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1" r:id="rId2"/>
  </p:sldMasterIdLst>
  <p:notesMasterIdLst>
    <p:notesMasterId r:id="rId19"/>
  </p:notesMasterIdLst>
  <p:sldIdLst>
    <p:sldId id="257" r:id="rId3"/>
    <p:sldId id="258" r:id="rId4"/>
    <p:sldId id="267" r:id="rId5"/>
    <p:sldId id="259" r:id="rId6"/>
    <p:sldId id="260" r:id="rId7"/>
    <p:sldId id="261" r:id="rId8"/>
    <p:sldId id="269" r:id="rId9"/>
    <p:sldId id="262" r:id="rId10"/>
    <p:sldId id="271" r:id="rId11"/>
    <p:sldId id="263" r:id="rId12"/>
    <p:sldId id="272" r:id="rId13"/>
    <p:sldId id="264" r:id="rId14"/>
    <p:sldId id="275" r:id="rId15"/>
    <p:sldId id="276" r:id="rId16"/>
    <p:sldId id="265" r:id="rId17"/>
    <p:sldId id="277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05E9F-7356-4511-8A17-5ED4E16452AF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BC6D-A236-42BA-8271-0CBCC68C06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93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6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433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052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424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323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383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810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171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799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6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22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1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060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36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01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1B7A6-0765-4545-BC39-F4F99A55C61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6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9752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7326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4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562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726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744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4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20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11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47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22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27643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29" y="139760"/>
            <a:ext cx="1080465" cy="882438"/>
          </a:xfrm>
          <a:prstGeom prst="rect">
            <a:avLst/>
          </a:prstGeom>
        </p:spPr>
      </p:pic>
      <p:sp>
        <p:nvSpPr>
          <p:cNvPr id="9" name="文本占位符 9"/>
          <p:cNvSpPr>
            <a:spLocks noGrp="1"/>
          </p:cNvSpPr>
          <p:nvPr>
            <p:ph type="body" sz="quarter" idx="11" hasCustomPrompt="1"/>
          </p:nvPr>
        </p:nvSpPr>
        <p:spPr>
          <a:xfrm>
            <a:off x="1601334" y="468266"/>
            <a:ext cx="4617208" cy="428625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  <a:effectLst>
                  <a:outerShdw blurRad="50800" dist="38100" dir="5400000" algn="t" rotWithShape="0">
                    <a:srgbClr val="E89940">
                      <a:alpha val="40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/>
              <a:t>点击输入章节标题内容</a:t>
            </a:r>
          </a:p>
        </p:txBody>
      </p:sp>
    </p:spTree>
    <p:extLst>
      <p:ext uri="{BB962C8B-B14F-4D97-AF65-F5344CB8AC3E}">
        <p14:creationId xmlns:p14="http://schemas.microsoft.com/office/powerpoint/2010/main" val="211899203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1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4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9385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8511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466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8299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50726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192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8292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100000">
              <a:schemeClr val="bg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3032-75F7-45D9-BB30-0E160DFC745D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123B-F2F8-417F-AEB7-6EA5AD150EA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259229"/>
            <a:ext cx="12192000" cy="3649571"/>
          </a:xfrm>
          <a:prstGeom prst="rect">
            <a:avLst/>
          </a:prstGeom>
        </p:spPr>
      </p:pic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1315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7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276439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28309" y="2614435"/>
            <a:ext cx="6647974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7200" b="1" i="0" u="none" strike="noStrike" kern="1200" cap="none" spc="0" normalizeH="0" baseline="0" noProof="0" dirty="0">
                <a:ln>
                  <a:solidFill>
                    <a:srgbClr val="FBE5D6"/>
                  </a:solidFill>
                </a:ln>
                <a:solidFill>
                  <a:srgbClr val="873B2A"/>
                </a:solidFill>
                <a:effectLst>
                  <a:reflection blurRad="6350" stA="60000" endA="900" endPos="60000" dist="29997" dir="5400000" sy="-100000" algn="bl" rotWithShape="0"/>
                </a:effectLst>
                <a:uLnTx/>
                <a:uFillTx/>
                <a:latin typeface="微软雅黑" pitchFamily="34" charset="-122"/>
                <a:ea typeface="微软雅黑" pitchFamily="34" charset="-122"/>
              </a:rPr>
              <a:t>消防安全小常识</a:t>
            </a:r>
            <a:endParaRPr kumimoji="0" lang="zh-CN" altLang="en-US" sz="7200" b="0" i="0" u="none" strike="noStrike" kern="1200" cap="none" spc="0" normalizeH="0" baseline="0" noProof="0" dirty="0">
              <a:ln>
                <a:solidFill>
                  <a:srgbClr val="FBE5D6"/>
                </a:solidFill>
              </a:ln>
              <a:solidFill>
                <a:srgbClr val="873B2A"/>
              </a:solidFill>
              <a:effectLst>
                <a:reflection blurRad="6350" stA="60000" endA="900" endPos="60000" dist="29997" dir="5400000" sy="-100000" algn="bl" rotWithShape="0"/>
              </a:effectLst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27" y="231740"/>
            <a:ext cx="2018373" cy="16484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3565" y="1100516"/>
            <a:ext cx="5228435" cy="39274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6930" y="1048805"/>
            <a:ext cx="5218270" cy="494362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 rot="21393348">
            <a:off x="2849504" y="2248882"/>
            <a:ext cx="4167998" cy="1456627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 三酸</a:t>
            </a: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(</a:t>
            </a:r>
            <a:r>
              <a: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硫酸、硝酸、盐酸</a:t>
            </a: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)</a:t>
            </a:r>
          </a:p>
          <a:p>
            <a:pPr marL="28575" marR="28575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 </a:t>
            </a:r>
            <a:r>
              <a: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不能用强大水流扑救，</a:t>
            </a:r>
            <a:endParaRPr kumimoji="0" lang="en-US" altLang="zh-CN" sz="2400" b="0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28575" marR="28575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必要时，可用喷雾水流扑救。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264229" y="2002973"/>
            <a:ext cx="6966854" cy="3483428"/>
            <a:chOff x="1959429" y="1640115"/>
            <a:chExt cx="7663542" cy="3831772"/>
          </a:xfrm>
        </p:grpSpPr>
        <p:sp>
          <p:nvSpPr>
            <p:cNvPr id="19" name="云形标注 18"/>
            <p:cNvSpPr/>
            <p:nvPr/>
          </p:nvSpPr>
          <p:spPr>
            <a:xfrm>
              <a:off x="1959429" y="1640115"/>
              <a:ext cx="7663542" cy="3831772"/>
            </a:xfrm>
            <a:prstGeom prst="cloudCallout">
              <a:avLst/>
            </a:prstGeom>
            <a:solidFill>
              <a:srgbClr val="D96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云形标注 4"/>
            <p:cNvSpPr/>
            <p:nvPr/>
          </p:nvSpPr>
          <p:spPr>
            <a:xfrm>
              <a:off x="2237238" y="1901371"/>
              <a:ext cx="7053943" cy="3381829"/>
            </a:xfrm>
            <a:prstGeom prst="cloudCallou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8" name="矩形 57"/>
          <p:cNvSpPr/>
          <p:nvPr/>
        </p:nvSpPr>
        <p:spPr>
          <a:xfrm>
            <a:off x="3684103" y="2691752"/>
            <a:ext cx="4214193" cy="1728497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 高压电气装置火灾，在没有良好接地设备或没有切断电流的情况下，一般不能用水扑救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>
          <a:xfrm>
            <a:off x="1601334" y="468266"/>
            <a:ext cx="5307466" cy="428625"/>
          </a:xfrm>
        </p:spPr>
        <p:txBody>
          <a:bodyPr/>
          <a:lstStyle/>
          <a:p>
            <a:r>
              <a:rPr lang="zh-CN" altLang="en-US"/>
              <a:t>火灾发生时应遵循的“三救”原则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808991" y="1950011"/>
            <a:ext cx="5625587" cy="3416575"/>
            <a:chOff x="4808991" y="1950011"/>
            <a:chExt cx="5625587" cy="341657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08991" y="1950011"/>
              <a:ext cx="5625587" cy="3416575"/>
            </a:xfrm>
            <a:prstGeom prst="rect">
              <a:avLst/>
            </a:prstGeom>
          </p:spPr>
        </p:pic>
        <p:sp>
          <p:nvSpPr>
            <p:cNvPr id="18" name="任意多边形 18"/>
            <p:cNvSpPr>
              <a:spLocks noChangeArrowheads="1"/>
            </p:cNvSpPr>
            <p:nvPr/>
          </p:nvSpPr>
          <p:spPr bwMode="auto">
            <a:xfrm rot="1877475">
              <a:off x="6420067" y="2114341"/>
              <a:ext cx="878874" cy="878701"/>
            </a:xfrm>
            <a:custGeom>
              <a:avLst/>
              <a:gdLst>
                <a:gd name="T0" fmla="*/ 0 w 3340100"/>
                <a:gd name="T1" fmla="*/ 0 h 3340100"/>
                <a:gd name="T2" fmla="*/ 3340100 w 3340100"/>
                <a:gd name="T3" fmla="*/ 3340100 h 3340100"/>
              </a:gdLst>
              <a:ahLst/>
              <a:cxnLst/>
              <a:rect l="T0" t="T1" r="T2" b="T3"/>
              <a:pathLst>
                <a:path w="3340100" h="3340100">
                  <a:moveTo>
                    <a:pt x="1670050" y="498475"/>
                  </a:moveTo>
                  <a:cubicBezTo>
                    <a:pt x="1023007" y="498475"/>
                    <a:pt x="498475" y="1023007"/>
                    <a:pt x="498475" y="1670050"/>
                  </a:cubicBezTo>
                  <a:cubicBezTo>
                    <a:pt x="498475" y="2317093"/>
                    <a:pt x="1023007" y="2841625"/>
                    <a:pt x="1670050" y="2841625"/>
                  </a:cubicBezTo>
                  <a:cubicBezTo>
                    <a:pt x="2317093" y="2841625"/>
                    <a:pt x="2841625" y="2317093"/>
                    <a:pt x="2841625" y="1670050"/>
                  </a:cubicBezTo>
                  <a:cubicBezTo>
                    <a:pt x="2841625" y="1023007"/>
                    <a:pt x="2317093" y="498475"/>
                    <a:pt x="1670050" y="498475"/>
                  </a:cubicBezTo>
                  <a:close/>
                  <a:moveTo>
                    <a:pt x="1670050" y="0"/>
                  </a:moveTo>
                  <a:lnTo>
                    <a:pt x="1753194" y="4199"/>
                  </a:lnTo>
                  <a:lnTo>
                    <a:pt x="1859784" y="196816"/>
                  </a:lnTo>
                  <a:lnTo>
                    <a:pt x="1975233" y="214435"/>
                  </a:lnTo>
                  <a:lnTo>
                    <a:pt x="2059006" y="235975"/>
                  </a:lnTo>
                  <a:lnTo>
                    <a:pt x="2231291" y="98733"/>
                  </a:lnTo>
                  <a:lnTo>
                    <a:pt x="2320109" y="131241"/>
                  </a:lnTo>
                  <a:lnTo>
                    <a:pt x="2384278" y="162153"/>
                  </a:lnTo>
                  <a:lnTo>
                    <a:pt x="2408748" y="378280"/>
                  </a:lnTo>
                  <a:lnTo>
                    <a:pt x="2508255" y="438732"/>
                  </a:lnTo>
                  <a:lnTo>
                    <a:pt x="2581052" y="493168"/>
                  </a:lnTo>
                  <a:lnTo>
                    <a:pt x="2789449" y="433248"/>
                  </a:lnTo>
                  <a:lnTo>
                    <a:pt x="2850954" y="489147"/>
                  </a:lnTo>
                  <a:lnTo>
                    <a:pt x="2906853" y="550651"/>
                  </a:lnTo>
                  <a:lnTo>
                    <a:pt x="2847600" y="756729"/>
                  </a:lnTo>
                  <a:lnTo>
                    <a:pt x="2910892" y="841369"/>
                  </a:lnTo>
                  <a:lnTo>
                    <a:pt x="2965835" y="931807"/>
                  </a:lnTo>
                  <a:lnTo>
                    <a:pt x="3177947" y="955822"/>
                  </a:lnTo>
                  <a:lnTo>
                    <a:pt x="3208859" y="1019991"/>
                  </a:lnTo>
                  <a:lnTo>
                    <a:pt x="3241367" y="1108809"/>
                  </a:lnTo>
                  <a:lnTo>
                    <a:pt x="3109474" y="1274380"/>
                  </a:lnTo>
                  <a:lnTo>
                    <a:pt x="3135189" y="1374392"/>
                  </a:lnTo>
                  <a:lnTo>
                    <a:pt x="3152100" y="1485194"/>
                  </a:lnTo>
                  <a:lnTo>
                    <a:pt x="3335902" y="1586906"/>
                  </a:lnTo>
                  <a:lnTo>
                    <a:pt x="3340100" y="1670050"/>
                  </a:lnTo>
                  <a:lnTo>
                    <a:pt x="3335902" y="1753194"/>
                  </a:lnTo>
                  <a:lnTo>
                    <a:pt x="3153687" y="1854028"/>
                  </a:lnTo>
                  <a:lnTo>
                    <a:pt x="3135189" y="1975233"/>
                  </a:lnTo>
                  <a:lnTo>
                    <a:pt x="3111325" y="2068045"/>
                  </a:lnTo>
                  <a:lnTo>
                    <a:pt x="3241367" y="2231291"/>
                  </a:lnTo>
                  <a:lnTo>
                    <a:pt x="3208859" y="2320109"/>
                  </a:lnTo>
                  <a:lnTo>
                    <a:pt x="3177947" y="2384278"/>
                  </a:lnTo>
                  <a:lnTo>
                    <a:pt x="2972048" y="2407590"/>
                  </a:lnTo>
                  <a:lnTo>
                    <a:pt x="2910892" y="2508255"/>
                  </a:lnTo>
                  <a:lnTo>
                    <a:pt x="2849578" y="2590250"/>
                  </a:lnTo>
                  <a:lnTo>
                    <a:pt x="2906853" y="2789449"/>
                  </a:lnTo>
                  <a:lnTo>
                    <a:pt x="2850954" y="2850954"/>
                  </a:lnTo>
                  <a:lnTo>
                    <a:pt x="2789449" y="2906853"/>
                  </a:lnTo>
                  <a:lnTo>
                    <a:pt x="2590250" y="2849578"/>
                  </a:lnTo>
                  <a:lnTo>
                    <a:pt x="2508255" y="2910892"/>
                  </a:lnTo>
                  <a:lnTo>
                    <a:pt x="2407590" y="2972048"/>
                  </a:lnTo>
                  <a:lnTo>
                    <a:pt x="2384278" y="3177947"/>
                  </a:lnTo>
                  <a:lnTo>
                    <a:pt x="2320109" y="3208859"/>
                  </a:lnTo>
                  <a:lnTo>
                    <a:pt x="2231291" y="3241367"/>
                  </a:lnTo>
                  <a:lnTo>
                    <a:pt x="2068045" y="3111325"/>
                  </a:lnTo>
                  <a:lnTo>
                    <a:pt x="1975233" y="3135189"/>
                  </a:lnTo>
                  <a:lnTo>
                    <a:pt x="1854028" y="3153687"/>
                  </a:lnTo>
                  <a:lnTo>
                    <a:pt x="1753194" y="3335902"/>
                  </a:lnTo>
                  <a:lnTo>
                    <a:pt x="1670050" y="3340100"/>
                  </a:lnTo>
                  <a:lnTo>
                    <a:pt x="1586906" y="3335902"/>
                  </a:lnTo>
                  <a:lnTo>
                    <a:pt x="1485194" y="3152100"/>
                  </a:lnTo>
                  <a:lnTo>
                    <a:pt x="1374392" y="3135189"/>
                  </a:lnTo>
                  <a:lnTo>
                    <a:pt x="1274380" y="3109474"/>
                  </a:lnTo>
                  <a:lnTo>
                    <a:pt x="1108809" y="3241367"/>
                  </a:lnTo>
                  <a:lnTo>
                    <a:pt x="1019991" y="3208859"/>
                  </a:lnTo>
                  <a:lnTo>
                    <a:pt x="955822" y="3177947"/>
                  </a:lnTo>
                  <a:lnTo>
                    <a:pt x="931807" y="2965835"/>
                  </a:lnTo>
                  <a:lnTo>
                    <a:pt x="841369" y="2910892"/>
                  </a:lnTo>
                  <a:lnTo>
                    <a:pt x="756729" y="2847600"/>
                  </a:lnTo>
                  <a:lnTo>
                    <a:pt x="550651" y="2906853"/>
                  </a:lnTo>
                  <a:lnTo>
                    <a:pt x="489147" y="2850954"/>
                  </a:lnTo>
                  <a:lnTo>
                    <a:pt x="433248" y="2789449"/>
                  </a:lnTo>
                  <a:lnTo>
                    <a:pt x="493168" y="2581052"/>
                  </a:lnTo>
                  <a:lnTo>
                    <a:pt x="438732" y="2508255"/>
                  </a:lnTo>
                  <a:lnTo>
                    <a:pt x="378280" y="2408748"/>
                  </a:lnTo>
                  <a:lnTo>
                    <a:pt x="162153" y="2384278"/>
                  </a:lnTo>
                  <a:lnTo>
                    <a:pt x="131241" y="2320109"/>
                  </a:lnTo>
                  <a:lnTo>
                    <a:pt x="98733" y="2231291"/>
                  </a:lnTo>
                  <a:lnTo>
                    <a:pt x="235976" y="2059006"/>
                  </a:lnTo>
                  <a:lnTo>
                    <a:pt x="214435" y="1975233"/>
                  </a:lnTo>
                  <a:lnTo>
                    <a:pt x="196816" y="1859784"/>
                  </a:lnTo>
                  <a:lnTo>
                    <a:pt x="4199" y="1753194"/>
                  </a:lnTo>
                  <a:lnTo>
                    <a:pt x="0" y="1670050"/>
                  </a:lnTo>
                  <a:lnTo>
                    <a:pt x="4199" y="1586906"/>
                  </a:lnTo>
                  <a:lnTo>
                    <a:pt x="198403" y="1479437"/>
                  </a:lnTo>
                  <a:lnTo>
                    <a:pt x="214435" y="1374392"/>
                  </a:lnTo>
                  <a:lnTo>
                    <a:pt x="237827" y="1283418"/>
                  </a:lnTo>
                  <a:lnTo>
                    <a:pt x="98733" y="1108809"/>
                  </a:lnTo>
                  <a:lnTo>
                    <a:pt x="131241" y="1019991"/>
                  </a:lnTo>
                  <a:lnTo>
                    <a:pt x="162153" y="955822"/>
                  </a:lnTo>
                  <a:lnTo>
                    <a:pt x="384493" y="930649"/>
                  </a:lnTo>
                  <a:lnTo>
                    <a:pt x="438732" y="841369"/>
                  </a:lnTo>
                  <a:lnTo>
                    <a:pt x="495146" y="765928"/>
                  </a:lnTo>
                  <a:lnTo>
                    <a:pt x="433248" y="550651"/>
                  </a:lnTo>
                  <a:lnTo>
                    <a:pt x="489147" y="489147"/>
                  </a:lnTo>
                  <a:lnTo>
                    <a:pt x="550651" y="433248"/>
                  </a:lnTo>
                  <a:lnTo>
                    <a:pt x="765928" y="495146"/>
                  </a:lnTo>
                  <a:lnTo>
                    <a:pt x="841369" y="438732"/>
                  </a:lnTo>
                  <a:lnTo>
                    <a:pt x="930649" y="384493"/>
                  </a:lnTo>
                  <a:lnTo>
                    <a:pt x="955822" y="162153"/>
                  </a:lnTo>
                  <a:lnTo>
                    <a:pt x="1019991" y="131241"/>
                  </a:lnTo>
                  <a:lnTo>
                    <a:pt x="1108809" y="98733"/>
                  </a:lnTo>
                  <a:lnTo>
                    <a:pt x="1283418" y="237827"/>
                  </a:lnTo>
                  <a:lnTo>
                    <a:pt x="1374392" y="214435"/>
                  </a:lnTo>
                  <a:lnTo>
                    <a:pt x="1479437" y="198403"/>
                  </a:lnTo>
                  <a:lnTo>
                    <a:pt x="1586906" y="4199"/>
                  </a:lnTo>
                  <a:close/>
                </a:path>
              </a:pathLst>
            </a:custGeom>
            <a:solidFill>
              <a:srgbClr val="8E3B26"/>
            </a:solidFill>
            <a:ln w="19050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135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5" tIns="34308" rIns="68615" bIns="34308"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01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lt"/>
              </a:endParaRPr>
            </a:p>
          </p:txBody>
        </p:sp>
        <p:sp>
          <p:nvSpPr>
            <p:cNvPr id="19" name="文本框 19"/>
            <p:cNvSpPr>
              <a:spLocks noChangeArrowheads="1"/>
            </p:cNvSpPr>
            <p:nvPr/>
          </p:nvSpPr>
          <p:spPr bwMode="auto">
            <a:xfrm>
              <a:off x="6610264" y="2269313"/>
              <a:ext cx="492930" cy="559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00" tIns="25697" rIns="51200" bIns="25697">
              <a:spAutoFit/>
            </a:bodyPr>
            <a:lstStyle/>
            <a:p>
              <a:pPr marL="0" marR="0" lvl="0" indent="0" algn="l" defTabSz="51181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300" b="1" i="0" u="none" strike="noStrike" kern="120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Impact" panose="020B0806030902050204" pitchFamily="34" charset="0"/>
                  <a:ea typeface="宋体" panose="02010600030101010101" pitchFamily="2" charset="-122"/>
                  <a:cs typeface="+mn-ea"/>
                  <a:sym typeface="+mn-lt"/>
                </a:rPr>
                <a:t>01</a:t>
              </a:r>
              <a:endParaRPr kumimoji="0" lang="zh-CN" altLang="en-US" sz="3300" b="1" i="0" u="none" strike="noStrike" kern="120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Impact" panose="020B080603090205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7457664" y="2113459"/>
              <a:ext cx="141031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3200" b="1" i="0" u="none" strike="noStrike" kern="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reflection blurRad="6350" stA="55000" endA="300" endPos="45500" dir="5400000" sy="-100000" algn="bl" rotWithShape="0"/>
                  </a:effectLst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防烟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5797747" y="3104174"/>
              <a:ext cx="411582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用湿毛巾</a:t>
              </a:r>
              <a:r>
                <a:rPr kumimoji="0" lang="en-US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3—8</a:t>
              </a:r>
              <a:r>
                <a:rPr kumimoji="0" lang="zh-CN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层捂住口鼻（只能防</a:t>
              </a:r>
              <a:r>
                <a:rPr kumimoji="0" lang="en-US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3—5</a:t>
              </a:r>
              <a:r>
                <a:rPr kumimoji="0" lang="zh-CN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分钟），没有条件可以在衣服上洒上小便进行防烟。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14" name="KSO_Shape"/>
          <p:cNvSpPr/>
          <p:nvPr/>
        </p:nvSpPr>
        <p:spPr bwMode="auto">
          <a:xfrm>
            <a:off x="1253672" y="2726391"/>
            <a:ext cx="3826328" cy="3226870"/>
          </a:xfrm>
          <a:custGeom>
            <a:avLst/>
            <a:gdLst>
              <a:gd name="T0" fmla="*/ 1959596 w 3519487"/>
              <a:gd name="T1" fmla="*/ 2766615 h 2970213"/>
              <a:gd name="T2" fmla="*/ 1820863 w 3519487"/>
              <a:gd name="T3" fmla="*/ 2686051 h 2970213"/>
              <a:gd name="T4" fmla="*/ 1404144 w 3519487"/>
              <a:gd name="T5" fmla="*/ 2420938 h 2970213"/>
              <a:gd name="T6" fmla="*/ 2271577 w 3519487"/>
              <a:gd name="T7" fmla="*/ 1796605 h 2970213"/>
              <a:gd name="T8" fmla="*/ 2365457 w 3519487"/>
              <a:gd name="T9" fmla="*/ 1868760 h 2970213"/>
              <a:gd name="T10" fmla="*/ 2344859 w 3519487"/>
              <a:gd name="T11" fmla="*/ 1994834 h 2970213"/>
              <a:gd name="T12" fmla="*/ 2198295 w 3519487"/>
              <a:gd name="T13" fmla="*/ 2020208 h 2970213"/>
              <a:gd name="T14" fmla="*/ 2004988 w 3519487"/>
              <a:gd name="T15" fmla="*/ 2049942 h 2970213"/>
              <a:gd name="T16" fmla="*/ 1812474 w 3519487"/>
              <a:gd name="T17" fmla="*/ 2128837 h 2970213"/>
              <a:gd name="T18" fmla="*/ 1851294 w 3519487"/>
              <a:gd name="T19" fmla="*/ 1989284 h 2970213"/>
              <a:gd name="T20" fmla="*/ 1970922 w 3519487"/>
              <a:gd name="T21" fmla="*/ 1836647 h 2970213"/>
              <a:gd name="T22" fmla="*/ 2496487 w 3519487"/>
              <a:gd name="T23" fmla="*/ 1678748 h 2970213"/>
              <a:gd name="T24" fmla="*/ 2567105 w 3519487"/>
              <a:gd name="T25" fmla="*/ 1726279 h 2970213"/>
              <a:gd name="T26" fmla="*/ 2559983 w 3519487"/>
              <a:gd name="T27" fmla="*/ 1787951 h 2970213"/>
              <a:gd name="T28" fmla="*/ 2469580 w 3519487"/>
              <a:gd name="T29" fmla="*/ 1761372 h 2970213"/>
              <a:gd name="T30" fmla="*/ 2434758 w 3519487"/>
              <a:gd name="T31" fmla="*/ 1714327 h 2970213"/>
              <a:gd name="T32" fmla="*/ 1117020 w 3519487"/>
              <a:gd name="T33" fmla="*/ 2502427 h 2970213"/>
              <a:gd name="T34" fmla="*/ 1307855 w 3519487"/>
              <a:gd name="T35" fmla="*/ 2486557 h 2970213"/>
              <a:gd name="T36" fmla="*/ 436166 w 3519487"/>
              <a:gd name="T37" fmla="*/ 2622250 h 2970213"/>
              <a:gd name="T38" fmla="*/ 645716 w 3519487"/>
              <a:gd name="T39" fmla="*/ 2357212 h 2970213"/>
              <a:gd name="T40" fmla="*/ 1562571 w 3519487"/>
              <a:gd name="T41" fmla="*/ 2798810 h 2970213"/>
              <a:gd name="T42" fmla="*/ 428824 w 3519487"/>
              <a:gd name="T43" fmla="*/ 2311581 h 2970213"/>
              <a:gd name="T44" fmla="*/ 2996804 w 3519487"/>
              <a:gd name="T45" fmla="*/ 1494073 h 2970213"/>
              <a:gd name="T46" fmla="*/ 2927747 w 3519487"/>
              <a:gd name="T47" fmla="*/ 1582301 h 2970213"/>
              <a:gd name="T48" fmla="*/ 2839641 w 3519487"/>
              <a:gd name="T49" fmla="*/ 1523615 h 2970213"/>
              <a:gd name="T50" fmla="*/ 2247106 w 3519487"/>
              <a:gd name="T51" fmla="*/ 1079079 h 2970213"/>
              <a:gd name="T52" fmla="*/ 2399506 w 3519487"/>
              <a:gd name="T53" fmla="*/ 1173384 h 2970213"/>
              <a:gd name="T54" fmla="*/ 2578894 w 3519487"/>
              <a:gd name="T55" fmla="*/ 1320785 h 2970213"/>
              <a:gd name="T56" fmla="*/ 2548334 w 3519487"/>
              <a:gd name="T57" fmla="*/ 1539113 h 2970213"/>
              <a:gd name="T58" fmla="*/ 2301478 w 3519487"/>
              <a:gd name="T59" fmla="*/ 1612418 h 2970213"/>
              <a:gd name="T60" fmla="*/ 2110184 w 3519487"/>
              <a:gd name="T61" fmla="*/ 1605285 h 2970213"/>
              <a:gd name="T62" fmla="*/ 1899047 w 3519487"/>
              <a:gd name="T63" fmla="*/ 1590624 h 2970213"/>
              <a:gd name="T64" fmla="*/ 1732359 w 3519487"/>
              <a:gd name="T65" fmla="*/ 1685326 h 2970213"/>
              <a:gd name="T66" fmla="*/ 1531938 w 3519487"/>
              <a:gd name="T67" fmla="*/ 1776065 h 2970213"/>
              <a:gd name="T68" fmla="*/ 1406525 w 3519487"/>
              <a:gd name="T69" fmla="*/ 1743969 h 2970213"/>
              <a:gd name="T70" fmla="*/ 1531541 w 3519487"/>
              <a:gd name="T71" fmla="*/ 1538321 h 2970213"/>
              <a:gd name="T72" fmla="*/ 1666081 w 3519487"/>
              <a:gd name="T73" fmla="*/ 1278387 h 2970213"/>
              <a:gd name="T74" fmla="*/ 1875631 w 3519487"/>
              <a:gd name="T75" fmla="*/ 1110778 h 2970213"/>
              <a:gd name="T76" fmla="*/ 3380089 w 3519487"/>
              <a:gd name="T77" fmla="*/ 827087 h 2970213"/>
              <a:gd name="T78" fmla="*/ 3372985 w 3519487"/>
              <a:gd name="T79" fmla="*/ 971053 h 2970213"/>
              <a:gd name="T80" fmla="*/ 3235249 w 3519487"/>
              <a:gd name="T81" fmla="*/ 933462 h 2970213"/>
              <a:gd name="T82" fmla="*/ 3190653 w 3519487"/>
              <a:gd name="T83" fmla="*/ 854681 h 2970213"/>
              <a:gd name="T84" fmla="*/ 3346937 w 3519487"/>
              <a:gd name="T85" fmla="*/ 839084 h 2970213"/>
              <a:gd name="T86" fmla="*/ 3426116 w 3519487"/>
              <a:gd name="T87" fmla="*/ 392719 h 2970213"/>
              <a:gd name="T88" fmla="*/ 3485317 w 3519487"/>
              <a:gd name="T89" fmla="*/ 550368 h 2970213"/>
              <a:gd name="T90" fmla="*/ 3286656 w 3519487"/>
              <a:gd name="T91" fmla="*/ 600152 h 2970213"/>
              <a:gd name="T92" fmla="*/ 3170638 w 3519487"/>
              <a:gd name="T93" fmla="*/ 404177 h 2970213"/>
              <a:gd name="T94" fmla="*/ 2483355 w 3519487"/>
              <a:gd name="T95" fmla="*/ 41263 h 2970213"/>
              <a:gd name="T96" fmla="*/ 2581763 w 3519487"/>
              <a:gd name="T97" fmla="*/ 250356 h 2970213"/>
              <a:gd name="T98" fmla="*/ 2873812 w 3519487"/>
              <a:gd name="T99" fmla="*/ 288049 h 2970213"/>
              <a:gd name="T100" fmla="*/ 3016662 w 3519487"/>
              <a:gd name="T101" fmla="*/ 543563 h 2970213"/>
              <a:gd name="T102" fmla="*/ 3014282 w 3519487"/>
              <a:gd name="T103" fmla="*/ 865337 h 2970213"/>
              <a:gd name="T104" fmla="*/ 2778579 w 3519487"/>
              <a:gd name="T105" fmla="*/ 998252 h 2970213"/>
              <a:gd name="T106" fmla="*/ 2459943 w 3519487"/>
              <a:gd name="T107" fmla="*/ 1010154 h 2970213"/>
              <a:gd name="T108" fmla="*/ 2110754 w 3519487"/>
              <a:gd name="T109" fmla="*/ 989523 h 2970213"/>
              <a:gd name="T110" fmla="*/ 1732201 w 3519487"/>
              <a:gd name="T111" fmla="*/ 1008171 h 2970213"/>
              <a:gd name="T112" fmla="*/ 1404836 w 3519487"/>
              <a:gd name="T113" fmla="*/ 1179968 h 2970213"/>
              <a:gd name="T114" fmla="*/ 1029061 w 3519487"/>
              <a:gd name="T115" fmla="*/ 1333515 h 2970213"/>
              <a:gd name="T116" fmla="*/ 837007 w 3519487"/>
              <a:gd name="T117" fmla="*/ 1247814 h 2970213"/>
              <a:gd name="T118" fmla="*/ 992952 w 3519487"/>
              <a:gd name="T119" fmla="*/ 1008567 h 2970213"/>
              <a:gd name="T120" fmla="*/ 1152864 w 3519487"/>
              <a:gd name="T121" fmla="*/ 667749 h 2970213"/>
              <a:gd name="T122" fmla="*/ 1419121 w 3519487"/>
              <a:gd name="T123" fmla="*/ 357085 h 2970213"/>
              <a:gd name="T124" fmla="*/ 1864734 w 3519487"/>
              <a:gd name="T125" fmla="*/ 38486 h 2970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519487" h="2970213">
                <a:moveTo>
                  <a:pt x="1762125" y="2189162"/>
                </a:moveTo>
                <a:lnTo>
                  <a:pt x="1921133" y="2189162"/>
                </a:lnTo>
                <a:lnTo>
                  <a:pt x="1939373" y="2314575"/>
                </a:lnTo>
                <a:lnTo>
                  <a:pt x="1957217" y="2441972"/>
                </a:lnTo>
                <a:lnTo>
                  <a:pt x="1977836" y="2586831"/>
                </a:lnTo>
                <a:lnTo>
                  <a:pt x="1981008" y="2605087"/>
                </a:lnTo>
                <a:lnTo>
                  <a:pt x="1984974" y="2623343"/>
                </a:lnTo>
                <a:lnTo>
                  <a:pt x="1990128" y="2641600"/>
                </a:lnTo>
                <a:lnTo>
                  <a:pt x="1996076" y="2659856"/>
                </a:lnTo>
                <a:lnTo>
                  <a:pt x="2002421" y="2677318"/>
                </a:lnTo>
                <a:lnTo>
                  <a:pt x="2009955" y="2694781"/>
                </a:lnTo>
                <a:lnTo>
                  <a:pt x="2017885" y="2712640"/>
                </a:lnTo>
                <a:lnTo>
                  <a:pt x="2026609" y="2729706"/>
                </a:lnTo>
                <a:lnTo>
                  <a:pt x="2035333" y="2746375"/>
                </a:lnTo>
                <a:lnTo>
                  <a:pt x="2044849" y="2763043"/>
                </a:lnTo>
                <a:lnTo>
                  <a:pt x="2054762" y="2778522"/>
                </a:lnTo>
                <a:lnTo>
                  <a:pt x="2064676" y="2794397"/>
                </a:lnTo>
                <a:lnTo>
                  <a:pt x="2075382" y="2809478"/>
                </a:lnTo>
                <a:lnTo>
                  <a:pt x="2085692" y="2824162"/>
                </a:lnTo>
                <a:lnTo>
                  <a:pt x="2095605" y="2838053"/>
                </a:lnTo>
                <a:lnTo>
                  <a:pt x="2106311" y="2851943"/>
                </a:lnTo>
                <a:lnTo>
                  <a:pt x="2116621" y="2865040"/>
                </a:lnTo>
                <a:lnTo>
                  <a:pt x="2126930" y="2877740"/>
                </a:lnTo>
                <a:lnTo>
                  <a:pt x="2146757" y="2900362"/>
                </a:lnTo>
                <a:lnTo>
                  <a:pt x="2164997" y="2920603"/>
                </a:lnTo>
                <a:lnTo>
                  <a:pt x="2181255" y="2937668"/>
                </a:lnTo>
                <a:lnTo>
                  <a:pt x="2194737" y="2951162"/>
                </a:lnTo>
                <a:lnTo>
                  <a:pt x="2205046" y="2961878"/>
                </a:lnTo>
                <a:lnTo>
                  <a:pt x="2214563" y="2970212"/>
                </a:lnTo>
                <a:lnTo>
                  <a:pt x="2155480" y="2970212"/>
                </a:lnTo>
                <a:lnTo>
                  <a:pt x="2098380" y="2919015"/>
                </a:lnTo>
                <a:lnTo>
                  <a:pt x="2086088" y="2907109"/>
                </a:lnTo>
                <a:lnTo>
                  <a:pt x="2072606" y="2894012"/>
                </a:lnTo>
                <a:lnTo>
                  <a:pt x="2055159" y="2876550"/>
                </a:lnTo>
                <a:lnTo>
                  <a:pt x="2034143" y="2853928"/>
                </a:lnTo>
                <a:lnTo>
                  <a:pt x="2010748" y="2828131"/>
                </a:lnTo>
                <a:lnTo>
                  <a:pt x="1998455" y="2814240"/>
                </a:lnTo>
                <a:lnTo>
                  <a:pt x="1985767" y="2799159"/>
                </a:lnTo>
                <a:lnTo>
                  <a:pt x="1972681" y="2782887"/>
                </a:lnTo>
                <a:lnTo>
                  <a:pt x="1959596" y="2766615"/>
                </a:lnTo>
                <a:lnTo>
                  <a:pt x="1946114" y="2749153"/>
                </a:lnTo>
                <a:lnTo>
                  <a:pt x="1933028" y="2731293"/>
                </a:lnTo>
                <a:lnTo>
                  <a:pt x="1919943" y="2713037"/>
                </a:lnTo>
                <a:lnTo>
                  <a:pt x="1906461" y="2693590"/>
                </a:lnTo>
                <a:lnTo>
                  <a:pt x="1893772" y="2674540"/>
                </a:lnTo>
                <a:lnTo>
                  <a:pt x="1881480" y="2654300"/>
                </a:lnTo>
                <a:lnTo>
                  <a:pt x="1869584" y="2633662"/>
                </a:lnTo>
                <a:lnTo>
                  <a:pt x="1858085" y="2612628"/>
                </a:lnTo>
                <a:lnTo>
                  <a:pt x="1847378" y="2591197"/>
                </a:lnTo>
                <a:lnTo>
                  <a:pt x="1837465" y="2569765"/>
                </a:lnTo>
                <a:lnTo>
                  <a:pt x="1828345" y="2547540"/>
                </a:lnTo>
                <a:lnTo>
                  <a:pt x="1820018" y="2525712"/>
                </a:lnTo>
                <a:lnTo>
                  <a:pt x="1812484" y="2503487"/>
                </a:lnTo>
                <a:lnTo>
                  <a:pt x="1809312" y="2492375"/>
                </a:lnTo>
                <a:lnTo>
                  <a:pt x="1806536" y="2481262"/>
                </a:lnTo>
                <a:lnTo>
                  <a:pt x="1803760" y="2470150"/>
                </a:lnTo>
                <a:lnTo>
                  <a:pt x="1800985" y="2458640"/>
                </a:lnTo>
                <a:lnTo>
                  <a:pt x="1799002" y="2447925"/>
                </a:lnTo>
                <a:lnTo>
                  <a:pt x="1797019" y="2436415"/>
                </a:lnTo>
                <a:lnTo>
                  <a:pt x="1762125" y="2189162"/>
                </a:lnTo>
                <a:close/>
                <a:moveTo>
                  <a:pt x="1304925" y="1901825"/>
                </a:moveTo>
                <a:lnTo>
                  <a:pt x="1651794" y="1901825"/>
                </a:lnTo>
                <a:lnTo>
                  <a:pt x="1676400" y="2073275"/>
                </a:lnTo>
                <a:lnTo>
                  <a:pt x="1701403" y="2247504"/>
                </a:lnTo>
                <a:lnTo>
                  <a:pt x="1729185" y="2445941"/>
                </a:lnTo>
                <a:lnTo>
                  <a:pt x="1731566" y="2458244"/>
                </a:lnTo>
                <a:lnTo>
                  <a:pt x="1733550" y="2470944"/>
                </a:lnTo>
                <a:lnTo>
                  <a:pt x="1736328" y="2483644"/>
                </a:lnTo>
                <a:lnTo>
                  <a:pt x="1739503" y="2495947"/>
                </a:lnTo>
                <a:lnTo>
                  <a:pt x="1742282" y="2508251"/>
                </a:lnTo>
                <a:lnTo>
                  <a:pt x="1745853" y="2520951"/>
                </a:lnTo>
                <a:lnTo>
                  <a:pt x="1749822" y="2533254"/>
                </a:lnTo>
                <a:lnTo>
                  <a:pt x="1754188" y="2545557"/>
                </a:lnTo>
                <a:lnTo>
                  <a:pt x="1758553" y="2557860"/>
                </a:lnTo>
                <a:lnTo>
                  <a:pt x="1762919" y="2570163"/>
                </a:lnTo>
                <a:lnTo>
                  <a:pt x="1773238" y="2593579"/>
                </a:lnTo>
                <a:lnTo>
                  <a:pt x="1783953" y="2617788"/>
                </a:lnTo>
                <a:lnTo>
                  <a:pt x="1795860" y="2641204"/>
                </a:lnTo>
                <a:lnTo>
                  <a:pt x="1808163" y="2663826"/>
                </a:lnTo>
                <a:lnTo>
                  <a:pt x="1820863" y="2686051"/>
                </a:lnTo>
                <a:lnTo>
                  <a:pt x="1834357" y="2708672"/>
                </a:lnTo>
                <a:lnTo>
                  <a:pt x="1848644" y="2729707"/>
                </a:lnTo>
                <a:lnTo>
                  <a:pt x="1862535" y="2750741"/>
                </a:lnTo>
                <a:lnTo>
                  <a:pt x="1876425" y="2770585"/>
                </a:lnTo>
                <a:lnTo>
                  <a:pt x="1891110" y="2790032"/>
                </a:lnTo>
                <a:lnTo>
                  <a:pt x="1905397" y="2808288"/>
                </a:lnTo>
                <a:lnTo>
                  <a:pt x="1919288" y="2826544"/>
                </a:lnTo>
                <a:lnTo>
                  <a:pt x="1933575" y="2843610"/>
                </a:lnTo>
                <a:lnTo>
                  <a:pt x="1947069" y="2859882"/>
                </a:lnTo>
                <a:lnTo>
                  <a:pt x="1960563" y="2874963"/>
                </a:lnTo>
                <a:lnTo>
                  <a:pt x="1985566" y="2902744"/>
                </a:lnTo>
                <a:lnTo>
                  <a:pt x="2007394" y="2925763"/>
                </a:lnTo>
                <a:lnTo>
                  <a:pt x="2026444" y="2944813"/>
                </a:lnTo>
                <a:lnTo>
                  <a:pt x="2040335" y="2958307"/>
                </a:lnTo>
                <a:lnTo>
                  <a:pt x="2052638" y="2970213"/>
                </a:lnTo>
                <a:lnTo>
                  <a:pt x="1828007" y="2970213"/>
                </a:lnTo>
                <a:lnTo>
                  <a:pt x="1770857" y="2919016"/>
                </a:lnTo>
                <a:lnTo>
                  <a:pt x="1753791" y="2902744"/>
                </a:lnTo>
                <a:lnTo>
                  <a:pt x="1735138" y="2884885"/>
                </a:lnTo>
                <a:lnTo>
                  <a:pt x="1710928" y="2860279"/>
                </a:lnTo>
                <a:lnTo>
                  <a:pt x="1682353" y="2829323"/>
                </a:lnTo>
                <a:lnTo>
                  <a:pt x="1666478" y="2812257"/>
                </a:lnTo>
                <a:lnTo>
                  <a:pt x="1649810" y="2794001"/>
                </a:lnTo>
                <a:lnTo>
                  <a:pt x="1632744" y="2774157"/>
                </a:lnTo>
                <a:lnTo>
                  <a:pt x="1615281" y="2753519"/>
                </a:lnTo>
                <a:lnTo>
                  <a:pt x="1597422" y="2731691"/>
                </a:lnTo>
                <a:lnTo>
                  <a:pt x="1578769" y="2708672"/>
                </a:lnTo>
                <a:lnTo>
                  <a:pt x="1560910" y="2684860"/>
                </a:lnTo>
                <a:lnTo>
                  <a:pt x="1542653" y="2659857"/>
                </a:lnTo>
                <a:lnTo>
                  <a:pt x="1524000" y="2634457"/>
                </a:lnTo>
                <a:lnTo>
                  <a:pt x="1506141" y="2608263"/>
                </a:lnTo>
                <a:lnTo>
                  <a:pt x="1488678" y="2580879"/>
                </a:lnTo>
                <a:lnTo>
                  <a:pt x="1471613" y="2553097"/>
                </a:lnTo>
                <a:lnTo>
                  <a:pt x="1454944" y="2524522"/>
                </a:lnTo>
                <a:lnTo>
                  <a:pt x="1439069" y="2495550"/>
                </a:lnTo>
                <a:lnTo>
                  <a:pt x="1431528" y="2480469"/>
                </a:lnTo>
                <a:lnTo>
                  <a:pt x="1424384" y="2466182"/>
                </a:lnTo>
                <a:lnTo>
                  <a:pt x="1417241" y="2451497"/>
                </a:lnTo>
                <a:lnTo>
                  <a:pt x="1410494" y="2436019"/>
                </a:lnTo>
                <a:lnTo>
                  <a:pt x="1404144" y="2420938"/>
                </a:lnTo>
                <a:lnTo>
                  <a:pt x="1397794" y="2405857"/>
                </a:lnTo>
                <a:lnTo>
                  <a:pt x="1391841" y="2390379"/>
                </a:lnTo>
                <a:lnTo>
                  <a:pt x="1386284" y="2374900"/>
                </a:lnTo>
                <a:lnTo>
                  <a:pt x="1380728" y="2359819"/>
                </a:lnTo>
                <a:lnTo>
                  <a:pt x="1375966" y="2344341"/>
                </a:lnTo>
                <a:lnTo>
                  <a:pt x="1371600" y="2328863"/>
                </a:lnTo>
                <a:lnTo>
                  <a:pt x="1367234" y="2313385"/>
                </a:lnTo>
                <a:lnTo>
                  <a:pt x="1363663" y="2297907"/>
                </a:lnTo>
                <a:lnTo>
                  <a:pt x="1360091" y="2282032"/>
                </a:lnTo>
                <a:lnTo>
                  <a:pt x="1357709" y="2266554"/>
                </a:lnTo>
                <a:lnTo>
                  <a:pt x="1354931" y="2251075"/>
                </a:lnTo>
                <a:lnTo>
                  <a:pt x="1304925" y="1901825"/>
                </a:lnTo>
                <a:close/>
                <a:moveTo>
                  <a:pt x="2184827" y="1751012"/>
                </a:moveTo>
                <a:lnTo>
                  <a:pt x="2189976" y="1751409"/>
                </a:lnTo>
                <a:lnTo>
                  <a:pt x="2194730" y="1751805"/>
                </a:lnTo>
                <a:lnTo>
                  <a:pt x="2199483" y="1753391"/>
                </a:lnTo>
                <a:lnTo>
                  <a:pt x="2204237" y="1754580"/>
                </a:lnTo>
                <a:lnTo>
                  <a:pt x="2208594" y="1756563"/>
                </a:lnTo>
                <a:lnTo>
                  <a:pt x="2212555" y="1759338"/>
                </a:lnTo>
                <a:lnTo>
                  <a:pt x="2216912" y="1762113"/>
                </a:lnTo>
                <a:lnTo>
                  <a:pt x="2220477" y="1764888"/>
                </a:lnTo>
                <a:lnTo>
                  <a:pt x="2223646" y="1763699"/>
                </a:lnTo>
                <a:lnTo>
                  <a:pt x="2227608" y="1762906"/>
                </a:lnTo>
                <a:lnTo>
                  <a:pt x="2231173" y="1762510"/>
                </a:lnTo>
                <a:lnTo>
                  <a:pt x="2234342" y="1762113"/>
                </a:lnTo>
                <a:lnTo>
                  <a:pt x="2238303" y="1762510"/>
                </a:lnTo>
                <a:lnTo>
                  <a:pt x="2241868" y="1762906"/>
                </a:lnTo>
                <a:lnTo>
                  <a:pt x="2245433" y="1763699"/>
                </a:lnTo>
                <a:lnTo>
                  <a:pt x="2248602" y="1764888"/>
                </a:lnTo>
                <a:lnTo>
                  <a:pt x="2252167" y="1766474"/>
                </a:lnTo>
                <a:lnTo>
                  <a:pt x="2254940" y="1768060"/>
                </a:lnTo>
                <a:lnTo>
                  <a:pt x="2257713" y="1770439"/>
                </a:lnTo>
                <a:lnTo>
                  <a:pt x="2260485" y="1772421"/>
                </a:lnTo>
                <a:lnTo>
                  <a:pt x="2262862" y="1775196"/>
                </a:lnTo>
                <a:lnTo>
                  <a:pt x="2265239" y="1778368"/>
                </a:lnTo>
                <a:lnTo>
                  <a:pt x="2266823" y="1781143"/>
                </a:lnTo>
                <a:lnTo>
                  <a:pt x="2268804" y="1784711"/>
                </a:lnTo>
                <a:lnTo>
                  <a:pt x="2269992" y="1788279"/>
                </a:lnTo>
                <a:lnTo>
                  <a:pt x="2270785" y="1792244"/>
                </a:lnTo>
                <a:lnTo>
                  <a:pt x="2271577" y="1796605"/>
                </a:lnTo>
                <a:lnTo>
                  <a:pt x="2271577" y="1800570"/>
                </a:lnTo>
                <a:lnTo>
                  <a:pt x="2271181" y="1804534"/>
                </a:lnTo>
                <a:lnTo>
                  <a:pt x="2270388" y="1808499"/>
                </a:lnTo>
                <a:lnTo>
                  <a:pt x="2269200" y="1812463"/>
                </a:lnTo>
                <a:lnTo>
                  <a:pt x="2267220" y="1816428"/>
                </a:lnTo>
                <a:lnTo>
                  <a:pt x="2265239" y="1819203"/>
                </a:lnTo>
                <a:lnTo>
                  <a:pt x="2266823" y="1822375"/>
                </a:lnTo>
                <a:lnTo>
                  <a:pt x="2270388" y="1818807"/>
                </a:lnTo>
                <a:lnTo>
                  <a:pt x="2273954" y="1815239"/>
                </a:lnTo>
                <a:lnTo>
                  <a:pt x="2278311" y="1812463"/>
                </a:lnTo>
                <a:lnTo>
                  <a:pt x="2282668" y="1809688"/>
                </a:lnTo>
                <a:lnTo>
                  <a:pt x="2287422" y="1808102"/>
                </a:lnTo>
                <a:lnTo>
                  <a:pt x="2292571" y="1806120"/>
                </a:lnTo>
                <a:lnTo>
                  <a:pt x="2298117" y="1805327"/>
                </a:lnTo>
                <a:lnTo>
                  <a:pt x="2303266" y="1805327"/>
                </a:lnTo>
                <a:lnTo>
                  <a:pt x="2308020" y="1805327"/>
                </a:lnTo>
                <a:lnTo>
                  <a:pt x="2312773" y="1806120"/>
                </a:lnTo>
                <a:lnTo>
                  <a:pt x="2317527" y="1806913"/>
                </a:lnTo>
                <a:lnTo>
                  <a:pt x="2321884" y="1808895"/>
                </a:lnTo>
                <a:lnTo>
                  <a:pt x="2325845" y="1810877"/>
                </a:lnTo>
                <a:lnTo>
                  <a:pt x="2329806" y="1813256"/>
                </a:lnTo>
                <a:lnTo>
                  <a:pt x="2333371" y="1815635"/>
                </a:lnTo>
                <a:lnTo>
                  <a:pt x="2336936" y="1818807"/>
                </a:lnTo>
                <a:lnTo>
                  <a:pt x="2340106" y="1822375"/>
                </a:lnTo>
                <a:lnTo>
                  <a:pt x="2342482" y="1825943"/>
                </a:lnTo>
                <a:lnTo>
                  <a:pt x="2345255" y="1829907"/>
                </a:lnTo>
                <a:lnTo>
                  <a:pt x="2346840" y="1834269"/>
                </a:lnTo>
                <a:lnTo>
                  <a:pt x="2348820" y="1838233"/>
                </a:lnTo>
                <a:lnTo>
                  <a:pt x="2349612" y="1842991"/>
                </a:lnTo>
                <a:lnTo>
                  <a:pt x="2350405" y="1847748"/>
                </a:lnTo>
                <a:lnTo>
                  <a:pt x="2350801" y="1852506"/>
                </a:lnTo>
                <a:lnTo>
                  <a:pt x="2350405" y="1856867"/>
                </a:lnTo>
                <a:lnTo>
                  <a:pt x="2350008" y="1861228"/>
                </a:lnTo>
                <a:lnTo>
                  <a:pt x="2348820" y="1865192"/>
                </a:lnTo>
                <a:lnTo>
                  <a:pt x="2347236" y="1869553"/>
                </a:lnTo>
                <a:lnTo>
                  <a:pt x="2351989" y="1868364"/>
                </a:lnTo>
                <a:lnTo>
                  <a:pt x="2357139" y="1867571"/>
                </a:lnTo>
                <a:lnTo>
                  <a:pt x="2359911" y="1867968"/>
                </a:lnTo>
                <a:lnTo>
                  <a:pt x="2362684" y="1868364"/>
                </a:lnTo>
                <a:lnTo>
                  <a:pt x="2365457" y="1868760"/>
                </a:lnTo>
                <a:lnTo>
                  <a:pt x="2367834" y="1869553"/>
                </a:lnTo>
                <a:lnTo>
                  <a:pt x="2372191" y="1872329"/>
                </a:lnTo>
                <a:lnTo>
                  <a:pt x="2376548" y="1875897"/>
                </a:lnTo>
                <a:lnTo>
                  <a:pt x="2379717" y="1879861"/>
                </a:lnTo>
                <a:lnTo>
                  <a:pt x="2382490" y="1884619"/>
                </a:lnTo>
                <a:lnTo>
                  <a:pt x="2383282" y="1886601"/>
                </a:lnTo>
                <a:lnTo>
                  <a:pt x="2384075" y="1889376"/>
                </a:lnTo>
                <a:lnTo>
                  <a:pt x="2384471" y="1892151"/>
                </a:lnTo>
                <a:lnTo>
                  <a:pt x="2384471" y="1894927"/>
                </a:lnTo>
                <a:lnTo>
                  <a:pt x="2384075" y="1899684"/>
                </a:lnTo>
                <a:lnTo>
                  <a:pt x="2382886" y="1904442"/>
                </a:lnTo>
                <a:lnTo>
                  <a:pt x="2388036" y="1907217"/>
                </a:lnTo>
                <a:lnTo>
                  <a:pt x="2393185" y="1911181"/>
                </a:lnTo>
                <a:lnTo>
                  <a:pt x="2397147" y="1915939"/>
                </a:lnTo>
                <a:lnTo>
                  <a:pt x="2401108" y="1921489"/>
                </a:lnTo>
                <a:lnTo>
                  <a:pt x="2404277" y="1927040"/>
                </a:lnTo>
                <a:lnTo>
                  <a:pt x="2406257" y="1932590"/>
                </a:lnTo>
                <a:lnTo>
                  <a:pt x="2407842" y="1939330"/>
                </a:lnTo>
                <a:lnTo>
                  <a:pt x="2408238" y="1945673"/>
                </a:lnTo>
                <a:lnTo>
                  <a:pt x="2407842" y="1950827"/>
                </a:lnTo>
                <a:lnTo>
                  <a:pt x="2407446" y="1955585"/>
                </a:lnTo>
                <a:lnTo>
                  <a:pt x="2405861" y="1960342"/>
                </a:lnTo>
                <a:lnTo>
                  <a:pt x="2404277" y="1964307"/>
                </a:lnTo>
                <a:lnTo>
                  <a:pt x="2402296" y="1968668"/>
                </a:lnTo>
                <a:lnTo>
                  <a:pt x="2399920" y="1972633"/>
                </a:lnTo>
                <a:lnTo>
                  <a:pt x="2397147" y="1976201"/>
                </a:lnTo>
                <a:lnTo>
                  <a:pt x="2393978" y="1979372"/>
                </a:lnTo>
                <a:lnTo>
                  <a:pt x="2391205" y="1982544"/>
                </a:lnTo>
                <a:lnTo>
                  <a:pt x="2387244" y="1985319"/>
                </a:lnTo>
                <a:lnTo>
                  <a:pt x="2383282" y="1987302"/>
                </a:lnTo>
                <a:lnTo>
                  <a:pt x="2379321" y="1989680"/>
                </a:lnTo>
                <a:lnTo>
                  <a:pt x="2374964" y="1991266"/>
                </a:lnTo>
                <a:lnTo>
                  <a:pt x="2370607" y="1992059"/>
                </a:lnTo>
                <a:lnTo>
                  <a:pt x="2365853" y="1993248"/>
                </a:lnTo>
                <a:lnTo>
                  <a:pt x="2361100" y="1993248"/>
                </a:lnTo>
                <a:lnTo>
                  <a:pt x="2357139" y="1993248"/>
                </a:lnTo>
                <a:lnTo>
                  <a:pt x="2353177" y="1992852"/>
                </a:lnTo>
                <a:lnTo>
                  <a:pt x="2349612" y="1991663"/>
                </a:lnTo>
                <a:lnTo>
                  <a:pt x="2346047" y="1990870"/>
                </a:lnTo>
                <a:lnTo>
                  <a:pt x="2344859" y="1994834"/>
                </a:lnTo>
                <a:lnTo>
                  <a:pt x="2343274" y="1998799"/>
                </a:lnTo>
                <a:lnTo>
                  <a:pt x="2341690" y="2002367"/>
                </a:lnTo>
                <a:lnTo>
                  <a:pt x="2340106" y="2005935"/>
                </a:lnTo>
                <a:lnTo>
                  <a:pt x="2337333" y="2008710"/>
                </a:lnTo>
                <a:lnTo>
                  <a:pt x="2334956" y="2011882"/>
                </a:lnTo>
                <a:lnTo>
                  <a:pt x="2332183" y="2015054"/>
                </a:lnTo>
                <a:lnTo>
                  <a:pt x="2329014" y="2017432"/>
                </a:lnTo>
                <a:lnTo>
                  <a:pt x="2325845" y="2019811"/>
                </a:lnTo>
                <a:lnTo>
                  <a:pt x="2322280" y="2022190"/>
                </a:lnTo>
                <a:lnTo>
                  <a:pt x="2319111" y="2023776"/>
                </a:lnTo>
                <a:lnTo>
                  <a:pt x="2315150" y="2025362"/>
                </a:lnTo>
                <a:lnTo>
                  <a:pt x="2311585" y="2026947"/>
                </a:lnTo>
                <a:lnTo>
                  <a:pt x="2307228" y="2027740"/>
                </a:lnTo>
                <a:lnTo>
                  <a:pt x="2303266" y="2028137"/>
                </a:lnTo>
                <a:lnTo>
                  <a:pt x="2298909" y="2028137"/>
                </a:lnTo>
                <a:lnTo>
                  <a:pt x="2292175" y="2027740"/>
                </a:lnTo>
                <a:lnTo>
                  <a:pt x="2285837" y="2026551"/>
                </a:lnTo>
                <a:lnTo>
                  <a:pt x="2279895" y="2024172"/>
                </a:lnTo>
                <a:lnTo>
                  <a:pt x="2274350" y="2021397"/>
                </a:lnTo>
                <a:lnTo>
                  <a:pt x="2271577" y="2023776"/>
                </a:lnTo>
                <a:lnTo>
                  <a:pt x="2269200" y="2025362"/>
                </a:lnTo>
                <a:lnTo>
                  <a:pt x="2266031" y="2027344"/>
                </a:lnTo>
                <a:lnTo>
                  <a:pt x="2263258" y="2028533"/>
                </a:lnTo>
                <a:lnTo>
                  <a:pt x="2260089" y="2029723"/>
                </a:lnTo>
                <a:lnTo>
                  <a:pt x="2256920" y="2030912"/>
                </a:lnTo>
                <a:lnTo>
                  <a:pt x="2253355" y="2031308"/>
                </a:lnTo>
                <a:lnTo>
                  <a:pt x="2249790" y="2031705"/>
                </a:lnTo>
                <a:lnTo>
                  <a:pt x="2246621" y="2031308"/>
                </a:lnTo>
                <a:lnTo>
                  <a:pt x="2243848" y="2031308"/>
                </a:lnTo>
                <a:lnTo>
                  <a:pt x="2237511" y="2029326"/>
                </a:lnTo>
                <a:lnTo>
                  <a:pt x="2231965" y="2027344"/>
                </a:lnTo>
                <a:lnTo>
                  <a:pt x="2227211" y="2024172"/>
                </a:lnTo>
                <a:lnTo>
                  <a:pt x="2222458" y="2020208"/>
                </a:lnTo>
                <a:lnTo>
                  <a:pt x="2218893" y="2015450"/>
                </a:lnTo>
                <a:lnTo>
                  <a:pt x="2215724" y="2010296"/>
                </a:lnTo>
                <a:lnTo>
                  <a:pt x="2213347" y="2004349"/>
                </a:lnTo>
                <a:lnTo>
                  <a:pt x="2208594" y="2003160"/>
                </a:lnTo>
                <a:lnTo>
                  <a:pt x="2206217" y="2009503"/>
                </a:lnTo>
                <a:lnTo>
                  <a:pt x="2202652" y="2015054"/>
                </a:lnTo>
                <a:lnTo>
                  <a:pt x="2198295" y="2020208"/>
                </a:lnTo>
                <a:lnTo>
                  <a:pt x="2193145" y="2024569"/>
                </a:lnTo>
                <a:lnTo>
                  <a:pt x="2187203" y="2028137"/>
                </a:lnTo>
                <a:lnTo>
                  <a:pt x="2181262" y="2030912"/>
                </a:lnTo>
                <a:lnTo>
                  <a:pt x="2178093" y="2031705"/>
                </a:lnTo>
                <a:lnTo>
                  <a:pt x="2174528" y="2032498"/>
                </a:lnTo>
                <a:lnTo>
                  <a:pt x="2170962" y="2032894"/>
                </a:lnTo>
                <a:lnTo>
                  <a:pt x="2167794" y="2032894"/>
                </a:lnTo>
                <a:lnTo>
                  <a:pt x="2161852" y="2032894"/>
                </a:lnTo>
                <a:lnTo>
                  <a:pt x="2156306" y="2032101"/>
                </a:lnTo>
                <a:lnTo>
                  <a:pt x="2150364" y="2030516"/>
                </a:lnTo>
                <a:lnTo>
                  <a:pt x="2145611" y="2027740"/>
                </a:lnTo>
                <a:lnTo>
                  <a:pt x="2140857" y="2024965"/>
                </a:lnTo>
                <a:lnTo>
                  <a:pt x="2136500" y="2021397"/>
                </a:lnTo>
                <a:lnTo>
                  <a:pt x="2132539" y="2017432"/>
                </a:lnTo>
                <a:lnTo>
                  <a:pt x="2129370" y="2013071"/>
                </a:lnTo>
                <a:lnTo>
                  <a:pt x="2124617" y="2018225"/>
                </a:lnTo>
                <a:lnTo>
                  <a:pt x="2119863" y="2022190"/>
                </a:lnTo>
                <a:lnTo>
                  <a:pt x="2114714" y="2025362"/>
                </a:lnTo>
                <a:lnTo>
                  <a:pt x="2109168" y="2028930"/>
                </a:lnTo>
                <a:lnTo>
                  <a:pt x="2102830" y="2031308"/>
                </a:lnTo>
                <a:lnTo>
                  <a:pt x="2096492" y="2033291"/>
                </a:lnTo>
                <a:lnTo>
                  <a:pt x="2089758" y="2034084"/>
                </a:lnTo>
                <a:lnTo>
                  <a:pt x="2082628" y="2035273"/>
                </a:lnTo>
                <a:lnTo>
                  <a:pt x="2076290" y="2034877"/>
                </a:lnTo>
                <a:lnTo>
                  <a:pt x="2069556" y="2033687"/>
                </a:lnTo>
                <a:lnTo>
                  <a:pt x="2063614" y="2032498"/>
                </a:lnTo>
                <a:lnTo>
                  <a:pt x="2057276" y="2030516"/>
                </a:lnTo>
                <a:lnTo>
                  <a:pt x="2051731" y="2027740"/>
                </a:lnTo>
                <a:lnTo>
                  <a:pt x="2046581" y="2024569"/>
                </a:lnTo>
                <a:lnTo>
                  <a:pt x="2041828" y="2020604"/>
                </a:lnTo>
                <a:lnTo>
                  <a:pt x="2036678" y="2016639"/>
                </a:lnTo>
                <a:lnTo>
                  <a:pt x="2035490" y="2022190"/>
                </a:lnTo>
                <a:lnTo>
                  <a:pt x="2033509" y="2026551"/>
                </a:lnTo>
                <a:lnTo>
                  <a:pt x="2030736" y="2031308"/>
                </a:lnTo>
                <a:lnTo>
                  <a:pt x="2027567" y="2035273"/>
                </a:lnTo>
                <a:lnTo>
                  <a:pt x="2024002" y="2039238"/>
                </a:lnTo>
                <a:lnTo>
                  <a:pt x="2019645" y="2042409"/>
                </a:lnTo>
                <a:lnTo>
                  <a:pt x="2015288" y="2045581"/>
                </a:lnTo>
                <a:lnTo>
                  <a:pt x="2010138" y="2047960"/>
                </a:lnTo>
                <a:lnTo>
                  <a:pt x="2004988" y="2049942"/>
                </a:lnTo>
                <a:lnTo>
                  <a:pt x="1999047" y="2050735"/>
                </a:lnTo>
                <a:lnTo>
                  <a:pt x="1993501" y="2051528"/>
                </a:lnTo>
                <a:lnTo>
                  <a:pt x="1987955" y="2050735"/>
                </a:lnTo>
                <a:lnTo>
                  <a:pt x="1982410" y="2049942"/>
                </a:lnTo>
                <a:lnTo>
                  <a:pt x="1977260" y="2048356"/>
                </a:lnTo>
                <a:lnTo>
                  <a:pt x="1972507" y="2045977"/>
                </a:lnTo>
                <a:lnTo>
                  <a:pt x="1967753" y="2043202"/>
                </a:lnTo>
                <a:lnTo>
                  <a:pt x="1964980" y="2049149"/>
                </a:lnTo>
                <a:lnTo>
                  <a:pt x="1962208" y="2054699"/>
                </a:lnTo>
                <a:lnTo>
                  <a:pt x="1958246" y="2060250"/>
                </a:lnTo>
                <a:lnTo>
                  <a:pt x="1954285" y="2065007"/>
                </a:lnTo>
                <a:lnTo>
                  <a:pt x="1949532" y="2069765"/>
                </a:lnTo>
                <a:lnTo>
                  <a:pt x="1943986" y="2073729"/>
                </a:lnTo>
                <a:lnTo>
                  <a:pt x="1938044" y="2077298"/>
                </a:lnTo>
                <a:lnTo>
                  <a:pt x="1931706" y="2080073"/>
                </a:lnTo>
                <a:lnTo>
                  <a:pt x="1925368" y="2082452"/>
                </a:lnTo>
                <a:lnTo>
                  <a:pt x="1918634" y="2084037"/>
                </a:lnTo>
                <a:lnTo>
                  <a:pt x="1911900" y="2084434"/>
                </a:lnTo>
                <a:lnTo>
                  <a:pt x="1905166" y="2085227"/>
                </a:lnTo>
                <a:lnTo>
                  <a:pt x="1898432" y="2084037"/>
                </a:lnTo>
                <a:lnTo>
                  <a:pt x="1892491" y="2083245"/>
                </a:lnTo>
                <a:lnTo>
                  <a:pt x="1885757" y="2081262"/>
                </a:lnTo>
                <a:lnTo>
                  <a:pt x="1879815" y="2078487"/>
                </a:lnTo>
                <a:lnTo>
                  <a:pt x="1878626" y="2084037"/>
                </a:lnTo>
                <a:lnTo>
                  <a:pt x="1876646" y="2089588"/>
                </a:lnTo>
                <a:lnTo>
                  <a:pt x="1874269" y="2094345"/>
                </a:lnTo>
                <a:lnTo>
                  <a:pt x="1871100" y="2099103"/>
                </a:lnTo>
                <a:lnTo>
                  <a:pt x="1867139" y="2103067"/>
                </a:lnTo>
                <a:lnTo>
                  <a:pt x="1863178" y="2107032"/>
                </a:lnTo>
                <a:lnTo>
                  <a:pt x="1858424" y="2109807"/>
                </a:lnTo>
                <a:lnTo>
                  <a:pt x="1852483" y="2112582"/>
                </a:lnTo>
                <a:lnTo>
                  <a:pt x="1846937" y="2114565"/>
                </a:lnTo>
                <a:lnTo>
                  <a:pt x="1841391" y="2115754"/>
                </a:lnTo>
                <a:lnTo>
                  <a:pt x="1835053" y="2115754"/>
                </a:lnTo>
                <a:lnTo>
                  <a:pt x="1829508" y="2115358"/>
                </a:lnTo>
                <a:lnTo>
                  <a:pt x="1827131" y="2119322"/>
                </a:lnTo>
                <a:lnTo>
                  <a:pt x="1824754" y="2122097"/>
                </a:lnTo>
                <a:lnTo>
                  <a:pt x="1821189" y="2125269"/>
                </a:lnTo>
                <a:lnTo>
                  <a:pt x="1817228" y="2127251"/>
                </a:lnTo>
                <a:lnTo>
                  <a:pt x="1812474" y="2128837"/>
                </a:lnTo>
                <a:lnTo>
                  <a:pt x="1808117" y="2128837"/>
                </a:lnTo>
                <a:lnTo>
                  <a:pt x="1803364" y="2128441"/>
                </a:lnTo>
                <a:lnTo>
                  <a:pt x="1799403" y="2127251"/>
                </a:lnTo>
                <a:lnTo>
                  <a:pt x="1795045" y="2124873"/>
                </a:lnTo>
                <a:lnTo>
                  <a:pt x="1791480" y="2122097"/>
                </a:lnTo>
                <a:lnTo>
                  <a:pt x="1788707" y="2118926"/>
                </a:lnTo>
                <a:lnTo>
                  <a:pt x="1786331" y="2114565"/>
                </a:lnTo>
                <a:lnTo>
                  <a:pt x="1785142" y="2110600"/>
                </a:lnTo>
                <a:lnTo>
                  <a:pt x="1784350" y="2106636"/>
                </a:lnTo>
                <a:lnTo>
                  <a:pt x="1784746" y="2103067"/>
                </a:lnTo>
                <a:lnTo>
                  <a:pt x="1785142" y="2099103"/>
                </a:lnTo>
                <a:lnTo>
                  <a:pt x="1786727" y="2095535"/>
                </a:lnTo>
                <a:lnTo>
                  <a:pt x="1788707" y="2091967"/>
                </a:lnTo>
                <a:lnTo>
                  <a:pt x="1791084" y="2088795"/>
                </a:lnTo>
                <a:lnTo>
                  <a:pt x="1794253" y="2086813"/>
                </a:lnTo>
                <a:lnTo>
                  <a:pt x="1792669" y="2082452"/>
                </a:lnTo>
                <a:lnTo>
                  <a:pt x="1791876" y="2078091"/>
                </a:lnTo>
                <a:lnTo>
                  <a:pt x="1791480" y="2073729"/>
                </a:lnTo>
                <a:lnTo>
                  <a:pt x="1791480" y="2069765"/>
                </a:lnTo>
                <a:lnTo>
                  <a:pt x="1791480" y="2065404"/>
                </a:lnTo>
                <a:lnTo>
                  <a:pt x="1792272" y="2061043"/>
                </a:lnTo>
                <a:lnTo>
                  <a:pt x="1793461" y="2057078"/>
                </a:lnTo>
                <a:lnTo>
                  <a:pt x="1795045" y="2053114"/>
                </a:lnTo>
                <a:lnTo>
                  <a:pt x="1796630" y="2049546"/>
                </a:lnTo>
                <a:lnTo>
                  <a:pt x="1799006" y="2045581"/>
                </a:lnTo>
                <a:lnTo>
                  <a:pt x="1801383" y="2042409"/>
                </a:lnTo>
                <a:lnTo>
                  <a:pt x="1804552" y="2039634"/>
                </a:lnTo>
                <a:lnTo>
                  <a:pt x="1807721" y="2036462"/>
                </a:lnTo>
                <a:lnTo>
                  <a:pt x="1811286" y="2033687"/>
                </a:lnTo>
                <a:lnTo>
                  <a:pt x="1815247" y="2031705"/>
                </a:lnTo>
                <a:lnTo>
                  <a:pt x="1818812" y="2029723"/>
                </a:lnTo>
                <a:lnTo>
                  <a:pt x="1825150" y="2027740"/>
                </a:lnTo>
                <a:lnTo>
                  <a:pt x="1831092" y="2026947"/>
                </a:lnTo>
                <a:lnTo>
                  <a:pt x="1837430" y="2026551"/>
                </a:lnTo>
                <a:lnTo>
                  <a:pt x="1843372" y="2027344"/>
                </a:lnTo>
                <a:lnTo>
                  <a:pt x="1842976" y="2019018"/>
                </a:lnTo>
                <a:lnTo>
                  <a:pt x="1843768" y="2011089"/>
                </a:lnTo>
                <a:lnTo>
                  <a:pt x="1845748" y="2003556"/>
                </a:lnTo>
                <a:lnTo>
                  <a:pt x="1848125" y="1996024"/>
                </a:lnTo>
                <a:lnTo>
                  <a:pt x="1851294" y="1989284"/>
                </a:lnTo>
                <a:lnTo>
                  <a:pt x="1855651" y="1982544"/>
                </a:lnTo>
                <a:lnTo>
                  <a:pt x="1860801" y="1976597"/>
                </a:lnTo>
                <a:lnTo>
                  <a:pt x="1866743" y="1970650"/>
                </a:lnTo>
                <a:lnTo>
                  <a:pt x="1865554" y="1968668"/>
                </a:lnTo>
                <a:lnTo>
                  <a:pt x="1864366" y="1966289"/>
                </a:lnTo>
                <a:lnTo>
                  <a:pt x="1863178" y="1961928"/>
                </a:lnTo>
                <a:lnTo>
                  <a:pt x="1862782" y="1957567"/>
                </a:lnTo>
                <a:lnTo>
                  <a:pt x="1862782" y="1953603"/>
                </a:lnTo>
                <a:lnTo>
                  <a:pt x="1863970" y="1949242"/>
                </a:lnTo>
                <a:lnTo>
                  <a:pt x="1865951" y="1945277"/>
                </a:lnTo>
                <a:lnTo>
                  <a:pt x="1868327" y="1942502"/>
                </a:lnTo>
                <a:lnTo>
                  <a:pt x="1871496" y="1939330"/>
                </a:lnTo>
                <a:lnTo>
                  <a:pt x="1875457" y="1936555"/>
                </a:lnTo>
                <a:lnTo>
                  <a:pt x="1875061" y="1930608"/>
                </a:lnTo>
                <a:lnTo>
                  <a:pt x="1875457" y="1924265"/>
                </a:lnTo>
                <a:lnTo>
                  <a:pt x="1875854" y="1918318"/>
                </a:lnTo>
                <a:lnTo>
                  <a:pt x="1877042" y="1911974"/>
                </a:lnTo>
                <a:lnTo>
                  <a:pt x="1879023" y="1906424"/>
                </a:lnTo>
                <a:lnTo>
                  <a:pt x="1880607" y="1900874"/>
                </a:lnTo>
                <a:lnTo>
                  <a:pt x="1883380" y="1894927"/>
                </a:lnTo>
                <a:lnTo>
                  <a:pt x="1886549" y="1889773"/>
                </a:lnTo>
                <a:lnTo>
                  <a:pt x="1889718" y="1884619"/>
                </a:lnTo>
                <a:lnTo>
                  <a:pt x="1893283" y="1879861"/>
                </a:lnTo>
                <a:lnTo>
                  <a:pt x="1897640" y="1875500"/>
                </a:lnTo>
                <a:lnTo>
                  <a:pt x="1901997" y="1871139"/>
                </a:lnTo>
                <a:lnTo>
                  <a:pt x="1906751" y="1867175"/>
                </a:lnTo>
                <a:lnTo>
                  <a:pt x="1912297" y="1863606"/>
                </a:lnTo>
                <a:lnTo>
                  <a:pt x="1917842" y="1860435"/>
                </a:lnTo>
                <a:lnTo>
                  <a:pt x="1923784" y="1857660"/>
                </a:lnTo>
                <a:lnTo>
                  <a:pt x="1930518" y="1855281"/>
                </a:lnTo>
                <a:lnTo>
                  <a:pt x="1937648" y="1853299"/>
                </a:lnTo>
                <a:lnTo>
                  <a:pt x="1941213" y="1850920"/>
                </a:lnTo>
                <a:lnTo>
                  <a:pt x="1945571" y="1848938"/>
                </a:lnTo>
                <a:lnTo>
                  <a:pt x="1949928" y="1848145"/>
                </a:lnTo>
                <a:lnTo>
                  <a:pt x="1954285" y="1848145"/>
                </a:lnTo>
                <a:lnTo>
                  <a:pt x="1958643" y="1848938"/>
                </a:lnTo>
                <a:lnTo>
                  <a:pt x="1962604" y="1850523"/>
                </a:lnTo>
                <a:lnTo>
                  <a:pt x="1964980" y="1848145"/>
                </a:lnTo>
                <a:lnTo>
                  <a:pt x="1967753" y="1845766"/>
                </a:lnTo>
                <a:lnTo>
                  <a:pt x="1970922" y="1836647"/>
                </a:lnTo>
                <a:lnTo>
                  <a:pt x="1974091" y="1827925"/>
                </a:lnTo>
                <a:lnTo>
                  <a:pt x="1978845" y="1819600"/>
                </a:lnTo>
                <a:lnTo>
                  <a:pt x="1983598" y="1812067"/>
                </a:lnTo>
                <a:lnTo>
                  <a:pt x="1989144" y="1804534"/>
                </a:lnTo>
                <a:lnTo>
                  <a:pt x="1994689" y="1797398"/>
                </a:lnTo>
                <a:lnTo>
                  <a:pt x="2001820" y="1791055"/>
                </a:lnTo>
                <a:lnTo>
                  <a:pt x="2008950" y="1785108"/>
                </a:lnTo>
                <a:lnTo>
                  <a:pt x="2016080" y="1779954"/>
                </a:lnTo>
                <a:lnTo>
                  <a:pt x="2024002" y="1775196"/>
                </a:lnTo>
                <a:lnTo>
                  <a:pt x="2032321" y="1770835"/>
                </a:lnTo>
                <a:lnTo>
                  <a:pt x="2041035" y="1767664"/>
                </a:lnTo>
                <a:lnTo>
                  <a:pt x="2050542" y="1764492"/>
                </a:lnTo>
                <a:lnTo>
                  <a:pt x="2060049" y="1762906"/>
                </a:lnTo>
                <a:lnTo>
                  <a:pt x="2069556" y="1761717"/>
                </a:lnTo>
                <a:lnTo>
                  <a:pt x="2079063" y="1760924"/>
                </a:lnTo>
                <a:lnTo>
                  <a:pt x="2086985" y="1761717"/>
                </a:lnTo>
                <a:lnTo>
                  <a:pt x="2095304" y="1762510"/>
                </a:lnTo>
                <a:lnTo>
                  <a:pt x="2102830" y="1763699"/>
                </a:lnTo>
                <a:lnTo>
                  <a:pt x="2110356" y="1765681"/>
                </a:lnTo>
                <a:lnTo>
                  <a:pt x="2117882" y="1767664"/>
                </a:lnTo>
                <a:lnTo>
                  <a:pt x="2125013" y="1770835"/>
                </a:lnTo>
                <a:lnTo>
                  <a:pt x="2131747" y="1773610"/>
                </a:lnTo>
                <a:lnTo>
                  <a:pt x="2138481" y="1777179"/>
                </a:lnTo>
                <a:lnTo>
                  <a:pt x="2142046" y="1771628"/>
                </a:lnTo>
                <a:lnTo>
                  <a:pt x="2147195" y="1766871"/>
                </a:lnTo>
                <a:lnTo>
                  <a:pt x="2151949" y="1762113"/>
                </a:lnTo>
                <a:lnTo>
                  <a:pt x="2157494" y="1758545"/>
                </a:lnTo>
                <a:lnTo>
                  <a:pt x="2163832" y="1755373"/>
                </a:lnTo>
                <a:lnTo>
                  <a:pt x="2170170" y="1752598"/>
                </a:lnTo>
                <a:lnTo>
                  <a:pt x="2177300" y="1751409"/>
                </a:lnTo>
                <a:lnTo>
                  <a:pt x="2184827" y="1751012"/>
                </a:lnTo>
                <a:close/>
                <a:moveTo>
                  <a:pt x="2475515" y="1670050"/>
                </a:moveTo>
                <a:lnTo>
                  <a:pt x="2478285" y="1670446"/>
                </a:lnTo>
                <a:lnTo>
                  <a:pt x="2481450" y="1670841"/>
                </a:lnTo>
                <a:lnTo>
                  <a:pt x="2484616" y="1671236"/>
                </a:lnTo>
                <a:lnTo>
                  <a:pt x="2486990" y="1672422"/>
                </a:lnTo>
                <a:lnTo>
                  <a:pt x="2489760" y="1673608"/>
                </a:lnTo>
                <a:lnTo>
                  <a:pt x="2492134" y="1675190"/>
                </a:lnTo>
                <a:lnTo>
                  <a:pt x="2494508" y="1676771"/>
                </a:lnTo>
                <a:lnTo>
                  <a:pt x="2496487" y="1678748"/>
                </a:lnTo>
                <a:lnTo>
                  <a:pt x="2498465" y="1680724"/>
                </a:lnTo>
                <a:lnTo>
                  <a:pt x="2500444" y="1683096"/>
                </a:lnTo>
                <a:lnTo>
                  <a:pt x="2501631" y="1685863"/>
                </a:lnTo>
                <a:lnTo>
                  <a:pt x="2502818" y="1688235"/>
                </a:lnTo>
                <a:lnTo>
                  <a:pt x="2503609" y="1691003"/>
                </a:lnTo>
                <a:lnTo>
                  <a:pt x="2504797" y="1693375"/>
                </a:lnTo>
                <a:lnTo>
                  <a:pt x="2505192" y="1696537"/>
                </a:lnTo>
                <a:lnTo>
                  <a:pt x="2505192" y="1699700"/>
                </a:lnTo>
                <a:lnTo>
                  <a:pt x="2505192" y="1702863"/>
                </a:lnTo>
                <a:lnTo>
                  <a:pt x="2504797" y="1705235"/>
                </a:lnTo>
                <a:lnTo>
                  <a:pt x="2505984" y="1703258"/>
                </a:lnTo>
                <a:lnTo>
                  <a:pt x="2507962" y="1700886"/>
                </a:lnTo>
                <a:lnTo>
                  <a:pt x="2509941" y="1698909"/>
                </a:lnTo>
                <a:lnTo>
                  <a:pt x="2512315" y="1696933"/>
                </a:lnTo>
                <a:lnTo>
                  <a:pt x="2514689" y="1695747"/>
                </a:lnTo>
                <a:lnTo>
                  <a:pt x="2517855" y="1694956"/>
                </a:lnTo>
                <a:lnTo>
                  <a:pt x="2520229" y="1694561"/>
                </a:lnTo>
                <a:lnTo>
                  <a:pt x="2523394" y="1694165"/>
                </a:lnTo>
                <a:lnTo>
                  <a:pt x="2527747" y="1694561"/>
                </a:lnTo>
                <a:lnTo>
                  <a:pt x="2529617" y="1695121"/>
                </a:lnTo>
                <a:lnTo>
                  <a:pt x="2531493" y="1694653"/>
                </a:lnTo>
                <a:lnTo>
                  <a:pt x="2534658" y="1694258"/>
                </a:lnTo>
                <a:lnTo>
                  <a:pt x="2537032" y="1693862"/>
                </a:lnTo>
                <a:lnTo>
                  <a:pt x="2540198" y="1694258"/>
                </a:lnTo>
                <a:lnTo>
                  <a:pt x="2543363" y="1694653"/>
                </a:lnTo>
                <a:lnTo>
                  <a:pt x="2546529" y="1695444"/>
                </a:lnTo>
                <a:lnTo>
                  <a:pt x="2548903" y="1696234"/>
                </a:lnTo>
                <a:lnTo>
                  <a:pt x="2551673" y="1697420"/>
                </a:lnTo>
                <a:lnTo>
                  <a:pt x="2553652" y="1699002"/>
                </a:lnTo>
                <a:lnTo>
                  <a:pt x="2556421" y="1700583"/>
                </a:lnTo>
                <a:lnTo>
                  <a:pt x="2558004" y="1702560"/>
                </a:lnTo>
                <a:lnTo>
                  <a:pt x="2560378" y="1704536"/>
                </a:lnTo>
                <a:lnTo>
                  <a:pt x="2561961" y="1706908"/>
                </a:lnTo>
                <a:lnTo>
                  <a:pt x="2563544" y="1709280"/>
                </a:lnTo>
                <a:lnTo>
                  <a:pt x="2564731" y="1712047"/>
                </a:lnTo>
                <a:lnTo>
                  <a:pt x="2565522" y="1714815"/>
                </a:lnTo>
                <a:lnTo>
                  <a:pt x="2566314" y="1717582"/>
                </a:lnTo>
                <a:lnTo>
                  <a:pt x="2567105" y="1720349"/>
                </a:lnTo>
                <a:lnTo>
                  <a:pt x="2567105" y="1723512"/>
                </a:lnTo>
                <a:lnTo>
                  <a:pt x="2567105" y="1726279"/>
                </a:lnTo>
                <a:lnTo>
                  <a:pt x="2566314" y="1729442"/>
                </a:lnTo>
                <a:lnTo>
                  <a:pt x="2567897" y="1726675"/>
                </a:lnTo>
                <a:lnTo>
                  <a:pt x="2569875" y="1724698"/>
                </a:lnTo>
                <a:lnTo>
                  <a:pt x="2571854" y="1723117"/>
                </a:lnTo>
                <a:lnTo>
                  <a:pt x="2574228" y="1721140"/>
                </a:lnTo>
                <a:lnTo>
                  <a:pt x="2576602" y="1719954"/>
                </a:lnTo>
                <a:lnTo>
                  <a:pt x="2579768" y="1718373"/>
                </a:lnTo>
                <a:lnTo>
                  <a:pt x="2582142" y="1717977"/>
                </a:lnTo>
                <a:lnTo>
                  <a:pt x="2585307" y="1717582"/>
                </a:lnTo>
                <a:lnTo>
                  <a:pt x="2589660" y="1717977"/>
                </a:lnTo>
                <a:lnTo>
                  <a:pt x="2593617" y="1719559"/>
                </a:lnTo>
                <a:lnTo>
                  <a:pt x="2597178" y="1721535"/>
                </a:lnTo>
                <a:lnTo>
                  <a:pt x="2600740" y="1724303"/>
                </a:lnTo>
                <a:lnTo>
                  <a:pt x="2603114" y="1727465"/>
                </a:lnTo>
                <a:lnTo>
                  <a:pt x="2605092" y="1730628"/>
                </a:lnTo>
                <a:lnTo>
                  <a:pt x="2606279" y="1734581"/>
                </a:lnTo>
                <a:lnTo>
                  <a:pt x="2606675" y="1738930"/>
                </a:lnTo>
                <a:lnTo>
                  <a:pt x="2606279" y="1743279"/>
                </a:lnTo>
                <a:lnTo>
                  <a:pt x="2605092" y="1747232"/>
                </a:lnTo>
                <a:lnTo>
                  <a:pt x="2603114" y="1751185"/>
                </a:lnTo>
                <a:lnTo>
                  <a:pt x="2600740" y="1754348"/>
                </a:lnTo>
                <a:lnTo>
                  <a:pt x="2597178" y="1757115"/>
                </a:lnTo>
                <a:lnTo>
                  <a:pt x="2593617" y="1758696"/>
                </a:lnTo>
                <a:lnTo>
                  <a:pt x="2589660" y="1759882"/>
                </a:lnTo>
                <a:lnTo>
                  <a:pt x="2585307" y="1760278"/>
                </a:lnTo>
                <a:lnTo>
                  <a:pt x="2581350" y="1759882"/>
                </a:lnTo>
                <a:lnTo>
                  <a:pt x="2577789" y="1759092"/>
                </a:lnTo>
                <a:lnTo>
                  <a:pt x="2577789" y="1760278"/>
                </a:lnTo>
                <a:lnTo>
                  <a:pt x="2577789" y="1763440"/>
                </a:lnTo>
                <a:lnTo>
                  <a:pt x="2577393" y="1766603"/>
                </a:lnTo>
                <a:lnTo>
                  <a:pt x="2576602" y="1769370"/>
                </a:lnTo>
                <a:lnTo>
                  <a:pt x="2575811" y="1772138"/>
                </a:lnTo>
                <a:lnTo>
                  <a:pt x="2574228" y="1774905"/>
                </a:lnTo>
                <a:lnTo>
                  <a:pt x="2573041" y="1776882"/>
                </a:lnTo>
                <a:lnTo>
                  <a:pt x="2571458" y="1779254"/>
                </a:lnTo>
                <a:lnTo>
                  <a:pt x="2569479" y="1781230"/>
                </a:lnTo>
                <a:lnTo>
                  <a:pt x="2567501" y="1783602"/>
                </a:lnTo>
                <a:lnTo>
                  <a:pt x="2565127" y="1785184"/>
                </a:lnTo>
                <a:lnTo>
                  <a:pt x="2562753" y="1786765"/>
                </a:lnTo>
                <a:lnTo>
                  <a:pt x="2559983" y="1787951"/>
                </a:lnTo>
                <a:lnTo>
                  <a:pt x="2557213" y="1788742"/>
                </a:lnTo>
                <a:lnTo>
                  <a:pt x="2554443" y="1789532"/>
                </a:lnTo>
                <a:lnTo>
                  <a:pt x="2551277" y="1790323"/>
                </a:lnTo>
                <a:lnTo>
                  <a:pt x="2548507" y="1790323"/>
                </a:lnTo>
                <a:lnTo>
                  <a:pt x="2544946" y="1790323"/>
                </a:lnTo>
                <a:lnTo>
                  <a:pt x="2542572" y="1789532"/>
                </a:lnTo>
                <a:lnTo>
                  <a:pt x="2539406" y="1788742"/>
                </a:lnTo>
                <a:lnTo>
                  <a:pt x="2536637" y="1787951"/>
                </a:lnTo>
                <a:lnTo>
                  <a:pt x="2533867" y="1786765"/>
                </a:lnTo>
                <a:lnTo>
                  <a:pt x="2531493" y="1784788"/>
                </a:lnTo>
                <a:lnTo>
                  <a:pt x="2528723" y="1783207"/>
                </a:lnTo>
                <a:lnTo>
                  <a:pt x="2527140" y="1780835"/>
                </a:lnTo>
                <a:lnTo>
                  <a:pt x="2525161" y="1783998"/>
                </a:lnTo>
                <a:lnTo>
                  <a:pt x="2522391" y="1787160"/>
                </a:lnTo>
                <a:lnTo>
                  <a:pt x="2519622" y="1789137"/>
                </a:lnTo>
                <a:lnTo>
                  <a:pt x="2516852" y="1791509"/>
                </a:lnTo>
                <a:lnTo>
                  <a:pt x="2513290" y="1793090"/>
                </a:lnTo>
                <a:lnTo>
                  <a:pt x="2509729" y="1794672"/>
                </a:lnTo>
                <a:lnTo>
                  <a:pt x="2506168" y="1795067"/>
                </a:lnTo>
                <a:lnTo>
                  <a:pt x="2502211" y="1795462"/>
                </a:lnTo>
                <a:lnTo>
                  <a:pt x="2499045" y="1795462"/>
                </a:lnTo>
                <a:lnTo>
                  <a:pt x="2496671" y="1795067"/>
                </a:lnTo>
                <a:lnTo>
                  <a:pt x="2493506" y="1793881"/>
                </a:lnTo>
                <a:lnTo>
                  <a:pt x="2490736" y="1793090"/>
                </a:lnTo>
                <a:lnTo>
                  <a:pt x="2488361" y="1791904"/>
                </a:lnTo>
                <a:lnTo>
                  <a:pt x="2485987" y="1790718"/>
                </a:lnTo>
                <a:lnTo>
                  <a:pt x="2484009" y="1788742"/>
                </a:lnTo>
                <a:lnTo>
                  <a:pt x="2481635" y="1787160"/>
                </a:lnTo>
                <a:lnTo>
                  <a:pt x="2480052" y="1784788"/>
                </a:lnTo>
                <a:lnTo>
                  <a:pt x="2478073" y="1782812"/>
                </a:lnTo>
                <a:lnTo>
                  <a:pt x="2476886" y="1780044"/>
                </a:lnTo>
                <a:lnTo>
                  <a:pt x="2475699" y="1778068"/>
                </a:lnTo>
                <a:lnTo>
                  <a:pt x="2474908" y="1774905"/>
                </a:lnTo>
                <a:lnTo>
                  <a:pt x="2473721" y="1772138"/>
                </a:lnTo>
                <a:lnTo>
                  <a:pt x="2473325" y="1769370"/>
                </a:lnTo>
                <a:lnTo>
                  <a:pt x="2473325" y="1766603"/>
                </a:lnTo>
                <a:lnTo>
                  <a:pt x="2473325" y="1763440"/>
                </a:lnTo>
                <a:lnTo>
                  <a:pt x="2473348" y="1763254"/>
                </a:lnTo>
                <a:lnTo>
                  <a:pt x="2471954" y="1762558"/>
                </a:lnTo>
                <a:lnTo>
                  <a:pt x="2469580" y="1761372"/>
                </a:lnTo>
                <a:lnTo>
                  <a:pt x="2467205" y="1759395"/>
                </a:lnTo>
                <a:lnTo>
                  <a:pt x="2465227" y="1757418"/>
                </a:lnTo>
                <a:lnTo>
                  <a:pt x="2463248" y="1760186"/>
                </a:lnTo>
                <a:lnTo>
                  <a:pt x="2460478" y="1762953"/>
                </a:lnTo>
                <a:lnTo>
                  <a:pt x="2457709" y="1765720"/>
                </a:lnTo>
                <a:lnTo>
                  <a:pt x="2454939" y="1767697"/>
                </a:lnTo>
                <a:lnTo>
                  <a:pt x="2451773" y="1769674"/>
                </a:lnTo>
                <a:lnTo>
                  <a:pt x="2447816" y="1770464"/>
                </a:lnTo>
                <a:lnTo>
                  <a:pt x="2444255" y="1771255"/>
                </a:lnTo>
                <a:lnTo>
                  <a:pt x="2440298" y="1771650"/>
                </a:lnTo>
                <a:lnTo>
                  <a:pt x="2437528" y="1771255"/>
                </a:lnTo>
                <a:lnTo>
                  <a:pt x="2434758" y="1770860"/>
                </a:lnTo>
                <a:lnTo>
                  <a:pt x="2431593" y="1770464"/>
                </a:lnTo>
                <a:lnTo>
                  <a:pt x="2429218" y="1768883"/>
                </a:lnTo>
                <a:lnTo>
                  <a:pt x="2426448" y="1768092"/>
                </a:lnTo>
                <a:lnTo>
                  <a:pt x="2424074" y="1766511"/>
                </a:lnTo>
                <a:lnTo>
                  <a:pt x="2422096" y="1765325"/>
                </a:lnTo>
                <a:lnTo>
                  <a:pt x="2419722" y="1762953"/>
                </a:lnTo>
                <a:lnTo>
                  <a:pt x="2418139" y="1761372"/>
                </a:lnTo>
                <a:lnTo>
                  <a:pt x="2416556" y="1758604"/>
                </a:lnTo>
                <a:lnTo>
                  <a:pt x="2414973" y="1756232"/>
                </a:lnTo>
                <a:lnTo>
                  <a:pt x="2413786" y="1753860"/>
                </a:lnTo>
                <a:lnTo>
                  <a:pt x="2412995" y="1751093"/>
                </a:lnTo>
                <a:lnTo>
                  <a:pt x="2411808" y="1748721"/>
                </a:lnTo>
                <a:lnTo>
                  <a:pt x="2411412" y="1745558"/>
                </a:lnTo>
                <a:lnTo>
                  <a:pt x="2411412" y="1742396"/>
                </a:lnTo>
                <a:lnTo>
                  <a:pt x="2411412" y="1739628"/>
                </a:lnTo>
                <a:lnTo>
                  <a:pt x="2411808" y="1736861"/>
                </a:lnTo>
                <a:lnTo>
                  <a:pt x="2412995" y="1734094"/>
                </a:lnTo>
                <a:lnTo>
                  <a:pt x="2413786" y="1731327"/>
                </a:lnTo>
                <a:lnTo>
                  <a:pt x="2414973" y="1728955"/>
                </a:lnTo>
                <a:lnTo>
                  <a:pt x="2416556" y="1726187"/>
                </a:lnTo>
                <a:lnTo>
                  <a:pt x="2418139" y="1724211"/>
                </a:lnTo>
                <a:lnTo>
                  <a:pt x="2419722" y="1722234"/>
                </a:lnTo>
                <a:lnTo>
                  <a:pt x="2422096" y="1720257"/>
                </a:lnTo>
                <a:lnTo>
                  <a:pt x="2424074" y="1718676"/>
                </a:lnTo>
                <a:lnTo>
                  <a:pt x="2426448" y="1717095"/>
                </a:lnTo>
                <a:lnTo>
                  <a:pt x="2429218" y="1716304"/>
                </a:lnTo>
                <a:lnTo>
                  <a:pt x="2431593" y="1715118"/>
                </a:lnTo>
                <a:lnTo>
                  <a:pt x="2434758" y="1714327"/>
                </a:lnTo>
                <a:lnTo>
                  <a:pt x="2437528" y="1713932"/>
                </a:lnTo>
                <a:lnTo>
                  <a:pt x="2440298" y="1713537"/>
                </a:lnTo>
                <a:lnTo>
                  <a:pt x="2443068" y="1713932"/>
                </a:lnTo>
                <a:lnTo>
                  <a:pt x="2445442" y="1714327"/>
                </a:lnTo>
                <a:lnTo>
                  <a:pt x="2450586" y="1715909"/>
                </a:lnTo>
                <a:lnTo>
                  <a:pt x="2448608" y="1711955"/>
                </a:lnTo>
                <a:lnTo>
                  <a:pt x="2447025" y="1708397"/>
                </a:lnTo>
                <a:lnTo>
                  <a:pt x="2446233" y="1704049"/>
                </a:lnTo>
                <a:lnTo>
                  <a:pt x="2445442" y="1699700"/>
                </a:lnTo>
                <a:lnTo>
                  <a:pt x="2446233" y="1696537"/>
                </a:lnTo>
                <a:lnTo>
                  <a:pt x="2446629" y="1693375"/>
                </a:lnTo>
                <a:lnTo>
                  <a:pt x="2447025" y="1691003"/>
                </a:lnTo>
                <a:lnTo>
                  <a:pt x="2448212" y="1688235"/>
                </a:lnTo>
                <a:lnTo>
                  <a:pt x="2449399" y="1685863"/>
                </a:lnTo>
                <a:lnTo>
                  <a:pt x="2450982" y="1683096"/>
                </a:lnTo>
                <a:lnTo>
                  <a:pt x="2452565" y="1680724"/>
                </a:lnTo>
                <a:lnTo>
                  <a:pt x="2454543" y="1678748"/>
                </a:lnTo>
                <a:lnTo>
                  <a:pt x="2456521" y="1676771"/>
                </a:lnTo>
                <a:lnTo>
                  <a:pt x="2458896" y="1675190"/>
                </a:lnTo>
                <a:lnTo>
                  <a:pt x="2461270" y="1673608"/>
                </a:lnTo>
                <a:lnTo>
                  <a:pt x="2464040" y="1672422"/>
                </a:lnTo>
                <a:lnTo>
                  <a:pt x="2466414" y="1671236"/>
                </a:lnTo>
                <a:lnTo>
                  <a:pt x="2469580" y="1670841"/>
                </a:lnTo>
                <a:lnTo>
                  <a:pt x="2472349" y="1670446"/>
                </a:lnTo>
                <a:lnTo>
                  <a:pt x="2475515" y="1670050"/>
                </a:lnTo>
                <a:close/>
                <a:moveTo>
                  <a:pt x="995362" y="1550987"/>
                </a:moveTo>
                <a:lnTo>
                  <a:pt x="1017626" y="1779127"/>
                </a:lnTo>
                <a:lnTo>
                  <a:pt x="1041083" y="2010837"/>
                </a:lnTo>
                <a:lnTo>
                  <a:pt x="1066528" y="2273891"/>
                </a:lnTo>
                <a:lnTo>
                  <a:pt x="1068516" y="2290555"/>
                </a:lnTo>
                <a:lnTo>
                  <a:pt x="1070503" y="2307219"/>
                </a:lnTo>
                <a:lnTo>
                  <a:pt x="1072889" y="2323884"/>
                </a:lnTo>
                <a:lnTo>
                  <a:pt x="1075672" y="2340548"/>
                </a:lnTo>
                <a:lnTo>
                  <a:pt x="1078852" y="2357212"/>
                </a:lnTo>
                <a:lnTo>
                  <a:pt x="1081635" y="2373479"/>
                </a:lnTo>
                <a:lnTo>
                  <a:pt x="1085214" y="2390143"/>
                </a:lnTo>
                <a:lnTo>
                  <a:pt x="1089189" y="2406411"/>
                </a:lnTo>
                <a:lnTo>
                  <a:pt x="1097538" y="2438548"/>
                </a:lnTo>
                <a:lnTo>
                  <a:pt x="1106683" y="2470686"/>
                </a:lnTo>
                <a:lnTo>
                  <a:pt x="1117020" y="2502427"/>
                </a:lnTo>
                <a:lnTo>
                  <a:pt x="1127754" y="2532978"/>
                </a:lnTo>
                <a:lnTo>
                  <a:pt x="1138886" y="2563529"/>
                </a:lnTo>
                <a:lnTo>
                  <a:pt x="1150813" y="2593286"/>
                </a:lnTo>
                <a:lnTo>
                  <a:pt x="1163536" y="2622250"/>
                </a:lnTo>
                <a:lnTo>
                  <a:pt x="1175860" y="2650817"/>
                </a:lnTo>
                <a:lnTo>
                  <a:pt x="1188980" y="2678194"/>
                </a:lnTo>
                <a:lnTo>
                  <a:pt x="1202100" y="2705174"/>
                </a:lnTo>
                <a:lnTo>
                  <a:pt x="1215220" y="2730963"/>
                </a:lnTo>
                <a:lnTo>
                  <a:pt x="1228340" y="2755563"/>
                </a:lnTo>
                <a:lnTo>
                  <a:pt x="1241062" y="2779765"/>
                </a:lnTo>
                <a:lnTo>
                  <a:pt x="1254182" y="2801984"/>
                </a:lnTo>
                <a:lnTo>
                  <a:pt x="1266507" y="2823409"/>
                </a:lnTo>
                <a:lnTo>
                  <a:pt x="1278832" y="2844041"/>
                </a:lnTo>
                <a:lnTo>
                  <a:pt x="1302289" y="2880147"/>
                </a:lnTo>
                <a:lnTo>
                  <a:pt x="1322565" y="2911491"/>
                </a:lnTo>
                <a:lnTo>
                  <a:pt x="1339661" y="2936487"/>
                </a:lnTo>
                <a:lnTo>
                  <a:pt x="1352781" y="2954738"/>
                </a:lnTo>
                <a:lnTo>
                  <a:pt x="1364310" y="2970212"/>
                </a:lnTo>
                <a:lnTo>
                  <a:pt x="1673225" y="2970212"/>
                </a:lnTo>
                <a:lnTo>
                  <a:pt x="1656924" y="2954738"/>
                </a:lnTo>
                <a:lnTo>
                  <a:pt x="1637443" y="2936487"/>
                </a:lnTo>
                <a:lnTo>
                  <a:pt x="1613191" y="2911491"/>
                </a:lnTo>
                <a:lnTo>
                  <a:pt x="1583771" y="2880147"/>
                </a:lnTo>
                <a:lnTo>
                  <a:pt x="1567470" y="2862689"/>
                </a:lnTo>
                <a:lnTo>
                  <a:pt x="1550375" y="2844041"/>
                </a:lnTo>
                <a:lnTo>
                  <a:pt x="1532086" y="2823409"/>
                </a:lnTo>
                <a:lnTo>
                  <a:pt x="1514196" y="2801984"/>
                </a:lnTo>
                <a:lnTo>
                  <a:pt x="1495907" y="2779765"/>
                </a:lnTo>
                <a:lnTo>
                  <a:pt x="1476426" y="2755563"/>
                </a:lnTo>
                <a:lnTo>
                  <a:pt x="1457740" y="2730963"/>
                </a:lnTo>
                <a:lnTo>
                  <a:pt x="1438657" y="2705174"/>
                </a:lnTo>
                <a:lnTo>
                  <a:pt x="1419573" y="2678194"/>
                </a:lnTo>
                <a:lnTo>
                  <a:pt x="1400887" y="2650817"/>
                </a:lnTo>
                <a:lnTo>
                  <a:pt x="1382599" y="2622250"/>
                </a:lnTo>
                <a:lnTo>
                  <a:pt x="1364708" y="2593286"/>
                </a:lnTo>
                <a:lnTo>
                  <a:pt x="1347612" y="2563529"/>
                </a:lnTo>
                <a:lnTo>
                  <a:pt x="1331312" y="2532978"/>
                </a:lnTo>
                <a:lnTo>
                  <a:pt x="1323360" y="2517504"/>
                </a:lnTo>
                <a:lnTo>
                  <a:pt x="1315409" y="2502427"/>
                </a:lnTo>
                <a:lnTo>
                  <a:pt x="1307855" y="2486557"/>
                </a:lnTo>
                <a:lnTo>
                  <a:pt x="1300699" y="2470686"/>
                </a:lnTo>
                <a:lnTo>
                  <a:pt x="1294337" y="2454419"/>
                </a:lnTo>
                <a:lnTo>
                  <a:pt x="1287579" y="2438548"/>
                </a:lnTo>
                <a:lnTo>
                  <a:pt x="1281615" y="2422678"/>
                </a:lnTo>
                <a:lnTo>
                  <a:pt x="1275254" y="2406411"/>
                </a:lnTo>
                <a:lnTo>
                  <a:pt x="1270085" y="2390143"/>
                </a:lnTo>
                <a:lnTo>
                  <a:pt x="1264917" y="2373479"/>
                </a:lnTo>
                <a:lnTo>
                  <a:pt x="1260146" y="2357212"/>
                </a:lnTo>
                <a:lnTo>
                  <a:pt x="1255773" y="2340548"/>
                </a:lnTo>
                <a:lnTo>
                  <a:pt x="1251797" y="2323884"/>
                </a:lnTo>
                <a:lnTo>
                  <a:pt x="1248219" y="2307219"/>
                </a:lnTo>
                <a:lnTo>
                  <a:pt x="1245038" y="2290555"/>
                </a:lnTo>
                <a:lnTo>
                  <a:pt x="1242653" y="2273891"/>
                </a:lnTo>
                <a:lnTo>
                  <a:pt x="1205281" y="2010837"/>
                </a:lnTo>
                <a:lnTo>
                  <a:pt x="1172282" y="1779127"/>
                </a:lnTo>
                <a:lnTo>
                  <a:pt x="1139284" y="1550987"/>
                </a:lnTo>
                <a:lnTo>
                  <a:pt x="995362" y="1550987"/>
                </a:lnTo>
                <a:close/>
                <a:moveTo>
                  <a:pt x="679054" y="1550987"/>
                </a:moveTo>
                <a:lnTo>
                  <a:pt x="646113" y="1779127"/>
                </a:lnTo>
                <a:lnTo>
                  <a:pt x="613172" y="2010837"/>
                </a:lnTo>
                <a:lnTo>
                  <a:pt x="575866" y="2273891"/>
                </a:lnTo>
                <a:lnTo>
                  <a:pt x="573088" y="2290555"/>
                </a:lnTo>
                <a:lnTo>
                  <a:pt x="570310" y="2307219"/>
                </a:lnTo>
                <a:lnTo>
                  <a:pt x="566738" y="2323884"/>
                </a:lnTo>
                <a:lnTo>
                  <a:pt x="562769" y="2340548"/>
                </a:lnTo>
                <a:lnTo>
                  <a:pt x="558403" y="2357212"/>
                </a:lnTo>
                <a:lnTo>
                  <a:pt x="553641" y="2373479"/>
                </a:lnTo>
                <a:lnTo>
                  <a:pt x="548085" y="2390143"/>
                </a:lnTo>
                <a:lnTo>
                  <a:pt x="542925" y="2406411"/>
                </a:lnTo>
                <a:lnTo>
                  <a:pt x="536972" y="2422678"/>
                </a:lnTo>
                <a:lnTo>
                  <a:pt x="530622" y="2438548"/>
                </a:lnTo>
                <a:lnTo>
                  <a:pt x="524272" y="2454419"/>
                </a:lnTo>
                <a:lnTo>
                  <a:pt x="517525" y="2470686"/>
                </a:lnTo>
                <a:lnTo>
                  <a:pt x="510778" y="2486557"/>
                </a:lnTo>
                <a:lnTo>
                  <a:pt x="503238" y="2502427"/>
                </a:lnTo>
                <a:lnTo>
                  <a:pt x="495300" y="2517504"/>
                </a:lnTo>
                <a:lnTo>
                  <a:pt x="487363" y="2532978"/>
                </a:lnTo>
                <a:lnTo>
                  <a:pt x="471091" y="2563529"/>
                </a:lnTo>
                <a:lnTo>
                  <a:pt x="454025" y="2593286"/>
                </a:lnTo>
                <a:lnTo>
                  <a:pt x="436166" y="2622250"/>
                </a:lnTo>
                <a:lnTo>
                  <a:pt x="417513" y="2650817"/>
                </a:lnTo>
                <a:lnTo>
                  <a:pt x="399256" y="2678194"/>
                </a:lnTo>
                <a:lnTo>
                  <a:pt x="380603" y="2705174"/>
                </a:lnTo>
                <a:lnTo>
                  <a:pt x="361156" y="2730963"/>
                </a:lnTo>
                <a:lnTo>
                  <a:pt x="342106" y="2755563"/>
                </a:lnTo>
                <a:lnTo>
                  <a:pt x="323453" y="2779765"/>
                </a:lnTo>
                <a:lnTo>
                  <a:pt x="304800" y="2801984"/>
                </a:lnTo>
                <a:lnTo>
                  <a:pt x="286544" y="2823409"/>
                </a:lnTo>
                <a:lnTo>
                  <a:pt x="268684" y="2844041"/>
                </a:lnTo>
                <a:lnTo>
                  <a:pt x="252016" y="2862689"/>
                </a:lnTo>
                <a:lnTo>
                  <a:pt x="235744" y="2880147"/>
                </a:lnTo>
                <a:lnTo>
                  <a:pt x="205978" y="2911491"/>
                </a:lnTo>
                <a:lnTo>
                  <a:pt x="181372" y="2936487"/>
                </a:lnTo>
                <a:lnTo>
                  <a:pt x="162719" y="2954738"/>
                </a:lnTo>
                <a:lnTo>
                  <a:pt x="146050" y="2970212"/>
                </a:lnTo>
                <a:lnTo>
                  <a:pt x="360760" y="2970212"/>
                </a:lnTo>
                <a:lnTo>
                  <a:pt x="372269" y="2954738"/>
                </a:lnTo>
                <a:lnTo>
                  <a:pt x="385366" y="2936487"/>
                </a:lnTo>
                <a:lnTo>
                  <a:pt x="402431" y="2911491"/>
                </a:lnTo>
                <a:lnTo>
                  <a:pt x="422672" y="2880147"/>
                </a:lnTo>
                <a:lnTo>
                  <a:pt x="445691" y="2844041"/>
                </a:lnTo>
                <a:lnTo>
                  <a:pt x="457994" y="2823409"/>
                </a:lnTo>
                <a:lnTo>
                  <a:pt x="470297" y="2801984"/>
                </a:lnTo>
                <a:lnTo>
                  <a:pt x="483394" y="2779765"/>
                </a:lnTo>
                <a:lnTo>
                  <a:pt x="496094" y="2755563"/>
                </a:lnTo>
                <a:lnTo>
                  <a:pt x="509191" y="2730963"/>
                </a:lnTo>
                <a:lnTo>
                  <a:pt x="522288" y="2705174"/>
                </a:lnTo>
                <a:lnTo>
                  <a:pt x="535385" y="2678194"/>
                </a:lnTo>
                <a:lnTo>
                  <a:pt x="548878" y="2650817"/>
                </a:lnTo>
                <a:lnTo>
                  <a:pt x="560785" y="2622250"/>
                </a:lnTo>
                <a:lnTo>
                  <a:pt x="573882" y="2593286"/>
                </a:lnTo>
                <a:lnTo>
                  <a:pt x="585391" y="2563529"/>
                </a:lnTo>
                <a:lnTo>
                  <a:pt x="596504" y="2532978"/>
                </a:lnTo>
                <a:lnTo>
                  <a:pt x="607616" y="2502427"/>
                </a:lnTo>
                <a:lnTo>
                  <a:pt x="617538" y="2470686"/>
                </a:lnTo>
                <a:lnTo>
                  <a:pt x="626666" y="2438548"/>
                </a:lnTo>
                <a:lnTo>
                  <a:pt x="635000" y="2406411"/>
                </a:lnTo>
                <a:lnTo>
                  <a:pt x="638572" y="2390143"/>
                </a:lnTo>
                <a:lnTo>
                  <a:pt x="642541" y="2373479"/>
                </a:lnTo>
                <a:lnTo>
                  <a:pt x="645716" y="2357212"/>
                </a:lnTo>
                <a:lnTo>
                  <a:pt x="648494" y="2340548"/>
                </a:lnTo>
                <a:lnTo>
                  <a:pt x="651272" y="2323884"/>
                </a:lnTo>
                <a:lnTo>
                  <a:pt x="654050" y="2307219"/>
                </a:lnTo>
                <a:lnTo>
                  <a:pt x="655638" y="2290555"/>
                </a:lnTo>
                <a:lnTo>
                  <a:pt x="658019" y="2273891"/>
                </a:lnTo>
                <a:lnTo>
                  <a:pt x="683419" y="2010837"/>
                </a:lnTo>
                <a:lnTo>
                  <a:pt x="706041" y="1779127"/>
                </a:lnTo>
                <a:lnTo>
                  <a:pt x="728663" y="1550987"/>
                </a:lnTo>
                <a:lnTo>
                  <a:pt x="679054" y="1550987"/>
                </a:lnTo>
                <a:close/>
                <a:moveTo>
                  <a:pt x="543072" y="1524000"/>
                </a:moveTo>
                <a:lnTo>
                  <a:pt x="1181350" y="1524000"/>
                </a:lnTo>
                <a:lnTo>
                  <a:pt x="1214672" y="1756109"/>
                </a:lnTo>
                <a:lnTo>
                  <a:pt x="1248391" y="1992184"/>
                </a:lnTo>
                <a:lnTo>
                  <a:pt x="1286473" y="2260398"/>
                </a:lnTo>
                <a:lnTo>
                  <a:pt x="1289250" y="2277459"/>
                </a:lnTo>
                <a:lnTo>
                  <a:pt x="1292027" y="2294520"/>
                </a:lnTo>
                <a:lnTo>
                  <a:pt x="1295597" y="2311581"/>
                </a:lnTo>
                <a:lnTo>
                  <a:pt x="1299564" y="2328245"/>
                </a:lnTo>
                <a:lnTo>
                  <a:pt x="1303928" y="2345306"/>
                </a:lnTo>
                <a:lnTo>
                  <a:pt x="1308688" y="2361971"/>
                </a:lnTo>
                <a:lnTo>
                  <a:pt x="1314242" y="2378635"/>
                </a:lnTo>
                <a:lnTo>
                  <a:pt x="1319796" y="2395299"/>
                </a:lnTo>
                <a:lnTo>
                  <a:pt x="1325746" y="2411963"/>
                </a:lnTo>
                <a:lnTo>
                  <a:pt x="1332093" y="2428231"/>
                </a:lnTo>
                <a:lnTo>
                  <a:pt x="1338440" y="2444895"/>
                </a:lnTo>
                <a:lnTo>
                  <a:pt x="1345580" y="2461162"/>
                </a:lnTo>
                <a:lnTo>
                  <a:pt x="1353118" y="2477430"/>
                </a:lnTo>
                <a:lnTo>
                  <a:pt x="1360655" y="2492903"/>
                </a:lnTo>
                <a:lnTo>
                  <a:pt x="1368589" y="2508774"/>
                </a:lnTo>
                <a:lnTo>
                  <a:pt x="1376126" y="2524645"/>
                </a:lnTo>
                <a:lnTo>
                  <a:pt x="1392787" y="2555592"/>
                </a:lnTo>
                <a:lnTo>
                  <a:pt x="1410638" y="2585747"/>
                </a:lnTo>
                <a:lnTo>
                  <a:pt x="1428886" y="2615901"/>
                </a:lnTo>
                <a:lnTo>
                  <a:pt x="1447134" y="2644468"/>
                </a:lnTo>
                <a:lnTo>
                  <a:pt x="1466572" y="2672638"/>
                </a:lnTo>
                <a:lnTo>
                  <a:pt x="1485613" y="2700015"/>
                </a:lnTo>
                <a:lnTo>
                  <a:pt x="1505051" y="2726202"/>
                </a:lnTo>
                <a:lnTo>
                  <a:pt x="1524489" y="2751595"/>
                </a:lnTo>
                <a:lnTo>
                  <a:pt x="1543530" y="2775798"/>
                </a:lnTo>
                <a:lnTo>
                  <a:pt x="1562571" y="2798810"/>
                </a:lnTo>
                <a:lnTo>
                  <a:pt x="1581216" y="2820632"/>
                </a:lnTo>
                <a:lnTo>
                  <a:pt x="1599067" y="2841264"/>
                </a:lnTo>
                <a:lnTo>
                  <a:pt x="1616521" y="2860706"/>
                </a:lnTo>
                <a:lnTo>
                  <a:pt x="1632786" y="2878560"/>
                </a:lnTo>
                <a:lnTo>
                  <a:pt x="1663331" y="2910301"/>
                </a:lnTo>
                <a:lnTo>
                  <a:pt x="1688323" y="2935695"/>
                </a:lnTo>
                <a:lnTo>
                  <a:pt x="1707364" y="2954343"/>
                </a:lnTo>
                <a:lnTo>
                  <a:pt x="1724025" y="2970213"/>
                </a:lnTo>
                <a:lnTo>
                  <a:pt x="0" y="2970213"/>
                </a:lnTo>
                <a:lnTo>
                  <a:pt x="16661" y="2954343"/>
                </a:lnTo>
                <a:lnTo>
                  <a:pt x="36496" y="2935695"/>
                </a:lnTo>
                <a:lnTo>
                  <a:pt x="61487" y="2910301"/>
                </a:lnTo>
                <a:lnTo>
                  <a:pt x="91636" y="2878560"/>
                </a:lnTo>
                <a:lnTo>
                  <a:pt x="107900" y="2860706"/>
                </a:lnTo>
                <a:lnTo>
                  <a:pt x="125355" y="2841264"/>
                </a:lnTo>
                <a:lnTo>
                  <a:pt x="143206" y="2820632"/>
                </a:lnTo>
                <a:lnTo>
                  <a:pt x="161454" y="2798810"/>
                </a:lnTo>
                <a:lnTo>
                  <a:pt x="180892" y="2775798"/>
                </a:lnTo>
                <a:lnTo>
                  <a:pt x="199933" y="2751595"/>
                </a:lnTo>
                <a:lnTo>
                  <a:pt x="219371" y="2726202"/>
                </a:lnTo>
                <a:lnTo>
                  <a:pt x="238809" y="2700015"/>
                </a:lnTo>
                <a:lnTo>
                  <a:pt x="257850" y="2672638"/>
                </a:lnTo>
                <a:lnTo>
                  <a:pt x="276891" y="2644468"/>
                </a:lnTo>
                <a:lnTo>
                  <a:pt x="295536" y="2615901"/>
                </a:lnTo>
                <a:lnTo>
                  <a:pt x="313784" y="2585747"/>
                </a:lnTo>
                <a:lnTo>
                  <a:pt x="331238" y="2555592"/>
                </a:lnTo>
                <a:lnTo>
                  <a:pt x="348296" y="2524645"/>
                </a:lnTo>
                <a:lnTo>
                  <a:pt x="356230" y="2508774"/>
                </a:lnTo>
                <a:lnTo>
                  <a:pt x="364164" y="2492903"/>
                </a:lnTo>
                <a:lnTo>
                  <a:pt x="371304" y="2477430"/>
                </a:lnTo>
                <a:lnTo>
                  <a:pt x="378444" y="2461162"/>
                </a:lnTo>
                <a:lnTo>
                  <a:pt x="385585" y="2444895"/>
                </a:lnTo>
                <a:lnTo>
                  <a:pt x="391932" y="2428231"/>
                </a:lnTo>
                <a:lnTo>
                  <a:pt x="398676" y="2411963"/>
                </a:lnTo>
                <a:lnTo>
                  <a:pt x="404230" y="2395299"/>
                </a:lnTo>
                <a:lnTo>
                  <a:pt x="410180" y="2378635"/>
                </a:lnTo>
                <a:lnTo>
                  <a:pt x="415337" y="2361971"/>
                </a:lnTo>
                <a:lnTo>
                  <a:pt x="420097" y="2345306"/>
                </a:lnTo>
                <a:lnTo>
                  <a:pt x="424461" y="2328245"/>
                </a:lnTo>
                <a:lnTo>
                  <a:pt x="428824" y="2311581"/>
                </a:lnTo>
                <a:lnTo>
                  <a:pt x="432395" y="2294520"/>
                </a:lnTo>
                <a:lnTo>
                  <a:pt x="435568" y="2277459"/>
                </a:lnTo>
                <a:lnTo>
                  <a:pt x="437948" y="2260398"/>
                </a:lnTo>
                <a:lnTo>
                  <a:pt x="475634" y="1992184"/>
                </a:lnTo>
                <a:lnTo>
                  <a:pt x="509353" y="1756109"/>
                </a:lnTo>
                <a:lnTo>
                  <a:pt x="543072" y="1524000"/>
                </a:lnTo>
                <a:close/>
                <a:moveTo>
                  <a:pt x="2913460" y="1454150"/>
                </a:moveTo>
                <a:lnTo>
                  <a:pt x="2917428" y="1454549"/>
                </a:lnTo>
                <a:lnTo>
                  <a:pt x="2921397" y="1454949"/>
                </a:lnTo>
                <a:lnTo>
                  <a:pt x="2925366" y="1455747"/>
                </a:lnTo>
                <a:lnTo>
                  <a:pt x="2928938" y="1456945"/>
                </a:lnTo>
                <a:lnTo>
                  <a:pt x="2932113" y="1458941"/>
                </a:lnTo>
                <a:lnTo>
                  <a:pt x="2935288" y="1460538"/>
                </a:lnTo>
                <a:lnTo>
                  <a:pt x="2938463" y="1463332"/>
                </a:lnTo>
                <a:lnTo>
                  <a:pt x="2940844" y="1465329"/>
                </a:lnTo>
                <a:lnTo>
                  <a:pt x="2943622" y="1468522"/>
                </a:lnTo>
                <a:lnTo>
                  <a:pt x="2946003" y="1471716"/>
                </a:lnTo>
                <a:lnTo>
                  <a:pt x="2947988" y="1474910"/>
                </a:lnTo>
                <a:lnTo>
                  <a:pt x="2949178" y="1478104"/>
                </a:lnTo>
                <a:lnTo>
                  <a:pt x="2950766" y="1481697"/>
                </a:lnTo>
                <a:lnTo>
                  <a:pt x="2951957" y="1485689"/>
                </a:lnTo>
                <a:lnTo>
                  <a:pt x="2952353" y="1489282"/>
                </a:lnTo>
                <a:lnTo>
                  <a:pt x="2952353" y="1493674"/>
                </a:lnTo>
                <a:lnTo>
                  <a:pt x="2952353" y="1497267"/>
                </a:lnTo>
                <a:lnTo>
                  <a:pt x="2951957" y="1501259"/>
                </a:lnTo>
                <a:lnTo>
                  <a:pt x="2953544" y="1498065"/>
                </a:lnTo>
                <a:lnTo>
                  <a:pt x="2956322" y="1494871"/>
                </a:lnTo>
                <a:lnTo>
                  <a:pt x="2959100" y="1492476"/>
                </a:lnTo>
                <a:lnTo>
                  <a:pt x="2961878" y="1490080"/>
                </a:lnTo>
                <a:lnTo>
                  <a:pt x="2965054" y="1488484"/>
                </a:lnTo>
                <a:lnTo>
                  <a:pt x="2969022" y="1487286"/>
                </a:lnTo>
                <a:lnTo>
                  <a:pt x="2972594" y="1486088"/>
                </a:lnTo>
                <a:lnTo>
                  <a:pt x="2976563" y="1485689"/>
                </a:lnTo>
                <a:lnTo>
                  <a:pt x="2979738" y="1486088"/>
                </a:lnTo>
                <a:lnTo>
                  <a:pt x="2982119" y="1486487"/>
                </a:lnTo>
                <a:lnTo>
                  <a:pt x="2985294" y="1487286"/>
                </a:lnTo>
                <a:lnTo>
                  <a:pt x="2988072" y="1488484"/>
                </a:lnTo>
                <a:lnTo>
                  <a:pt x="2990057" y="1489282"/>
                </a:lnTo>
                <a:lnTo>
                  <a:pt x="2992438" y="1490480"/>
                </a:lnTo>
                <a:lnTo>
                  <a:pt x="2996804" y="1494073"/>
                </a:lnTo>
                <a:lnTo>
                  <a:pt x="3000375" y="1498464"/>
                </a:lnTo>
                <a:lnTo>
                  <a:pt x="3001566" y="1500860"/>
                </a:lnTo>
                <a:lnTo>
                  <a:pt x="3002757" y="1503255"/>
                </a:lnTo>
                <a:lnTo>
                  <a:pt x="3003550" y="1506049"/>
                </a:lnTo>
                <a:lnTo>
                  <a:pt x="3004741" y="1508844"/>
                </a:lnTo>
                <a:lnTo>
                  <a:pt x="3005138" y="1511239"/>
                </a:lnTo>
                <a:lnTo>
                  <a:pt x="3005138" y="1514433"/>
                </a:lnTo>
                <a:lnTo>
                  <a:pt x="3005138" y="1517627"/>
                </a:lnTo>
                <a:lnTo>
                  <a:pt x="3004741" y="1520022"/>
                </a:lnTo>
                <a:lnTo>
                  <a:pt x="3003550" y="1522817"/>
                </a:lnTo>
                <a:lnTo>
                  <a:pt x="3002757" y="1525611"/>
                </a:lnTo>
                <a:lnTo>
                  <a:pt x="3001566" y="1528007"/>
                </a:lnTo>
                <a:lnTo>
                  <a:pt x="3000375" y="1530402"/>
                </a:lnTo>
                <a:lnTo>
                  <a:pt x="2996804" y="1534394"/>
                </a:lnTo>
                <a:lnTo>
                  <a:pt x="2992438" y="1537987"/>
                </a:lnTo>
                <a:lnTo>
                  <a:pt x="2990057" y="1539584"/>
                </a:lnTo>
                <a:lnTo>
                  <a:pt x="2988072" y="1540383"/>
                </a:lnTo>
                <a:lnTo>
                  <a:pt x="2985294" y="1541181"/>
                </a:lnTo>
                <a:lnTo>
                  <a:pt x="2982119" y="1542379"/>
                </a:lnTo>
                <a:lnTo>
                  <a:pt x="2979738" y="1542778"/>
                </a:lnTo>
                <a:lnTo>
                  <a:pt x="2976563" y="1542778"/>
                </a:lnTo>
                <a:lnTo>
                  <a:pt x="2971800" y="1542379"/>
                </a:lnTo>
                <a:lnTo>
                  <a:pt x="2967038" y="1540782"/>
                </a:lnTo>
                <a:lnTo>
                  <a:pt x="2967038" y="1542778"/>
                </a:lnTo>
                <a:lnTo>
                  <a:pt x="2967038" y="1547170"/>
                </a:lnTo>
                <a:lnTo>
                  <a:pt x="2966244" y="1550763"/>
                </a:lnTo>
                <a:lnTo>
                  <a:pt x="2965054" y="1554755"/>
                </a:lnTo>
                <a:lnTo>
                  <a:pt x="2963863" y="1557949"/>
                </a:lnTo>
                <a:lnTo>
                  <a:pt x="2962672" y="1561542"/>
                </a:lnTo>
                <a:lnTo>
                  <a:pt x="2960291" y="1564736"/>
                </a:lnTo>
                <a:lnTo>
                  <a:pt x="2958307" y="1567929"/>
                </a:lnTo>
                <a:lnTo>
                  <a:pt x="2955528" y="1570724"/>
                </a:lnTo>
                <a:lnTo>
                  <a:pt x="2952750" y="1573119"/>
                </a:lnTo>
                <a:lnTo>
                  <a:pt x="2949972" y="1575914"/>
                </a:lnTo>
                <a:lnTo>
                  <a:pt x="2946797" y="1577511"/>
                </a:lnTo>
                <a:lnTo>
                  <a:pt x="2943225" y="1579108"/>
                </a:lnTo>
                <a:lnTo>
                  <a:pt x="2939653" y="1580705"/>
                </a:lnTo>
                <a:lnTo>
                  <a:pt x="2935685" y="1581503"/>
                </a:lnTo>
                <a:lnTo>
                  <a:pt x="2931716" y="1581902"/>
                </a:lnTo>
                <a:lnTo>
                  <a:pt x="2927747" y="1582301"/>
                </a:lnTo>
                <a:lnTo>
                  <a:pt x="2923778" y="1581902"/>
                </a:lnTo>
                <a:lnTo>
                  <a:pt x="2919413" y="1581503"/>
                </a:lnTo>
                <a:lnTo>
                  <a:pt x="2916238" y="1580705"/>
                </a:lnTo>
                <a:lnTo>
                  <a:pt x="2912269" y="1578708"/>
                </a:lnTo>
                <a:lnTo>
                  <a:pt x="2908697" y="1577112"/>
                </a:lnTo>
                <a:lnTo>
                  <a:pt x="2905522" y="1575115"/>
                </a:lnTo>
                <a:lnTo>
                  <a:pt x="2902347" y="1572720"/>
                </a:lnTo>
                <a:lnTo>
                  <a:pt x="2899966" y="1569925"/>
                </a:lnTo>
                <a:lnTo>
                  <a:pt x="2896791" y="1574317"/>
                </a:lnTo>
                <a:lnTo>
                  <a:pt x="2893616" y="1577910"/>
                </a:lnTo>
                <a:lnTo>
                  <a:pt x="2890044" y="1581104"/>
                </a:lnTo>
                <a:lnTo>
                  <a:pt x="2886075" y="1583499"/>
                </a:lnTo>
                <a:lnTo>
                  <a:pt x="2881710" y="1586294"/>
                </a:lnTo>
                <a:lnTo>
                  <a:pt x="2876947" y="1587491"/>
                </a:lnTo>
                <a:lnTo>
                  <a:pt x="2872184" y="1589088"/>
                </a:lnTo>
                <a:lnTo>
                  <a:pt x="2867025" y="1589088"/>
                </a:lnTo>
                <a:lnTo>
                  <a:pt x="2863056" y="1589088"/>
                </a:lnTo>
                <a:lnTo>
                  <a:pt x="2859088" y="1588689"/>
                </a:lnTo>
                <a:lnTo>
                  <a:pt x="2855516" y="1587092"/>
                </a:lnTo>
                <a:lnTo>
                  <a:pt x="2851944" y="1585894"/>
                </a:lnTo>
                <a:lnTo>
                  <a:pt x="2848372" y="1584697"/>
                </a:lnTo>
                <a:lnTo>
                  <a:pt x="2845594" y="1582301"/>
                </a:lnTo>
                <a:lnTo>
                  <a:pt x="2842816" y="1580305"/>
                </a:lnTo>
                <a:lnTo>
                  <a:pt x="2839641" y="1577910"/>
                </a:lnTo>
                <a:lnTo>
                  <a:pt x="2837656" y="1575115"/>
                </a:lnTo>
                <a:lnTo>
                  <a:pt x="2835275" y="1572321"/>
                </a:lnTo>
                <a:lnTo>
                  <a:pt x="2833291" y="1569127"/>
                </a:lnTo>
                <a:lnTo>
                  <a:pt x="2831703" y="1565534"/>
                </a:lnTo>
                <a:lnTo>
                  <a:pt x="2830513" y="1561941"/>
                </a:lnTo>
                <a:lnTo>
                  <a:pt x="2829719" y="1558348"/>
                </a:lnTo>
                <a:lnTo>
                  <a:pt x="2828925" y="1554755"/>
                </a:lnTo>
                <a:lnTo>
                  <a:pt x="2828925" y="1550763"/>
                </a:lnTo>
                <a:lnTo>
                  <a:pt x="2828925" y="1546770"/>
                </a:lnTo>
                <a:lnTo>
                  <a:pt x="2829719" y="1543177"/>
                </a:lnTo>
                <a:lnTo>
                  <a:pt x="2830513" y="1539185"/>
                </a:lnTo>
                <a:lnTo>
                  <a:pt x="2831703" y="1535592"/>
                </a:lnTo>
                <a:lnTo>
                  <a:pt x="2833291" y="1532398"/>
                </a:lnTo>
                <a:lnTo>
                  <a:pt x="2835275" y="1528805"/>
                </a:lnTo>
                <a:lnTo>
                  <a:pt x="2837656" y="1526410"/>
                </a:lnTo>
                <a:lnTo>
                  <a:pt x="2839641" y="1523615"/>
                </a:lnTo>
                <a:lnTo>
                  <a:pt x="2842816" y="1521220"/>
                </a:lnTo>
                <a:lnTo>
                  <a:pt x="2845594" y="1518825"/>
                </a:lnTo>
                <a:lnTo>
                  <a:pt x="2848372" y="1516829"/>
                </a:lnTo>
                <a:lnTo>
                  <a:pt x="2851944" y="1515232"/>
                </a:lnTo>
                <a:lnTo>
                  <a:pt x="2855516" y="1514034"/>
                </a:lnTo>
                <a:lnTo>
                  <a:pt x="2859088" y="1513236"/>
                </a:lnTo>
                <a:lnTo>
                  <a:pt x="2863056" y="1512437"/>
                </a:lnTo>
                <a:lnTo>
                  <a:pt x="2867025" y="1512437"/>
                </a:lnTo>
                <a:lnTo>
                  <a:pt x="2870597" y="1512437"/>
                </a:lnTo>
                <a:lnTo>
                  <a:pt x="2874169" y="1513236"/>
                </a:lnTo>
                <a:lnTo>
                  <a:pt x="2876947" y="1513635"/>
                </a:lnTo>
                <a:lnTo>
                  <a:pt x="2880519" y="1514832"/>
                </a:lnTo>
                <a:lnTo>
                  <a:pt x="2877741" y="1510042"/>
                </a:lnTo>
                <a:lnTo>
                  <a:pt x="2875756" y="1504852"/>
                </a:lnTo>
                <a:lnTo>
                  <a:pt x="2874566" y="1499263"/>
                </a:lnTo>
                <a:lnTo>
                  <a:pt x="2874169" y="1493674"/>
                </a:lnTo>
                <a:lnTo>
                  <a:pt x="2874566" y="1489282"/>
                </a:lnTo>
                <a:lnTo>
                  <a:pt x="2874963" y="1485689"/>
                </a:lnTo>
                <a:lnTo>
                  <a:pt x="2875756" y="1481697"/>
                </a:lnTo>
                <a:lnTo>
                  <a:pt x="2876947" y="1478104"/>
                </a:lnTo>
                <a:lnTo>
                  <a:pt x="2878931" y="1474910"/>
                </a:lnTo>
                <a:lnTo>
                  <a:pt x="2880916" y="1471716"/>
                </a:lnTo>
                <a:lnTo>
                  <a:pt x="2883297" y="1468522"/>
                </a:lnTo>
                <a:lnTo>
                  <a:pt x="2885678" y="1465329"/>
                </a:lnTo>
                <a:lnTo>
                  <a:pt x="2888456" y="1463332"/>
                </a:lnTo>
                <a:lnTo>
                  <a:pt x="2891631" y="1460538"/>
                </a:lnTo>
                <a:lnTo>
                  <a:pt x="2894410" y="1458941"/>
                </a:lnTo>
                <a:lnTo>
                  <a:pt x="2897981" y="1456945"/>
                </a:lnTo>
                <a:lnTo>
                  <a:pt x="2901553" y="1455747"/>
                </a:lnTo>
                <a:lnTo>
                  <a:pt x="2905522" y="1454949"/>
                </a:lnTo>
                <a:lnTo>
                  <a:pt x="2909491" y="1454549"/>
                </a:lnTo>
                <a:lnTo>
                  <a:pt x="2913460" y="1454150"/>
                </a:lnTo>
                <a:close/>
                <a:moveTo>
                  <a:pt x="2184003" y="1063625"/>
                </a:moveTo>
                <a:lnTo>
                  <a:pt x="2191544" y="1063625"/>
                </a:lnTo>
                <a:lnTo>
                  <a:pt x="2201862" y="1064021"/>
                </a:lnTo>
                <a:lnTo>
                  <a:pt x="2211388" y="1065210"/>
                </a:lnTo>
                <a:lnTo>
                  <a:pt x="2220912" y="1067588"/>
                </a:lnTo>
                <a:lnTo>
                  <a:pt x="2230041" y="1070361"/>
                </a:lnTo>
                <a:lnTo>
                  <a:pt x="2239169" y="1074324"/>
                </a:lnTo>
                <a:lnTo>
                  <a:pt x="2247106" y="1079079"/>
                </a:lnTo>
                <a:lnTo>
                  <a:pt x="2255044" y="1085022"/>
                </a:lnTo>
                <a:lnTo>
                  <a:pt x="2262188" y="1090570"/>
                </a:lnTo>
                <a:lnTo>
                  <a:pt x="2265362" y="1089381"/>
                </a:lnTo>
                <a:lnTo>
                  <a:pt x="2268934" y="1088588"/>
                </a:lnTo>
                <a:lnTo>
                  <a:pt x="2275681" y="1086211"/>
                </a:lnTo>
                <a:lnTo>
                  <a:pt x="2283222" y="1085418"/>
                </a:lnTo>
                <a:lnTo>
                  <a:pt x="2290366" y="1085022"/>
                </a:lnTo>
                <a:lnTo>
                  <a:pt x="2297112" y="1085418"/>
                </a:lnTo>
                <a:lnTo>
                  <a:pt x="2304256" y="1086607"/>
                </a:lnTo>
                <a:lnTo>
                  <a:pt x="2311400" y="1087796"/>
                </a:lnTo>
                <a:lnTo>
                  <a:pt x="2317750" y="1090570"/>
                </a:lnTo>
                <a:lnTo>
                  <a:pt x="2324100" y="1093739"/>
                </a:lnTo>
                <a:lnTo>
                  <a:pt x="2330053" y="1097306"/>
                </a:lnTo>
                <a:lnTo>
                  <a:pt x="2336006" y="1101268"/>
                </a:lnTo>
                <a:lnTo>
                  <a:pt x="2341166" y="1106023"/>
                </a:lnTo>
                <a:lnTo>
                  <a:pt x="2345928" y="1111174"/>
                </a:lnTo>
                <a:lnTo>
                  <a:pt x="2350294" y="1116721"/>
                </a:lnTo>
                <a:lnTo>
                  <a:pt x="2353866" y="1123061"/>
                </a:lnTo>
                <a:lnTo>
                  <a:pt x="2357438" y="1129401"/>
                </a:lnTo>
                <a:lnTo>
                  <a:pt x="2359819" y="1136533"/>
                </a:lnTo>
                <a:lnTo>
                  <a:pt x="2361803" y="1144458"/>
                </a:lnTo>
                <a:lnTo>
                  <a:pt x="2362597" y="1152779"/>
                </a:lnTo>
                <a:lnTo>
                  <a:pt x="2362994" y="1161100"/>
                </a:lnTo>
                <a:lnTo>
                  <a:pt x="2362200" y="1169025"/>
                </a:lnTo>
                <a:lnTo>
                  <a:pt x="2360216" y="1176554"/>
                </a:lnTo>
                <a:lnTo>
                  <a:pt x="2357834" y="1184082"/>
                </a:lnTo>
                <a:lnTo>
                  <a:pt x="2354659" y="1191215"/>
                </a:lnTo>
                <a:lnTo>
                  <a:pt x="2350294" y="1197951"/>
                </a:lnTo>
                <a:lnTo>
                  <a:pt x="2353469" y="1203894"/>
                </a:lnTo>
                <a:lnTo>
                  <a:pt x="2357041" y="1199932"/>
                </a:lnTo>
                <a:lnTo>
                  <a:pt x="2360216" y="1196366"/>
                </a:lnTo>
                <a:lnTo>
                  <a:pt x="2363788" y="1192799"/>
                </a:lnTo>
                <a:lnTo>
                  <a:pt x="2367756" y="1190026"/>
                </a:lnTo>
                <a:lnTo>
                  <a:pt x="2371725" y="1186856"/>
                </a:lnTo>
                <a:lnTo>
                  <a:pt x="2376091" y="1183686"/>
                </a:lnTo>
                <a:lnTo>
                  <a:pt x="2380456" y="1181309"/>
                </a:lnTo>
                <a:lnTo>
                  <a:pt x="2384822" y="1178931"/>
                </a:lnTo>
                <a:lnTo>
                  <a:pt x="2389584" y="1176950"/>
                </a:lnTo>
                <a:lnTo>
                  <a:pt x="2394347" y="1174969"/>
                </a:lnTo>
                <a:lnTo>
                  <a:pt x="2399506" y="1173384"/>
                </a:lnTo>
                <a:lnTo>
                  <a:pt x="2404666" y="1171799"/>
                </a:lnTo>
                <a:lnTo>
                  <a:pt x="2409428" y="1171006"/>
                </a:lnTo>
                <a:lnTo>
                  <a:pt x="2414588" y="1170214"/>
                </a:lnTo>
                <a:lnTo>
                  <a:pt x="2420144" y="1169818"/>
                </a:lnTo>
                <a:lnTo>
                  <a:pt x="2425700" y="1169818"/>
                </a:lnTo>
                <a:lnTo>
                  <a:pt x="2435225" y="1170214"/>
                </a:lnTo>
                <a:lnTo>
                  <a:pt x="2444353" y="1171403"/>
                </a:lnTo>
                <a:lnTo>
                  <a:pt x="2453084" y="1173780"/>
                </a:lnTo>
                <a:lnTo>
                  <a:pt x="2462212" y="1176950"/>
                </a:lnTo>
                <a:lnTo>
                  <a:pt x="2469753" y="1180912"/>
                </a:lnTo>
                <a:lnTo>
                  <a:pt x="2477691" y="1185667"/>
                </a:lnTo>
                <a:lnTo>
                  <a:pt x="2484834" y="1190818"/>
                </a:lnTo>
                <a:lnTo>
                  <a:pt x="2491581" y="1196762"/>
                </a:lnTo>
                <a:lnTo>
                  <a:pt x="2497534" y="1203498"/>
                </a:lnTo>
                <a:lnTo>
                  <a:pt x="2502694" y="1210630"/>
                </a:lnTo>
                <a:lnTo>
                  <a:pt x="2507456" y="1218555"/>
                </a:lnTo>
                <a:lnTo>
                  <a:pt x="2511425" y="1226876"/>
                </a:lnTo>
                <a:lnTo>
                  <a:pt x="2514600" y="1234801"/>
                </a:lnTo>
                <a:lnTo>
                  <a:pt x="2516981" y="1244311"/>
                </a:lnTo>
                <a:lnTo>
                  <a:pt x="2518172" y="1253424"/>
                </a:lnTo>
                <a:lnTo>
                  <a:pt x="2518966" y="1262538"/>
                </a:lnTo>
                <a:lnTo>
                  <a:pt x="2518569" y="1271255"/>
                </a:lnTo>
                <a:lnTo>
                  <a:pt x="2517378" y="1279972"/>
                </a:lnTo>
                <a:lnTo>
                  <a:pt x="2514997" y="1288293"/>
                </a:lnTo>
                <a:lnTo>
                  <a:pt x="2512616" y="1296218"/>
                </a:lnTo>
                <a:lnTo>
                  <a:pt x="2516981" y="1295029"/>
                </a:lnTo>
                <a:lnTo>
                  <a:pt x="2521744" y="1293444"/>
                </a:lnTo>
                <a:lnTo>
                  <a:pt x="2526506" y="1292652"/>
                </a:lnTo>
                <a:lnTo>
                  <a:pt x="2531666" y="1292652"/>
                </a:lnTo>
                <a:lnTo>
                  <a:pt x="2536825" y="1292652"/>
                </a:lnTo>
                <a:lnTo>
                  <a:pt x="2542381" y="1293444"/>
                </a:lnTo>
                <a:lnTo>
                  <a:pt x="2547541" y="1295029"/>
                </a:lnTo>
                <a:lnTo>
                  <a:pt x="2552303" y="1296614"/>
                </a:lnTo>
                <a:lnTo>
                  <a:pt x="2557066" y="1299388"/>
                </a:lnTo>
                <a:lnTo>
                  <a:pt x="2561431" y="1301765"/>
                </a:lnTo>
                <a:lnTo>
                  <a:pt x="2565797" y="1304935"/>
                </a:lnTo>
                <a:lnTo>
                  <a:pt x="2569369" y="1308502"/>
                </a:lnTo>
                <a:lnTo>
                  <a:pt x="2572941" y="1312068"/>
                </a:lnTo>
                <a:lnTo>
                  <a:pt x="2576116" y="1316426"/>
                </a:lnTo>
                <a:lnTo>
                  <a:pt x="2578894" y="1320785"/>
                </a:lnTo>
                <a:lnTo>
                  <a:pt x="2581275" y="1325540"/>
                </a:lnTo>
                <a:lnTo>
                  <a:pt x="2582862" y="1330295"/>
                </a:lnTo>
                <a:lnTo>
                  <a:pt x="2584450" y="1335446"/>
                </a:lnTo>
                <a:lnTo>
                  <a:pt x="2585244" y="1340993"/>
                </a:lnTo>
                <a:lnTo>
                  <a:pt x="2585244" y="1346541"/>
                </a:lnTo>
                <a:lnTo>
                  <a:pt x="2585244" y="1350899"/>
                </a:lnTo>
                <a:lnTo>
                  <a:pt x="2584450" y="1355654"/>
                </a:lnTo>
                <a:lnTo>
                  <a:pt x="2583259" y="1360013"/>
                </a:lnTo>
                <a:lnTo>
                  <a:pt x="2582069" y="1363975"/>
                </a:lnTo>
                <a:lnTo>
                  <a:pt x="2587228" y="1367541"/>
                </a:lnTo>
                <a:lnTo>
                  <a:pt x="2592784" y="1370711"/>
                </a:lnTo>
                <a:lnTo>
                  <a:pt x="2597547" y="1374674"/>
                </a:lnTo>
                <a:lnTo>
                  <a:pt x="2602309" y="1378636"/>
                </a:lnTo>
                <a:lnTo>
                  <a:pt x="2606675" y="1382995"/>
                </a:lnTo>
                <a:lnTo>
                  <a:pt x="2611041" y="1387750"/>
                </a:lnTo>
                <a:lnTo>
                  <a:pt x="2614612" y="1392504"/>
                </a:lnTo>
                <a:lnTo>
                  <a:pt x="2618184" y="1397656"/>
                </a:lnTo>
                <a:lnTo>
                  <a:pt x="2620962" y="1403599"/>
                </a:lnTo>
                <a:lnTo>
                  <a:pt x="2624138" y="1409147"/>
                </a:lnTo>
                <a:lnTo>
                  <a:pt x="2626519" y="1414694"/>
                </a:lnTo>
                <a:lnTo>
                  <a:pt x="2628503" y="1421034"/>
                </a:lnTo>
                <a:lnTo>
                  <a:pt x="2629694" y="1426977"/>
                </a:lnTo>
                <a:lnTo>
                  <a:pt x="2631281" y="1433713"/>
                </a:lnTo>
                <a:lnTo>
                  <a:pt x="2631678" y="1439657"/>
                </a:lnTo>
                <a:lnTo>
                  <a:pt x="2632075" y="1446789"/>
                </a:lnTo>
                <a:lnTo>
                  <a:pt x="2631678" y="1455903"/>
                </a:lnTo>
                <a:lnTo>
                  <a:pt x="2630488" y="1465413"/>
                </a:lnTo>
                <a:lnTo>
                  <a:pt x="2627709" y="1474130"/>
                </a:lnTo>
                <a:lnTo>
                  <a:pt x="2624534" y="1482451"/>
                </a:lnTo>
                <a:lnTo>
                  <a:pt x="2620566" y="1490772"/>
                </a:lnTo>
                <a:lnTo>
                  <a:pt x="2616200" y="1498697"/>
                </a:lnTo>
                <a:lnTo>
                  <a:pt x="2610644" y="1505829"/>
                </a:lnTo>
                <a:lnTo>
                  <a:pt x="2605088" y="1512565"/>
                </a:lnTo>
                <a:lnTo>
                  <a:pt x="2597944" y="1518509"/>
                </a:lnTo>
                <a:lnTo>
                  <a:pt x="2590800" y="1523660"/>
                </a:lnTo>
                <a:lnTo>
                  <a:pt x="2583259" y="1528415"/>
                </a:lnTo>
                <a:lnTo>
                  <a:pt x="2574925" y="1532377"/>
                </a:lnTo>
                <a:lnTo>
                  <a:pt x="2566194" y="1535547"/>
                </a:lnTo>
                <a:lnTo>
                  <a:pt x="2557462" y="1537925"/>
                </a:lnTo>
                <a:lnTo>
                  <a:pt x="2548334" y="1539113"/>
                </a:lnTo>
                <a:lnTo>
                  <a:pt x="2538809" y="1539509"/>
                </a:lnTo>
                <a:lnTo>
                  <a:pt x="2531269" y="1539509"/>
                </a:lnTo>
                <a:lnTo>
                  <a:pt x="2523728" y="1538717"/>
                </a:lnTo>
                <a:lnTo>
                  <a:pt x="2516188" y="1536736"/>
                </a:lnTo>
                <a:lnTo>
                  <a:pt x="2509441" y="1534755"/>
                </a:lnTo>
                <a:lnTo>
                  <a:pt x="2507059" y="1542679"/>
                </a:lnTo>
                <a:lnTo>
                  <a:pt x="2504678" y="1549812"/>
                </a:lnTo>
                <a:lnTo>
                  <a:pt x="2501106" y="1557340"/>
                </a:lnTo>
                <a:lnTo>
                  <a:pt x="2497138" y="1564076"/>
                </a:lnTo>
                <a:lnTo>
                  <a:pt x="2492772" y="1570416"/>
                </a:lnTo>
                <a:lnTo>
                  <a:pt x="2488009" y="1576756"/>
                </a:lnTo>
                <a:lnTo>
                  <a:pt x="2482056" y="1582303"/>
                </a:lnTo>
                <a:lnTo>
                  <a:pt x="2476500" y="1587455"/>
                </a:lnTo>
                <a:lnTo>
                  <a:pt x="2469753" y="1591813"/>
                </a:lnTo>
                <a:lnTo>
                  <a:pt x="2463403" y="1596568"/>
                </a:lnTo>
                <a:lnTo>
                  <a:pt x="2456259" y="1599738"/>
                </a:lnTo>
                <a:lnTo>
                  <a:pt x="2448719" y="1602908"/>
                </a:lnTo>
                <a:lnTo>
                  <a:pt x="2441178" y="1605285"/>
                </a:lnTo>
                <a:lnTo>
                  <a:pt x="2433241" y="1606870"/>
                </a:lnTo>
                <a:lnTo>
                  <a:pt x="2425303" y="1608059"/>
                </a:lnTo>
                <a:lnTo>
                  <a:pt x="2416969" y="1608059"/>
                </a:lnTo>
                <a:lnTo>
                  <a:pt x="2410222" y="1608059"/>
                </a:lnTo>
                <a:lnTo>
                  <a:pt x="2403872" y="1607266"/>
                </a:lnTo>
                <a:lnTo>
                  <a:pt x="2397125" y="1606474"/>
                </a:lnTo>
                <a:lnTo>
                  <a:pt x="2391172" y="1604493"/>
                </a:lnTo>
                <a:lnTo>
                  <a:pt x="2384822" y="1602908"/>
                </a:lnTo>
                <a:lnTo>
                  <a:pt x="2379266" y="1600927"/>
                </a:lnTo>
                <a:lnTo>
                  <a:pt x="2373312" y="1598153"/>
                </a:lnTo>
                <a:lnTo>
                  <a:pt x="2368153" y="1594983"/>
                </a:lnTo>
                <a:lnTo>
                  <a:pt x="2362994" y="1598945"/>
                </a:lnTo>
                <a:lnTo>
                  <a:pt x="2357834" y="1602908"/>
                </a:lnTo>
                <a:lnTo>
                  <a:pt x="2352278" y="1606474"/>
                </a:lnTo>
                <a:lnTo>
                  <a:pt x="2346325" y="1609248"/>
                </a:lnTo>
                <a:lnTo>
                  <a:pt x="2340372" y="1611229"/>
                </a:lnTo>
                <a:lnTo>
                  <a:pt x="2333625" y="1612814"/>
                </a:lnTo>
                <a:lnTo>
                  <a:pt x="2326878" y="1614003"/>
                </a:lnTo>
                <a:lnTo>
                  <a:pt x="2320131" y="1614399"/>
                </a:lnTo>
                <a:lnTo>
                  <a:pt x="2313781" y="1614399"/>
                </a:lnTo>
                <a:lnTo>
                  <a:pt x="2307828" y="1614003"/>
                </a:lnTo>
                <a:lnTo>
                  <a:pt x="2301478" y="1612418"/>
                </a:lnTo>
                <a:lnTo>
                  <a:pt x="2295922" y="1610833"/>
                </a:lnTo>
                <a:lnTo>
                  <a:pt x="2290366" y="1609248"/>
                </a:lnTo>
                <a:lnTo>
                  <a:pt x="2284809" y="1606474"/>
                </a:lnTo>
                <a:lnTo>
                  <a:pt x="2279650" y="1603304"/>
                </a:lnTo>
                <a:lnTo>
                  <a:pt x="2274888" y="1599738"/>
                </a:lnTo>
                <a:lnTo>
                  <a:pt x="2270522" y="1596568"/>
                </a:lnTo>
                <a:lnTo>
                  <a:pt x="2266156" y="1592606"/>
                </a:lnTo>
                <a:lnTo>
                  <a:pt x="2262188" y="1587455"/>
                </a:lnTo>
                <a:lnTo>
                  <a:pt x="2258616" y="1583096"/>
                </a:lnTo>
                <a:lnTo>
                  <a:pt x="2255441" y="1577945"/>
                </a:lnTo>
                <a:lnTo>
                  <a:pt x="2253059" y="1572794"/>
                </a:lnTo>
                <a:lnTo>
                  <a:pt x="2250678" y="1567643"/>
                </a:lnTo>
                <a:lnTo>
                  <a:pt x="2248694" y="1561699"/>
                </a:lnTo>
                <a:lnTo>
                  <a:pt x="2243931" y="1560510"/>
                </a:lnTo>
                <a:lnTo>
                  <a:pt x="2239169" y="1559321"/>
                </a:lnTo>
                <a:lnTo>
                  <a:pt x="2236788" y="1565265"/>
                </a:lnTo>
                <a:lnTo>
                  <a:pt x="2233612" y="1571605"/>
                </a:lnTo>
                <a:lnTo>
                  <a:pt x="2230834" y="1577152"/>
                </a:lnTo>
                <a:lnTo>
                  <a:pt x="2226866" y="1582303"/>
                </a:lnTo>
                <a:lnTo>
                  <a:pt x="2222897" y="1587455"/>
                </a:lnTo>
                <a:lnTo>
                  <a:pt x="2218531" y="1592606"/>
                </a:lnTo>
                <a:lnTo>
                  <a:pt x="2213372" y="1596964"/>
                </a:lnTo>
                <a:lnTo>
                  <a:pt x="2208212" y="1600927"/>
                </a:lnTo>
                <a:lnTo>
                  <a:pt x="2202656" y="1604493"/>
                </a:lnTo>
                <a:lnTo>
                  <a:pt x="2197100" y="1607663"/>
                </a:lnTo>
                <a:lnTo>
                  <a:pt x="2191147" y="1610833"/>
                </a:lnTo>
                <a:lnTo>
                  <a:pt x="2185194" y="1612814"/>
                </a:lnTo>
                <a:lnTo>
                  <a:pt x="2178447" y="1615191"/>
                </a:lnTo>
                <a:lnTo>
                  <a:pt x="2172097" y="1616380"/>
                </a:lnTo>
                <a:lnTo>
                  <a:pt x="2164953" y="1617569"/>
                </a:lnTo>
                <a:lnTo>
                  <a:pt x="2157809" y="1617965"/>
                </a:lnTo>
                <a:lnTo>
                  <a:pt x="2152253" y="1617965"/>
                </a:lnTo>
                <a:lnTo>
                  <a:pt x="2146697" y="1617569"/>
                </a:lnTo>
                <a:lnTo>
                  <a:pt x="2140744" y="1616380"/>
                </a:lnTo>
                <a:lnTo>
                  <a:pt x="2135188" y="1615588"/>
                </a:lnTo>
                <a:lnTo>
                  <a:pt x="2130028" y="1614003"/>
                </a:lnTo>
                <a:lnTo>
                  <a:pt x="2124472" y="1612021"/>
                </a:lnTo>
                <a:lnTo>
                  <a:pt x="2119709" y="1610040"/>
                </a:lnTo>
                <a:lnTo>
                  <a:pt x="2114947" y="1607663"/>
                </a:lnTo>
                <a:lnTo>
                  <a:pt x="2110184" y="1605285"/>
                </a:lnTo>
                <a:lnTo>
                  <a:pt x="2105422" y="1602115"/>
                </a:lnTo>
                <a:lnTo>
                  <a:pt x="2101056" y="1598549"/>
                </a:lnTo>
                <a:lnTo>
                  <a:pt x="2097088" y="1594983"/>
                </a:lnTo>
                <a:lnTo>
                  <a:pt x="2093119" y="1591417"/>
                </a:lnTo>
                <a:lnTo>
                  <a:pt x="2089547" y="1587455"/>
                </a:lnTo>
                <a:lnTo>
                  <a:pt x="2085975" y="1583096"/>
                </a:lnTo>
                <a:lnTo>
                  <a:pt x="2082800" y="1578737"/>
                </a:lnTo>
                <a:lnTo>
                  <a:pt x="2078434" y="1583096"/>
                </a:lnTo>
                <a:lnTo>
                  <a:pt x="2073672" y="1588247"/>
                </a:lnTo>
                <a:lnTo>
                  <a:pt x="2068909" y="1591813"/>
                </a:lnTo>
                <a:lnTo>
                  <a:pt x="2064147" y="1595776"/>
                </a:lnTo>
                <a:lnTo>
                  <a:pt x="2058988" y="1599738"/>
                </a:lnTo>
                <a:lnTo>
                  <a:pt x="2053431" y="1603304"/>
                </a:lnTo>
                <a:lnTo>
                  <a:pt x="2047875" y="1606474"/>
                </a:lnTo>
                <a:lnTo>
                  <a:pt x="2042319" y="1609644"/>
                </a:lnTo>
                <a:lnTo>
                  <a:pt x="2035969" y="1612021"/>
                </a:lnTo>
                <a:lnTo>
                  <a:pt x="2030016" y="1614399"/>
                </a:lnTo>
                <a:lnTo>
                  <a:pt x="2023666" y="1616380"/>
                </a:lnTo>
                <a:lnTo>
                  <a:pt x="2017712" y="1618361"/>
                </a:lnTo>
                <a:lnTo>
                  <a:pt x="2010966" y="1619550"/>
                </a:lnTo>
                <a:lnTo>
                  <a:pt x="2004616" y="1620342"/>
                </a:lnTo>
                <a:lnTo>
                  <a:pt x="1997472" y="1621135"/>
                </a:lnTo>
                <a:lnTo>
                  <a:pt x="1991122" y="1621135"/>
                </a:lnTo>
                <a:lnTo>
                  <a:pt x="1984375" y="1621135"/>
                </a:lnTo>
                <a:lnTo>
                  <a:pt x="1977628" y="1621135"/>
                </a:lnTo>
                <a:lnTo>
                  <a:pt x="1971278" y="1620342"/>
                </a:lnTo>
                <a:lnTo>
                  <a:pt x="1964928" y="1619550"/>
                </a:lnTo>
                <a:lnTo>
                  <a:pt x="1958975" y="1618361"/>
                </a:lnTo>
                <a:lnTo>
                  <a:pt x="1952625" y="1616380"/>
                </a:lnTo>
                <a:lnTo>
                  <a:pt x="1947069" y="1614795"/>
                </a:lnTo>
                <a:lnTo>
                  <a:pt x="1941116" y="1612418"/>
                </a:lnTo>
                <a:lnTo>
                  <a:pt x="1935162" y="1610040"/>
                </a:lnTo>
                <a:lnTo>
                  <a:pt x="1930003" y="1607266"/>
                </a:lnTo>
                <a:lnTo>
                  <a:pt x="1924844" y="1604097"/>
                </a:lnTo>
                <a:lnTo>
                  <a:pt x="1919684" y="1601323"/>
                </a:lnTo>
                <a:lnTo>
                  <a:pt x="1914128" y="1597757"/>
                </a:lnTo>
                <a:lnTo>
                  <a:pt x="1909366" y="1593794"/>
                </a:lnTo>
                <a:lnTo>
                  <a:pt x="1904603" y="1589832"/>
                </a:lnTo>
                <a:lnTo>
                  <a:pt x="1900238" y="1585870"/>
                </a:lnTo>
                <a:lnTo>
                  <a:pt x="1899047" y="1590624"/>
                </a:lnTo>
                <a:lnTo>
                  <a:pt x="1897459" y="1595379"/>
                </a:lnTo>
                <a:lnTo>
                  <a:pt x="1895475" y="1600134"/>
                </a:lnTo>
                <a:lnTo>
                  <a:pt x="1893094" y="1605285"/>
                </a:lnTo>
                <a:lnTo>
                  <a:pt x="1891109" y="1609644"/>
                </a:lnTo>
                <a:lnTo>
                  <a:pt x="1888331" y="1614003"/>
                </a:lnTo>
                <a:lnTo>
                  <a:pt x="1885156" y="1618361"/>
                </a:lnTo>
                <a:lnTo>
                  <a:pt x="1882378" y="1622324"/>
                </a:lnTo>
                <a:lnTo>
                  <a:pt x="1878806" y="1626286"/>
                </a:lnTo>
                <a:lnTo>
                  <a:pt x="1875234" y="1629456"/>
                </a:lnTo>
                <a:lnTo>
                  <a:pt x="1871266" y="1633022"/>
                </a:lnTo>
                <a:lnTo>
                  <a:pt x="1866900" y="1636588"/>
                </a:lnTo>
                <a:lnTo>
                  <a:pt x="1862534" y="1639758"/>
                </a:lnTo>
                <a:lnTo>
                  <a:pt x="1858169" y="1642136"/>
                </a:lnTo>
                <a:lnTo>
                  <a:pt x="1853406" y="1644909"/>
                </a:lnTo>
                <a:lnTo>
                  <a:pt x="1848247" y="1647287"/>
                </a:lnTo>
                <a:lnTo>
                  <a:pt x="1842691" y="1648872"/>
                </a:lnTo>
                <a:lnTo>
                  <a:pt x="1837134" y="1650457"/>
                </a:lnTo>
                <a:lnTo>
                  <a:pt x="1831975" y="1652042"/>
                </a:lnTo>
                <a:lnTo>
                  <a:pt x="1826022" y="1652834"/>
                </a:lnTo>
                <a:lnTo>
                  <a:pt x="1820862" y="1653230"/>
                </a:lnTo>
                <a:lnTo>
                  <a:pt x="1815306" y="1653627"/>
                </a:lnTo>
                <a:lnTo>
                  <a:pt x="1809353" y="1653230"/>
                </a:lnTo>
                <a:lnTo>
                  <a:pt x="1804194" y="1652834"/>
                </a:lnTo>
                <a:lnTo>
                  <a:pt x="1799034" y="1652042"/>
                </a:lnTo>
                <a:lnTo>
                  <a:pt x="1793478" y="1651249"/>
                </a:lnTo>
                <a:lnTo>
                  <a:pt x="1788319" y="1649268"/>
                </a:lnTo>
                <a:lnTo>
                  <a:pt x="1783159" y="1647683"/>
                </a:lnTo>
                <a:lnTo>
                  <a:pt x="1778000" y="1645306"/>
                </a:lnTo>
                <a:lnTo>
                  <a:pt x="1773238" y="1643324"/>
                </a:lnTo>
                <a:lnTo>
                  <a:pt x="1768872" y="1640551"/>
                </a:lnTo>
                <a:lnTo>
                  <a:pt x="1764109" y="1637381"/>
                </a:lnTo>
                <a:lnTo>
                  <a:pt x="1761728" y="1643324"/>
                </a:lnTo>
                <a:lnTo>
                  <a:pt x="1758950" y="1649268"/>
                </a:lnTo>
                <a:lnTo>
                  <a:pt x="1756172" y="1654419"/>
                </a:lnTo>
                <a:lnTo>
                  <a:pt x="1752997" y="1660363"/>
                </a:lnTo>
                <a:lnTo>
                  <a:pt x="1749425" y="1665514"/>
                </a:lnTo>
                <a:lnTo>
                  <a:pt x="1745456" y="1670665"/>
                </a:lnTo>
                <a:lnTo>
                  <a:pt x="1741488" y="1675816"/>
                </a:lnTo>
                <a:lnTo>
                  <a:pt x="1737122" y="1680967"/>
                </a:lnTo>
                <a:lnTo>
                  <a:pt x="1732359" y="1685326"/>
                </a:lnTo>
                <a:lnTo>
                  <a:pt x="1727597" y="1689684"/>
                </a:lnTo>
                <a:lnTo>
                  <a:pt x="1722834" y="1693647"/>
                </a:lnTo>
                <a:lnTo>
                  <a:pt x="1716881" y="1697609"/>
                </a:lnTo>
                <a:lnTo>
                  <a:pt x="1711722" y="1701572"/>
                </a:lnTo>
                <a:lnTo>
                  <a:pt x="1705769" y="1704345"/>
                </a:lnTo>
                <a:lnTo>
                  <a:pt x="1699816" y="1707515"/>
                </a:lnTo>
                <a:lnTo>
                  <a:pt x="1693466" y="1710289"/>
                </a:lnTo>
                <a:lnTo>
                  <a:pt x="1687116" y="1712666"/>
                </a:lnTo>
                <a:lnTo>
                  <a:pt x="1680766" y="1715044"/>
                </a:lnTo>
                <a:lnTo>
                  <a:pt x="1674019" y="1716629"/>
                </a:lnTo>
                <a:lnTo>
                  <a:pt x="1667669" y="1717817"/>
                </a:lnTo>
                <a:lnTo>
                  <a:pt x="1660922" y="1719006"/>
                </a:lnTo>
                <a:lnTo>
                  <a:pt x="1654175" y="1719402"/>
                </a:lnTo>
                <a:lnTo>
                  <a:pt x="1647825" y="1719799"/>
                </a:lnTo>
                <a:lnTo>
                  <a:pt x="1641078" y="1719799"/>
                </a:lnTo>
                <a:lnTo>
                  <a:pt x="1634728" y="1719402"/>
                </a:lnTo>
                <a:lnTo>
                  <a:pt x="1627981" y="1718610"/>
                </a:lnTo>
                <a:lnTo>
                  <a:pt x="1622028" y="1717421"/>
                </a:lnTo>
                <a:lnTo>
                  <a:pt x="1615281" y="1716232"/>
                </a:lnTo>
                <a:lnTo>
                  <a:pt x="1609328" y="1714648"/>
                </a:lnTo>
                <a:lnTo>
                  <a:pt x="1602978" y="1712270"/>
                </a:lnTo>
                <a:lnTo>
                  <a:pt x="1597025" y="1710289"/>
                </a:lnTo>
                <a:lnTo>
                  <a:pt x="1591072" y="1707515"/>
                </a:lnTo>
                <a:lnTo>
                  <a:pt x="1589881" y="1712666"/>
                </a:lnTo>
                <a:lnTo>
                  <a:pt x="1588691" y="1717817"/>
                </a:lnTo>
                <a:lnTo>
                  <a:pt x="1586706" y="1723365"/>
                </a:lnTo>
                <a:lnTo>
                  <a:pt x="1584722" y="1728516"/>
                </a:lnTo>
                <a:lnTo>
                  <a:pt x="1582341" y="1733271"/>
                </a:lnTo>
                <a:lnTo>
                  <a:pt x="1579959" y="1738026"/>
                </a:lnTo>
                <a:lnTo>
                  <a:pt x="1576784" y="1742384"/>
                </a:lnTo>
                <a:lnTo>
                  <a:pt x="1573609" y="1746743"/>
                </a:lnTo>
                <a:lnTo>
                  <a:pt x="1570038" y="1751102"/>
                </a:lnTo>
                <a:lnTo>
                  <a:pt x="1566466" y="1755064"/>
                </a:lnTo>
                <a:lnTo>
                  <a:pt x="1562497" y="1759026"/>
                </a:lnTo>
                <a:lnTo>
                  <a:pt x="1558131" y="1762593"/>
                </a:lnTo>
                <a:lnTo>
                  <a:pt x="1552972" y="1766159"/>
                </a:lnTo>
                <a:lnTo>
                  <a:pt x="1548209" y="1768932"/>
                </a:lnTo>
                <a:lnTo>
                  <a:pt x="1543050" y="1771706"/>
                </a:lnTo>
                <a:lnTo>
                  <a:pt x="1537891" y="1774084"/>
                </a:lnTo>
                <a:lnTo>
                  <a:pt x="1531938" y="1776065"/>
                </a:lnTo>
                <a:lnTo>
                  <a:pt x="1526381" y="1778046"/>
                </a:lnTo>
                <a:lnTo>
                  <a:pt x="1520825" y="1779235"/>
                </a:lnTo>
                <a:lnTo>
                  <a:pt x="1514872" y="1780027"/>
                </a:lnTo>
                <a:lnTo>
                  <a:pt x="1508919" y="1780423"/>
                </a:lnTo>
                <a:lnTo>
                  <a:pt x="1503362" y="1780423"/>
                </a:lnTo>
                <a:lnTo>
                  <a:pt x="1497409" y="1780027"/>
                </a:lnTo>
                <a:lnTo>
                  <a:pt x="1491853" y="1779631"/>
                </a:lnTo>
                <a:lnTo>
                  <a:pt x="1489869" y="1783197"/>
                </a:lnTo>
                <a:lnTo>
                  <a:pt x="1487884" y="1786763"/>
                </a:lnTo>
                <a:lnTo>
                  <a:pt x="1485106" y="1790329"/>
                </a:lnTo>
                <a:lnTo>
                  <a:pt x="1482328" y="1793103"/>
                </a:lnTo>
                <a:lnTo>
                  <a:pt x="1479153" y="1796273"/>
                </a:lnTo>
                <a:lnTo>
                  <a:pt x="1475581" y="1798650"/>
                </a:lnTo>
                <a:lnTo>
                  <a:pt x="1471612" y="1801028"/>
                </a:lnTo>
                <a:lnTo>
                  <a:pt x="1467644" y="1803009"/>
                </a:lnTo>
                <a:lnTo>
                  <a:pt x="1463278" y="1804594"/>
                </a:lnTo>
                <a:lnTo>
                  <a:pt x="1458516" y="1805386"/>
                </a:lnTo>
                <a:lnTo>
                  <a:pt x="1454150" y="1805783"/>
                </a:lnTo>
                <a:lnTo>
                  <a:pt x="1449388" y="1806575"/>
                </a:lnTo>
                <a:lnTo>
                  <a:pt x="1445022" y="1805783"/>
                </a:lnTo>
                <a:lnTo>
                  <a:pt x="1440656" y="1805386"/>
                </a:lnTo>
                <a:lnTo>
                  <a:pt x="1436291" y="1804198"/>
                </a:lnTo>
                <a:lnTo>
                  <a:pt x="1432322" y="1803009"/>
                </a:lnTo>
                <a:lnTo>
                  <a:pt x="1427956" y="1800632"/>
                </a:lnTo>
                <a:lnTo>
                  <a:pt x="1424384" y="1798650"/>
                </a:lnTo>
                <a:lnTo>
                  <a:pt x="1420416" y="1795877"/>
                </a:lnTo>
                <a:lnTo>
                  <a:pt x="1417241" y="1792707"/>
                </a:lnTo>
                <a:lnTo>
                  <a:pt x="1414066" y="1789141"/>
                </a:lnTo>
                <a:lnTo>
                  <a:pt x="1411288" y="1785971"/>
                </a:lnTo>
                <a:lnTo>
                  <a:pt x="1408906" y="1782008"/>
                </a:lnTo>
                <a:lnTo>
                  <a:pt x="1406922" y="1777650"/>
                </a:lnTo>
                <a:lnTo>
                  <a:pt x="1405334" y="1773687"/>
                </a:lnTo>
                <a:lnTo>
                  <a:pt x="1404541" y="1770121"/>
                </a:lnTo>
                <a:lnTo>
                  <a:pt x="1403747" y="1766159"/>
                </a:lnTo>
                <a:lnTo>
                  <a:pt x="1403350" y="1762196"/>
                </a:lnTo>
                <a:lnTo>
                  <a:pt x="1403350" y="1758630"/>
                </a:lnTo>
                <a:lnTo>
                  <a:pt x="1403747" y="1754668"/>
                </a:lnTo>
                <a:lnTo>
                  <a:pt x="1404144" y="1751102"/>
                </a:lnTo>
                <a:lnTo>
                  <a:pt x="1404938" y="1747139"/>
                </a:lnTo>
                <a:lnTo>
                  <a:pt x="1406525" y="1743969"/>
                </a:lnTo>
                <a:lnTo>
                  <a:pt x="1407716" y="1740403"/>
                </a:lnTo>
                <a:lnTo>
                  <a:pt x="1409303" y="1737233"/>
                </a:lnTo>
                <a:lnTo>
                  <a:pt x="1411684" y="1733667"/>
                </a:lnTo>
                <a:lnTo>
                  <a:pt x="1413669" y="1731290"/>
                </a:lnTo>
                <a:lnTo>
                  <a:pt x="1416050" y="1728120"/>
                </a:lnTo>
                <a:lnTo>
                  <a:pt x="1419225" y="1725346"/>
                </a:lnTo>
                <a:lnTo>
                  <a:pt x="1421606" y="1722969"/>
                </a:lnTo>
                <a:lnTo>
                  <a:pt x="1419225" y="1714648"/>
                </a:lnTo>
                <a:lnTo>
                  <a:pt x="1417241" y="1706326"/>
                </a:lnTo>
                <a:lnTo>
                  <a:pt x="1416447" y="1698005"/>
                </a:lnTo>
                <a:lnTo>
                  <a:pt x="1416447" y="1689684"/>
                </a:lnTo>
                <a:lnTo>
                  <a:pt x="1417241" y="1681363"/>
                </a:lnTo>
                <a:lnTo>
                  <a:pt x="1418431" y="1673042"/>
                </a:lnTo>
                <a:lnTo>
                  <a:pt x="1420812" y="1665118"/>
                </a:lnTo>
                <a:lnTo>
                  <a:pt x="1423988" y="1657193"/>
                </a:lnTo>
                <a:lnTo>
                  <a:pt x="1427559" y="1649664"/>
                </a:lnTo>
                <a:lnTo>
                  <a:pt x="1431925" y="1642928"/>
                </a:lnTo>
                <a:lnTo>
                  <a:pt x="1437084" y="1636192"/>
                </a:lnTo>
                <a:lnTo>
                  <a:pt x="1442641" y="1630248"/>
                </a:lnTo>
                <a:lnTo>
                  <a:pt x="1448991" y="1624305"/>
                </a:lnTo>
                <a:lnTo>
                  <a:pt x="1455341" y="1619550"/>
                </a:lnTo>
                <a:lnTo>
                  <a:pt x="1462881" y="1615191"/>
                </a:lnTo>
                <a:lnTo>
                  <a:pt x="1471216" y="1611229"/>
                </a:lnTo>
                <a:lnTo>
                  <a:pt x="1476772" y="1609248"/>
                </a:lnTo>
                <a:lnTo>
                  <a:pt x="1483122" y="1607266"/>
                </a:lnTo>
                <a:lnTo>
                  <a:pt x="1489075" y="1606078"/>
                </a:lnTo>
                <a:lnTo>
                  <a:pt x="1495425" y="1605285"/>
                </a:lnTo>
                <a:lnTo>
                  <a:pt x="1501378" y="1604493"/>
                </a:lnTo>
                <a:lnTo>
                  <a:pt x="1507728" y="1604493"/>
                </a:lnTo>
                <a:lnTo>
                  <a:pt x="1513681" y="1605285"/>
                </a:lnTo>
                <a:lnTo>
                  <a:pt x="1519238" y="1606078"/>
                </a:lnTo>
                <a:lnTo>
                  <a:pt x="1518841" y="1598153"/>
                </a:lnTo>
                <a:lnTo>
                  <a:pt x="1518841" y="1590228"/>
                </a:lnTo>
                <a:lnTo>
                  <a:pt x="1519238" y="1582700"/>
                </a:lnTo>
                <a:lnTo>
                  <a:pt x="1520428" y="1574775"/>
                </a:lnTo>
                <a:lnTo>
                  <a:pt x="1521619" y="1567246"/>
                </a:lnTo>
                <a:lnTo>
                  <a:pt x="1523206" y="1559718"/>
                </a:lnTo>
                <a:lnTo>
                  <a:pt x="1525984" y="1552189"/>
                </a:lnTo>
                <a:lnTo>
                  <a:pt x="1528762" y="1545057"/>
                </a:lnTo>
                <a:lnTo>
                  <a:pt x="1531541" y="1538321"/>
                </a:lnTo>
                <a:lnTo>
                  <a:pt x="1535112" y="1531188"/>
                </a:lnTo>
                <a:lnTo>
                  <a:pt x="1539081" y="1524452"/>
                </a:lnTo>
                <a:lnTo>
                  <a:pt x="1543844" y="1518113"/>
                </a:lnTo>
                <a:lnTo>
                  <a:pt x="1548606" y="1511773"/>
                </a:lnTo>
                <a:lnTo>
                  <a:pt x="1553766" y="1506225"/>
                </a:lnTo>
                <a:lnTo>
                  <a:pt x="1559322" y="1501074"/>
                </a:lnTo>
                <a:lnTo>
                  <a:pt x="1565275" y="1495923"/>
                </a:lnTo>
                <a:lnTo>
                  <a:pt x="1562894" y="1491564"/>
                </a:lnTo>
                <a:lnTo>
                  <a:pt x="1560512" y="1486810"/>
                </a:lnTo>
                <a:lnTo>
                  <a:pt x="1558925" y="1482451"/>
                </a:lnTo>
                <a:lnTo>
                  <a:pt x="1558131" y="1478092"/>
                </a:lnTo>
                <a:lnTo>
                  <a:pt x="1556941" y="1474130"/>
                </a:lnTo>
                <a:lnTo>
                  <a:pt x="1556941" y="1469771"/>
                </a:lnTo>
                <a:lnTo>
                  <a:pt x="1556941" y="1465413"/>
                </a:lnTo>
                <a:lnTo>
                  <a:pt x="1557338" y="1461450"/>
                </a:lnTo>
                <a:lnTo>
                  <a:pt x="1558925" y="1457092"/>
                </a:lnTo>
                <a:lnTo>
                  <a:pt x="1559719" y="1453129"/>
                </a:lnTo>
                <a:lnTo>
                  <a:pt x="1561306" y="1449563"/>
                </a:lnTo>
                <a:lnTo>
                  <a:pt x="1563688" y="1445997"/>
                </a:lnTo>
                <a:lnTo>
                  <a:pt x="1565672" y="1442431"/>
                </a:lnTo>
                <a:lnTo>
                  <a:pt x="1568450" y="1438865"/>
                </a:lnTo>
                <a:lnTo>
                  <a:pt x="1571625" y="1435695"/>
                </a:lnTo>
                <a:lnTo>
                  <a:pt x="1574800" y="1433317"/>
                </a:lnTo>
                <a:lnTo>
                  <a:pt x="1577975" y="1430543"/>
                </a:lnTo>
                <a:lnTo>
                  <a:pt x="1581944" y="1428562"/>
                </a:lnTo>
                <a:lnTo>
                  <a:pt x="1581150" y="1416279"/>
                </a:lnTo>
                <a:lnTo>
                  <a:pt x="1581944" y="1403995"/>
                </a:lnTo>
                <a:lnTo>
                  <a:pt x="1583531" y="1392108"/>
                </a:lnTo>
                <a:lnTo>
                  <a:pt x="1585516" y="1380221"/>
                </a:lnTo>
                <a:lnTo>
                  <a:pt x="1589088" y="1368730"/>
                </a:lnTo>
                <a:lnTo>
                  <a:pt x="1593056" y="1357635"/>
                </a:lnTo>
                <a:lnTo>
                  <a:pt x="1598216" y="1346541"/>
                </a:lnTo>
                <a:lnTo>
                  <a:pt x="1604169" y="1336238"/>
                </a:lnTo>
                <a:lnTo>
                  <a:pt x="1610519" y="1325936"/>
                </a:lnTo>
                <a:lnTo>
                  <a:pt x="1618059" y="1316426"/>
                </a:lnTo>
                <a:lnTo>
                  <a:pt x="1626394" y="1307709"/>
                </a:lnTo>
                <a:lnTo>
                  <a:pt x="1635125" y="1299388"/>
                </a:lnTo>
                <a:lnTo>
                  <a:pt x="1644650" y="1291463"/>
                </a:lnTo>
                <a:lnTo>
                  <a:pt x="1655366" y="1284331"/>
                </a:lnTo>
                <a:lnTo>
                  <a:pt x="1666081" y="1278387"/>
                </a:lnTo>
                <a:lnTo>
                  <a:pt x="1672034" y="1275614"/>
                </a:lnTo>
                <a:lnTo>
                  <a:pt x="1677591" y="1273236"/>
                </a:lnTo>
                <a:lnTo>
                  <a:pt x="1684338" y="1270463"/>
                </a:lnTo>
                <a:lnTo>
                  <a:pt x="1691084" y="1268085"/>
                </a:lnTo>
                <a:lnTo>
                  <a:pt x="1697831" y="1266500"/>
                </a:lnTo>
                <a:lnTo>
                  <a:pt x="1704181" y="1265311"/>
                </a:lnTo>
                <a:lnTo>
                  <a:pt x="1708150" y="1262141"/>
                </a:lnTo>
                <a:lnTo>
                  <a:pt x="1711722" y="1259764"/>
                </a:lnTo>
                <a:lnTo>
                  <a:pt x="1716088" y="1258179"/>
                </a:lnTo>
                <a:lnTo>
                  <a:pt x="1720056" y="1256594"/>
                </a:lnTo>
                <a:lnTo>
                  <a:pt x="1724422" y="1255405"/>
                </a:lnTo>
                <a:lnTo>
                  <a:pt x="1728788" y="1254613"/>
                </a:lnTo>
                <a:lnTo>
                  <a:pt x="1733153" y="1254613"/>
                </a:lnTo>
                <a:lnTo>
                  <a:pt x="1737519" y="1254613"/>
                </a:lnTo>
                <a:lnTo>
                  <a:pt x="1741884" y="1255009"/>
                </a:lnTo>
                <a:lnTo>
                  <a:pt x="1745853" y="1255802"/>
                </a:lnTo>
                <a:lnTo>
                  <a:pt x="1749822" y="1257387"/>
                </a:lnTo>
                <a:lnTo>
                  <a:pt x="1753791" y="1258972"/>
                </a:lnTo>
                <a:lnTo>
                  <a:pt x="1758553" y="1254217"/>
                </a:lnTo>
                <a:lnTo>
                  <a:pt x="1764506" y="1249462"/>
                </a:lnTo>
                <a:lnTo>
                  <a:pt x="1766888" y="1240745"/>
                </a:lnTo>
                <a:lnTo>
                  <a:pt x="1770062" y="1232027"/>
                </a:lnTo>
                <a:lnTo>
                  <a:pt x="1773634" y="1223310"/>
                </a:lnTo>
                <a:lnTo>
                  <a:pt x="1777206" y="1214989"/>
                </a:lnTo>
                <a:lnTo>
                  <a:pt x="1781175" y="1206668"/>
                </a:lnTo>
                <a:lnTo>
                  <a:pt x="1785541" y="1198743"/>
                </a:lnTo>
                <a:lnTo>
                  <a:pt x="1790303" y="1190818"/>
                </a:lnTo>
                <a:lnTo>
                  <a:pt x="1795066" y="1182893"/>
                </a:lnTo>
                <a:lnTo>
                  <a:pt x="1800225" y="1175365"/>
                </a:lnTo>
                <a:lnTo>
                  <a:pt x="1806178" y="1168629"/>
                </a:lnTo>
                <a:lnTo>
                  <a:pt x="1811734" y="1161497"/>
                </a:lnTo>
                <a:lnTo>
                  <a:pt x="1817688" y="1154760"/>
                </a:lnTo>
                <a:lnTo>
                  <a:pt x="1824434" y="1148421"/>
                </a:lnTo>
                <a:lnTo>
                  <a:pt x="1830784" y="1142081"/>
                </a:lnTo>
                <a:lnTo>
                  <a:pt x="1837928" y="1136137"/>
                </a:lnTo>
                <a:lnTo>
                  <a:pt x="1845072" y="1130590"/>
                </a:lnTo>
                <a:lnTo>
                  <a:pt x="1852612" y="1125042"/>
                </a:lnTo>
                <a:lnTo>
                  <a:pt x="1859756" y="1119891"/>
                </a:lnTo>
                <a:lnTo>
                  <a:pt x="1867694" y="1115136"/>
                </a:lnTo>
                <a:lnTo>
                  <a:pt x="1875631" y="1110778"/>
                </a:lnTo>
                <a:lnTo>
                  <a:pt x="1883569" y="1106419"/>
                </a:lnTo>
                <a:lnTo>
                  <a:pt x="1891903" y="1102457"/>
                </a:lnTo>
                <a:lnTo>
                  <a:pt x="1900634" y="1098891"/>
                </a:lnTo>
                <a:lnTo>
                  <a:pt x="1909366" y="1095721"/>
                </a:lnTo>
                <a:lnTo>
                  <a:pt x="1918097" y="1092947"/>
                </a:lnTo>
                <a:lnTo>
                  <a:pt x="1926828" y="1090173"/>
                </a:lnTo>
                <a:lnTo>
                  <a:pt x="1935956" y="1088588"/>
                </a:lnTo>
                <a:lnTo>
                  <a:pt x="1945878" y="1086607"/>
                </a:lnTo>
                <a:lnTo>
                  <a:pt x="1955006" y="1085022"/>
                </a:lnTo>
                <a:lnTo>
                  <a:pt x="1964531" y="1084230"/>
                </a:lnTo>
                <a:lnTo>
                  <a:pt x="1974453" y="1083437"/>
                </a:lnTo>
                <a:lnTo>
                  <a:pt x="1983978" y="1083041"/>
                </a:lnTo>
                <a:lnTo>
                  <a:pt x="1991916" y="1083437"/>
                </a:lnTo>
                <a:lnTo>
                  <a:pt x="1999853" y="1083437"/>
                </a:lnTo>
                <a:lnTo>
                  <a:pt x="2007394" y="1084626"/>
                </a:lnTo>
                <a:lnTo>
                  <a:pt x="2015331" y="1085418"/>
                </a:lnTo>
                <a:lnTo>
                  <a:pt x="2022872" y="1086607"/>
                </a:lnTo>
                <a:lnTo>
                  <a:pt x="2030809" y="1087796"/>
                </a:lnTo>
                <a:lnTo>
                  <a:pt x="2045097" y="1091758"/>
                </a:lnTo>
                <a:lnTo>
                  <a:pt x="2059781" y="1096117"/>
                </a:lnTo>
                <a:lnTo>
                  <a:pt x="2073672" y="1102061"/>
                </a:lnTo>
                <a:lnTo>
                  <a:pt x="2087166" y="1108004"/>
                </a:lnTo>
                <a:lnTo>
                  <a:pt x="2100659" y="1115533"/>
                </a:lnTo>
                <a:lnTo>
                  <a:pt x="2103834" y="1109985"/>
                </a:lnTo>
                <a:lnTo>
                  <a:pt x="2107803" y="1104042"/>
                </a:lnTo>
                <a:lnTo>
                  <a:pt x="2112169" y="1098891"/>
                </a:lnTo>
                <a:lnTo>
                  <a:pt x="2117328" y="1094136"/>
                </a:lnTo>
                <a:lnTo>
                  <a:pt x="2122091" y="1089777"/>
                </a:lnTo>
                <a:lnTo>
                  <a:pt x="2127250" y="1085418"/>
                </a:lnTo>
                <a:lnTo>
                  <a:pt x="2132409" y="1081456"/>
                </a:lnTo>
                <a:lnTo>
                  <a:pt x="2138362" y="1077494"/>
                </a:lnTo>
                <a:lnTo>
                  <a:pt x="2144316" y="1074324"/>
                </a:lnTo>
                <a:lnTo>
                  <a:pt x="2150269" y="1071946"/>
                </a:lnTo>
                <a:lnTo>
                  <a:pt x="2157016" y="1069173"/>
                </a:lnTo>
                <a:lnTo>
                  <a:pt x="2163762" y="1066795"/>
                </a:lnTo>
                <a:lnTo>
                  <a:pt x="2170112" y="1065210"/>
                </a:lnTo>
                <a:lnTo>
                  <a:pt x="2177256" y="1064418"/>
                </a:lnTo>
                <a:lnTo>
                  <a:pt x="2184003" y="1063625"/>
                </a:lnTo>
                <a:close/>
                <a:moveTo>
                  <a:pt x="3375353" y="827087"/>
                </a:moveTo>
                <a:lnTo>
                  <a:pt x="3380089" y="827087"/>
                </a:lnTo>
                <a:lnTo>
                  <a:pt x="3385219" y="827487"/>
                </a:lnTo>
                <a:lnTo>
                  <a:pt x="3390350" y="827887"/>
                </a:lnTo>
                <a:lnTo>
                  <a:pt x="3395875" y="829087"/>
                </a:lnTo>
                <a:lnTo>
                  <a:pt x="3400611" y="831086"/>
                </a:lnTo>
                <a:lnTo>
                  <a:pt x="3405741" y="833486"/>
                </a:lnTo>
                <a:lnTo>
                  <a:pt x="3410083" y="836285"/>
                </a:lnTo>
                <a:lnTo>
                  <a:pt x="3414424" y="839884"/>
                </a:lnTo>
                <a:lnTo>
                  <a:pt x="3418370" y="843483"/>
                </a:lnTo>
                <a:lnTo>
                  <a:pt x="3421922" y="847482"/>
                </a:lnTo>
                <a:lnTo>
                  <a:pt x="3425080" y="851881"/>
                </a:lnTo>
                <a:lnTo>
                  <a:pt x="3427447" y="856280"/>
                </a:lnTo>
                <a:lnTo>
                  <a:pt x="3429815" y="861079"/>
                </a:lnTo>
                <a:lnTo>
                  <a:pt x="3431394" y="865878"/>
                </a:lnTo>
                <a:lnTo>
                  <a:pt x="3432183" y="870677"/>
                </a:lnTo>
                <a:lnTo>
                  <a:pt x="3433367" y="875876"/>
                </a:lnTo>
                <a:lnTo>
                  <a:pt x="3433762" y="881474"/>
                </a:lnTo>
                <a:lnTo>
                  <a:pt x="3433367" y="886273"/>
                </a:lnTo>
                <a:lnTo>
                  <a:pt x="3432183" y="891472"/>
                </a:lnTo>
                <a:lnTo>
                  <a:pt x="3430999" y="896671"/>
                </a:lnTo>
                <a:lnTo>
                  <a:pt x="3429421" y="901870"/>
                </a:lnTo>
                <a:lnTo>
                  <a:pt x="3427053" y="907068"/>
                </a:lnTo>
                <a:lnTo>
                  <a:pt x="3425080" y="909868"/>
                </a:lnTo>
                <a:lnTo>
                  <a:pt x="3422712" y="913067"/>
                </a:lnTo>
                <a:lnTo>
                  <a:pt x="3417976" y="918666"/>
                </a:lnTo>
                <a:lnTo>
                  <a:pt x="3412845" y="923864"/>
                </a:lnTo>
                <a:lnTo>
                  <a:pt x="3406531" y="927464"/>
                </a:lnTo>
                <a:lnTo>
                  <a:pt x="3400611" y="930663"/>
                </a:lnTo>
                <a:lnTo>
                  <a:pt x="3393507" y="933062"/>
                </a:lnTo>
                <a:lnTo>
                  <a:pt x="3386798" y="934262"/>
                </a:lnTo>
                <a:lnTo>
                  <a:pt x="3379694" y="934662"/>
                </a:lnTo>
                <a:lnTo>
                  <a:pt x="3380878" y="938261"/>
                </a:lnTo>
                <a:lnTo>
                  <a:pt x="3381273" y="942260"/>
                </a:lnTo>
                <a:lnTo>
                  <a:pt x="3381667" y="945859"/>
                </a:lnTo>
                <a:lnTo>
                  <a:pt x="3381273" y="949858"/>
                </a:lnTo>
                <a:lnTo>
                  <a:pt x="3380878" y="953457"/>
                </a:lnTo>
                <a:lnTo>
                  <a:pt x="3380089" y="957057"/>
                </a:lnTo>
                <a:lnTo>
                  <a:pt x="3378905" y="960656"/>
                </a:lnTo>
                <a:lnTo>
                  <a:pt x="3376931" y="964655"/>
                </a:lnTo>
                <a:lnTo>
                  <a:pt x="3375353" y="967854"/>
                </a:lnTo>
                <a:lnTo>
                  <a:pt x="3372985" y="971053"/>
                </a:lnTo>
                <a:lnTo>
                  <a:pt x="3370617" y="973453"/>
                </a:lnTo>
                <a:lnTo>
                  <a:pt x="3367854" y="975852"/>
                </a:lnTo>
                <a:lnTo>
                  <a:pt x="3364697" y="977852"/>
                </a:lnTo>
                <a:lnTo>
                  <a:pt x="3361934" y="979851"/>
                </a:lnTo>
                <a:lnTo>
                  <a:pt x="3358777" y="981451"/>
                </a:lnTo>
                <a:lnTo>
                  <a:pt x="3355225" y="982251"/>
                </a:lnTo>
                <a:lnTo>
                  <a:pt x="3351673" y="983450"/>
                </a:lnTo>
                <a:lnTo>
                  <a:pt x="3348121" y="983850"/>
                </a:lnTo>
                <a:lnTo>
                  <a:pt x="3344964" y="984250"/>
                </a:lnTo>
                <a:lnTo>
                  <a:pt x="3341412" y="983850"/>
                </a:lnTo>
                <a:lnTo>
                  <a:pt x="3337860" y="983450"/>
                </a:lnTo>
                <a:lnTo>
                  <a:pt x="3333914" y="982251"/>
                </a:lnTo>
                <a:lnTo>
                  <a:pt x="3330362" y="981051"/>
                </a:lnTo>
                <a:lnTo>
                  <a:pt x="3327204" y="979451"/>
                </a:lnTo>
                <a:lnTo>
                  <a:pt x="3322863" y="977052"/>
                </a:lnTo>
                <a:lnTo>
                  <a:pt x="3319311" y="973853"/>
                </a:lnTo>
                <a:lnTo>
                  <a:pt x="3316549" y="970653"/>
                </a:lnTo>
                <a:lnTo>
                  <a:pt x="3313391" y="966654"/>
                </a:lnTo>
                <a:lnTo>
                  <a:pt x="3311418" y="962655"/>
                </a:lnTo>
                <a:lnTo>
                  <a:pt x="3309839" y="958256"/>
                </a:lnTo>
                <a:lnTo>
                  <a:pt x="3308655" y="953857"/>
                </a:lnTo>
                <a:lnTo>
                  <a:pt x="3308261" y="948659"/>
                </a:lnTo>
                <a:lnTo>
                  <a:pt x="3303130" y="950258"/>
                </a:lnTo>
                <a:lnTo>
                  <a:pt x="3298000" y="951058"/>
                </a:lnTo>
                <a:lnTo>
                  <a:pt x="3292869" y="951058"/>
                </a:lnTo>
                <a:lnTo>
                  <a:pt x="3287739" y="950658"/>
                </a:lnTo>
                <a:lnTo>
                  <a:pt x="3283003" y="949858"/>
                </a:lnTo>
                <a:lnTo>
                  <a:pt x="3277478" y="948259"/>
                </a:lnTo>
                <a:lnTo>
                  <a:pt x="3272742" y="946659"/>
                </a:lnTo>
                <a:lnTo>
                  <a:pt x="3267611" y="944260"/>
                </a:lnTo>
                <a:lnTo>
                  <a:pt x="3264454" y="942260"/>
                </a:lnTo>
                <a:lnTo>
                  <a:pt x="3261691" y="940261"/>
                </a:lnTo>
                <a:lnTo>
                  <a:pt x="3258534" y="937861"/>
                </a:lnTo>
                <a:lnTo>
                  <a:pt x="3255771" y="935062"/>
                </a:lnTo>
                <a:lnTo>
                  <a:pt x="3251035" y="929863"/>
                </a:lnTo>
                <a:lnTo>
                  <a:pt x="3247089" y="923864"/>
                </a:lnTo>
                <a:lnTo>
                  <a:pt x="3241958" y="922265"/>
                </a:lnTo>
                <a:lnTo>
                  <a:pt x="3240774" y="925064"/>
                </a:lnTo>
                <a:lnTo>
                  <a:pt x="3238012" y="929463"/>
                </a:lnTo>
                <a:lnTo>
                  <a:pt x="3235249" y="933462"/>
                </a:lnTo>
                <a:lnTo>
                  <a:pt x="3232092" y="937061"/>
                </a:lnTo>
                <a:lnTo>
                  <a:pt x="3228540" y="939861"/>
                </a:lnTo>
                <a:lnTo>
                  <a:pt x="3224988" y="942660"/>
                </a:lnTo>
                <a:lnTo>
                  <a:pt x="3220647" y="945059"/>
                </a:lnTo>
                <a:lnTo>
                  <a:pt x="3216700" y="947059"/>
                </a:lnTo>
                <a:lnTo>
                  <a:pt x="3212359" y="948259"/>
                </a:lnTo>
                <a:lnTo>
                  <a:pt x="3208018" y="949458"/>
                </a:lnTo>
                <a:lnTo>
                  <a:pt x="3203282" y="950258"/>
                </a:lnTo>
                <a:lnTo>
                  <a:pt x="3198941" y="950258"/>
                </a:lnTo>
                <a:lnTo>
                  <a:pt x="3193810" y="950258"/>
                </a:lnTo>
                <a:lnTo>
                  <a:pt x="3189469" y="949458"/>
                </a:lnTo>
                <a:lnTo>
                  <a:pt x="3184733" y="948259"/>
                </a:lnTo>
                <a:lnTo>
                  <a:pt x="3180392" y="946659"/>
                </a:lnTo>
                <a:lnTo>
                  <a:pt x="3176050" y="944260"/>
                </a:lnTo>
                <a:lnTo>
                  <a:pt x="3171709" y="941860"/>
                </a:lnTo>
                <a:lnTo>
                  <a:pt x="3168157" y="939061"/>
                </a:lnTo>
                <a:lnTo>
                  <a:pt x="3164605" y="935462"/>
                </a:lnTo>
                <a:lnTo>
                  <a:pt x="3161843" y="932262"/>
                </a:lnTo>
                <a:lnTo>
                  <a:pt x="3158685" y="928663"/>
                </a:lnTo>
                <a:lnTo>
                  <a:pt x="3156712" y="924664"/>
                </a:lnTo>
                <a:lnTo>
                  <a:pt x="3154739" y="920265"/>
                </a:lnTo>
                <a:lnTo>
                  <a:pt x="3153160" y="915866"/>
                </a:lnTo>
                <a:lnTo>
                  <a:pt x="3151976" y="911467"/>
                </a:lnTo>
                <a:lnTo>
                  <a:pt x="3151187" y="907068"/>
                </a:lnTo>
                <a:lnTo>
                  <a:pt x="3151187" y="901870"/>
                </a:lnTo>
                <a:lnTo>
                  <a:pt x="3151187" y="897071"/>
                </a:lnTo>
                <a:lnTo>
                  <a:pt x="3151976" y="892672"/>
                </a:lnTo>
                <a:lnTo>
                  <a:pt x="3153555" y="887873"/>
                </a:lnTo>
                <a:lnTo>
                  <a:pt x="3154739" y="883474"/>
                </a:lnTo>
                <a:lnTo>
                  <a:pt x="3157107" y="879075"/>
                </a:lnTo>
                <a:lnTo>
                  <a:pt x="3159080" y="875076"/>
                </a:lnTo>
                <a:lnTo>
                  <a:pt x="3161843" y="871477"/>
                </a:lnTo>
                <a:lnTo>
                  <a:pt x="3164605" y="868677"/>
                </a:lnTo>
                <a:lnTo>
                  <a:pt x="3167763" y="865478"/>
                </a:lnTo>
                <a:lnTo>
                  <a:pt x="3171315" y="862679"/>
                </a:lnTo>
                <a:lnTo>
                  <a:pt x="3174866" y="860679"/>
                </a:lnTo>
                <a:lnTo>
                  <a:pt x="3178813" y="858280"/>
                </a:lnTo>
                <a:lnTo>
                  <a:pt x="3182365" y="857080"/>
                </a:lnTo>
                <a:lnTo>
                  <a:pt x="3186706" y="855481"/>
                </a:lnTo>
                <a:lnTo>
                  <a:pt x="3190653" y="854681"/>
                </a:lnTo>
                <a:lnTo>
                  <a:pt x="3194994" y="854281"/>
                </a:lnTo>
                <a:lnTo>
                  <a:pt x="3198941" y="853881"/>
                </a:lnTo>
                <a:lnTo>
                  <a:pt x="3203282" y="854281"/>
                </a:lnTo>
                <a:lnTo>
                  <a:pt x="3207623" y="854681"/>
                </a:lnTo>
                <a:lnTo>
                  <a:pt x="3211570" y="855481"/>
                </a:lnTo>
                <a:lnTo>
                  <a:pt x="3215911" y="857480"/>
                </a:lnTo>
                <a:lnTo>
                  <a:pt x="3217884" y="853481"/>
                </a:lnTo>
                <a:lnTo>
                  <a:pt x="3220647" y="850282"/>
                </a:lnTo>
                <a:lnTo>
                  <a:pt x="3223804" y="847482"/>
                </a:lnTo>
                <a:lnTo>
                  <a:pt x="3226567" y="844683"/>
                </a:lnTo>
                <a:lnTo>
                  <a:pt x="3230119" y="842284"/>
                </a:lnTo>
                <a:lnTo>
                  <a:pt x="3234065" y="840284"/>
                </a:lnTo>
                <a:lnTo>
                  <a:pt x="3237617" y="838285"/>
                </a:lnTo>
                <a:lnTo>
                  <a:pt x="3241564" y="837485"/>
                </a:lnTo>
                <a:lnTo>
                  <a:pt x="3245510" y="836685"/>
                </a:lnTo>
                <a:lnTo>
                  <a:pt x="3249457" y="835885"/>
                </a:lnTo>
                <a:lnTo>
                  <a:pt x="3253798" y="835885"/>
                </a:lnTo>
                <a:lnTo>
                  <a:pt x="3257745" y="836285"/>
                </a:lnTo>
                <a:lnTo>
                  <a:pt x="3261691" y="836685"/>
                </a:lnTo>
                <a:lnTo>
                  <a:pt x="3266032" y="837485"/>
                </a:lnTo>
                <a:lnTo>
                  <a:pt x="3269979" y="839484"/>
                </a:lnTo>
                <a:lnTo>
                  <a:pt x="3273926" y="841084"/>
                </a:lnTo>
                <a:lnTo>
                  <a:pt x="3277083" y="843883"/>
                </a:lnTo>
                <a:lnTo>
                  <a:pt x="3282608" y="842284"/>
                </a:lnTo>
                <a:lnTo>
                  <a:pt x="3287739" y="841484"/>
                </a:lnTo>
                <a:lnTo>
                  <a:pt x="3293264" y="841084"/>
                </a:lnTo>
                <a:lnTo>
                  <a:pt x="3298394" y="841084"/>
                </a:lnTo>
                <a:lnTo>
                  <a:pt x="3303920" y="841884"/>
                </a:lnTo>
                <a:lnTo>
                  <a:pt x="3309445" y="843483"/>
                </a:lnTo>
                <a:lnTo>
                  <a:pt x="3314575" y="845083"/>
                </a:lnTo>
                <a:lnTo>
                  <a:pt x="3320101" y="847882"/>
                </a:lnTo>
                <a:lnTo>
                  <a:pt x="3323258" y="849882"/>
                </a:lnTo>
                <a:lnTo>
                  <a:pt x="3326415" y="852281"/>
                </a:lnTo>
                <a:lnTo>
                  <a:pt x="3329572" y="854681"/>
                </a:lnTo>
                <a:lnTo>
                  <a:pt x="3332335" y="857480"/>
                </a:lnTo>
                <a:lnTo>
                  <a:pt x="3333519" y="855081"/>
                </a:lnTo>
                <a:lnTo>
                  <a:pt x="3335887" y="850282"/>
                </a:lnTo>
                <a:lnTo>
                  <a:pt x="3339439" y="845883"/>
                </a:lnTo>
                <a:lnTo>
                  <a:pt x="3342991" y="841884"/>
                </a:lnTo>
                <a:lnTo>
                  <a:pt x="3346937" y="839084"/>
                </a:lnTo>
                <a:lnTo>
                  <a:pt x="3351279" y="835885"/>
                </a:lnTo>
                <a:lnTo>
                  <a:pt x="3355620" y="833086"/>
                </a:lnTo>
                <a:lnTo>
                  <a:pt x="3359961" y="831086"/>
                </a:lnTo>
                <a:lnTo>
                  <a:pt x="3364697" y="829087"/>
                </a:lnTo>
                <a:lnTo>
                  <a:pt x="3370222" y="827887"/>
                </a:lnTo>
                <a:lnTo>
                  <a:pt x="3375353" y="827087"/>
                </a:lnTo>
                <a:close/>
                <a:moveTo>
                  <a:pt x="3243348" y="350837"/>
                </a:moveTo>
                <a:lnTo>
                  <a:pt x="3248910" y="350837"/>
                </a:lnTo>
                <a:lnTo>
                  <a:pt x="3254076" y="351232"/>
                </a:lnTo>
                <a:lnTo>
                  <a:pt x="3258843" y="352417"/>
                </a:lnTo>
                <a:lnTo>
                  <a:pt x="3263611" y="353603"/>
                </a:lnTo>
                <a:lnTo>
                  <a:pt x="3268379" y="354788"/>
                </a:lnTo>
                <a:lnTo>
                  <a:pt x="3272750" y="356764"/>
                </a:lnTo>
                <a:lnTo>
                  <a:pt x="3277915" y="358739"/>
                </a:lnTo>
                <a:lnTo>
                  <a:pt x="3281888" y="361110"/>
                </a:lnTo>
                <a:lnTo>
                  <a:pt x="3286259" y="363480"/>
                </a:lnTo>
                <a:lnTo>
                  <a:pt x="3289835" y="366641"/>
                </a:lnTo>
                <a:lnTo>
                  <a:pt x="3293411" y="369802"/>
                </a:lnTo>
                <a:lnTo>
                  <a:pt x="3296986" y="373358"/>
                </a:lnTo>
                <a:lnTo>
                  <a:pt x="3300562" y="376519"/>
                </a:lnTo>
                <a:lnTo>
                  <a:pt x="3303741" y="380075"/>
                </a:lnTo>
                <a:lnTo>
                  <a:pt x="3306125" y="384026"/>
                </a:lnTo>
                <a:lnTo>
                  <a:pt x="3308906" y="388372"/>
                </a:lnTo>
                <a:lnTo>
                  <a:pt x="3314469" y="383236"/>
                </a:lnTo>
                <a:lnTo>
                  <a:pt x="3320826" y="378495"/>
                </a:lnTo>
                <a:lnTo>
                  <a:pt x="3327183" y="374148"/>
                </a:lnTo>
                <a:lnTo>
                  <a:pt x="3334335" y="370592"/>
                </a:lnTo>
                <a:lnTo>
                  <a:pt x="3341884" y="367827"/>
                </a:lnTo>
                <a:lnTo>
                  <a:pt x="3349433" y="366246"/>
                </a:lnTo>
                <a:lnTo>
                  <a:pt x="3356982" y="365061"/>
                </a:lnTo>
                <a:lnTo>
                  <a:pt x="3365326" y="364271"/>
                </a:lnTo>
                <a:lnTo>
                  <a:pt x="3373272" y="365061"/>
                </a:lnTo>
                <a:lnTo>
                  <a:pt x="3381219" y="365851"/>
                </a:lnTo>
                <a:lnTo>
                  <a:pt x="3388768" y="367827"/>
                </a:lnTo>
                <a:lnTo>
                  <a:pt x="3395920" y="370592"/>
                </a:lnTo>
                <a:lnTo>
                  <a:pt x="3402674" y="373753"/>
                </a:lnTo>
                <a:lnTo>
                  <a:pt x="3409429" y="377704"/>
                </a:lnTo>
                <a:lnTo>
                  <a:pt x="3414991" y="382446"/>
                </a:lnTo>
                <a:lnTo>
                  <a:pt x="3420951" y="387187"/>
                </a:lnTo>
                <a:lnTo>
                  <a:pt x="3426116" y="392719"/>
                </a:lnTo>
                <a:lnTo>
                  <a:pt x="3430487" y="398645"/>
                </a:lnTo>
                <a:lnTo>
                  <a:pt x="3434460" y="404967"/>
                </a:lnTo>
                <a:lnTo>
                  <a:pt x="3437639" y="412079"/>
                </a:lnTo>
                <a:lnTo>
                  <a:pt x="3440022" y="418796"/>
                </a:lnTo>
                <a:lnTo>
                  <a:pt x="3442406" y="426303"/>
                </a:lnTo>
                <a:lnTo>
                  <a:pt x="3443598" y="434205"/>
                </a:lnTo>
                <a:lnTo>
                  <a:pt x="3443598" y="442108"/>
                </a:lnTo>
                <a:lnTo>
                  <a:pt x="3443598" y="446059"/>
                </a:lnTo>
                <a:lnTo>
                  <a:pt x="3447969" y="444083"/>
                </a:lnTo>
                <a:lnTo>
                  <a:pt x="3452737" y="443293"/>
                </a:lnTo>
                <a:lnTo>
                  <a:pt x="3457902" y="442503"/>
                </a:lnTo>
                <a:lnTo>
                  <a:pt x="3463465" y="442108"/>
                </a:lnTo>
                <a:lnTo>
                  <a:pt x="3469027" y="442503"/>
                </a:lnTo>
                <a:lnTo>
                  <a:pt x="3474192" y="443293"/>
                </a:lnTo>
                <a:lnTo>
                  <a:pt x="3480152" y="444873"/>
                </a:lnTo>
                <a:lnTo>
                  <a:pt x="3485317" y="446849"/>
                </a:lnTo>
                <a:lnTo>
                  <a:pt x="3490085" y="449220"/>
                </a:lnTo>
                <a:lnTo>
                  <a:pt x="3494456" y="451590"/>
                </a:lnTo>
                <a:lnTo>
                  <a:pt x="3498826" y="455146"/>
                </a:lnTo>
                <a:lnTo>
                  <a:pt x="3503197" y="458702"/>
                </a:lnTo>
                <a:lnTo>
                  <a:pt x="3506773" y="462653"/>
                </a:lnTo>
                <a:lnTo>
                  <a:pt x="3509951" y="467000"/>
                </a:lnTo>
                <a:lnTo>
                  <a:pt x="3512733" y="471741"/>
                </a:lnTo>
                <a:lnTo>
                  <a:pt x="3515116" y="476482"/>
                </a:lnTo>
                <a:lnTo>
                  <a:pt x="3516706" y="481619"/>
                </a:lnTo>
                <a:lnTo>
                  <a:pt x="3518692" y="487150"/>
                </a:lnTo>
                <a:lnTo>
                  <a:pt x="3519487" y="492682"/>
                </a:lnTo>
                <a:lnTo>
                  <a:pt x="3519487" y="498213"/>
                </a:lnTo>
                <a:lnTo>
                  <a:pt x="3519487" y="504140"/>
                </a:lnTo>
                <a:lnTo>
                  <a:pt x="3518692" y="509672"/>
                </a:lnTo>
                <a:lnTo>
                  <a:pt x="3516706" y="514808"/>
                </a:lnTo>
                <a:lnTo>
                  <a:pt x="3515116" y="520340"/>
                </a:lnTo>
                <a:lnTo>
                  <a:pt x="3512733" y="525081"/>
                </a:lnTo>
                <a:lnTo>
                  <a:pt x="3509951" y="529822"/>
                </a:lnTo>
                <a:lnTo>
                  <a:pt x="3506773" y="534168"/>
                </a:lnTo>
                <a:lnTo>
                  <a:pt x="3503197" y="538120"/>
                </a:lnTo>
                <a:lnTo>
                  <a:pt x="3498826" y="541676"/>
                </a:lnTo>
                <a:lnTo>
                  <a:pt x="3494456" y="545232"/>
                </a:lnTo>
                <a:lnTo>
                  <a:pt x="3490085" y="547602"/>
                </a:lnTo>
                <a:lnTo>
                  <a:pt x="3485317" y="550368"/>
                </a:lnTo>
                <a:lnTo>
                  <a:pt x="3480152" y="551948"/>
                </a:lnTo>
                <a:lnTo>
                  <a:pt x="3474192" y="553529"/>
                </a:lnTo>
                <a:lnTo>
                  <a:pt x="3469027" y="554319"/>
                </a:lnTo>
                <a:lnTo>
                  <a:pt x="3463465" y="554714"/>
                </a:lnTo>
                <a:lnTo>
                  <a:pt x="3459094" y="554714"/>
                </a:lnTo>
                <a:lnTo>
                  <a:pt x="3455121" y="554319"/>
                </a:lnTo>
                <a:lnTo>
                  <a:pt x="3451545" y="553529"/>
                </a:lnTo>
                <a:lnTo>
                  <a:pt x="3447572" y="552344"/>
                </a:lnTo>
                <a:lnTo>
                  <a:pt x="3443996" y="551158"/>
                </a:lnTo>
                <a:lnTo>
                  <a:pt x="3440420" y="549973"/>
                </a:lnTo>
                <a:lnTo>
                  <a:pt x="3433665" y="546417"/>
                </a:lnTo>
                <a:lnTo>
                  <a:pt x="3427308" y="542071"/>
                </a:lnTo>
                <a:lnTo>
                  <a:pt x="3422143" y="536934"/>
                </a:lnTo>
                <a:lnTo>
                  <a:pt x="3417375" y="531008"/>
                </a:lnTo>
                <a:lnTo>
                  <a:pt x="3413402" y="524686"/>
                </a:lnTo>
                <a:lnTo>
                  <a:pt x="3414594" y="531798"/>
                </a:lnTo>
                <a:lnTo>
                  <a:pt x="3414991" y="539700"/>
                </a:lnTo>
                <a:lnTo>
                  <a:pt x="3414594" y="547602"/>
                </a:lnTo>
                <a:lnTo>
                  <a:pt x="3413402" y="555504"/>
                </a:lnTo>
                <a:lnTo>
                  <a:pt x="3411415" y="563012"/>
                </a:lnTo>
                <a:lnTo>
                  <a:pt x="3408634" y="569728"/>
                </a:lnTo>
                <a:lnTo>
                  <a:pt x="3405455" y="576840"/>
                </a:lnTo>
                <a:lnTo>
                  <a:pt x="3401482" y="583557"/>
                </a:lnTo>
                <a:lnTo>
                  <a:pt x="3397112" y="589089"/>
                </a:lnTo>
                <a:lnTo>
                  <a:pt x="3391946" y="594620"/>
                </a:lnTo>
                <a:lnTo>
                  <a:pt x="3385987" y="600152"/>
                </a:lnTo>
                <a:lnTo>
                  <a:pt x="3380424" y="604498"/>
                </a:lnTo>
                <a:lnTo>
                  <a:pt x="3373670" y="608449"/>
                </a:lnTo>
                <a:lnTo>
                  <a:pt x="3366915" y="611215"/>
                </a:lnTo>
                <a:lnTo>
                  <a:pt x="3359763" y="613981"/>
                </a:lnTo>
                <a:lnTo>
                  <a:pt x="3352214" y="616352"/>
                </a:lnTo>
                <a:lnTo>
                  <a:pt x="3344268" y="617537"/>
                </a:lnTo>
                <a:lnTo>
                  <a:pt x="3336719" y="617537"/>
                </a:lnTo>
                <a:lnTo>
                  <a:pt x="3328772" y="617537"/>
                </a:lnTo>
                <a:lnTo>
                  <a:pt x="3320826" y="616352"/>
                </a:lnTo>
                <a:lnTo>
                  <a:pt x="3313277" y="613981"/>
                </a:lnTo>
                <a:lnTo>
                  <a:pt x="3305728" y="611215"/>
                </a:lnTo>
                <a:lnTo>
                  <a:pt x="3299370" y="608449"/>
                </a:lnTo>
                <a:lnTo>
                  <a:pt x="3292616" y="604498"/>
                </a:lnTo>
                <a:lnTo>
                  <a:pt x="3286656" y="600152"/>
                </a:lnTo>
                <a:lnTo>
                  <a:pt x="3280696" y="594620"/>
                </a:lnTo>
                <a:lnTo>
                  <a:pt x="3275928" y="589089"/>
                </a:lnTo>
                <a:lnTo>
                  <a:pt x="3271558" y="583557"/>
                </a:lnTo>
                <a:lnTo>
                  <a:pt x="3267585" y="576840"/>
                </a:lnTo>
                <a:lnTo>
                  <a:pt x="3264009" y="569728"/>
                </a:lnTo>
                <a:lnTo>
                  <a:pt x="3261625" y="563012"/>
                </a:lnTo>
                <a:lnTo>
                  <a:pt x="3259638" y="555504"/>
                </a:lnTo>
                <a:lnTo>
                  <a:pt x="3258446" y="547602"/>
                </a:lnTo>
                <a:lnTo>
                  <a:pt x="3258049" y="539700"/>
                </a:lnTo>
                <a:lnTo>
                  <a:pt x="3258446" y="533773"/>
                </a:lnTo>
                <a:lnTo>
                  <a:pt x="3258843" y="527847"/>
                </a:lnTo>
                <a:lnTo>
                  <a:pt x="3259638" y="522710"/>
                </a:lnTo>
                <a:lnTo>
                  <a:pt x="3261625" y="517179"/>
                </a:lnTo>
                <a:lnTo>
                  <a:pt x="3263214" y="512437"/>
                </a:lnTo>
                <a:lnTo>
                  <a:pt x="3265598" y="506906"/>
                </a:lnTo>
                <a:lnTo>
                  <a:pt x="3267585" y="502164"/>
                </a:lnTo>
                <a:lnTo>
                  <a:pt x="3270763" y="497423"/>
                </a:lnTo>
                <a:lnTo>
                  <a:pt x="3264009" y="499794"/>
                </a:lnTo>
                <a:lnTo>
                  <a:pt x="3257652" y="501374"/>
                </a:lnTo>
                <a:lnTo>
                  <a:pt x="3250500" y="502164"/>
                </a:lnTo>
                <a:lnTo>
                  <a:pt x="3243348" y="502560"/>
                </a:lnTo>
                <a:lnTo>
                  <a:pt x="3235799" y="502164"/>
                </a:lnTo>
                <a:lnTo>
                  <a:pt x="3228250" y="500979"/>
                </a:lnTo>
                <a:lnTo>
                  <a:pt x="3220701" y="499399"/>
                </a:lnTo>
                <a:lnTo>
                  <a:pt x="3213549" y="496633"/>
                </a:lnTo>
                <a:lnTo>
                  <a:pt x="3207192" y="493472"/>
                </a:lnTo>
                <a:lnTo>
                  <a:pt x="3200834" y="489521"/>
                </a:lnTo>
                <a:lnTo>
                  <a:pt x="3194875" y="485175"/>
                </a:lnTo>
                <a:lnTo>
                  <a:pt x="3189709" y="480433"/>
                </a:lnTo>
                <a:lnTo>
                  <a:pt x="3184544" y="475297"/>
                </a:lnTo>
                <a:lnTo>
                  <a:pt x="3180174" y="468975"/>
                </a:lnTo>
                <a:lnTo>
                  <a:pt x="3176598" y="463048"/>
                </a:lnTo>
                <a:lnTo>
                  <a:pt x="3173419" y="456332"/>
                </a:lnTo>
                <a:lnTo>
                  <a:pt x="3170638" y="449615"/>
                </a:lnTo>
                <a:lnTo>
                  <a:pt x="3169049" y="442108"/>
                </a:lnTo>
                <a:lnTo>
                  <a:pt x="3167459" y="434600"/>
                </a:lnTo>
                <a:lnTo>
                  <a:pt x="3167062" y="426698"/>
                </a:lnTo>
                <a:lnTo>
                  <a:pt x="3167459" y="418796"/>
                </a:lnTo>
                <a:lnTo>
                  <a:pt x="3169049" y="411684"/>
                </a:lnTo>
                <a:lnTo>
                  <a:pt x="3170638" y="404177"/>
                </a:lnTo>
                <a:lnTo>
                  <a:pt x="3173419" y="397065"/>
                </a:lnTo>
                <a:lnTo>
                  <a:pt x="3176598" y="390743"/>
                </a:lnTo>
                <a:lnTo>
                  <a:pt x="3180174" y="384026"/>
                </a:lnTo>
                <a:lnTo>
                  <a:pt x="3184544" y="378495"/>
                </a:lnTo>
                <a:lnTo>
                  <a:pt x="3189709" y="373358"/>
                </a:lnTo>
                <a:lnTo>
                  <a:pt x="3194875" y="367827"/>
                </a:lnTo>
                <a:lnTo>
                  <a:pt x="3200834" y="363480"/>
                </a:lnTo>
                <a:lnTo>
                  <a:pt x="3207192" y="359924"/>
                </a:lnTo>
                <a:lnTo>
                  <a:pt x="3213549" y="356764"/>
                </a:lnTo>
                <a:lnTo>
                  <a:pt x="3220701" y="354393"/>
                </a:lnTo>
                <a:lnTo>
                  <a:pt x="3228250" y="352417"/>
                </a:lnTo>
                <a:lnTo>
                  <a:pt x="3235799" y="351232"/>
                </a:lnTo>
                <a:lnTo>
                  <a:pt x="3243348" y="350837"/>
                </a:lnTo>
                <a:close/>
                <a:moveTo>
                  <a:pt x="2286539" y="0"/>
                </a:moveTo>
                <a:lnTo>
                  <a:pt x="2295666" y="0"/>
                </a:lnTo>
                <a:lnTo>
                  <a:pt x="2305189" y="793"/>
                </a:lnTo>
                <a:lnTo>
                  <a:pt x="2314712" y="1587"/>
                </a:lnTo>
                <a:lnTo>
                  <a:pt x="2323442" y="3571"/>
                </a:lnTo>
                <a:lnTo>
                  <a:pt x="2332569" y="5158"/>
                </a:lnTo>
                <a:lnTo>
                  <a:pt x="2341298" y="7935"/>
                </a:lnTo>
                <a:lnTo>
                  <a:pt x="2349631" y="10316"/>
                </a:lnTo>
                <a:lnTo>
                  <a:pt x="2357964" y="13490"/>
                </a:lnTo>
                <a:lnTo>
                  <a:pt x="2366297" y="17061"/>
                </a:lnTo>
                <a:lnTo>
                  <a:pt x="2374630" y="21028"/>
                </a:lnTo>
                <a:lnTo>
                  <a:pt x="2382170" y="24996"/>
                </a:lnTo>
                <a:lnTo>
                  <a:pt x="2390106" y="29757"/>
                </a:lnTo>
                <a:lnTo>
                  <a:pt x="2397248" y="34518"/>
                </a:lnTo>
                <a:lnTo>
                  <a:pt x="2404391" y="39676"/>
                </a:lnTo>
                <a:lnTo>
                  <a:pt x="2411533" y="45231"/>
                </a:lnTo>
                <a:lnTo>
                  <a:pt x="2417882" y="50785"/>
                </a:lnTo>
                <a:lnTo>
                  <a:pt x="2423834" y="48405"/>
                </a:lnTo>
                <a:lnTo>
                  <a:pt x="2429786" y="46421"/>
                </a:lnTo>
                <a:lnTo>
                  <a:pt x="2436532" y="44040"/>
                </a:lnTo>
                <a:lnTo>
                  <a:pt x="2442881" y="42850"/>
                </a:lnTo>
                <a:lnTo>
                  <a:pt x="2450023" y="41660"/>
                </a:lnTo>
                <a:lnTo>
                  <a:pt x="2456372" y="40866"/>
                </a:lnTo>
                <a:lnTo>
                  <a:pt x="2463118" y="40073"/>
                </a:lnTo>
                <a:lnTo>
                  <a:pt x="2470260" y="40073"/>
                </a:lnTo>
                <a:lnTo>
                  <a:pt x="2476609" y="40073"/>
                </a:lnTo>
                <a:lnTo>
                  <a:pt x="2483355" y="41263"/>
                </a:lnTo>
                <a:lnTo>
                  <a:pt x="2489704" y="41660"/>
                </a:lnTo>
                <a:lnTo>
                  <a:pt x="2496450" y="42850"/>
                </a:lnTo>
                <a:lnTo>
                  <a:pt x="2502402" y="44040"/>
                </a:lnTo>
                <a:lnTo>
                  <a:pt x="2508750" y="46024"/>
                </a:lnTo>
                <a:lnTo>
                  <a:pt x="2515100" y="48008"/>
                </a:lnTo>
                <a:lnTo>
                  <a:pt x="2521052" y="50389"/>
                </a:lnTo>
                <a:lnTo>
                  <a:pt x="2527004" y="52769"/>
                </a:lnTo>
                <a:lnTo>
                  <a:pt x="2532956" y="55943"/>
                </a:lnTo>
                <a:lnTo>
                  <a:pt x="2538511" y="59117"/>
                </a:lnTo>
                <a:lnTo>
                  <a:pt x="2544066" y="62688"/>
                </a:lnTo>
                <a:lnTo>
                  <a:pt x="2549225" y="66656"/>
                </a:lnTo>
                <a:lnTo>
                  <a:pt x="2554780" y="70623"/>
                </a:lnTo>
                <a:lnTo>
                  <a:pt x="2559542" y="74591"/>
                </a:lnTo>
                <a:lnTo>
                  <a:pt x="2564303" y="78955"/>
                </a:lnTo>
                <a:lnTo>
                  <a:pt x="2569065" y="83716"/>
                </a:lnTo>
                <a:lnTo>
                  <a:pt x="2573033" y="88478"/>
                </a:lnTo>
                <a:lnTo>
                  <a:pt x="2577398" y="93636"/>
                </a:lnTo>
                <a:lnTo>
                  <a:pt x="2581366" y="99587"/>
                </a:lnTo>
                <a:lnTo>
                  <a:pt x="2584937" y="104745"/>
                </a:lnTo>
                <a:lnTo>
                  <a:pt x="2588509" y="110696"/>
                </a:lnTo>
                <a:lnTo>
                  <a:pt x="2591286" y="116648"/>
                </a:lnTo>
                <a:lnTo>
                  <a:pt x="2594064" y="122996"/>
                </a:lnTo>
                <a:lnTo>
                  <a:pt x="2596842" y="129344"/>
                </a:lnTo>
                <a:lnTo>
                  <a:pt x="2598826" y="135692"/>
                </a:lnTo>
                <a:lnTo>
                  <a:pt x="2601206" y="143627"/>
                </a:lnTo>
                <a:lnTo>
                  <a:pt x="2602397" y="151166"/>
                </a:lnTo>
                <a:lnTo>
                  <a:pt x="2603587" y="158704"/>
                </a:lnTo>
                <a:lnTo>
                  <a:pt x="2604778" y="166243"/>
                </a:lnTo>
                <a:lnTo>
                  <a:pt x="2604778" y="173781"/>
                </a:lnTo>
                <a:lnTo>
                  <a:pt x="2604778" y="181320"/>
                </a:lnTo>
                <a:lnTo>
                  <a:pt x="2604381" y="188858"/>
                </a:lnTo>
                <a:lnTo>
                  <a:pt x="2603190" y="196397"/>
                </a:lnTo>
                <a:lnTo>
                  <a:pt x="2601603" y="203142"/>
                </a:lnTo>
                <a:lnTo>
                  <a:pt x="2599619" y="210680"/>
                </a:lnTo>
                <a:lnTo>
                  <a:pt x="2598032" y="217822"/>
                </a:lnTo>
                <a:lnTo>
                  <a:pt x="2595254" y="224170"/>
                </a:lnTo>
                <a:lnTo>
                  <a:pt x="2592477" y="231312"/>
                </a:lnTo>
                <a:lnTo>
                  <a:pt x="2589302" y="237660"/>
                </a:lnTo>
                <a:lnTo>
                  <a:pt x="2585731" y="244008"/>
                </a:lnTo>
                <a:lnTo>
                  <a:pt x="2581763" y="250356"/>
                </a:lnTo>
                <a:lnTo>
                  <a:pt x="2584540" y="255911"/>
                </a:lnTo>
                <a:lnTo>
                  <a:pt x="2586921" y="261466"/>
                </a:lnTo>
                <a:lnTo>
                  <a:pt x="2593270" y="254324"/>
                </a:lnTo>
                <a:lnTo>
                  <a:pt x="2599619" y="247579"/>
                </a:lnTo>
                <a:lnTo>
                  <a:pt x="2606762" y="241231"/>
                </a:lnTo>
                <a:lnTo>
                  <a:pt x="2613904" y="235279"/>
                </a:lnTo>
                <a:lnTo>
                  <a:pt x="2621444" y="229328"/>
                </a:lnTo>
                <a:lnTo>
                  <a:pt x="2628983" y="224170"/>
                </a:lnTo>
                <a:lnTo>
                  <a:pt x="2637316" y="219409"/>
                </a:lnTo>
                <a:lnTo>
                  <a:pt x="2645649" y="215044"/>
                </a:lnTo>
                <a:lnTo>
                  <a:pt x="2654775" y="211077"/>
                </a:lnTo>
                <a:lnTo>
                  <a:pt x="2663505" y="207506"/>
                </a:lnTo>
                <a:lnTo>
                  <a:pt x="2672632" y="204729"/>
                </a:lnTo>
                <a:lnTo>
                  <a:pt x="2682155" y="202348"/>
                </a:lnTo>
                <a:lnTo>
                  <a:pt x="2691678" y="199968"/>
                </a:lnTo>
                <a:lnTo>
                  <a:pt x="2701598" y="198777"/>
                </a:lnTo>
                <a:lnTo>
                  <a:pt x="2711518" y="197984"/>
                </a:lnTo>
                <a:lnTo>
                  <a:pt x="2721439" y="197587"/>
                </a:lnTo>
                <a:lnTo>
                  <a:pt x="2730565" y="197984"/>
                </a:lnTo>
                <a:lnTo>
                  <a:pt x="2739295" y="198380"/>
                </a:lnTo>
                <a:lnTo>
                  <a:pt x="2748025" y="199571"/>
                </a:lnTo>
                <a:lnTo>
                  <a:pt x="2756358" y="201158"/>
                </a:lnTo>
                <a:lnTo>
                  <a:pt x="2764690" y="203142"/>
                </a:lnTo>
                <a:lnTo>
                  <a:pt x="2773023" y="205522"/>
                </a:lnTo>
                <a:lnTo>
                  <a:pt x="2780960" y="207903"/>
                </a:lnTo>
                <a:lnTo>
                  <a:pt x="2788499" y="211474"/>
                </a:lnTo>
                <a:lnTo>
                  <a:pt x="2796435" y="214648"/>
                </a:lnTo>
                <a:lnTo>
                  <a:pt x="2803974" y="218615"/>
                </a:lnTo>
                <a:lnTo>
                  <a:pt x="2811514" y="222980"/>
                </a:lnTo>
                <a:lnTo>
                  <a:pt x="2818259" y="227344"/>
                </a:lnTo>
                <a:lnTo>
                  <a:pt x="2825005" y="232105"/>
                </a:lnTo>
                <a:lnTo>
                  <a:pt x="2831751" y="237263"/>
                </a:lnTo>
                <a:lnTo>
                  <a:pt x="2837703" y="242818"/>
                </a:lnTo>
                <a:lnTo>
                  <a:pt x="2844052" y="248372"/>
                </a:lnTo>
                <a:lnTo>
                  <a:pt x="2849607" y="254324"/>
                </a:lnTo>
                <a:lnTo>
                  <a:pt x="2855162" y="260672"/>
                </a:lnTo>
                <a:lnTo>
                  <a:pt x="2859924" y="267020"/>
                </a:lnTo>
                <a:lnTo>
                  <a:pt x="2865082" y="274162"/>
                </a:lnTo>
                <a:lnTo>
                  <a:pt x="2869844" y="281304"/>
                </a:lnTo>
                <a:lnTo>
                  <a:pt x="2873812" y="288049"/>
                </a:lnTo>
                <a:lnTo>
                  <a:pt x="2877780" y="295587"/>
                </a:lnTo>
                <a:lnTo>
                  <a:pt x="2880955" y="303522"/>
                </a:lnTo>
                <a:lnTo>
                  <a:pt x="2884129" y="311457"/>
                </a:lnTo>
                <a:lnTo>
                  <a:pt x="2886907" y="319393"/>
                </a:lnTo>
                <a:lnTo>
                  <a:pt x="2888891" y="327725"/>
                </a:lnTo>
                <a:lnTo>
                  <a:pt x="2891272" y="336057"/>
                </a:lnTo>
                <a:lnTo>
                  <a:pt x="2892462" y="344785"/>
                </a:lnTo>
                <a:lnTo>
                  <a:pt x="2893652" y="353117"/>
                </a:lnTo>
                <a:lnTo>
                  <a:pt x="2894446" y="361846"/>
                </a:lnTo>
                <a:lnTo>
                  <a:pt x="2894843" y="370972"/>
                </a:lnTo>
                <a:lnTo>
                  <a:pt x="2894446" y="378907"/>
                </a:lnTo>
                <a:lnTo>
                  <a:pt x="2893652" y="387239"/>
                </a:lnTo>
                <a:lnTo>
                  <a:pt x="2892859" y="395174"/>
                </a:lnTo>
                <a:lnTo>
                  <a:pt x="2891668" y="403109"/>
                </a:lnTo>
                <a:lnTo>
                  <a:pt x="2889684" y="411045"/>
                </a:lnTo>
                <a:lnTo>
                  <a:pt x="2887700" y="418186"/>
                </a:lnTo>
                <a:lnTo>
                  <a:pt x="2885320" y="426121"/>
                </a:lnTo>
                <a:lnTo>
                  <a:pt x="2882939" y="433263"/>
                </a:lnTo>
                <a:lnTo>
                  <a:pt x="2891272" y="430486"/>
                </a:lnTo>
                <a:lnTo>
                  <a:pt x="2900001" y="428502"/>
                </a:lnTo>
                <a:lnTo>
                  <a:pt x="2909128" y="426915"/>
                </a:lnTo>
                <a:lnTo>
                  <a:pt x="2918254" y="426518"/>
                </a:lnTo>
                <a:lnTo>
                  <a:pt x="2928571" y="426915"/>
                </a:lnTo>
                <a:lnTo>
                  <a:pt x="2938492" y="428502"/>
                </a:lnTo>
                <a:lnTo>
                  <a:pt x="2948015" y="430883"/>
                </a:lnTo>
                <a:lnTo>
                  <a:pt x="2957538" y="434453"/>
                </a:lnTo>
                <a:lnTo>
                  <a:pt x="2966268" y="438421"/>
                </a:lnTo>
                <a:lnTo>
                  <a:pt x="2973807" y="443579"/>
                </a:lnTo>
                <a:lnTo>
                  <a:pt x="2981743" y="449530"/>
                </a:lnTo>
                <a:lnTo>
                  <a:pt x="2988886" y="455879"/>
                </a:lnTo>
                <a:lnTo>
                  <a:pt x="2995632" y="463020"/>
                </a:lnTo>
                <a:lnTo>
                  <a:pt x="3001187" y="470559"/>
                </a:lnTo>
                <a:lnTo>
                  <a:pt x="3006345" y="478891"/>
                </a:lnTo>
                <a:lnTo>
                  <a:pt x="3010313" y="487619"/>
                </a:lnTo>
                <a:lnTo>
                  <a:pt x="3013884" y="496745"/>
                </a:lnTo>
                <a:lnTo>
                  <a:pt x="3015869" y="506267"/>
                </a:lnTo>
                <a:lnTo>
                  <a:pt x="3017853" y="516583"/>
                </a:lnTo>
                <a:lnTo>
                  <a:pt x="3018250" y="526502"/>
                </a:lnTo>
                <a:lnTo>
                  <a:pt x="3017853" y="535231"/>
                </a:lnTo>
                <a:lnTo>
                  <a:pt x="3016662" y="543563"/>
                </a:lnTo>
                <a:lnTo>
                  <a:pt x="3014678" y="551895"/>
                </a:lnTo>
                <a:lnTo>
                  <a:pt x="3012298" y="559830"/>
                </a:lnTo>
                <a:lnTo>
                  <a:pt x="3022218" y="565385"/>
                </a:lnTo>
                <a:lnTo>
                  <a:pt x="3031741" y="572130"/>
                </a:lnTo>
                <a:lnTo>
                  <a:pt x="3040868" y="579271"/>
                </a:lnTo>
                <a:lnTo>
                  <a:pt x="3049597" y="586413"/>
                </a:lnTo>
                <a:lnTo>
                  <a:pt x="3057930" y="594745"/>
                </a:lnTo>
                <a:lnTo>
                  <a:pt x="3065470" y="603474"/>
                </a:lnTo>
                <a:lnTo>
                  <a:pt x="3072612" y="612996"/>
                </a:lnTo>
                <a:lnTo>
                  <a:pt x="3078961" y="622518"/>
                </a:lnTo>
                <a:lnTo>
                  <a:pt x="3084913" y="632437"/>
                </a:lnTo>
                <a:lnTo>
                  <a:pt x="3090071" y="643150"/>
                </a:lnTo>
                <a:lnTo>
                  <a:pt x="3094436" y="653862"/>
                </a:lnTo>
                <a:lnTo>
                  <a:pt x="3098008" y="664972"/>
                </a:lnTo>
                <a:lnTo>
                  <a:pt x="3101182" y="676875"/>
                </a:lnTo>
                <a:lnTo>
                  <a:pt x="3103166" y="688777"/>
                </a:lnTo>
                <a:lnTo>
                  <a:pt x="3104753" y="701077"/>
                </a:lnTo>
                <a:lnTo>
                  <a:pt x="3105150" y="712980"/>
                </a:lnTo>
                <a:lnTo>
                  <a:pt x="3104753" y="722105"/>
                </a:lnTo>
                <a:lnTo>
                  <a:pt x="3103960" y="730834"/>
                </a:lnTo>
                <a:lnTo>
                  <a:pt x="3102769" y="739563"/>
                </a:lnTo>
                <a:lnTo>
                  <a:pt x="3101579" y="748292"/>
                </a:lnTo>
                <a:lnTo>
                  <a:pt x="3099198" y="756624"/>
                </a:lnTo>
                <a:lnTo>
                  <a:pt x="3097214" y="764559"/>
                </a:lnTo>
                <a:lnTo>
                  <a:pt x="3094436" y="772891"/>
                </a:lnTo>
                <a:lnTo>
                  <a:pt x="3091262" y="780429"/>
                </a:lnTo>
                <a:lnTo>
                  <a:pt x="3088087" y="787968"/>
                </a:lnTo>
                <a:lnTo>
                  <a:pt x="3084119" y="795506"/>
                </a:lnTo>
                <a:lnTo>
                  <a:pt x="3080151" y="803045"/>
                </a:lnTo>
                <a:lnTo>
                  <a:pt x="3075390" y="809790"/>
                </a:lnTo>
                <a:lnTo>
                  <a:pt x="3070231" y="816534"/>
                </a:lnTo>
                <a:lnTo>
                  <a:pt x="3065470" y="823279"/>
                </a:lnTo>
                <a:lnTo>
                  <a:pt x="3059914" y="829628"/>
                </a:lnTo>
                <a:lnTo>
                  <a:pt x="3054359" y="835183"/>
                </a:lnTo>
                <a:lnTo>
                  <a:pt x="3048010" y="841134"/>
                </a:lnTo>
                <a:lnTo>
                  <a:pt x="3042058" y="846689"/>
                </a:lnTo>
                <a:lnTo>
                  <a:pt x="3035312" y="851847"/>
                </a:lnTo>
                <a:lnTo>
                  <a:pt x="3028566" y="857005"/>
                </a:lnTo>
                <a:lnTo>
                  <a:pt x="3021821" y="861369"/>
                </a:lnTo>
                <a:lnTo>
                  <a:pt x="3014282" y="865337"/>
                </a:lnTo>
                <a:lnTo>
                  <a:pt x="3006742" y="869304"/>
                </a:lnTo>
                <a:lnTo>
                  <a:pt x="2999600" y="872478"/>
                </a:lnTo>
                <a:lnTo>
                  <a:pt x="2991664" y="875652"/>
                </a:lnTo>
                <a:lnTo>
                  <a:pt x="2983330" y="878430"/>
                </a:lnTo>
                <a:lnTo>
                  <a:pt x="2974998" y="880810"/>
                </a:lnTo>
                <a:lnTo>
                  <a:pt x="2966665" y="882794"/>
                </a:lnTo>
                <a:lnTo>
                  <a:pt x="2958332" y="883984"/>
                </a:lnTo>
                <a:lnTo>
                  <a:pt x="2949602" y="885175"/>
                </a:lnTo>
                <a:lnTo>
                  <a:pt x="2940872" y="885571"/>
                </a:lnTo>
                <a:lnTo>
                  <a:pt x="2931746" y="886365"/>
                </a:lnTo>
                <a:lnTo>
                  <a:pt x="2925000" y="886365"/>
                </a:lnTo>
                <a:lnTo>
                  <a:pt x="2917461" y="885571"/>
                </a:lnTo>
                <a:lnTo>
                  <a:pt x="2910715" y="884778"/>
                </a:lnTo>
                <a:lnTo>
                  <a:pt x="2903969" y="883984"/>
                </a:lnTo>
                <a:lnTo>
                  <a:pt x="2897224" y="882794"/>
                </a:lnTo>
                <a:lnTo>
                  <a:pt x="2890478" y="880810"/>
                </a:lnTo>
                <a:lnTo>
                  <a:pt x="2883732" y="879223"/>
                </a:lnTo>
                <a:lnTo>
                  <a:pt x="2877780" y="877239"/>
                </a:lnTo>
                <a:lnTo>
                  <a:pt x="2875399" y="884381"/>
                </a:lnTo>
                <a:lnTo>
                  <a:pt x="2873415" y="891920"/>
                </a:lnTo>
                <a:lnTo>
                  <a:pt x="2871034" y="899061"/>
                </a:lnTo>
                <a:lnTo>
                  <a:pt x="2867860" y="905806"/>
                </a:lnTo>
                <a:lnTo>
                  <a:pt x="2865479" y="912551"/>
                </a:lnTo>
                <a:lnTo>
                  <a:pt x="2861908" y="918899"/>
                </a:lnTo>
                <a:lnTo>
                  <a:pt x="2858337" y="925644"/>
                </a:lnTo>
                <a:lnTo>
                  <a:pt x="2854369" y="931596"/>
                </a:lnTo>
                <a:lnTo>
                  <a:pt x="2850400" y="937944"/>
                </a:lnTo>
                <a:lnTo>
                  <a:pt x="2846036" y="943499"/>
                </a:lnTo>
                <a:lnTo>
                  <a:pt x="2841671" y="949847"/>
                </a:lnTo>
                <a:lnTo>
                  <a:pt x="2836909" y="955005"/>
                </a:lnTo>
                <a:lnTo>
                  <a:pt x="2832148" y="960162"/>
                </a:lnTo>
                <a:lnTo>
                  <a:pt x="2826592" y="965320"/>
                </a:lnTo>
                <a:lnTo>
                  <a:pt x="2821434" y="970478"/>
                </a:lnTo>
                <a:lnTo>
                  <a:pt x="2815878" y="975239"/>
                </a:lnTo>
                <a:lnTo>
                  <a:pt x="2809926" y="979604"/>
                </a:lnTo>
                <a:lnTo>
                  <a:pt x="2803974" y="983968"/>
                </a:lnTo>
                <a:lnTo>
                  <a:pt x="2798022" y="987936"/>
                </a:lnTo>
                <a:lnTo>
                  <a:pt x="2791673" y="991507"/>
                </a:lnTo>
                <a:lnTo>
                  <a:pt x="2785324" y="994681"/>
                </a:lnTo>
                <a:lnTo>
                  <a:pt x="2778579" y="998252"/>
                </a:lnTo>
                <a:lnTo>
                  <a:pt x="2771436" y="1001029"/>
                </a:lnTo>
                <a:lnTo>
                  <a:pt x="2764690" y="1003409"/>
                </a:lnTo>
                <a:lnTo>
                  <a:pt x="2757548" y="1006187"/>
                </a:lnTo>
                <a:lnTo>
                  <a:pt x="2750405" y="1008171"/>
                </a:lnTo>
                <a:lnTo>
                  <a:pt x="2743263" y="1009758"/>
                </a:lnTo>
                <a:lnTo>
                  <a:pt x="2735724" y="1011345"/>
                </a:lnTo>
                <a:lnTo>
                  <a:pt x="2728184" y="1012535"/>
                </a:lnTo>
                <a:lnTo>
                  <a:pt x="2720248" y="1013328"/>
                </a:lnTo>
                <a:lnTo>
                  <a:pt x="2712709" y="1014122"/>
                </a:lnTo>
                <a:lnTo>
                  <a:pt x="2704773" y="1014122"/>
                </a:lnTo>
                <a:lnTo>
                  <a:pt x="2692868" y="1013725"/>
                </a:lnTo>
                <a:lnTo>
                  <a:pt x="2680568" y="1012535"/>
                </a:lnTo>
                <a:lnTo>
                  <a:pt x="2669060" y="1010154"/>
                </a:lnTo>
                <a:lnTo>
                  <a:pt x="2657156" y="1007377"/>
                </a:lnTo>
                <a:lnTo>
                  <a:pt x="2646442" y="1004203"/>
                </a:lnTo>
                <a:lnTo>
                  <a:pt x="2635332" y="999839"/>
                </a:lnTo>
                <a:lnTo>
                  <a:pt x="2624618" y="994681"/>
                </a:lnTo>
                <a:lnTo>
                  <a:pt x="2614698" y="989126"/>
                </a:lnTo>
                <a:lnTo>
                  <a:pt x="2610333" y="993094"/>
                </a:lnTo>
                <a:lnTo>
                  <a:pt x="2605571" y="997061"/>
                </a:lnTo>
                <a:lnTo>
                  <a:pt x="2600810" y="1000632"/>
                </a:lnTo>
                <a:lnTo>
                  <a:pt x="2595254" y="1004203"/>
                </a:lnTo>
                <a:lnTo>
                  <a:pt x="2590493" y="1006980"/>
                </a:lnTo>
                <a:lnTo>
                  <a:pt x="2585334" y="1010154"/>
                </a:lnTo>
                <a:lnTo>
                  <a:pt x="2579779" y="1012932"/>
                </a:lnTo>
                <a:lnTo>
                  <a:pt x="2573827" y="1015312"/>
                </a:lnTo>
                <a:lnTo>
                  <a:pt x="2568272" y="1017693"/>
                </a:lnTo>
                <a:lnTo>
                  <a:pt x="2562716" y="1019280"/>
                </a:lnTo>
                <a:lnTo>
                  <a:pt x="2556367" y="1021264"/>
                </a:lnTo>
                <a:lnTo>
                  <a:pt x="2550812" y="1022851"/>
                </a:lnTo>
                <a:lnTo>
                  <a:pt x="2544463" y="1023644"/>
                </a:lnTo>
                <a:lnTo>
                  <a:pt x="2538114" y="1024438"/>
                </a:lnTo>
                <a:lnTo>
                  <a:pt x="2531765" y="1025628"/>
                </a:lnTo>
                <a:lnTo>
                  <a:pt x="2525416" y="1025628"/>
                </a:lnTo>
                <a:lnTo>
                  <a:pt x="2513512" y="1025628"/>
                </a:lnTo>
                <a:lnTo>
                  <a:pt x="2502005" y="1024041"/>
                </a:lnTo>
                <a:lnTo>
                  <a:pt x="2491291" y="1022057"/>
                </a:lnTo>
                <a:lnTo>
                  <a:pt x="2480180" y="1018883"/>
                </a:lnTo>
                <a:lnTo>
                  <a:pt x="2470260" y="1014916"/>
                </a:lnTo>
                <a:lnTo>
                  <a:pt x="2459943" y="1010154"/>
                </a:lnTo>
                <a:lnTo>
                  <a:pt x="2450420" y="1004996"/>
                </a:lnTo>
                <a:lnTo>
                  <a:pt x="2441690" y="998252"/>
                </a:lnTo>
                <a:lnTo>
                  <a:pt x="2433357" y="991903"/>
                </a:lnTo>
                <a:lnTo>
                  <a:pt x="2425421" y="983968"/>
                </a:lnTo>
                <a:lnTo>
                  <a:pt x="2417882" y="976033"/>
                </a:lnTo>
                <a:lnTo>
                  <a:pt x="2411533" y="967304"/>
                </a:lnTo>
                <a:lnTo>
                  <a:pt x="2405581" y="957782"/>
                </a:lnTo>
                <a:lnTo>
                  <a:pt x="2400422" y="947863"/>
                </a:lnTo>
                <a:lnTo>
                  <a:pt x="2396058" y="937944"/>
                </a:lnTo>
                <a:lnTo>
                  <a:pt x="2392486" y="926835"/>
                </a:lnTo>
                <a:lnTo>
                  <a:pt x="2383757" y="925247"/>
                </a:lnTo>
                <a:lnTo>
                  <a:pt x="2375027" y="922470"/>
                </a:lnTo>
                <a:lnTo>
                  <a:pt x="2370265" y="933976"/>
                </a:lnTo>
                <a:lnTo>
                  <a:pt x="2365107" y="945482"/>
                </a:lnTo>
                <a:lnTo>
                  <a:pt x="2358758" y="955798"/>
                </a:lnTo>
                <a:lnTo>
                  <a:pt x="2351615" y="966114"/>
                </a:lnTo>
                <a:lnTo>
                  <a:pt x="2344473" y="975636"/>
                </a:lnTo>
                <a:lnTo>
                  <a:pt x="2336140" y="984365"/>
                </a:lnTo>
                <a:lnTo>
                  <a:pt x="2327013" y="992697"/>
                </a:lnTo>
                <a:lnTo>
                  <a:pt x="2317490" y="1000235"/>
                </a:lnTo>
                <a:lnTo>
                  <a:pt x="2307570" y="1006980"/>
                </a:lnTo>
                <a:lnTo>
                  <a:pt x="2296459" y="1013328"/>
                </a:lnTo>
                <a:lnTo>
                  <a:pt x="2285746" y="1018486"/>
                </a:lnTo>
                <a:lnTo>
                  <a:pt x="2274238" y="1022851"/>
                </a:lnTo>
                <a:lnTo>
                  <a:pt x="2261937" y="1026818"/>
                </a:lnTo>
                <a:lnTo>
                  <a:pt x="2249636" y="1029596"/>
                </a:lnTo>
                <a:lnTo>
                  <a:pt x="2236938" y="1031183"/>
                </a:lnTo>
                <a:lnTo>
                  <a:pt x="2223844" y="1031976"/>
                </a:lnTo>
                <a:lnTo>
                  <a:pt x="2213527" y="1031976"/>
                </a:lnTo>
                <a:lnTo>
                  <a:pt x="2202813" y="1031183"/>
                </a:lnTo>
                <a:lnTo>
                  <a:pt x="2192496" y="1029596"/>
                </a:lnTo>
                <a:lnTo>
                  <a:pt x="2181782" y="1027215"/>
                </a:lnTo>
                <a:lnTo>
                  <a:pt x="2172259" y="1024438"/>
                </a:lnTo>
                <a:lnTo>
                  <a:pt x="2161942" y="1021264"/>
                </a:lnTo>
                <a:lnTo>
                  <a:pt x="2152816" y="1017296"/>
                </a:lnTo>
                <a:lnTo>
                  <a:pt x="2143689" y="1012932"/>
                </a:lnTo>
                <a:lnTo>
                  <a:pt x="2134959" y="1007377"/>
                </a:lnTo>
                <a:lnTo>
                  <a:pt x="2126626" y="1002219"/>
                </a:lnTo>
                <a:lnTo>
                  <a:pt x="2118294" y="996268"/>
                </a:lnTo>
                <a:lnTo>
                  <a:pt x="2110754" y="989523"/>
                </a:lnTo>
                <a:lnTo>
                  <a:pt x="2103215" y="982381"/>
                </a:lnTo>
                <a:lnTo>
                  <a:pt x="2096866" y="975239"/>
                </a:lnTo>
                <a:lnTo>
                  <a:pt x="2090120" y="967304"/>
                </a:lnTo>
                <a:lnTo>
                  <a:pt x="2084565" y="958972"/>
                </a:lnTo>
                <a:lnTo>
                  <a:pt x="2076232" y="967701"/>
                </a:lnTo>
                <a:lnTo>
                  <a:pt x="2067899" y="976033"/>
                </a:lnTo>
                <a:lnTo>
                  <a:pt x="2059169" y="983968"/>
                </a:lnTo>
                <a:lnTo>
                  <a:pt x="2049646" y="991507"/>
                </a:lnTo>
                <a:lnTo>
                  <a:pt x="2039726" y="998252"/>
                </a:lnTo>
                <a:lnTo>
                  <a:pt x="2029806" y="1004600"/>
                </a:lnTo>
                <a:lnTo>
                  <a:pt x="2019886" y="1010551"/>
                </a:lnTo>
                <a:lnTo>
                  <a:pt x="2008775" y="1015709"/>
                </a:lnTo>
                <a:lnTo>
                  <a:pt x="1997664" y="1021264"/>
                </a:lnTo>
                <a:lnTo>
                  <a:pt x="1986554" y="1025231"/>
                </a:lnTo>
                <a:lnTo>
                  <a:pt x="1975046" y="1029199"/>
                </a:lnTo>
                <a:lnTo>
                  <a:pt x="1963142" y="1031976"/>
                </a:lnTo>
                <a:lnTo>
                  <a:pt x="1950841" y="1034754"/>
                </a:lnTo>
                <a:lnTo>
                  <a:pt x="1938540" y="1036341"/>
                </a:lnTo>
                <a:lnTo>
                  <a:pt x="1926239" y="1037928"/>
                </a:lnTo>
                <a:lnTo>
                  <a:pt x="1913542" y="1038721"/>
                </a:lnTo>
                <a:lnTo>
                  <a:pt x="1901240" y="1038721"/>
                </a:lnTo>
                <a:lnTo>
                  <a:pt x="1888940" y="1037928"/>
                </a:lnTo>
                <a:lnTo>
                  <a:pt x="1877432" y="1036341"/>
                </a:lnTo>
                <a:lnTo>
                  <a:pt x="1865925" y="1034754"/>
                </a:lnTo>
                <a:lnTo>
                  <a:pt x="1854021" y="1031976"/>
                </a:lnTo>
                <a:lnTo>
                  <a:pt x="1843307" y="1029596"/>
                </a:lnTo>
                <a:lnTo>
                  <a:pt x="1832196" y="1025628"/>
                </a:lnTo>
                <a:lnTo>
                  <a:pt x="1821086" y="1021660"/>
                </a:lnTo>
                <a:lnTo>
                  <a:pt x="1810769" y="1017296"/>
                </a:lnTo>
                <a:lnTo>
                  <a:pt x="1800452" y="1011741"/>
                </a:lnTo>
                <a:lnTo>
                  <a:pt x="1790532" y="1006584"/>
                </a:lnTo>
                <a:lnTo>
                  <a:pt x="1781008" y="1000632"/>
                </a:lnTo>
                <a:lnTo>
                  <a:pt x="1771088" y="993887"/>
                </a:lnTo>
                <a:lnTo>
                  <a:pt x="1762358" y="987142"/>
                </a:lnTo>
                <a:lnTo>
                  <a:pt x="1753629" y="980001"/>
                </a:lnTo>
                <a:lnTo>
                  <a:pt x="1745296" y="972065"/>
                </a:lnTo>
                <a:lnTo>
                  <a:pt x="1742915" y="981191"/>
                </a:lnTo>
                <a:lnTo>
                  <a:pt x="1739740" y="990316"/>
                </a:lnTo>
                <a:lnTo>
                  <a:pt x="1736169" y="999045"/>
                </a:lnTo>
                <a:lnTo>
                  <a:pt x="1732201" y="1008171"/>
                </a:lnTo>
                <a:lnTo>
                  <a:pt x="1727836" y="1016503"/>
                </a:lnTo>
                <a:lnTo>
                  <a:pt x="1723075" y="1024438"/>
                </a:lnTo>
                <a:lnTo>
                  <a:pt x="1717519" y="1032373"/>
                </a:lnTo>
                <a:lnTo>
                  <a:pt x="1711567" y="1039911"/>
                </a:lnTo>
                <a:lnTo>
                  <a:pt x="1705218" y="1047053"/>
                </a:lnTo>
                <a:lnTo>
                  <a:pt x="1698473" y="1053798"/>
                </a:lnTo>
                <a:lnTo>
                  <a:pt x="1690933" y="1060543"/>
                </a:lnTo>
                <a:lnTo>
                  <a:pt x="1683791" y="1066098"/>
                </a:lnTo>
                <a:lnTo>
                  <a:pt x="1675458" y="1072049"/>
                </a:lnTo>
                <a:lnTo>
                  <a:pt x="1667125" y="1077207"/>
                </a:lnTo>
                <a:lnTo>
                  <a:pt x="1657602" y="1081968"/>
                </a:lnTo>
                <a:lnTo>
                  <a:pt x="1648475" y="1085936"/>
                </a:lnTo>
                <a:lnTo>
                  <a:pt x="1638555" y="1089903"/>
                </a:lnTo>
                <a:lnTo>
                  <a:pt x="1628238" y="1093077"/>
                </a:lnTo>
                <a:lnTo>
                  <a:pt x="1617921" y="1095061"/>
                </a:lnTo>
                <a:lnTo>
                  <a:pt x="1608001" y="1097045"/>
                </a:lnTo>
                <a:lnTo>
                  <a:pt x="1597287" y="1097839"/>
                </a:lnTo>
                <a:lnTo>
                  <a:pt x="1587367" y="1098235"/>
                </a:lnTo>
                <a:lnTo>
                  <a:pt x="1576653" y="1097839"/>
                </a:lnTo>
                <a:lnTo>
                  <a:pt x="1566733" y="1097045"/>
                </a:lnTo>
                <a:lnTo>
                  <a:pt x="1556416" y="1095458"/>
                </a:lnTo>
                <a:lnTo>
                  <a:pt x="1546893" y="1093474"/>
                </a:lnTo>
                <a:lnTo>
                  <a:pt x="1537369" y="1090300"/>
                </a:lnTo>
                <a:lnTo>
                  <a:pt x="1527449" y="1087126"/>
                </a:lnTo>
                <a:lnTo>
                  <a:pt x="1518323" y="1083158"/>
                </a:lnTo>
                <a:lnTo>
                  <a:pt x="1509196" y="1078794"/>
                </a:lnTo>
                <a:lnTo>
                  <a:pt x="1500466" y="1073636"/>
                </a:lnTo>
                <a:lnTo>
                  <a:pt x="1492134" y="1068082"/>
                </a:lnTo>
                <a:lnTo>
                  <a:pt x="1487769" y="1078794"/>
                </a:lnTo>
                <a:lnTo>
                  <a:pt x="1483007" y="1089903"/>
                </a:lnTo>
                <a:lnTo>
                  <a:pt x="1477055" y="1100616"/>
                </a:lnTo>
                <a:lnTo>
                  <a:pt x="1471103" y="1110932"/>
                </a:lnTo>
                <a:lnTo>
                  <a:pt x="1464357" y="1120454"/>
                </a:lnTo>
                <a:lnTo>
                  <a:pt x="1457611" y="1130373"/>
                </a:lnTo>
                <a:lnTo>
                  <a:pt x="1450072" y="1139499"/>
                </a:lnTo>
                <a:lnTo>
                  <a:pt x="1442136" y="1148624"/>
                </a:lnTo>
                <a:lnTo>
                  <a:pt x="1433406" y="1156956"/>
                </a:lnTo>
                <a:lnTo>
                  <a:pt x="1424676" y="1165288"/>
                </a:lnTo>
                <a:lnTo>
                  <a:pt x="1415153" y="1172826"/>
                </a:lnTo>
                <a:lnTo>
                  <a:pt x="1404836" y="1179968"/>
                </a:lnTo>
                <a:lnTo>
                  <a:pt x="1394916" y="1186713"/>
                </a:lnTo>
                <a:lnTo>
                  <a:pt x="1383806" y="1192665"/>
                </a:lnTo>
                <a:lnTo>
                  <a:pt x="1373092" y="1198616"/>
                </a:lnTo>
                <a:lnTo>
                  <a:pt x="1361188" y="1203774"/>
                </a:lnTo>
                <a:lnTo>
                  <a:pt x="1349283" y="1208535"/>
                </a:lnTo>
                <a:lnTo>
                  <a:pt x="1336982" y="1212106"/>
                </a:lnTo>
                <a:lnTo>
                  <a:pt x="1324681" y="1215677"/>
                </a:lnTo>
                <a:lnTo>
                  <a:pt x="1312380" y="1217661"/>
                </a:lnTo>
                <a:lnTo>
                  <a:pt x="1300079" y="1219644"/>
                </a:lnTo>
                <a:lnTo>
                  <a:pt x="1287778" y="1220835"/>
                </a:lnTo>
                <a:lnTo>
                  <a:pt x="1276271" y="1221231"/>
                </a:lnTo>
                <a:lnTo>
                  <a:pt x="1263970" y="1221231"/>
                </a:lnTo>
                <a:lnTo>
                  <a:pt x="1251669" y="1220438"/>
                </a:lnTo>
                <a:lnTo>
                  <a:pt x="1239765" y="1219248"/>
                </a:lnTo>
                <a:lnTo>
                  <a:pt x="1227861" y="1216867"/>
                </a:lnTo>
                <a:lnTo>
                  <a:pt x="1215957" y="1214883"/>
                </a:lnTo>
                <a:lnTo>
                  <a:pt x="1204846" y="1211312"/>
                </a:lnTo>
                <a:lnTo>
                  <a:pt x="1193339" y="1207741"/>
                </a:lnTo>
                <a:lnTo>
                  <a:pt x="1181831" y="1203377"/>
                </a:lnTo>
                <a:lnTo>
                  <a:pt x="1171118" y="1198616"/>
                </a:lnTo>
                <a:lnTo>
                  <a:pt x="1168737" y="1208535"/>
                </a:lnTo>
                <a:lnTo>
                  <a:pt x="1166356" y="1218454"/>
                </a:lnTo>
                <a:lnTo>
                  <a:pt x="1163181" y="1227976"/>
                </a:lnTo>
                <a:lnTo>
                  <a:pt x="1159213" y="1237499"/>
                </a:lnTo>
                <a:lnTo>
                  <a:pt x="1154848" y="1246624"/>
                </a:lnTo>
                <a:lnTo>
                  <a:pt x="1150087" y="1255353"/>
                </a:lnTo>
                <a:lnTo>
                  <a:pt x="1144135" y="1264082"/>
                </a:lnTo>
                <a:lnTo>
                  <a:pt x="1138183" y="1272017"/>
                </a:lnTo>
                <a:lnTo>
                  <a:pt x="1131437" y="1279952"/>
                </a:lnTo>
                <a:lnTo>
                  <a:pt x="1124691" y="1287490"/>
                </a:lnTo>
                <a:lnTo>
                  <a:pt x="1117152" y="1294632"/>
                </a:lnTo>
                <a:lnTo>
                  <a:pt x="1108819" y="1300980"/>
                </a:lnTo>
                <a:lnTo>
                  <a:pt x="1100486" y="1307329"/>
                </a:lnTo>
                <a:lnTo>
                  <a:pt x="1091359" y="1312883"/>
                </a:lnTo>
                <a:lnTo>
                  <a:pt x="1081836" y="1318041"/>
                </a:lnTo>
                <a:lnTo>
                  <a:pt x="1071916" y="1322405"/>
                </a:lnTo>
                <a:lnTo>
                  <a:pt x="1061599" y="1326373"/>
                </a:lnTo>
                <a:lnTo>
                  <a:pt x="1050488" y="1329547"/>
                </a:lnTo>
                <a:lnTo>
                  <a:pt x="1039775" y="1331531"/>
                </a:lnTo>
                <a:lnTo>
                  <a:pt x="1029061" y="1333515"/>
                </a:lnTo>
                <a:lnTo>
                  <a:pt x="1018347" y="1334308"/>
                </a:lnTo>
                <a:lnTo>
                  <a:pt x="1007633" y="1334308"/>
                </a:lnTo>
                <a:lnTo>
                  <a:pt x="996920" y="1333912"/>
                </a:lnTo>
                <a:lnTo>
                  <a:pt x="986603" y="1333118"/>
                </a:lnTo>
                <a:lnTo>
                  <a:pt x="982635" y="1339466"/>
                </a:lnTo>
                <a:lnTo>
                  <a:pt x="978667" y="1346211"/>
                </a:lnTo>
                <a:lnTo>
                  <a:pt x="973905" y="1352163"/>
                </a:lnTo>
                <a:lnTo>
                  <a:pt x="967953" y="1358511"/>
                </a:lnTo>
                <a:lnTo>
                  <a:pt x="962398" y="1363669"/>
                </a:lnTo>
                <a:lnTo>
                  <a:pt x="955652" y="1368430"/>
                </a:lnTo>
                <a:lnTo>
                  <a:pt x="948906" y="1372397"/>
                </a:lnTo>
                <a:lnTo>
                  <a:pt x="941367" y="1375968"/>
                </a:lnTo>
                <a:lnTo>
                  <a:pt x="933034" y="1379142"/>
                </a:lnTo>
                <a:lnTo>
                  <a:pt x="924304" y="1380729"/>
                </a:lnTo>
                <a:lnTo>
                  <a:pt x="915971" y="1381920"/>
                </a:lnTo>
                <a:lnTo>
                  <a:pt x="907638" y="1382713"/>
                </a:lnTo>
                <a:lnTo>
                  <a:pt x="899305" y="1381920"/>
                </a:lnTo>
                <a:lnTo>
                  <a:pt x="890972" y="1380729"/>
                </a:lnTo>
                <a:lnTo>
                  <a:pt x="882640" y="1378746"/>
                </a:lnTo>
                <a:lnTo>
                  <a:pt x="875100" y="1375968"/>
                </a:lnTo>
                <a:lnTo>
                  <a:pt x="867958" y="1372001"/>
                </a:lnTo>
                <a:lnTo>
                  <a:pt x="860418" y="1368033"/>
                </a:lnTo>
                <a:lnTo>
                  <a:pt x="853673" y="1362875"/>
                </a:lnTo>
                <a:lnTo>
                  <a:pt x="847721" y="1357717"/>
                </a:lnTo>
                <a:lnTo>
                  <a:pt x="841768" y="1350972"/>
                </a:lnTo>
                <a:lnTo>
                  <a:pt x="836610" y="1344624"/>
                </a:lnTo>
                <a:lnTo>
                  <a:pt x="832245" y="1337086"/>
                </a:lnTo>
                <a:lnTo>
                  <a:pt x="828277" y="1328754"/>
                </a:lnTo>
                <a:lnTo>
                  <a:pt x="826293" y="1321612"/>
                </a:lnTo>
                <a:lnTo>
                  <a:pt x="823912" y="1314470"/>
                </a:lnTo>
                <a:lnTo>
                  <a:pt x="822722" y="1307725"/>
                </a:lnTo>
                <a:lnTo>
                  <a:pt x="822325" y="1300584"/>
                </a:lnTo>
                <a:lnTo>
                  <a:pt x="822325" y="1293442"/>
                </a:lnTo>
                <a:lnTo>
                  <a:pt x="822722" y="1286697"/>
                </a:lnTo>
                <a:lnTo>
                  <a:pt x="823515" y="1279555"/>
                </a:lnTo>
                <a:lnTo>
                  <a:pt x="825103" y="1273207"/>
                </a:lnTo>
                <a:lnTo>
                  <a:pt x="827483" y="1266462"/>
                </a:lnTo>
                <a:lnTo>
                  <a:pt x="830261" y="1259717"/>
                </a:lnTo>
                <a:lnTo>
                  <a:pt x="833039" y="1253766"/>
                </a:lnTo>
                <a:lnTo>
                  <a:pt x="837007" y="1247814"/>
                </a:lnTo>
                <a:lnTo>
                  <a:pt x="840975" y="1242260"/>
                </a:lnTo>
                <a:lnTo>
                  <a:pt x="845737" y="1237102"/>
                </a:lnTo>
                <a:lnTo>
                  <a:pt x="850498" y="1231944"/>
                </a:lnTo>
                <a:lnTo>
                  <a:pt x="856450" y="1227580"/>
                </a:lnTo>
                <a:lnTo>
                  <a:pt x="853673" y="1219644"/>
                </a:lnTo>
                <a:lnTo>
                  <a:pt x="851689" y="1211709"/>
                </a:lnTo>
                <a:lnTo>
                  <a:pt x="849705" y="1204171"/>
                </a:lnTo>
                <a:lnTo>
                  <a:pt x="848117" y="1196235"/>
                </a:lnTo>
                <a:lnTo>
                  <a:pt x="847324" y="1188300"/>
                </a:lnTo>
                <a:lnTo>
                  <a:pt x="846133" y="1180762"/>
                </a:lnTo>
                <a:lnTo>
                  <a:pt x="846133" y="1172826"/>
                </a:lnTo>
                <a:lnTo>
                  <a:pt x="846133" y="1164891"/>
                </a:lnTo>
                <a:lnTo>
                  <a:pt x="846927" y="1157353"/>
                </a:lnTo>
                <a:lnTo>
                  <a:pt x="847721" y="1149418"/>
                </a:lnTo>
                <a:lnTo>
                  <a:pt x="848911" y="1141879"/>
                </a:lnTo>
                <a:lnTo>
                  <a:pt x="850101" y="1134341"/>
                </a:lnTo>
                <a:lnTo>
                  <a:pt x="852482" y="1126802"/>
                </a:lnTo>
                <a:lnTo>
                  <a:pt x="854466" y="1119660"/>
                </a:lnTo>
                <a:lnTo>
                  <a:pt x="857244" y="1112122"/>
                </a:lnTo>
                <a:lnTo>
                  <a:pt x="860022" y="1105377"/>
                </a:lnTo>
                <a:lnTo>
                  <a:pt x="863196" y="1098235"/>
                </a:lnTo>
                <a:lnTo>
                  <a:pt x="866767" y="1091490"/>
                </a:lnTo>
                <a:lnTo>
                  <a:pt x="870735" y="1084745"/>
                </a:lnTo>
                <a:lnTo>
                  <a:pt x="874703" y="1078397"/>
                </a:lnTo>
                <a:lnTo>
                  <a:pt x="879068" y="1072049"/>
                </a:lnTo>
                <a:lnTo>
                  <a:pt x="883830" y="1066098"/>
                </a:lnTo>
                <a:lnTo>
                  <a:pt x="889385" y="1060146"/>
                </a:lnTo>
                <a:lnTo>
                  <a:pt x="894544" y="1054592"/>
                </a:lnTo>
                <a:lnTo>
                  <a:pt x="900099" y="1049037"/>
                </a:lnTo>
                <a:lnTo>
                  <a:pt x="906448" y="1044276"/>
                </a:lnTo>
                <a:lnTo>
                  <a:pt x="912400" y="1039515"/>
                </a:lnTo>
                <a:lnTo>
                  <a:pt x="919146" y="1034754"/>
                </a:lnTo>
                <a:lnTo>
                  <a:pt x="925495" y="1030389"/>
                </a:lnTo>
                <a:lnTo>
                  <a:pt x="932637" y="1026422"/>
                </a:lnTo>
                <a:lnTo>
                  <a:pt x="940176" y="1022851"/>
                </a:lnTo>
                <a:lnTo>
                  <a:pt x="947716" y="1019280"/>
                </a:lnTo>
                <a:lnTo>
                  <a:pt x="958826" y="1015312"/>
                </a:lnTo>
                <a:lnTo>
                  <a:pt x="970334" y="1012535"/>
                </a:lnTo>
                <a:lnTo>
                  <a:pt x="981841" y="1009758"/>
                </a:lnTo>
                <a:lnTo>
                  <a:pt x="992952" y="1008567"/>
                </a:lnTo>
                <a:lnTo>
                  <a:pt x="1004062" y="1007377"/>
                </a:lnTo>
                <a:lnTo>
                  <a:pt x="1015570" y="1007377"/>
                </a:lnTo>
                <a:lnTo>
                  <a:pt x="1026680" y="1008567"/>
                </a:lnTo>
                <a:lnTo>
                  <a:pt x="1037791" y="1009758"/>
                </a:lnTo>
                <a:lnTo>
                  <a:pt x="1036997" y="995474"/>
                </a:lnTo>
                <a:lnTo>
                  <a:pt x="1036997" y="980794"/>
                </a:lnTo>
                <a:lnTo>
                  <a:pt x="1037394" y="966114"/>
                </a:lnTo>
                <a:lnTo>
                  <a:pt x="1038981" y="951830"/>
                </a:lnTo>
                <a:lnTo>
                  <a:pt x="1041759" y="937547"/>
                </a:lnTo>
                <a:lnTo>
                  <a:pt x="1045330" y="923264"/>
                </a:lnTo>
                <a:lnTo>
                  <a:pt x="1049695" y="909774"/>
                </a:lnTo>
                <a:lnTo>
                  <a:pt x="1054457" y="896284"/>
                </a:lnTo>
                <a:lnTo>
                  <a:pt x="1060409" y="883191"/>
                </a:lnTo>
                <a:lnTo>
                  <a:pt x="1067154" y="870494"/>
                </a:lnTo>
                <a:lnTo>
                  <a:pt x="1074694" y="858195"/>
                </a:lnTo>
                <a:lnTo>
                  <a:pt x="1083027" y="846292"/>
                </a:lnTo>
                <a:lnTo>
                  <a:pt x="1091756" y="834786"/>
                </a:lnTo>
                <a:lnTo>
                  <a:pt x="1101280" y="824073"/>
                </a:lnTo>
                <a:lnTo>
                  <a:pt x="1111993" y="813757"/>
                </a:lnTo>
                <a:lnTo>
                  <a:pt x="1122707" y="804235"/>
                </a:lnTo>
                <a:lnTo>
                  <a:pt x="1117945" y="796300"/>
                </a:lnTo>
                <a:lnTo>
                  <a:pt x="1115961" y="792332"/>
                </a:lnTo>
                <a:lnTo>
                  <a:pt x="1113977" y="787968"/>
                </a:lnTo>
                <a:lnTo>
                  <a:pt x="1110803" y="780032"/>
                </a:lnTo>
                <a:lnTo>
                  <a:pt x="1109216" y="772097"/>
                </a:lnTo>
                <a:lnTo>
                  <a:pt x="1108025" y="764559"/>
                </a:lnTo>
                <a:lnTo>
                  <a:pt x="1107629" y="756624"/>
                </a:lnTo>
                <a:lnTo>
                  <a:pt x="1108025" y="748688"/>
                </a:lnTo>
                <a:lnTo>
                  <a:pt x="1108819" y="740753"/>
                </a:lnTo>
                <a:lnTo>
                  <a:pt x="1110406" y="732818"/>
                </a:lnTo>
                <a:lnTo>
                  <a:pt x="1112787" y="725676"/>
                </a:lnTo>
                <a:lnTo>
                  <a:pt x="1115961" y="718534"/>
                </a:lnTo>
                <a:lnTo>
                  <a:pt x="1119136" y="711789"/>
                </a:lnTo>
                <a:lnTo>
                  <a:pt x="1123501" y="705441"/>
                </a:lnTo>
                <a:lnTo>
                  <a:pt x="1128659" y="699093"/>
                </a:lnTo>
                <a:lnTo>
                  <a:pt x="1134215" y="693539"/>
                </a:lnTo>
                <a:lnTo>
                  <a:pt x="1139770" y="687984"/>
                </a:lnTo>
                <a:lnTo>
                  <a:pt x="1146516" y="683223"/>
                </a:lnTo>
                <a:lnTo>
                  <a:pt x="1153261" y="678858"/>
                </a:lnTo>
                <a:lnTo>
                  <a:pt x="1152864" y="667749"/>
                </a:lnTo>
                <a:lnTo>
                  <a:pt x="1152468" y="656243"/>
                </a:lnTo>
                <a:lnTo>
                  <a:pt x="1152864" y="645134"/>
                </a:lnTo>
                <a:lnTo>
                  <a:pt x="1154055" y="634024"/>
                </a:lnTo>
                <a:lnTo>
                  <a:pt x="1154848" y="622518"/>
                </a:lnTo>
                <a:lnTo>
                  <a:pt x="1156436" y="611409"/>
                </a:lnTo>
                <a:lnTo>
                  <a:pt x="1158420" y="600696"/>
                </a:lnTo>
                <a:lnTo>
                  <a:pt x="1160801" y="589587"/>
                </a:lnTo>
                <a:lnTo>
                  <a:pt x="1163578" y="578478"/>
                </a:lnTo>
                <a:lnTo>
                  <a:pt x="1166753" y="568162"/>
                </a:lnTo>
                <a:lnTo>
                  <a:pt x="1170721" y="557449"/>
                </a:lnTo>
                <a:lnTo>
                  <a:pt x="1174292" y="547134"/>
                </a:lnTo>
                <a:lnTo>
                  <a:pt x="1179054" y="537215"/>
                </a:lnTo>
                <a:lnTo>
                  <a:pt x="1183815" y="526899"/>
                </a:lnTo>
                <a:lnTo>
                  <a:pt x="1188974" y="516980"/>
                </a:lnTo>
                <a:lnTo>
                  <a:pt x="1194529" y="507061"/>
                </a:lnTo>
                <a:lnTo>
                  <a:pt x="1200481" y="497935"/>
                </a:lnTo>
                <a:lnTo>
                  <a:pt x="1206830" y="488810"/>
                </a:lnTo>
                <a:lnTo>
                  <a:pt x="1213576" y="479684"/>
                </a:lnTo>
                <a:lnTo>
                  <a:pt x="1220321" y="470955"/>
                </a:lnTo>
                <a:lnTo>
                  <a:pt x="1227861" y="462623"/>
                </a:lnTo>
                <a:lnTo>
                  <a:pt x="1235797" y="454292"/>
                </a:lnTo>
                <a:lnTo>
                  <a:pt x="1243733" y="446356"/>
                </a:lnTo>
                <a:lnTo>
                  <a:pt x="1252463" y="438818"/>
                </a:lnTo>
                <a:lnTo>
                  <a:pt x="1261192" y="431279"/>
                </a:lnTo>
                <a:lnTo>
                  <a:pt x="1270319" y="424534"/>
                </a:lnTo>
                <a:lnTo>
                  <a:pt x="1279446" y="417789"/>
                </a:lnTo>
                <a:lnTo>
                  <a:pt x="1289366" y="411838"/>
                </a:lnTo>
                <a:lnTo>
                  <a:pt x="1299286" y="405490"/>
                </a:lnTo>
                <a:lnTo>
                  <a:pt x="1310000" y="400332"/>
                </a:lnTo>
                <a:lnTo>
                  <a:pt x="1320317" y="395174"/>
                </a:lnTo>
                <a:lnTo>
                  <a:pt x="1331824" y="390413"/>
                </a:lnTo>
                <a:lnTo>
                  <a:pt x="1344125" y="385652"/>
                </a:lnTo>
                <a:lnTo>
                  <a:pt x="1356426" y="381684"/>
                </a:lnTo>
                <a:lnTo>
                  <a:pt x="1369124" y="378113"/>
                </a:lnTo>
                <a:lnTo>
                  <a:pt x="1381822" y="374939"/>
                </a:lnTo>
                <a:lnTo>
                  <a:pt x="1388170" y="370178"/>
                </a:lnTo>
                <a:lnTo>
                  <a:pt x="1395313" y="365814"/>
                </a:lnTo>
                <a:lnTo>
                  <a:pt x="1402852" y="362243"/>
                </a:lnTo>
                <a:lnTo>
                  <a:pt x="1411185" y="359069"/>
                </a:lnTo>
                <a:lnTo>
                  <a:pt x="1419121" y="357085"/>
                </a:lnTo>
                <a:lnTo>
                  <a:pt x="1427057" y="356291"/>
                </a:lnTo>
                <a:lnTo>
                  <a:pt x="1434994" y="355498"/>
                </a:lnTo>
                <a:lnTo>
                  <a:pt x="1442930" y="355498"/>
                </a:lnTo>
                <a:lnTo>
                  <a:pt x="1450866" y="357085"/>
                </a:lnTo>
                <a:lnTo>
                  <a:pt x="1458405" y="358672"/>
                </a:lnTo>
                <a:lnTo>
                  <a:pt x="1465944" y="361053"/>
                </a:lnTo>
                <a:lnTo>
                  <a:pt x="1473484" y="363830"/>
                </a:lnTo>
                <a:lnTo>
                  <a:pt x="1477849" y="359069"/>
                </a:lnTo>
                <a:lnTo>
                  <a:pt x="1482610" y="354704"/>
                </a:lnTo>
                <a:lnTo>
                  <a:pt x="1492134" y="346372"/>
                </a:lnTo>
                <a:lnTo>
                  <a:pt x="1497292" y="329708"/>
                </a:lnTo>
                <a:lnTo>
                  <a:pt x="1503244" y="313441"/>
                </a:lnTo>
                <a:lnTo>
                  <a:pt x="1509196" y="297571"/>
                </a:lnTo>
                <a:lnTo>
                  <a:pt x="1516339" y="281700"/>
                </a:lnTo>
                <a:lnTo>
                  <a:pt x="1523878" y="266227"/>
                </a:lnTo>
                <a:lnTo>
                  <a:pt x="1532211" y="251547"/>
                </a:lnTo>
                <a:lnTo>
                  <a:pt x="1540941" y="236866"/>
                </a:lnTo>
                <a:lnTo>
                  <a:pt x="1550067" y="222980"/>
                </a:lnTo>
                <a:lnTo>
                  <a:pt x="1559591" y="209093"/>
                </a:lnTo>
                <a:lnTo>
                  <a:pt x="1570304" y="195206"/>
                </a:lnTo>
                <a:lnTo>
                  <a:pt x="1581018" y="182510"/>
                </a:lnTo>
                <a:lnTo>
                  <a:pt x="1592526" y="169814"/>
                </a:lnTo>
                <a:lnTo>
                  <a:pt x="1604430" y="157911"/>
                </a:lnTo>
                <a:lnTo>
                  <a:pt x="1616731" y="146405"/>
                </a:lnTo>
                <a:lnTo>
                  <a:pt x="1629428" y="135295"/>
                </a:lnTo>
                <a:lnTo>
                  <a:pt x="1642523" y="124980"/>
                </a:lnTo>
                <a:lnTo>
                  <a:pt x="1656014" y="114664"/>
                </a:lnTo>
                <a:lnTo>
                  <a:pt x="1669903" y="105142"/>
                </a:lnTo>
                <a:lnTo>
                  <a:pt x="1684584" y="96413"/>
                </a:lnTo>
                <a:lnTo>
                  <a:pt x="1699266" y="88081"/>
                </a:lnTo>
                <a:lnTo>
                  <a:pt x="1714345" y="80146"/>
                </a:lnTo>
                <a:lnTo>
                  <a:pt x="1730217" y="72607"/>
                </a:lnTo>
                <a:lnTo>
                  <a:pt x="1745693" y="66259"/>
                </a:lnTo>
                <a:lnTo>
                  <a:pt x="1761962" y="60308"/>
                </a:lnTo>
                <a:lnTo>
                  <a:pt x="1778231" y="54753"/>
                </a:lnTo>
                <a:lnTo>
                  <a:pt x="1794897" y="50389"/>
                </a:lnTo>
                <a:lnTo>
                  <a:pt x="1811959" y="46421"/>
                </a:lnTo>
                <a:lnTo>
                  <a:pt x="1829419" y="42850"/>
                </a:lnTo>
                <a:lnTo>
                  <a:pt x="1846878" y="40073"/>
                </a:lnTo>
                <a:lnTo>
                  <a:pt x="1864734" y="38486"/>
                </a:lnTo>
                <a:lnTo>
                  <a:pt x="1882591" y="37295"/>
                </a:lnTo>
                <a:lnTo>
                  <a:pt x="1900844" y="36899"/>
                </a:lnTo>
                <a:lnTo>
                  <a:pt x="1915526" y="37295"/>
                </a:lnTo>
                <a:lnTo>
                  <a:pt x="1930207" y="38089"/>
                </a:lnTo>
                <a:lnTo>
                  <a:pt x="1944889" y="39279"/>
                </a:lnTo>
                <a:lnTo>
                  <a:pt x="1959174" y="41263"/>
                </a:lnTo>
                <a:lnTo>
                  <a:pt x="1973062" y="43247"/>
                </a:lnTo>
                <a:lnTo>
                  <a:pt x="1987348" y="46024"/>
                </a:lnTo>
                <a:lnTo>
                  <a:pt x="2001236" y="49198"/>
                </a:lnTo>
                <a:lnTo>
                  <a:pt x="2014727" y="52372"/>
                </a:lnTo>
                <a:lnTo>
                  <a:pt x="2028615" y="56737"/>
                </a:lnTo>
                <a:lnTo>
                  <a:pt x="2042107" y="61101"/>
                </a:lnTo>
                <a:lnTo>
                  <a:pt x="2055201" y="66259"/>
                </a:lnTo>
                <a:lnTo>
                  <a:pt x="2067899" y="71417"/>
                </a:lnTo>
                <a:lnTo>
                  <a:pt x="2080597" y="76972"/>
                </a:lnTo>
                <a:lnTo>
                  <a:pt x="2093295" y="83320"/>
                </a:lnTo>
                <a:lnTo>
                  <a:pt x="2105596" y="89668"/>
                </a:lnTo>
                <a:lnTo>
                  <a:pt x="2117500" y="96810"/>
                </a:lnTo>
                <a:lnTo>
                  <a:pt x="2123849" y="86097"/>
                </a:lnTo>
                <a:lnTo>
                  <a:pt x="2131388" y="76178"/>
                </a:lnTo>
                <a:lnTo>
                  <a:pt x="2139324" y="66656"/>
                </a:lnTo>
                <a:lnTo>
                  <a:pt x="2148054" y="57530"/>
                </a:lnTo>
                <a:lnTo>
                  <a:pt x="2157180" y="48405"/>
                </a:lnTo>
                <a:lnTo>
                  <a:pt x="2167101" y="40866"/>
                </a:lnTo>
                <a:lnTo>
                  <a:pt x="2177021" y="33328"/>
                </a:lnTo>
                <a:lnTo>
                  <a:pt x="2187338" y="26583"/>
                </a:lnTo>
                <a:lnTo>
                  <a:pt x="2198845" y="20631"/>
                </a:lnTo>
                <a:lnTo>
                  <a:pt x="2210352" y="15474"/>
                </a:lnTo>
                <a:lnTo>
                  <a:pt x="2222257" y="10316"/>
                </a:lnTo>
                <a:lnTo>
                  <a:pt x="2234558" y="7142"/>
                </a:lnTo>
                <a:lnTo>
                  <a:pt x="2247255" y="3967"/>
                </a:lnTo>
                <a:lnTo>
                  <a:pt x="2259953" y="1587"/>
                </a:lnTo>
                <a:lnTo>
                  <a:pt x="2273048" y="397"/>
                </a:lnTo>
                <a:lnTo>
                  <a:pt x="2286539" y="0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>
          <a:xfrm>
            <a:off x="1601334" y="468266"/>
            <a:ext cx="5307466" cy="428625"/>
          </a:xfrm>
        </p:spPr>
        <p:txBody>
          <a:bodyPr/>
          <a:lstStyle/>
          <a:p>
            <a:r>
              <a:rPr lang="zh-CN" altLang="en-US"/>
              <a:t>火灾发生时应遵循的“三救”原则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255067" y="1172025"/>
            <a:ext cx="6720907" cy="4781236"/>
            <a:chOff x="3527993" y="1172025"/>
            <a:chExt cx="6720907" cy="478123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27993" y="1172025"/>
              <a:ext cx="6720907" cy="4781236"/>
            </a:xfrm>
            <a:prstGeom prst="rect">
              <a:avLst/>
            </a:prstGeom>
          </p:spPr>
        </p:pic>
        <p:sp>
          <p:nvSpPr>
            <p:cNvPr id="18" name="任意多边形 18"/>
            <p:cNvSpPr>
              <a:spLocks noChangeArrowheads="1"/>
            </p:cNvSpPr>
            <p:nvPr/>
          </p:nvSpPr>
          <p:spPr bwMode="auto">
            <a:xfrm rot="1877475">
              <a:off x="5344272" y="1509858"/>
              <a:ext cx="878874" cy="878701"/>
            </a:xfrm>
            <a:custGeom>
              <a:avLst/>
              <a:gdLst>
                <a:gd name="T0" fmla="*/ 0 w 3340100"/>
                <a:gd name="T1" fmla="*/ 0 h 3340100"/>
                <a:gd name="T2" fmla="*/ 3340100 w 3340100"/>
                <a:gd name="T3" fmla="*/ 3340100 h 3340100"/>
              </a:gdLst>
              <a:ahLst/>
              <a:cxnLst/>
              <a:rect l="T0" t="T1" r="T2" b="T3"/>
              <a:pathLst>
                <a:path w="3340100" h="3340100">
                  <a:moveTo>
                    <a:pt x="1670050" y="498475"/>
                  </a:moveTo>
                  <a:cubicBezTo>
                    <a:pt x="1023007" y="498475"/>
                    <a:pt x="498475" y="1023007"/>
                    <a:pt x="498475" y="1670050"/>
                  </a:cubicBezTo>
                  <a:cubicBezTo>
                    <a:pt x="498475" y="2317093"/>
                    <a:pt x="1023007" y="2841625"/>
                    <a:pt x="1670050" y="2841625"/>
                  </a:cubicBezTo>
                  <a:cubicBezTo>
                    <a:pt x="2317093" y="2841625"/>
                    <a:pt x="2841625" y="2317093"/>
                    <a:pt x="2841625" y="1670050"/>
                  </a:cubicBezTo>
                  <a:cubicBezTo>
                    <a:pt x="2841625" y="1023007"/>
                    <a:pt x="2317093" y="498475"/>
                    <a:pt x="1670050" y="498475"/>
                  </a:cubicBezTo>
                  <a:close/>
                  <a:moveTo>
                    <a:pt x="1670050" y="0"/>
                  </a:moveTo>
                  <a:lnTo>
                    <a:pt x="1753194" y="4199"/>
                  </a:lnTo>
                  <a:lnTo>
                    <a:pt x="1859784" y="196816"/>
                  </a:lnTo>
                  <a:lnTo>
                    <a:pt x="1975233" y="214435"/>
                  </a:lnTo>
                  <a:lnTo>
                    <a:pt x="2059006" y="235975"/>
                  </a:lnTo>
                  <a:lnTo>
                    <a:pt x="2231291" y="98733"/>
                  </a:lnTo>
                  <a:lnTo>
                    <a:pt x="2320109" y="131241"/>
                  </a:lnTo>
                  <a:lnTo>
                    <a:pt x="2384278" y="162153"/>
                  </a:lnTo>
                  <a:lnTo>
                    <a:pt x="2408748" y="378280"/>
                  </a:lnTo>
                  <a:lnTo>
                    <a:pt x="2508255" y="438732"/>
                  </a:lnTo>
                  <a:lnTo>
                    <a:pt x="2581052" y="493168"/>
                  </a:lnTo>
                  <a:lnTo>
                    <a:pt x="2789449" y="433248"/>
                  </a:lnTo>
                  <a:lnTo>
                    <a:pt x="2850954" y="489147"/>
                  </a:lnTo>
                  <a:lnTo>
                    <a:pt x="2906853" y="550651"/>
                  </a:lnTo>
                  <a:lnTo>
                    <a:pt x="2847600" y="756729"/>
                  </a:lnTo>
                  <a:lnTo>
                    <a:pt x="2910892" y="841369"/>
                  </a:lnTo>
                  <a:lnTo>
                    <a:pt x="2965835" y="931807"/>
                  </a:lnTo>
                  <a:lnTo>
                    <a:pt x="3177947" y="955822"/>
                  </a:lnTo>
                  <a:lnTo>
                    <a:pt x="3208859" y="1019991"/>
                  </a:lnTo>
                  <a:lnTo>
                    <a:pt x="3241367" y="1108809"/>
                  </a:lnTo>
                  <a:lnTo>
                    <a:pt x="3109474" y="1274380"/>
                  </a:lnTo>
                  <a:lnTo>
                    <a:pt x="3135189" y="1374392"/>
                  </a:lnTo>
                  <a:lnTo>
                    <a:pt x="3152100" y="1485194"/>
                  </a:lnTo>
                  <a:lnTo>
                    <a:pt x="3335902" y="1586906"/>
                  </a:lnTo>
                  <a:lnTo>
                    <a:pt x="3340100" y="1670050"/>
                  </a:lnTo>
                  <a:lnTo>
                    <a:pt x="3335902" y="1753194"/>
                  </a:lnTo>
                  <a:lnTo>
                    <a:pt x="3153687" y="1854028"/>
                  </a:lnTo>
                  <a:lnTo>
                    <a:pt x="3135189" y="1975233"/>
                  </a:lnTo>
                  <a:lnTo>
                    <a:pt x="3111325" y="2068045"/>
                  </a:lnTo>
                  <a:lnTo>
                    <a:pt x="3241367" y="2231291"/>
                  </a:lnTo>
                  <a:lnTo>
                    <a:pt x="3208859" y="2320109"/>
                  </a:lnTo>
                  <a:lnTo>
                    <a:pt x="3177947" y="2384278"/>
                  </a:lnTo>
                  <a:lnTo>
                    <a:pt x="2972048" y="2407590"/>
                  </a:lnTo>
                  <a:lnTo>
                    <a:pt x="2910892" y="2508255"/>
                  </a:lnTo>
                  <a:lnTo>
                    <a:pt x="2849578" y="2590250"/>
                  </a:lnTo>
                  <a:lnTo>
                    <a:pt x="2906853" y="2789449"/>
                  </a:lnTo>
                  <a:lnTo>
                    <a:pt x="2850954" y="2850954"/>
                  </a:lnTo>
                  <a:lnTo>
                    <a:pt x="2789449" y="2906853"/>
                  </a:lnTo>
                  <a:lnTo>
                    <a:pt x="2590250" y="2849578"/>
                  </a:lnTo>
                  <a:lnTo>
                    <a:pt x="2508255" y="2910892"/>
                  </a:lnTo>
                  <a:lnTo>
                    <a:pt x="2407590" y="2972048"/>
                  </a:lnTo>
                  <a:lnTo>
                    <a:pt x="2384278" y="3177947"/>
                  </a:lnTo>
                  <a:lnTo>
                    <a:pt x="2320109" y="3208859"/>
                  </a:lnTo>
                  <a:lnTo>
                    <a:pt x="2231291" y="3241367"/>
                  </a:lnTo>
                  <a:lnTo>
                    <a:pt x="2068045" y="3111325"/>
                  </a:lnTo>
                  <a:lnTo>
                    <a:pt x="1975233" y="3135189"/>
                  </a:lnTo>
                  <a:lnTo>
                    <a:pt x="1854028" y="3153687"/>
                  </a:lnTo>
                  <a:lnTo>
                    <a:pt x="1753194" y="3335902"/>
                  </a:lnTo>
                  <a:lnTo>
                    <a:pt x="1670050" y="3340100"/>
                  </a:lnTo>
                  <a:lnTo>
                    <a:pt x="1586906" y="3335902"/>
                  </a:lnTo>
                  <a:lnTo>
                    <a:pt x="1485194" y="3152100"/>
                  </a:lnTo>
                  <a:lnTo>
                    <a:pt x="1374392" y="3135189"/>
                  </a:lnTo>
                  <a:lnTo>
                    <a:pt x="1274380" y="3109474"/>
                  </a:lnTo>
                  <a:lnTo>
                    <a:pt x="1108809" y="3241367"/>
                  </a:lnTo>
                  <a:lnTo>
                    <a:pt x="1019991" y="3208859"/>
                  </a:lnTo>
                  <a:lnTo>
                    <a:pt x="955822" y="3177947"/>
                  </a:lnTo>
                  <a:lnTo>
                    <a:pt x="931807" y="2965835"/>
                  </a:lnTo>
                  <a:lnTo>
                    <a:pt x="841369" y="2910892"/>
                  </a:lnTo>
                  <a:lnTo>
                    <a:pt x="756729" y="2847600"/>
                  </a:lnTo>
                  <a:lnTo>
                    <a:pt x="550651" y="2906853"/>
                  </a:lnTo>
                  <a:lnTo>
                    <a:pt x="489147" y="2850954"/>
                  </a:lnTo>
                  <a:lnTo>
                    <a:pt x="433248" y="2789449"/>
                  </a:lnTo>
                  <a:lnTo>
                    <a:pt x="493168" y="2581052"/>
                  </a:lnTo>
                  <a:lnTo>
                    <a:pt x="438732" y="2508255"/>
                  </a:lnTo>
                  <a:lnTo>
                    <a:pt x="378280" y="2408748"/>
                  </a:lnTo>
                  <a:lnTo>
                    <a:pt x="162153" y="2384278"/>
                  </a:lnTo>
                  <a:lnTo>
                    <a:pt x="131241" y="2320109"/>
                  </a:lnTo>
                  <a:lnTo>
                    <a:pt x="98733" y="2231291"/>
                  </a:lnTo>
                  <a:lnTo>
                    <a:pt x="235976" y="2059006"/>
                  </a:lnTo>
                  <a:lnTo>
                    <a:pt x="214435" y="1975233"/>
                  </a:lnTo>
                  <a:lnTo>
                    <a:pt x="196816" y="1859784"/>
                  </a:lnTo>
                  <a:lnTo>
                    <a:pt x="4199" y="1753194"/>
                  </a:lnTo>
                  <a:lnTo>
                    <a:pt x="0" y="1670050"/>
                  </a:lnTo>
                  <a:lnTo>
                    <a:pt x="4199" y="1586906"/>
                  </a:lnTo>
                  <a:lnTo>
                    <a:pt x="198403" y="1479437"/>
                  </a:lnTo>
                  <a:lnTo>
                    <a:pt x="214435" y="1374392"/>
                  </a:lnTo>
                  <a:lnTo>
                    <a:pt x="237827" y="1283418"/>
                  </a:lnTo>
                  <a:lnTo>
                    <a:pt x="98733" y="1108809"/>
                  </a:lnTo>
                  <a:lnTo>
                    <a:pt x="131241" y="1019991"/>
                  </a:lnTo>
                  <a:lnTo>
                    <a:pt x="162153" y="955822"/>
                  </a:lnTo>
                  <a:lnTo>
                    <a:pt x="384493" y="930649"/>
                  </a:lnTo>
                  <a:lnTo>
                    <a:pt x="438732" y="841369"/>
                  </a:lnTo>
                  <a:lnTo>
                    <a:pt x="495146" y="765928"/>
                  </a:lnTo>
                  <a:lnTo>
                    <a:pt x="433248" y="550651"/>
                  </a:lnTo>
                  <a:lnTo>
                    <a:pt x="489147" y="489147"/>
                  </a:lnTo>
                  <a:lnTo>
                    <a:pt x="550651" y="433248"/>
                  </a:lnTo>
                  <a:lnTo>
                    <a:pt x="765928" y="495146"/>
                  </a:lnTo>
                  <a:lnTo>
                    <a:pt x="841369" y="438732"/>
                  </a:lnTo>
                  <a:lnTo>
                    <a:pt x="930649" y="384493"/>
                  </a:lnTo>
                  <a:lnTo>
                    <a:pt x="955822" y="162153"/>
                  </a:lnTo>
                  <a:lnTo>
                    <a:pt x="1019991" y="131241"/>
                  </a:lnTo>
                  <a:lnTo>
                    <a:pt x="1108809" y="98733"/>
                  </a:lnTo>
                  <a:lnTo>
                    <a:pt x="1283418" y="237827"/>
                  </a:lnTo>
                  <a:lnTo>
                    <a:pt x="1374392" y="214435"/>
                  </a:lnTo>
                  <a:lnTo>
                    <a:pt x="1479437" y="198403"/>
                  </a:lnTo>
                  <a:lnTo>
                    <a:pt x="1586906" y="4199"/>
                  </a:lnTo>
                  <a:close/>
                </a:path>
              </a:pathLst>
            </a:custGeom>
            <a:solidFill>
              <a:srgbClr val="8E3B26"/>
            </a:solidFill>
            <a:ln w="19050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135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5" tIns="34308" rIns="68615" bIns="34308"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01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lt"/>
              </a:endParaRPr>
            </a:p>
          </p:txBody>
        </p:sp>
        <p:sp>
          <p:nvSpPr>
            <p:cNvPr id="19" name="文本框 19"/>
            <p:cNvSpPr>
              <a:spLocks noChangeArrowheads="1"/>
            </p:cNvSpPr>
            <p:nvPr/>
          </p:nvSpPr>
          <p:spPr bwMode="auto">
            <a:xfrm>
              <a:off x="5534469" y="1664830"/>
              <a:ext cx="544226" cy="559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00" tIns="25697" rIns="51200" bIns="25697">
              <a:spAutoFit/>
            </a:bodyPr>
            <a:lstStyle/>
            <a:p>
              <a:pPr marL="0" marR="0" lvl="0" indent="0" algn="l" defTabSz="51181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300" b="1" i="0" u="none" strike="noStrike" kern="120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Impact" panose="020B0806030902050204" pitchFamily="34" charset="0"/>
                  <a:ea typeface="宋体" panose="02010600030101010101" pitchFamily="2" charset="-122"/>
                  <a:cs typeface="+mn-ea"/>
                  <a:sym typeface="+mn-lt"/>
                </a:rPr>
                <a:t>02</a:t>
              </a:r>
              <a:endParaRPr kumimoji="0" lang="zh-CN" altLang="en-US" sz="3300" b="1" i="0" u="none" strike="noStrike" kern="120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Impact" panose="020B080603090205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6315605" y="1426766"/>
              <a:ext cx="186050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reflection blurRad="6350" stA="55000" endA="300" endPos="45500" dir="5400000" sy="-100000" algn="bl" rotWithShape="0"/>
                  </a:effectLst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把握方向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4756151" y="2495748"/>
              <a:ext cx="4487849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逃生发生火灾时，利用烟气不浓或大火尚未烧着的楼梯，疏散通道、敞开式楼梯逃生是最理想的选择。但是在伸手不见五指或环境不熟悉的情况下，赶紧从地上爬着找墙，顺墙来找门（顺、逆时针方向均可），从门逃生。</a:t>
              </a:r>
            </a:p>
          </p:txBody>
        </p:sp>
      </p:grpSp>
      <p:sp>
        <p:nvSpPr>
          <p:cNvPr id="10" name="KSO_Shape"/>
          <p:cNvSpPr/>
          <p:nvPr/>
        </p:nvSpPr>
        <p:spPr bwMode="auto">
          <a:xfrm>
            <a:off x="936536" y="2877459"/>
            <a:ext cx="3373425" cy="3350936"/>
          </a:xfrm>
          <a:custGeom>
            <a:avLst/>
            <a:gdLst>
              <a:gd name="T0" fmla="*/ 1507640 w 2209800"/>
              <a:gd name="T1" fmla="*/ 1351291 h 2195513"/>
              <a:gd name="T2" fmla="*/ 1602119 w 2209800"/>
              <a:gd name="T3" fmla="*/ 1274121 h 2195513"/>
              <a:gd name="T4" fmla="*/ 1727543 w 2209800"/>
              <a:gd name="T5" fmla="*/ 1081744 h 2195513"/>
              <a:gd name="T6" fmla="*/ 1549539 w 2209800"/>
              <a:gd name="T7" fmla="*/ 926310 h 2195513"/>
              <a:gd name="T8" fmla="*/ 1487374 w 2209800"/>
              <a:gd name="T9" fmla="*/ 880063 h 2195513"/>
              <a:gd name="T10" fmla="*/ 1510378 w 2209800"/>
              <a:gd name="T11" fmla="*/ 788937 h 2195513"/>
              <a:gd name="T12" fmla="*/ 1547622 w 2209800"/>
              <a:gd name="T13" fmla="*/ 810008 h 2195513"/>
              <a:gd name="T14" fmla="*/ 1619919 w 2209800"/>
              <a:gd name="T15" fmla="*/ 865833 h 2195513"/>
              <a:gd name="T16" fmla="*/ 1791625 w 2209800"/>
              <a:gd name="T17" fmla="*/ 1016615 h 2195513"/>
              <a:gd name="T18" fmla="*/ 1890212 w 2209800"/>
              <a:gd name="T19" fmla="*/ 1136748 h 2195513"/>
              <a:gd name="T20" fmla="*/ 1723709 w 2209800"/>
              <a:gd name="T21" fmla="*/ 1289445 h 2195513"/>
              <a:gd name="T22" fmla="*/ 1588426 w 2209800"/>
              <a:gd name="T23" fmla="*/ 1404379 h 2195513"/>
              <a:gd name="T24" fmla="*/ 1526261 w 2209800"/>
              <a:gd name="T25" fmla="*/ 1448163 h 2195513"/>
              <a:gd name="T26" fmla="*/ 1504353 w 2209800"/>
              <a:gd name="T27" fmla="*/ 1456647 h 2195513"/>
              <a:gd name="T28" fmla="*/ 1404671 w 2209800"/>
              <a:gd name="T29" fmla="*/ 1761221 h 2195513"/>
              <a:gd name="T30" fmla="*/ 1426853 w 2209800"/>
              <a:gd name="T31" fmla="*/ 1766420 h 2195513"/>
              <a:gd name="T32" fmla="*/ 1446297 w 2209800"/>
              <a:gd name="T33" fmla="*/ 1776546 h 2195513"/>
              <a:gd name="T34" fmla="*/ 1463002 w 2209800"/>
              <a:gd name="T35" fmla="*/ 1791323 h 2195513"/>
              <a:gd name="T36" fmla="*/ 1475872 w 2209800"/>
              <a:gd name="T37" fmla="*/ 1808837 h 2195513"/>
              <a:gd name="T38" fmla="*/ 1484088 w 2209800"/>
              <a:gd name="T39" fmla="*/ 1829907 h 2195513"/>
              <a:gd name="T40" fmla="*/ 1487101 w 2209800"/>
              <a:gd name="T41" fmla="*/ 1852621 h 2195513"/>
              <a:gd name="T42" fmla="*/ 364578 w 2209800"/>
              <a:gd name="T43" fmla="*/ 1843590 h 2195513"/>
              <a:gd name="T44" fmla="*/ 369507 w 2209800"/>
              <a:gd name="T45" fmla="*/ 1821151 h 2195513"/>
              <a:gd name="T46" fmla="*/ 379640 w 2209800"/>
              <a:gd name="T47" fmla="*/ 1801448 h 2195513"/>
              <a:gd name="T48" fmla="*/ 394428 w 2209800"/>
              <a:gd name="T49" fmla="*/ 1784755 h 2195513"/>
              <a:gd name="T50" fmla="*/ 411954 w 2209800"/>
              <a:gd name="T51" fmla="*/ 1772167 h 2195513"/>
              <a:gd name="T52" fmla="*/ 433041 w 2209800"/>
              <a:gd name="T53" fmla="*/ 1763958 h 2195513"/>
              <a:gd name="T54" fmla="*/ 455771 w 2209800"/>
              <a:gd name="T55" fmla="*/ 1760947 h 2195513"/>
              <a:gd name="T56" fmla="*/ 454402 w 2209800"/>
              <a:gd name="T57" fmla="*/ 1456100 h 2195513"/>
              <a:gd name="T58" fmla="*/ 432220 w 2209800"/>
              <a:gd name="T59" fmla="*/ 1450900 h 2195513"/>
              <a:gd name="T60" fmla="*/ 412776 w 2209800"/>
              <a:gd name="T61" fmla="*/ 1441048 h 2195513"/>
              <a:gd name="T62" fmla="*/ 396071 w 2209800"/>
              <a:gd name="T63" fmla="*/ 1426545 h 2195513"/>
              <a:gd name="T64" fmla="*/ 383200 w 2209800"/>
              <a:gd name="T65" fmla="*/ 1408484 h 2195513"/>
              <a:gd name="T66" fmla="*/ 374984 w 2209800"/>
              <a:gd name="T67" fmla="*/ 1387960 h 2195513"/>
              <a:gd name="T68" fmla="*/ 371972 w 2209800"/>
              <a:gd name="T69" fmla="*/ 1364973 h 2195513"/>
              <a:gd name="T70" fmla="*/ 373889 w 2209800"/>
              <a:gd name="T71" fmla="*/ 861181 h 2195513"/>
              <a:gd name="T72" fmla="*/ 381009 w 2209800"/>
              <a:gd name="T73" fmla="*/ 839837 h 2195513"/>
              <a:gd name="T74" fmla="*/ 393059 w 2209800"/>
              <a:gd name="T75" fmla="*/ 821502 h 2195513"/>
              <a:gd name="T76" fmla="*/ 408942 w 2209800"/>
              <a:gd name="T77" fmla="*/ 806451 h 2195513"/>
              <a:gd name="T78" fmla="*/ 427838 w 2209800"/>
              <a:gd name="T79" fmla="*/ 795505 h 2195513"/>
              <a:gd name="T80" fmla="*/ 450020 w 2209800"/>
              <a:gd name="T81" fmla="*/ 788937 h 2195513"/>
              <a:gd name="T82" fmla="*/ 1441051 w 2209800"/>
              <a:gd name="T83" fmla="*/ 0 h 2195513"/>
              <a:gd name="T84" fmla="*/ 1463772 w 2209800"/>
              <a:gd name="T85" fmla="*/ 3011 h 2195513"/>
              <a:gd name="T86" fmla="*/ 1484578 w 2209800"/>
              <a:gd name="T87" fmla="*/ 11224 h 2195513"/>
              <a:gd name="T88" fmla="*/ 1502372 w 2209800"/>
              <a:gd name="T89" fmla="*/ 23818 h 2195513"/>
              <a:gd name="T90" fmla="*/ 1517154 w 2209800"/>
              <a:gd name="T91" fmla="*/ 40517 h 2195513"/>
              <a:gd name="T92" fmla="*/ 1527009 w 2209800"/>
              <a:gd name="T93" fmla="*/ 59954 h 2195513"/>
              <a:gd name="T94" fmla="*/ 1531937 w 2209800"/>
              <a:gd name="T95" fmla="*/ 82403 h 2195513"/>
              <a:gd name="T96" fmla="*/ 1531937 w 2209800"/>
              <a:gd name="T97" fmla="*/ 586402 h 2195513"/>
              <a:gd name="T98" fmla="*/ 1527009 w 2209800"/>
              <a:gd name="T99" fmla="*/ 608577 h 2195513"/>
              <a:gd name="T100" fmla="*/ 1517154 w 2209800"/>
              <a:gd name="T101" fmla="*/ 628287 h 2195513"/>
              <a:gd name="T102" fmla="*/ 1502372 w 2209800"/>
              <a:gd name="T103" fmla="*/ 644987 h 2195513"/>
              <a:gd name="T104" fmla="*/ 1484578 w 2209800"/>
              <a:gd name="T105" fmla="*/ 657854 h 2195513"/>
              <a:gd name="T106" fmla="*/ 1463772 w 2209800"/>
              <a:gd name="T107" fmla="*/ 665793 h 2195513"/>
              <a:gd name="T108" fmla="*/ 1441051 w 2209800"/>
              <a:gd name="T109" fmla="*/ 669078 h 2195513"/>
              <a:gd name="T110" fmla="*/ 387638 w 2209800"/>
              <a:gd name="T111" fmla="*/ 664972 h 2195513"/>
              <a:gd name="T112" fmla="*/ 331245 w 2209800"/>
              <a:gd name="T113" fmla="*/ 628013 h 2195513"/>
              <a:gd name="T114" fmla="*/ 216541 w 2209800"/>
              <a:gd name="T115" fmla="*/ 532744 h 2195513"/>
              <a:gd name="T116" fmla="*/ 55298 w 2209800"/>
              <a:gd name="T117" fmla="*/ 386554 h 2195513"/>
              <a:gd name="T118" fmla="*/ 82948 w 2209800"/>
              <a:gd name="T119" fmla="*/ 256790 h 2195513"/>
              <a:gd name="T120" fmla="*/ 251582 w 2209800"/>
              <a:gd name="T121" fmla="*/ 105947 h 2195513"/>
              <a:gd name="T122" fmla="*/ 344932 w 2209800"/>
              <a:gd name="T123" fmla="*/ 30935 h 2195513"/>
              <a:gd name="T124" fmla="*/ 391197 w 2209800"/>
              <a:gd name="T125" fmla="*/ 1916 h 219551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09800" h="2195513">
                <a:moveTo>
                  <a:pt x="538224" y="1021080"/>
                </a:moveTo>
                <a:lnTo>
                  <a:pt x="538224" y="1583690"/>
                </a:lnTo>
                <a:lnTo>
                  <a:pt x="1725354" y="1583690"/>
                </a:lnTo>
                <a:lnTo>
                  <a:pt x="1736155" y="1576705"/>
                </a:lnTo>
                <a:lnTo>
                  <a:pt x="1748862" y="1567815"/>
                </a:lnTo>
                <a:lnTo>
                  <a:pt x="1763157" y="1556703"/>
                </a:lnTo>
                <a:lnTo>
                  <a:pt x="1779358" y="1544003"/>
                </a:lnTo>
                <a:lnTo>
                  <a:pt x="1797465" y="1530033"/>
                </a:lnTo>
                <a:lnTo>
                  <a:pt x="1816526" y="1513840"/>
                </a:lnTo>
                <a:lnTo>
                  <a:pt x="1858458" y="1478280"/>
                </a:lnTo>
                <a:lnTo>
                  <a:pt x="1904838" y="1438275"/>
                </a:lnTo>
                <a:lnTo>
                  <a:pt x="1953441" y="1394778"/>
                </a:lnTo>
                <a:lnTo>
                  <a:pt x="2003950" y="1349375"/>
                </a:lnTo>
                <a:lnTo>
                  <a:pt x="2054778" y="1302385"/>
                </a:lnTo>
                <a:lnTo>
                  <a:pt x="2003950" y="1255078"/>
                </a:lnTo>
                <a:lnTo>
                  <a:pt x="1953441" y="1209358"/>
                </a:lnTo>
                <a:lnTo>
                  <a:pt x="1904838" y="1166178"/>
                </a:lnTo>
                <a:lnTo>
                  <a:pt x="1858458" y="1126173"/>
                </a:lnTo>
                <a:lnTo>
                  <a:pt x="1816526" y="1090613"/>
                </a:lnTo>
                <a:lnTo>
                  <a:pt x="1797465" y="1074738"/>
                </a:lnTo>
                <a:lnTo>
                  <a:pt x="1779358" y="1060450"/>
                </a:lnTo>
                <a:lnTo>
                  <a:pt x="1763157" y="1047750"/>
                </a:lnTo>
                <a:lnTo>
                  <a:pt x="1748862" y="1036638"/>
                </a:lnTo>
                <a:lnTo>
                  <a:pt x="1736155" y="1027748"/>
                </a:lnTo>
                <a:lnTo>
                  <a:pt x="1725354" y="1021080"/>
                </a:lnTo>
                <a:lnTo>
                  <a:pt x="538224" y="1021080"/>
                </a:lnTo>
                <a:close/>
                <a:moveTo>
                  <a:pt x="538224" y="914400"/>
                </a:moveTo>
                <a:lnTo>
                  <a:pt x="1745050" y="914400"/>
                </a:lnTo>
                <a:lnTo>
                  <a:pt x="1748227" y="914718"/>
                </a:lnTo>
                <a:lnTo>
                  <a:pt x="1752039" y="915353"/>
                </a:lnTo>
                <a:lnTo>
                  <a:pt x="1755851" y="916940"/>
                </a:lnTo>
                <a:lnTo>
                  <a:pt x="1760298" y="918528"/>
                </a:lnTo>
                <a:lnTo>
                  <a:pt x="1770463" y="924243"/>
                </a:lnTo>
                <a:lnTo>
                  <a:pt x="1782217" y="931228"/>
                </a:lnTo>
                <a:lnTo>
                  <a:pt x="1795242" y="939800"/>
                </a:lnTo>
                <a:lnTo>
                  <a:pt x="1809854" y="949960"/>
                </a:lnTo>
                <a:lnTo>
                  <a:pt x="1826056" y="962025"/>
                </a:lnTo>
                <a:lnTo>
                  <a:pt x="1842574" y="975043"/>
                </a:lnTo>
                <a:lnTo>
                  <a:pt x="1860682" y="989013"/>
                </a:lnTo>
                <a:lnTo>
                  <a:pt x="1879106" y="1004570"/>
                </a:lnTo>
                <a:lnTo>
                  <a:pt x="1918180" y="1036955"/>
                </a:lnTo>
                <a:lnTo>
                  <a:pt x="1958524" y="1072198"/>
                </a:lnTo>
                <a:lnTo>
                  <a:pt x="1999503" y="1108393"/>
                </a:lnTo>
                <a:lnTo>
                  <a:pt x="2039847" y="1144588"/>
                </a:lnTo>
                <a:lnTo>
                  <a:pt x="2078285" y="1179513"/>
                </a:lnTo>
                <a:lnTo>
                  <a:pt x="2113864" y="1212215"/>
                </a:lnTo>
                <a:lnTo>
                  <a:pt x="2145631" y="1241743"/>
                </a:lnTo>
                <a:lnTo>
                  <a:pt x="2192646" y="1285558"/>
                </a:lnTo>
                <a:lnTo>
                  <a:pt x="2209800" y="1302385"/>
                </a:lnTo>
                <a:lnTo>
                  <a:pt x="2192646" y="1318895"/>
                </a:lnTo>
                <a:lnTo>
                  <a:pt x="2145631" y="1362710"/>
                </a:lnTo>
                <a:lnTo>
                  <a:pt x="2113864" y="1392238"/>
                </a:lnTo>
                <a:lnTo>
                  <a:pt x="2078285" y="1424940"/>
                </a:lnTo>
                <a:lnTo>
                  <a:pt x="2039847" y="1459865"/>
                </a:lnTo>
                <a:lnTo>
                  <a:pt x="1999503" y="1496060"/>
                </a:lnTo>
                <a:lnTo>
                  <a:pt x="1958524" y="1532255"/>
                </a:lnTo>
                <a:lnTo>
                  <a:pt x="1918180" y="1567180"/>
                </a:lnTo>
                <a:lnTo>
                  <a:pt x="1879106" y="1599883"/>
                </a:lnTo>
                <a:lnTo>
                  <a:pt x="1860682" y="1615440"/>
                </a:lnTo>
                <a:lnTo>
                  <a:pt x="1842574" y="1629410"/>
                </a:lnTo>
                <a:lnTo>
                  <a:pt x="1826056" y="1642428"/>
                </a:lnTo>
                <a:lnTo>
                  <a:pt x="1809854" y="1654175"/>
                </a:lnTo>
                <a:lnTo>
                  <a:pt x="1795242" y="1664653"/>
                </a:lnTo>
                <a:lnTo>
                  <a:pt x="1782217" y="1673225"/>
                </a:lnTo>
                <a:lnTo>
                  <a:pt x="1770463" y="1680210"/>
                </a:lnTo>
                <a:lnTo>
                  <a:pt x="1760298" y="1685925"/>
                </a:lnTo>
                <a:lnTo>
                  <a:pt x="1755851" y="1687513"/>
                </a:lnTo>
                <a:lnTo>
                  <a:pt x="1752039" y="1688783"/>
                </a:lnTo>
                <a:lnTo>
                  <a:pt x="1748227" y="1689735"/>
                </a:lnTo>
                <a:lnTo>
                  <a:pt x="1745050" y="1690053"/>
                </a:lnTo>
                <a:lnTo>
                  <a:pt x="1226296" y="1690053"/>
                </a:lnTo>
                <a:lnTo>
                  <a:pt x="1226296" y="2043113"/>
                </a:lnTo>
                <a:lnTo>
                  <a:pt x="1618300" y="2043113"/>
                </a:lnTo>
                <a:lnTo>
                  <a:pt x="1624018" y="2043113"/>
                </a:lnTo>
                <a:lnTo>
                  <a:pt x="1629418" y="2043431"/>
                </a:lnTo>
                <a:lnTo>
                  <a:pt x="1634819" y="2044383"/>
                </a:lnTo>
                <a:lnTo>
                  <a:pt x="1639901" y="2045653"/>
                </a:lnTo>
                <a:lnTo>
                  <a:pt x="1645302" y="2046606"/>
                </a:lnTo>
                <a:lnTo>
                  <a:pt x="1650384" y="2047876"/>
                </a:lnTo>
                <a:lnTo>
                  <a:pt x="1655150" y="2049463"/>
                </a:lnTo>
                <a:lnTo>
                  <a:pt x="1660232" y="2051368"/>
                </a:lnTo>
                <a:lnTo>
                  <a:pt x="1664997" y="2053908"/>
                </a:lnTo>
                <a:lnTo>
                  <a:pt x="1669127" y="2056131"/>
                </a:lnTo>
                <a:lnTo>
                  <a:pt x="1673892" y="2058671"/>
                </a:lnTo>
                <a:lnTo>
                  <a:pt x="1677704" y="2061211"/>
                </a:lnTo>
                <a:lnTo>
                  <a:pt x="1682151" y="2064386"/>
                </a:lnTo>
                <a:lnTo>
                  <a:pt x="1685963" y="2067561"/>
                </a:lnTo>
                <a:lnTo>
                  <a:pt x="1690093" y="2070736"/>
                </a:lnTo>
                <a:lnTo>
                  <a:pt x="1693905" y="2074228"/>
                </a:lnTo>
                <a:lnTo>
                  <a:pt x="1697082" y="2078356"/>
                </a:lnTo>
                <a:lnTo>
                  <a:pt x="1700576" y="2081848"/>
                </a:lnTo>
                <a:lnTo>
                  <a:pt x="1703753" y="2085976"/>
                </a:lnTo>
                <a:lnTo>
                  <a:pt x="1706930" y="2090103"/>
                </a:lnTo>
                <a:lnTo>
                  <a:pt x="1709789" y="2094231"/>
                </a:lnTo>
                <a:lnTo>
                  <a:pt x="1712012" y="2098676"/>
                </a:lnTo>
                <a:lnTo>
                  <a:pt x="1714554" y="2103438"/>
                </a:lnTo>
                <a:lnTo>
                  <a:pt x="1716460" y="2108201"/>
                </a:lnTo>
                <a:lnTo>
                  <a:pt x="1718366" y="2112963"/>
                </a:lnTo>
                <a:lnTo>
                  <a:pt x="1720272" y="2118043"/>
                </a:lnTo>
                <a:lnTo>
                  <a:pt x="1721542" y="2123123"/>
                </a:lnTo>
                <a:lnTo>
                  <a:pt x="1722813" y="2128203"/>
                </a:lnTo>
                <a:lnTo>
                  <a:pt x="1723766" y="2133283"/>
                </a:lnTo>
                <a:lnTo>
                  <a:pt x="1724401" y="2138998"/>
                </a:lnTo>
                <a:lnTo>
                  <a:pt x="1724719" y="2144078"/>
                </a:lnTo>
                <a:lnTo>
                  <a:pt x="1725037" y="2149476"/>
                </a:lnTo>
                <a:lnTo>
                  <a:pt x="1725037" y="2195513"/>
                </a:lnTo>
                <a:lnTo>
                  <a:pt x="422275" y="2195513"/>
                </a:lnTo>
                <a:lnTo>
                  <a:pt x="422275" y="2149476"/>
                </a:lnTo>
                <a:lnTo>
                  <a:pt x="422275" y="2144078"/>
                </a:lnTo>
                <a:lnTo>
                  <a:pt x="422910" y="2138998"/>
                </a:lnTo>
                <a:lnTo>
                  <a:pt x="423546" y="2133283"/>
                </a:lnTo>
                <a:lnTo>
                  <a:pt x="424181" y="2128203"/>
                </a:lnTo>
                <a:lnTo>
                  <a:pt x="425452" y="2123123"/>
                </a:lnTo>
                <a:lnTo>
                  <a:pt x="427040" y="2118043"/>
                </a:lnTo>
                <a:lnTo>
                  <a:pt x="428628" y="2112963"/>
                </a:lnTo>
                <a:lnTo>
                  <a:pt x="430534" y="2108201"/>
                </a:lnTo>
                <a:lnTo>
                  <a:pt x="433076" y="2103438"/>
                </a:lnTo>
                <a:lnTo>
                  <a:pt x="435300" y="2098676"/>
                </a:lnTo>
                <a:lnTo>
                  <a:pt x="437841" y="2094231"/>
                </a:lnTo>
                <a:lnTo>
                  <a:pt x="440382" y="2090103"/>
                </a:lnTo>
                <a:lnTo>
                  <a:pt x="443559" y="2085976"/>
                </a:lnTo>
                <a:lnTo>
                  <a:pt x="446736" y="2081848"/>
                </a:lnTo>
                <a:lnTo>
                  <a:pt x="449912" y="2078356"/>
                </a:lnTo>
                <a:lnTo>
                  <a:pt x="453407" y="2074228"/>
                </a:lnTo>
                <a:lnTo>
                  <a:pt x="457536" y="2070736"/>
                </a:lnTo>
                <a:lnTo>
                  <a:pt x="461031" y="2067561"/>
                </a:lnTo>
                <a:lnTo>
                  <a:pt x="465160" y="2064386"/>
                </a:lnTo>
                <a:lnTo>
                  <a:pt x="469290" y="2061211"/>
                </a:lnTo>
                <a:lnTo>
                  <a:pt x="473420" y="2058671"/>
                </a:lnTo>
                <a:lnTo>
                  <a:pt x="477867" y="2056131"/>
                </a:lnTo>
                <a:lnTo>
                  <a:pt x="482632" y="2053908"/>
                </a:lnTo>
                <a:lnTo>
                  <a:pt x="487397" y="2051368"/>
                </a:lnTo>
                <a:lnTo>
                  <a:pt x="492162" y="2049463"/>
                </a:lnTo>
                <a:lnTo>
                  <a:pt x="497245" y="2047876"/>
                </a:lnTo>
                <a:lnTo>
                  <a:pt x="502328" y="2046606"/>
                </a:lnTo>
                <a:lnTo>
                  <a:pt x="507410" y="2045653"/>
                </a:lnTo>
                <a:lnTo>
                  <a:pt x="512493" y="2044383"/>
                </a:lnTo>
                <a:lnTo>
                  <a:pt x="518211" y="2043431"/>
                </a:lnTo>
                <a:lnTo>
                  <a:pt x="523294" y="2043113"/>
                </a:lnTo>
                <a:lnTo>
                  <a:pt x="528694" y="2043113"/>
                </a:lnTo>
                <a:lnTo>
                  <a:pt x="921333" y="2043113"/>
                </a:lnTo>
                <a:lnTo>
                  <a:pt x="921333" y="1690053"/>
                </a:lnTo>
                <a:lnTo>
                  <a:pt x="538224" y="1690053"/>
                </a:lnTo>
                <a:lnTo>
                  <a:pt x="532506" y="1689735"/>
                </a:lnTo>
                <a:lnTo>
                  <a:pt x="527106" y="1689418"/>
                </a:lnTo>
                <a:lnTo>
                  <a:pt x="522023" y="1688783"/>
                </a:lnTo>
                <a:lnTo>
                  <a:pt x="516623" y="1687830"/>
                </a:lnTo>
                <a:lnTo>
                  <a:pt x="511222" y="1686560"/>
                </a:lnTo>
                <a:lnTo>
                  <a:pt x="506140" y="1685290"/>
                </a:lnTo>
                <a:lnTo>
                  <a:pt x="501375" y="1683385"/>
                </a:lnTo>
                <a:lnTo>
                  <a:pt x="496292" y="1681798"/>
                </a:lnTo>
                <a:lnTo>
                  <a:pt x="491527" y="1679575"/>
                </a:lnTo>
                <a:lnTo>
                  <a:pt x="487397" y="1677035"/>
                </a:lnTo>
                <a:lnTo>
                  <a:pt x="482950" y="1674813"/>
                </a:lnTo>
                <a:lnTo>
                  <a:pt x="478820" y="1671955"/>
                </a:lnTo>
                <a:lnTo>
                  <a:pt x="474373" y="1668780"/>
                </a:lnTo>
                <a:lnTo>
                  <a:pt x="470561" y="1665605"/>
                </a:lnTo>
                <a:lnTo>
                  <a:pt x="466431" y="1662430"/>
                </a:lnTo>
                <a:lnTo>
                  <a:pt x="462937" y="1658938"/>
                </a:lnTo>
                <a:lnTo>
                  <a:pt x="459442" y="1655128"/>
                </a:lnTo>
                <a:lnTo>
                  <a:pt x="455948" y="1651000"/>
                </a:lnTo>
                <a:lnTo>
                  <a:pt x="452771" y="1647190"/>
                </a:lnTo>
                <a:lnTo>
                  <a:pt x="449912" y="1643380"/>
                </a:lnTo>
                <a:lnTo>
                  <a:pt x="447053" y="1638935"/>
                </a:lnTo>
                <a:lnTo>
                  <a:pt x="444512" y="1634173"/>
                </a:lnTo>
                <a:lnTo>
                  <a:pt x="441971" y="1630045"/>
                </a:lnTo>
                <a:lnTo>
                  <a:pt x="440065" y="1625283"/>
                </a:lnTo>
                <a:lnTo>
                  <a:pt x="438158" y="1620203"/>
                </a:lnTo>
                <a:lnTo>
                  <a:pt x="436570" y="1615440"/>
                </a:lnTo>
                <a:lnTo>
                  <a:pt x="434982" y="1610360"/>
                </a:lnTo>
                <a:lnTo>
                  <a:pt x="433711" y="1604963"/>
                </a:lnTo>
                <a:lnTo>
                  <a:pt x="433076" y="1599883"/>
                </a:lnTo>
                <a:lnTo>
                  <a:pt x="432123" y="1594485"/>
                </a:lnTo>
                <a:lnTo>
                  <a:pt x="431805" y="1589088"/>
                </a:lnTo>
                <a:lnTo>
                  <a:pt x="431487" y="1583690"/>
                </a:lnTo>
                <a:lnTo>
                  <a:pt x="431487" y="1021080"/>
                </a:lnTo>
                <a:lnTo>
                  <a:pt x="431805" y="1015365"/>
                </a:lnTo>
                <a:lnTo>
                  <a:pt x="432123" y="1009968"/>
                </a:lnTo>
                <a:lnTo>
                  <a:pt x="433076" y="1004570"/>
                </a:lnTo>
                <a:lnTo>
                  <a:pt x="433711" y="999173"/>
                </a:lnTo>
                <a:lnTo>
                  <a:pt x="434982" y="994093"/>
                </a:lnTo>
                <a:lnTo>
                  <a:pt x="436570" y="989013"/>
                </a:lnTo>
                <a:lnTo>
                  <a:pt x="438158" y="984250"/>
                </a:lnTo>
                <a:lnTo>
                  <a:pt x="440065" y="979170"/>
                </a:lnTo>
                <a:lnTo>
                  <a:pt x="441971" y="974408"/>
                </a:lnTo>
                <a:lnTo>
                  <a:pt x="444512" y="970280"/>
                </a:lnTo>
                <a:lnTo>
                  <a:pt x="447053" y="965518"/>
                </a:lnTo>
                <a:lnTo>
                  <a:pt x="449912" y="961073"/>
                </a:lnTo>
                <a:lnTo>
                  <a:pt x="452771" y="957263"/>
                </a:lnTo>
                <a:lnTo>
                  <a:pt x="455948" y="953135"/>
                </a:lnTo>
                <a:lnTo>
                  <a:pt x="459442" y="949325"/>
                </a:lnTo>
                <a:lnTo>
                  <a:pt x="462937" y="945515"/>
                </a:lnTo>
                <a:lnTo>
                  <a:pt x="466431" y="942340"/>
                </a:lnTo>
                <a:lnTo>
                  <a:pt x="470561" y="938848"/>
                </a:lnTo>
                <a:lnTo>
                  <a:pt x="474373" y="935673"/>
                </a:lnTo>
                <a:lnTo>
                  <a:pt x="478820" y="932498"/>
                </a:lnTo>
                <a:lnTo>
                  <a:pt x="482950" y="929640"/>
                </a:lnTo>
                <a:lnTo>
                  <a:pt x="487397" y="927418"/>
                </a:lnTo>
                <a:lnTo>
                  <a:pt x="491527" y="924878"/>
                </a:lnTo>
                <a:lnTo>
                  <a:pt x="496292" y="922973"/>
                </a:lnTo>
                <a:lnTo>
                  <a:pt x="501375" y="921068"/>
                </a:lnTo>
                <a:lnTo>
                  <a:pt x="506140" y="919163"/>
                </a:lnTo>
                <a:lnTo>
                  <a:pt x="511222" y="917893"/>
                </a:lnTo>
                <a:lnTo>
                  <a:pt x="516623" y="916623"/>
                </a:lnTo>
                <a:lnTo>
                  <a:pt x="522023" y="915353"/>
                </a:lnTo>
                <a:lnTo>
                  <a:pt x="527106" y="915035"/>
                </a:lnTo>
                <a:lnTo>
                  <a:pt x="532506" y="914718"/>
                </a:lnTo>
                <a:lnTo>
                  <a:pt x="538224" y="914400"/>
                </a:lnTo>
                <a:close/>
                <a:moveTo>
                  <a:pt x="464586" y="0"/>
                </a:moveTo>
                <a:lnTo>
                  <a:pt x="1671619" y="0"/>
                </a:lnTo>
                <a:lnTo>
                  <a:pt x="1677017" y="0"/>
                </a:lnTo>
                <a:lnTo>
                  <a:pt x="1682098" y="318"/>
                </a:lnTo>
                <a:lnTo>
                  <a:pt x="1687814" y="1271"/>
                </a:lnTo>
                <a:lnTo>
                  <a:pt x="1692895" y="2223"/>
                </a:lnTo>
                <a:lnTo>
                  <a:pt x="1697976" y="3494"/>
                </a:lnTo>
                <a:lnTo>
                  <a:pt x="1703057" y="4764"/>
                </a:lnTo>
                <a:lnTo>
                  <a:pt x="1708138" y="6353"/>
                </a:lnTo>
                <a:lnTo>
                  <a:pt x="1712901" y="8258"/>
                </a:lnTo>
                <a:lnTo>
                  <a:pt x="1717664" y="10482"/>
                </a:lnTo>
                <a:lnTo>
                  <a:pt x="1722110" y="13023"/>
                </a:lnTo>
                <a:lnTo>
                  <a:pt x="1726556" y="15246"/>
                </a:lnTo>
                <a:lnTo>
                  <a:pt x="1731002" y="18105"/>
                </a:lnTo>
                <a:lnTo>
                  <a:pt x="1734812" y="21281"/>
                </a:lnTo>
                <a:lnTo>
                  <a:pt x="1738941" y="24458"/>
                </a:lnTo>
                <a:lnTo>
                  <a:pt x="1742751" y="27634"/>
                </a:lnTo>
                <a:lnTo>
                  <a:pt x="1746880" y="31128"/>
                </a:lnTo>
                <a:lnTo>
                  <a:pt x="1750373" y="34939"/>
                </a:lnTo>
                <a:lnTo>
                  <a:pt x="1753548" y="38433"/>
                </a:lnTo>
                <a:lnTo>
                  <a:pt x="1756724" y="42880"/>
                </a:lnTo>
                <a:lnTo>
                  <a:pt x="1759899" y="47009"/>
                </a:lnTo>
                <a:lnTo>
                  <a:pt x="1762440" y="51138"/>
                </a:lnTo>
                <a:lnTo>
                  <a:pt x="1764980" y="55585"/>
                </a:lnTo>
                <a:lnTo>
                  <a:pt x="1767203" y="60350"/>
                </a:lnTo>
                <a:lnTo>
                  <a:pt x="1769744" y="65114"/>
                </a:lnTo>
                <a:lnTo>
                  <a:pt x="1771331" y="69561"/>
                </a:lnTo>
                <a:lnTo>
                  <a:pt x="1773237" y="74961"/>
                </a:lnTo>
                <a:lnTo>
                  <a:pt x="1774189" y="80043"/>
                </a:lnTo>
                <a:lnTo>
                  <a:pt x="1775460" y="85125"/>
                </a:lnTo>
                <a:lnTo>
                  <a:pt x="1776730" y="90207"/>
                </a:lnTo>
                <a:lnTo>
                  <a:pt x="1777047" y="95607"/>
                </a:lnTo>
                <a:lnTo>
                  <a:pt x="1777365" y="100689"/>
                </a:lnTo>
                <a:lnTo>
                  <a:pt x="1778000" y="106406"/>
                </a:lnTo>
                <a:lnTo>
                  <a:pt x="1778000" y="669564"/>
                </a:lnTo>
                <a:lnTo>
                  <a:pt x="1777365" y="674964"/>
                </a:lnTo>
                <a:lnTo>
                  <a:pt x="1777047" y="680364"/>
                </a:lnTo>
                <a:lnTo>
                  <a:pt x="1776730" y="685446"/>
                </a:lnTo>
                <a:lnTo>
                  <a:pt x="1775460" y="691163"/>
                </a:lnTo>
                <a:lnTo>
                  <a:pt x="1774189" y="696245"/>
                </a:lnTo>
                <a:lnTo>
                  <a:pt x="1773237" y="701327"/>
                </a:lnTo>
                <a:lnTo>
                  <a:pt x="1771331" y="706092"/>
                </a:lnTo>
                <a:lnTo>
                  <a:pt x="1769744" y="711174"/>
                </a:lnTo>
                <a:lnTo>
                  <a:pt x="1767203" y="715938"/>
                </a:lnTo>
                <a:lnTo>
                  <a:pt x="1764980" y="720067"/>
                </a:lnTo>
                <a:lnTo>
                  <a:pt x="1762440" y="724514"/>
                </a:lnTo>
                <a:lnTo>
                  <a:pt x="1759899" y="728961"/>
                </a:lnTo>
                <a:lnTo>
                  <a:pt x="1756724" y="733090"/>
                </a:lnTo>
                <a:lnTo>
                  <a:pt x="1753548" y="737219"/>
                </a:lnTo>
                <a:lnTo>
                  <a:pt x="1750373" y="741031"/>
                </a:lnTo>
                <a:lnTo>
                  <a:pt x="1746880" y="744525"/>
                </a:lnTo>
                <a:lnTo>
                  <a:pt x="1742751" y="748337"/>
                </a:lnTo>
                <a:lnTo>
                  <a:pt x="1738941" y="751831"/>
                </a:lnTo>
                <a:lnTo>
                  <a:pt x="1734812" y="755007"/>
                </a:lnTo>
                <a:lnTo>
                  <a:pt x="1731002" y="757548"/>
                </a:lnTo>
                <a:lnTo>
                  <a:pt x="1726556" y="760407"/>
                </a:lnTo>
                <a:lnTo>
                  <a:pt x="1722110" y="763265"/>
                </a:lnTo>
                <a:lnTo>
                  <a:pt x="1717664" y="765489"/>
                </a:lnTo>
                <a:lnTo>
                  <a:pt x="1712901" y="767394"/>
                </a:lnTo>
                <a:lnTo>
                  <a:pt x="1708138" y="769300"/>
                </a:lnTo>
                <a:lnTo>
                  <a:pt x="1703057" y="770888"/>
                </a:lnTo>
                <a:lnTo>
                  <a:pt x="1697976" y="772476"/>
                </a:lnTo>
                <a:lnTo>
                  <a:pt x="1692895" y="773747"/>
                </a:lnTo>
                <a:lnTo>
                  <a:pt x="1687814" y="774700"/>
                </a:lnTo>
                <a:lnTo>
                  <a:pt x="1682098" y="775335"/>
                </a:lnTo>
                <a:lnTo>
                  <a:pt x="1677017" y="775653"/>
                </a:lnTo>
                <a:lnTo>
                  <a:pt x="1671619" y="776288"/>
                </a:lnTo>
                <a:lnTo>
                  <a:pt x="464586" y="776288"/>
                </a:lnTo>
                <a:lnTo>
                  <a:pt x="461410" y="775653"/>
                </a:lnTo>
                <a:lnTo>
                  <a:pt x="458234" y="775017"/>
                </a:lnTo>
                <a:lnTo>
                  <a:pt x="453789" y="773429"/>
                </a:lnTo>
                <a:lnTo>
                  <a:pt x="449660" y="771524"/>
                </a:lnTo>
                <a:lnTo>
                  <a:pt x="439499" y="766441"/>
                </a:lnTo>
                <a:lnTo>
                  <a:pt x="428067" y="759136"/>
                </a:lnTo>
                <a:lnTo>
                  <a:pt x="414411" y="750560"/>
                </a:lnTo>
                <a:lnTo>
                  <a:pt x="400121" y="740396"/>
                </a:lnTo>
                <a:lnTo>
                  <a:pt x="384244" y="728643"/>
                </a:lnTo>
                <a:lnTo>
                  <a:pt x="367413" y="715621"/>
                </a:lnTo>
                <a:lnTo>
                  <a:pt x="349630" y="701327"/>
                </a:lnTo>
                <a:lnTo>
                  <a:pt x="330577" y="686081"/>
                </a:lnTo>
                <a:lnTo>
                  <a:pt x="291835" y="653365"/>
                </a:lnTo>
                <a:lnTo>
                  <a:pt x="251187" y="618108"/>
                </a:lnTo>
                <a:lnTo>
                  <a:pt x="210223" y="581898"/>
                </a:lnTo>
                <a:lnTo>
                  <a:pt x="170210" y="545689"/>
                </a:lnTo>
                <a:lnTo>
                  <a:pt x="131468" y="510749"/>
                </a:lnTo>
                <a:lnTo>
                  <a:pt x="96220" y="478033"/>
                </a:lnTo>
                <a:lnTo>
                  <a:pt x="64146" y="448494"/>
                </a:lnTo>
                <a:lnTo>
                  <a:pt x="17783" y="404661"/>
                </a:lnTo>
                <a:lnTo>
                  <a:pt x="0" y="387826"/>
                </a:lnTo>
                <a:lnTo>
                  <a:pt x="17783" y="371310"/>
                </a:lnTo>
                <a:lnTo>
                  <a:pt x="64146" y="327159"/>
                </a:lnTo>
                <a:lnTo>
                  <a:pt x="96220" y="297937"/>
                </a:lnTo>
                <a:lnTo>
                  <a:pt x="131468" y="265539"/>
                </a:lnTo>
                <a:lnTo>
                  <a:pt x="170210" y="230282"/>
                </a:lnTo>
                <a:lnTo>
                  <a:pt x="210223" y="194072"/>
                </a:lnTo>
                <a:lnTo>
                  <a:pt x="251187" y="157862"/>
                </a:lnTo>
                <a:lnTo>
                  <a:pt x="291835" y="122923"/>
                </a:lnTo>
                <a:lnTo>
                  <a:pt x="330577" y="90207"/>
                </a:lnTo>
                <a:lnTo>
                  <a:pt x="349630" y="74961"/>
                </a:lnTo>
                <a:lnTo>
                  <a:pt x="367413" y="60667"/>
                </a:lnTo>
                <a:lnTo>
                  <a:pt x="384244" y="47645"/>
                </a:lnTo>
                <a:lnTo>
                  <a:pt x="400121" y="35892"/>
                </a:lnTo>
                <a:lnTo>
                  <a:pt x="414411" y="25728"/>
                </a:lnTo>
                <a:lnTo>
                  <a:pt x="428067" y="16517"/>
                </a:lnTo>
                <a:lnTo>
                  <a:pt x="439499" y="9529"/>
                </a:lnTo>
                <a:lnTo>
                  <a:pt x="449660" y="4447"/>
                </a:lnTo>
                <a:lnTo>
                  <a:pt x="453789" y="2223"/>
                </a:lnTo>
                <a:lnTo>
                  <a:pt x="458234" y="1271"/>
                </a:lnTo>
                <a:lnTo>
                  <a:pt x="461410" y="318"/>
                </a:lnTo>
                <a:lnTo>
                  <a:pt x="464586" y="0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>
          <a:xfrm>
            <a:off x="1601334" y="468266"/>
            <a:ext cx="5307466" cy="428625"/>
          </a:xfrm>
        </p:spPr>
        <p:txBody>
          <a:bodyPr/>
          <a:lstStyle/>
          <a:p>
            <a:r>
              <a:rPr lang="zh-CN" altLang="en-US"/>
              <a:t>火灾发生时应遵循的“三救”原则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255067" y="1172025"/>
            <a:ext cx="6720907" cy="4781236"/>
            <a:chOff x="3527993" y="1172025"/>
            <a:chExt cx="6720907" cy="478123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27993" y="1172025"/>
              <a:ext cx="6720907" cy="4781236"/>
            </a:xfrm>
            <a:prstGeom prst="rect">
              <a:avLst/>
            </a:prstGeom>
          </p:spPr>
        </p:pic>
        <p:sp>
          <p:nvSpPr>
            <p:cNvPr id="18" name="任意多边形 18"/>
            <p:cNvSpPr>
              <a:spLocks noChangeArrowheads="1"/>
            </p:cNvSpPr>
            <p:nvPr/>
          </p:nvSpPr>
          <p:spPr bwMode="auto">
            <a:xfrm rot="1877475">
              <a:off x="5344272" y="1509858"/>
              <a:ext cx="878874" cy="878701"/>
            </a:xfrm>
            <a:custGeom>
              <a:avLst/>
              <a:gdLst>
                <a:gd name="T0" fmla="*/ 0 w 3340100"/>
                <a:gd name="T1" fmla="*/ 0 h 3340100"/>
                <a:gd name="T2" fmla="*/ 3340100 w 3340100"/>
                <a:gd name="T3" fmla="*/ 3340100 h 3340100"/>
              </a:gdLst>
              <a:ahLst/>
              <a:cxnLst/>
              <a:rect l="T0" t="T1" r="T2" b="T3"/>
              <a:pathLst>
                <a:path w="3340100" h="3340100">
                  <a:moveTo>
                    <a:pt x="1670050" y="498475"/>
                  </a:moveTo>
                  <a:cubicBezTo>
                    <a:pt x="1023007" y="498475"/>
                    <a:pt x="498475" y="1023007"/>
                    <a:pt x="498475" y="1670050"/>
                  </a:cubicBezTo>
                  <a:cubicBezTo>
                    <a:pt x="498475" y="2317093"/>
                    <a:pt x="1023007" y="2841625"/>
                    <a:pt x="1670050" y="2841625"/>
                  </a:cubicBezTo>
                  <a:cubicBezTo>
                    <a:pt x="2317093" y="2841625"/>
                    <a:pt x="2841625" y="2317093"/>
                    <a:pt x="2841625" y="1670050"/>
                  </a:cubicBezTo>
                  <a:cubicBezTo>
                    <a:pt x="2841625" y="1023007"/>
                    <a:pt x="2317093" y="498475"/>
                    <a:pt x="1670050" y="498475"/>
                  </a:cubicBezTo>
                  <a:close/>
                  <a:moveTo>
                    <a:pt x="1670050" y="0"/>
                  </a:moveTo>
                  <a:lnTo>
                    <a:pt x="1753194" y="4199"/>
                  </a:lnTo>
                  <a:lnTo>
                    <a:pt x="1859784" y="196816"/>
                  </a:lnTo>
                  <a:lnTo>
                    <a:pt x="1975233" y="214435"/>
                  </a:lnTo>
                  <a:lnTo>
                    <a:pt x="2059006" y="235975"/>
                  </a:lnTo>
                  <a:lnTo>
                    <a:pt x="2231291" y="98733"/>
                  </a:lnTo>
                  <a:lnTo>
                    <a:pt x="2320109" y="131241"/>
                  </a:lnTo>
                  <a:lnTo>
                    <a:pt x="2384278" y="162153"/>
                  </a:lnTo>
                  <a:lnTo>
                    <a:pt x="2408748" y="378280"/>
                  </a:lnTo>
                  <a:lnTo>
                    <a:pt x="2508255" y="438732"/>
                  </a:lnTo>
                  <a:lnTo>
                    <a:pt x="2581052" y="493168"/>
                  </a:lnTo>
                  <a:lnTo>
                    <a:pt x="2789449" y="433248"/>
                  </a:lnTo>
                  <a:lnTo>
                    <a:pt x="2850954" y="489147"/>
                  </a:lnTo>
                  <a:lnTo>
                    <a:pt x="2906853" y="550651"/>
                  </a:lnTo>
                  <a:lnTo>
                    <a:pt x="2847600" y="756729"/>
                  </a:lnTo>
                  <a:lnTo>
                    <a:pt x="2910892" y="841369"/>
                  </a:lnTo>
                  <a:lnTo>
                    <a:pt x="2965835" y="931807"/>
                  </a:lnTo>
                  <a:lnTo>
                    <a:pt x="3177947" y="955822"/>
                  </a:lnTo>
                  <a:lnTo>
                    <a:pt x="3208859" y="1019991"/>
                  </a:lnTo>
                  <a:lnTo>
                    <a:pt x="3241367" y="1108809"/>
                  </a:lnTo>
                  <a:lnTo>
                    <a:pt x="3109474" y="1274380"/>
                  </a:lnTo>
                  <a:lnTo>
                    <a:pt x="3135189" y="1374392"/>
                  </a:lnTo>
                  <a:lnTo>
                    <a:pt x="3152100" y="1485194"/>
                  </a:lnTo>
                  <a:lnTo>
                    <a:pt x="3335902" y="1586906"/>
                  </a:lnTo>
                  <a:lnTo>
                    <a:pt x="3340100" y="1670050"/>
                  </a:lnTo>
                  <a:lnTo>
                    <a:pt x="3335902" y="1753194"/>
                  </a:lnTo>
                  <a:lnTo>
                    <a:pt x="3153687" y="1854028"/>
                  </a:lnTo>
                  <a:lnTo>
                    <a:pt x="3135189" y="1975233"/>
                  </a:lnTo>
                  <a:lnTo>
                    <a:pt x="3111325" y="2068045"/>
                  </a:lnTo>
                  <a:lnTo>
                    <a:pt x="3241367" y="2231291"/>
                  </a:lnTo>
                  <a:lnTo>
                    <a:pt x="3208859" y="2320109"/>
                  </a:lnTo>
                  <a:lnTo>
                    <a:pt x="3177947" y="2384278"/>
                  </a:lnTo>
                  <a:lnTo>
                    <a:pt x="2972048" y="2407590"/>
                  </a:lnTo>
                  <a:lnTo>
                    <a:pt x="2910892" y="2508255"/>
                  </a:lnTo>
                  <a:lnTo>
                    <a:pt x="2849578" y="2590250"/>
                  </a:lnTo>
                  <a:lnTo>
                    <a:pt x="2906853" y="2789449"/>
                  </a:lnTo>
                  <a:lnTo>
                    <a:pt x="2850954" y="2850954"/>
                  </a:lnTo>
                  <a:lnTo>
                    <a:pt x="2789449" y="2906853"/>
                  </a:lnTo>
                  <a:lnTo>
                    <a:pt x="2590250" y="2849578"/>
                  </a:lnTo>
                  <a:lnTo>
                    <a:pt x="2508255" y="2910892"/>
                  </a:lnTo>
                  <a:lnTo>
                    <a:pt x="2407590" y="2972048"/>
                  </a:lnTo>
                  <a:lnTo>
                    <a:pt x="2384278" y="3177947"/>
                  </a:lnTo>
                  <a:lnTo>
                    <a:pt x="2320109" y="3208859"/>
                  </a:lnTo>
                  <a:lnTo>
                    <a:pt x="2231291" y="3241367"/>
                  </a:lnTo>
                  <a:lnTo>
                    <a:pt x="2068045" y="3111325"/>
                  </a:lnTo>
                  <a:lnTo>
                    <a:pt x="1975233" y="3135189"/>
                  </a:lnTo>
                  <a:lnTo>
                    <a:pt x="1854028" y="3153687"/>
                  </a:lnTo>
                  <a:lnTo>
                    <a:pt x="1753194" y="3335902"/>
                  </a:lnTo>
                  <a:lnTo>
                    <a:pt x="1670050" y="3340100"/>
                  </a:lnTo>
                  <a:lnTo>
                    <a:pt x="1586906" y="3335902"/>
                  </a:lnTo>
                  <a:lnTo>
                    <a:pt x="1485194" y="3152100"/>
                  </a:lnTo>
                  <a:lnTo>
                    <a:pt x="1374392" y="3135189"/>
                  </a:lnTo>
                  <a:lnTo>
                    <a:pt x="1274380" y="3109474"/>
                  </a:lnTo>
                  <a:lnTo>
                    <a:pt x="1108809" y="3241367"/>
                  </a:lnTo>
                  <a:lnTo>
                    <a:pt x="1019991" y="3208859"/>
                  </a:lnTo>
                  <a:lnTo>
                    <a:pt x="955822" y="3177947"/>
                  </a:lnTo>
                  <a:lnTo>
                    <a:pt x="931807" y="2965835"/>
                  </a:lnTo>
                  <a:lnTo>
                    <a:pt x="841369" y="2910892"/>
                  </a:lnTo>
                  <a:lnTo>
                    <a:pt x="756729" y="2847600"/>
                  </a:lnTo>
                  <a:lnTo>
                    <a:pt x="550651" y="2906853"/>
                  </a:lnTo>
                  <a:lnTo>
                    <a:pt x="489147" y="2850954"/>
                  </a:lnTo>
                  <a:lnTo>
                    <a:pt x="433248" y="2789449"/>
                  </a:lnTo>
                  <a:lnTo>
                    <a:pt x="493168" y="2581052"/>
                  </a:lnTo>
                  <a:lnTo>
                    <a:pt x="438732" y="2508255"/>
                  </a:lnTo>
                  <a:lnTo>
                    <a:pt x="378280" y="2408748"/>
                  </a:lnTo>
                  <a:lnTo>
                    <a:pt x="162153" y="2384278"/>
                  </a:lnTo>
                  <a:lnTo>
                    <a:pt x="131241" y="2320109"/>
                  </a:lnTo>
                  <a:lnTo>
                    <a:pt x="98733" y="2231291"/>
                  </a:lnTo>
                  <a:lnTo>
                    <a:pt x="235976" y="2059006"/>
                  </a:lnTo>
                  <a:lnTo>
                    <a:pt x="214435" y="1975233"/>
                  </a:lnTo>
                  <a:lnTo>
                    <a:pt x="196816" y="1859784"/>
                  </a:lnTo>
                  <a:lnTo>
                    <a:pt x="4199" y="1753194"/>
                  </a:lnTo>
                  <a:lnTo>
                    <a:pt x="0" y="1670050"/>
                  </a:lnTo>
                  <a:lnTo>
                    <a:pt x="4199" y="1586906"/>
                  </a:lnTo>
                  <a:lnTo>
                    <a:pt x="198403" y="1479437"/>
                  </a:lnTo>
                  <a:lnTo>
                    <a:pt x="214435" y="1374392"/>
                  </a:lnTo>
                  <a:lnTo>
                    <a:pt x="237827" y="1283418"/>
                  </a:lnTo>
                  <a:lnTo>
                    <a:pt x="98733" y="1108809"/>
                  </a:lnTo>
                  <a:lnTo>
                    <a:pt x="131241" y="1019991"/>
                  </a:lnTo>
                  <a:lnTo>
                    <a:pt x="162153" y="955822"/>
                  </a:lnTo>
                  <a:lnTo>
                    <a:pt x="384493" y="930649"/>
                  </a:lnTo>
                  <a:lnTo>
                    <a:pt x="438732" y="841369"/>
                  </a:lnTo>
                  <a:lnTo>
                    <a:pt x="495146" y="765928"/>
                  </a:lnTo>
                  <a:lnTo>
                    <a:pt x="433248" y="550651"/>
                  </a:lnTo>
                  <a:lnTo>
                    <a:pt x="489147" y="489147"/>
                  </a:lnTo>
                  <a:lnTo>
                    <a:pt x="550651" y="433248"/>
                  </a:lnTo>
                  <a:lnTo>
                    <a:pt x="765928" y="495146"/>
                  </a:lnTo>
                  <a:lnTo>
                    <a:pt x="841369" y="438732"/>
                  </a:lnTo>
                  <a:lnTo>
                    <a:pt x="930649" y="384493"/>
                  </a:lnTo>
                  <a:lnTo>
                    <a:pt x="955822" y="162153"/>
                  </a:lnTo>
                  <a:lnTo>
                    <a:pt x="1019991" y="131241"/>
                  </a:lnTo>
                  <a:lnTo>
                    <a:pt x="1108809" y="98733"/>
                  </a:lnTo>
                  <a:lnTo>
                    <a:pt x="1283418" y="237827"/>
                  </a:lnTo>
                  <a:lnTo>
                    <a:pt x="1374392" y="214435"/>
                  </a:lnTo>
                  <a:lnTo>
                    <a:pt x="1479437" y="198403"/>
                  </a:lnTo>
                  <a:lnTo>
                    <a:pt x="1586906" y="4199"/>
                  </a:lnTo>
                  <a:close/>
                </a:path>
              </a:pathLst>
            </a:custGeom>
            <a:solidFill>
              <a:srgbClr val="8E3B26"/>
            </a:solidFill>
            <a:ln w="19050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135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5" tIns="34308" rIns="68615" bIns="34308"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01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lt"/>
              </a:endParaRPr>
            </a:p>
          </p:txBody>
        </p:sp>
        <p:sp>
          <p:nvSpPr>
            <p:cNvPr id="19" name="文本框 19"/>
            <p:cNvSpPr>
              <a:spLocks noChangeArrowheads="1"/>
            </p:cNvSpPr>
            <p:nvPr/>
          </p:nvSpPr>
          <p:spPr bwMode="auto">
            <a:xfrm>
              <a:off x="5534469" y="1664830"/>
              <a:ext cx="555447" cy="559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1200" tIns="25697" rIns="51200" bIns="25697">
              <a:spAutoFit/>
            </a:bodyPr>
            <a:lstStyle/>
            <a:p>
              <a:pPr marL="0" marR="0" lvl="0" indent="0" algn="l" defTabSz="51181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300" b="1" i="0" u="none" strike="noStrike" kern="120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Impact" panose="020B0806030902050204" pitchFamily="34" charset="0"/>
                  <a:ea typeface="宋体" panose="02010600030101010101" pitchFamily="2" charset="-122"/>
                  <a:cs typeface="+mn-ea"/>
                  <a:sym typeface="+mn-lt"/>
                </a:rPr>
                <a:t>03</a:t>
              </a:r>
              <a:endParaRPr kumimoji="0" lang="zh-CN" altLang="en-US" sz="3300" b="1" i="0" u="none" strike="noStrike" kern="120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Impact" panose="020B0806030902050204" pitchFamily="34" charset="0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6315605" y="1426766"/>
              <a:ext cx="267282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0" cap="none" spc="0" normalizeH="0" baseline="0" noProof="0">
                  <a:ln>
                    <a:noFill/>
                  </a:ln>
                  <a:solidFill>
                    <a:srgbClr val="873B2A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reflection blurRad="6350" stA="55000" endA="300" endPos="45500" dir="5400000" sy="-100000" algn="bl" rotWithShape="0"/>
                  </a:effectLst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借助工具逃生</a:t>
              </a:r>
              <a:endPara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4530726" y="2396340"/>
              <a:ext cx="5333999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三层以下的火灾应及时利用绳子</a:t>
              </a:r>
              <a:r>
                <a:rPr kumimoji="0" lang="en-US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(</a:t>
              </a:r>
              <a:r>
                <a: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或把窗市、床单撕扯成较粗的长条结成的长带子</a:t>
              </a:r>
              <a:r>
                <a:rPr kumimoji="0" lang="en-US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)</a:t>
              </a:r>
              <a:r>
                <a: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，将其牢牢系在自来水管或暖气管等能负载体重的物体上，另一端从窗口下垂至地面或较低楼层的阳台上，然后沿绳子下滑，逃离火场。</a:t>
              </a:r>
              <a:r>
                <a:rPr kumimoji="0" lang="en-US" altLang="zh-CN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4—6</a:t>
              </a:r>
              <a:r>
                <a: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层发生的火灾可以借助用消防栓来逃生。</a:t>
              </a:r>
            </a:p>
          </p:txBody>
        </p:sp>
      </p:grpSp>
      <p:sp>
        <p:nvSpPr>
          <p:cNvPr id="11" name="KSO_Shape"/>
          <p:cNvSpPr/>
          <p:nvPr/>
        </p:nvSpPr>
        <p:spPr bwMode="auto">
          <a:xfrm>
            <a:off x="1332029" y="2257763"/>
            <a:ext cx="2355235" cy="3541707"/>
          </a:xfrm>
          <a:custGeom>
            <a:avLst/>
            <a:gdLst/>
            <a:ahLst/>
            <a:cxnLst/>
            <a:rect l="0" t="0" r="r" b="b"/>
            <a:pathLst>
              <a:path w="1911350" h="2871788">
                <a:moveTo>
                  <a:pt x="477500" y="882650"/>
                </a:moveTo>
                <a:lnTo>
                  <a:pt x="524376" y="897737"/>
                </a:lnTo>
                <a:lnTo>
                  <a:pt x="572047" y="912825"/>
                </a:lnTo>
                <a:lnTo>
                  <a:pt x="620512" y="927912"/>
                </a:lnTo>
                <a:lnTo>
                  <a:pt x="668182" y="941411"/>
                </a:lnTo>
                <a:lnTo>
                  <a:pt x="757167" y="965233"/>
                </a:lnTo>
                <a:lnTo>
                  <a:pt x="830262" y="985085"/>
                </a:lnTo>
                <a:lnTo>
                  <a:pt x="813577" y="1044640"/>
                </a:lnTo>
                <a:lnTo>
                  <a:pt x="798482" y="1104989"/>
                </a:lnTo>
                <a:lnTo>
                  <a:pt x="784180" y="1163750"/>
                </a:lnTo>
                <a:lnTo>
                  <a:pt x="770674" y="1224099"/>
                </a:lnTo>
                <a:lnTo>
                  <a:pt x="758756" y="1283654"/>
                </a:lnTo>
                <a:lnTo>
                  <a:pt x="746839" y="1343209"/>
                </a:lnTo>
                <a:lnTo>
                  <a:pt x="736510" y="1403558"/>
                </a:lnTo>
                <a:lnTo>
                  <a:pt x="726181" y="1463113"/>
                </a:lnTo>
                <a:lnTo>
                  <a:pt x="707908" y="1582223"/>
                </a:lnTo>
                <a:lnTo>
                  <a:pt x="689634" y="1699745"/>
                </a:lnTo>
                <a:lnTo>
                  <a:pt x="672155" y="1818061"/>
                </a:lnTo>
                <a:lnTo>
                  <a:pt x="653086" y="1936377"/>
                </a:lnTo>
                <a:lnTo>
                  <a:pt x="643552" y="1995932"/>
                </a:lnTo>
                <a:lnTo>
                  <a:pt x="633224" y="2054693"/>
                </a:lnTo>
                <a:lnTo>
                  <a:pt x="622101" y="2112660"/>
                </a:lnTo>
                <a:lnTo>
                  <a:pt x="610978" y="2171421"/>
                </a:lnTo>
                <a:lnTo>
                  <a:pt x="597471" y="2230182"/>
                </a:lnTo>
                <a:lnTo>
                  <a:pt x="583964" y="2288943"/>
                </a:lnTo>
                <a:lnTo>
                  <a:pt x="569663" y="2347704"/>
                </a:lnTo>
                <a:lnTo>
                  <a:pt x="553773" y="2406465"/>
                </a:lnTo>
                <a:lnTo>
                  <a:pt x="536294" y="2463637"/>
                </a:lnTo>
                <a:lnTo>
                  <a:pt x="517225" y="2522399"/>
                </a:lnTo>
                <a:lnTo>
                  <a:pt x="497363" y="2581159"/>
                </a:lnTo>
                <a:lnTo>
                  <a:pt x="475911" y="2639126"/>
                </a:lnTo>
                <a:lnTo>
                  <a:pt x="452076" y="2697887"/>
                </a:lnTo>
                <a:lnTo>
                  <a:pt x="427446" y="2755060"/>
                </a:lnTo>
                <a:lnTo>
                  <a:pt x="399638" y="2813821"/>
                </a:lnTo>
                <a:lnTo>
                  <a:pt x="370241" y="2871788"/>
                </a:lnTo>
                <a:lnTo>
                  <a:pt x="347200" y="2867024"/>
                </a:lnTo>
                <a:lnTo>
                  <a:pt x="324954" y="2862259"/>
                </a:lnTo>
                <a:lnTo>
                  <a:pt x="301913" y="2859083"/>
                </a:lnTo>
                <a:lnTo>
                  <a:pt x="278873" y="2857495"/>
                </a:lnTo>
                <a:lnTo>
                  <a:pt x="255037" y="2855907"/>
                </a:lnTo>
                <a:lnTo>
                  <a:pt x="231997" y="2855113"/>
                </a:lnTo>
                <a:lnTo>
                  <a:pt x="185121" y="2854319"/>
                </a:lnTo>
                <a:lnTo>
                  <a:pt x="138245" y="2852730"/>
                </a:lnTo>
                <a:lnTo>
                  <a:pt x="114409" y="2851936"/>
                </a:lnTo>
                <a:lnTo>
                  <a:pt x="91369" y="2851142"/>
                </a:lnTo>
                <a:lnTo>
                  <a:pt x="67533" y="2847966"/>
                </a:lnTo>
                <a:lnTo>
                  <a:pt x="45287" y="2844790"/>
                </a:lnTo>
                <a:lnTo>
                  <a:pt x="22246" y="2841613"/>
                </a:lnTo>
                <a:lnTo>
                  <a:pt x="0" y="2836055"/>
                </a:lnTo>
                <a:lnTo>
                  <a:pt x="15096" y="2806675"/>
                </a:lnTo>
                <a:lnTo>
                  <a:pt x="28602" y="2777294"/>
                </a:lnTo>
                <a:lnTo>
                  <a:pt x="56410" y="2718533"/>
                </a:lnTo>
                <a:lnTo>
                  <a:pt x="82629" y="2659772"/>
                </a:lnTo>
                <a:lnTo>
                  <a:pt x="106464" y="2600217"/>
                </a:lnTo>
                <a:lnTo>
                  <a:pt x="128710" y="2540662"/>
                </a:lnTo>
                <a:lnTo>
                  <a:pt x="148573" y="2480313"/>
                </a:lnTo>
                <a:lnTo>
                  <a:pt x="168436" y="2421552"/>
                </a:lnTo>
                <a:lnTo>
                  <a:pt x="185915" y="2361203"/>
                </a:lnTo>
                <a:lnTo>
                  <a:pt x="201805" y="2300854"/>
                </a:lnTo>
                <a:lnTo>
                  <a:pt x="216901" y="2239711"/>
                </a:lnTo>
                <a:lnTo>
                  <a:pt x="231202" y="2179361"/>
                </a:lnTo>
                <a:lnTo>
                  <a:pt x="244709" y="2118218"/>
                </a:lnTo>
                <a:lnTo>
                  <a:pt x="255832" y="2057075"/>
                </a:lnTo>
                <a:lnTo>
                  <a:pt x="267750" y="1995932"/>
                </a:lnTo>
                <a:lnTo>
                  <a:pt x="278873" y="1934789"/>
                </a:lnTo>
                <a:lnTo>
                  <a:pt x="289996" y="1872852"/>
                </a:lnTo>
                <a:lnTo>
                  <a:pt x="309064" y="1749771"/>
                </a:lnTo>
                <a:lnTo>
                  <a:pt x="328132" y="1626691"/>
                </a:lnTo>
                <a:lnTo>
                  <a:pt x="347200" y="1502816"/>
                </a:lnTo>
                <a:lnTo>
                  <a:pt x="367858" y="1378148"/>
                </a:lnTo>
                <a:lnTo>
                  <a:pt x="378186" y="1316211"/>
                </a:lnTo>
                <a:lnTo>
                  <a:pt x="390104" y="1254273"/>
                </a:lnTo>
                <a:lnTo>
                  <a:pt x="402816" y="1192336"/>
                </a:lnTo>
                <a:lnTo>
                  <a:pt x="415528" y="1130399"/>
                </a:lnTo>
                <a:lnTo>
                  <a:pt x="429829" y="1068462"/>
                </a:lnTo>
                <a:lnTo>
                  <a:pt x="444925" y="1006524"/>
                </a:lnTo>
                <a:lnTo>
                  <a:pt x="460815" y="944587"/>
                </a:lnTo>
                <a:lnTo>
                  <a:pt x="477500" y="882650"/>
                </a:lnTo>
                <a:close/>
                <a:moveTo>
                  <a:pt x="1709634" y="238919"/>
                </a:moveTo>
                <a:lnTo>
                  <a:pt x="1712810" y="258763"/>
                </a:lnTo>
                <a:lnTo>
                  <a:pt x="1716781" y="286544"/>
                </a:lnTo>
                <a:lnTo>
                  <a:pt x="1719958" y="319881"/>
                </a:lnTo>
                <a:lnTo>
                  <a:pt x="1722340" y="359569"/>
                </a:lnTo>
                <a:lnTo>
                  <a:pt x="1723134" y="404019"/>
                </a:lnTo>
                <a:lnTo>
                  <a:pt x="1723134" y="427831"/>
                </a:lnTo>
                <a:lnTo>
                  <a:pt x="1722340" y="453231"/>
                </a:lnTo>
                <a:lnTo>
                  <a:pt x="1721546" y="479425"/>
                </a:lnTo>
                <a:lnTo>
                  <a:pt x="1719164" y="505619"/>
                </a:lnTo>
                <a:lnTo>
                  <a:pt x="1716781" y="534194"/>
                </a:lnTo>
                <a:lnTo>
                  <a:pt x="1712810" y="562769"/>
                </a:lnTo>
                <a:lnTo>
                  <a:pt x="1708045" y="592138"/>
                </a:lnTo>
                <a:lnTo>
                  <a:pt x="1702486" y="623094"/>
                </a:lnTo>
                <a:lnTo>
                  <a:pt x="1696927" y="653257"/>
                </a:lnTo>
                <a:lnTo>
                  <a:pt x="1688192" y="685007"/>
                </a:lnTo>
                <a:lnTo>
                  <a:pt x="1680250" y="716757"/>
                </a:lnTo>
                <a:lnTo>
                  <a:pt x="1669926" y="749300"/>
                </a:lnTo>
                <a:lnTo>
                  <a:pt x="1658013" y="781844"/>
                </a:lnTo>
                <a:lnTo>
                  <a:pt x="1644513" y="815182"/>
                </a:lnTo>
                <a:lnTo>
                  <a:pt x="1630218" y="848519"/>
                </a:lnTo>
                <a:lnTo>
                  <a:pt x="1614335" y="881857"/>
                </a:lnTo>
                <a:lnTo>
                  <a:pt x="1596863" y="915194"/>
                </a:lnTo>
                <a:lnTo>
                  <a:pt x="1578598" y="948532"/>
                </a:lnTo>
                <a:lnTo>
                  <a:pt x="1557950" y="983457"/>
                </a:lnTo>
                <a:lnTo>
                  <a:pt x="1534125" y="1016794"/>
                </a:lnTo>
                <a:lnTo>
                  <a:pt x="1509506" y="1050132"/>
                </a:lnTo>
                <a:lnTo>
                  <a:pt x="1483298" y="1082675"/>
                </a:lnTo>
                <a:lnTo>
                  <a:pt x="1581774" y="1127125"/>
                </a:lnTo>
                <a:lnTo>
                  <a:pt x="1597657" y="1108869"/>
                </a:lnTo>
                <a:lnTo>
                  <a:pt x="1612746" y="1089025"/>
                </a:lnTo>
                <a:lnTo>
                  <a:pt x="1627835" y="1069975"/>
                </a:lnTo>
                <a:lnTo>
                  <a:pt x="1642130" y="1050925"/>
                </a:lnTo>
                <a:lnTo>
                  <a:pt x="1655631" y="1031875"/>
                </a:lnTo>
                <a:lnTo>
                  <a:pt x="1668338" y="1012032"/>
                </a:lnTo>
                <a:lnTo>
                  <a:pt x="1681044" y="992982"/>
                </a:lnTo>
                <a:lnTo>
                  <a:pt x="1692162" y="973932"/>
                </a:lnTo>
                <a:lnTo>
                  <a:pt x="1714399" y="934244"/>
                </a:lnTo>
                <a:lnTo>
                  <a:pt x="1733458" y="896144"/>
                </a:lnTo>
                <a:lnTo>
                  <a:pt x="1750930" y="857250"/>
                </a:lnTo>
                <a:lnTo>
                  <a:pt x="1766019" y="819944"/>
                </a:lnTo>
                <a:lnTo>
                  <a:pt x="1779520" y="781050"/>
                </a:lnTo>
                <a:lnTo>
                  <a:pt x="1791432" y="744538"/>
                </a:lnTo>
                <a:lnTo>
                  <a:pt x="1801756" y="708025"/>
                </a:lnTo>
                <a:lnTo>
                  <a:pt x="1809698" y="671513"/>
                </a:lnTo>
                <a:lnTo>
                  <a:pt x="1816845" y="636588"/>
                </a:lnTo>
                <a:lnTo>
                  <a:pt x="1822404" y="602457"/>
                </a:lnTo>
                <a:lnTo>
                  <a:pt x="1827169" y="568325"/>
                </a:lnTo>
                <a:lnTo>
                  <a:pt x="1829552" y="535781"/>
                </a:lnTo>
                <a:lnTo>
                  <a:pt x="1832728" y="504825"/>
                </a:lnTo>
                <a:lnTo>
                  <a:pt x="1834317" y="474663"/>
                </a:lnTo>
                <a:lnTo>
                  <a:pt x="1834317" y="446088"/>
                </a:lnTo>
                <a:lnTo>
                  <a:pt x="1834317" y="419894"/>
                </a:lnTo>
                <a:lnTo>
                  <a:pt x="1833522" y="394494"/>
                </a:lnTo>
                <a:lnTo>
                  <a:pt x="1832728" y="370681"/>
                </a:lnTo>
                <a:lnTo>
                  <a:pt x="1828758" y="328613"/>
                </a:lnTo>
                <a:lnTo>
                  <a:pt x="1823993" y="295275"/>
                </a:lnTo>
                <a:lnTo>
                  <a:pt x="1820816" y="269875"/>
                </a:lnTo>
                <a:lnTo>
                  <a:pt x="1815257" y="247650"/>
                </a:lnTo>
                <a:lnTo>
                  <a:pt x="1709634" y="238919"/>
                </a:lnTo>
                <a:close/>
                <a:moveTo>
                  <a:pt x="610518" y="0"/>
                </a:moveTo>
                <a:lnTo>
                  <a:pt x="626402" y="0"/>
                </a:lnTo>
                <a:lnTo>
                  <a:pt x="644667" y="794"/>
                </a:lnTo>
                <a:lnTo>
                  <a:pt x="664521" y="2381"/>
                </a:lnTo>
                <a:lnTo>
                  <a:pt x="686758" y="5556"/>
                </a:lnTo>
                <a:lnTo>
                  <a:pt x="709788" y="8731"/>
                </a:lnTo>
                <a:lnTo>
                  <a:pt x="759026" y="16669"/>
                </a:lnTo>
                <a:lnTo>
                  <a:pt x="813029" y="27781"/>
                </a:lnTo>
                <a:lnTo>
                  <a:pt x="867826" y="40481"/>
                </a:lnTo>
                <a:lnTo>
                  <a:pt x="923417" y="53975"/>
                </a:lnTo>
                <a:lnTo>
                  <a:pt x="978214" y="67469"/>
                </a:lnTo>
                <a:lnTo>
                  <a:pt x="1030628" y="80963"/>
                </a:lnTo>
                <a:lnTo>
                  <a:pt x="1121956" y="105569"/>
                </a:lnTo>
                <a:lnTo>
                  <a:pt x="1184695" y="123825"/>
                </a:lnTo>
                <a:lnTo>
                  <a:pt x="1209314" y="130969"/>
                </a:lnTo>
                <a:lnTo>
                  <a:pt x="1889114" y="193675"/>
                </a:lnTo>
                <a:lnTo>
                  <a:pt x="1890702" y="199231"/>
                </a:lnTo>
                <a:lnTo>
                  <a:pt x="1894673" y="217488"/>
                </a:lnTo>
                <a:lnTo>
                  <a:pt x="1899438" y="246856"/>
                </a:lnTo>
                <a:lnTo>
                  <a:pt x="1904203" y="286544"/>
                </a:lnTo>
                <a:lnTo>
                  <a:pt x="1905791" y="310356"/>
                </a:lnTo>
                <a:lnTo>
                  <a:pt x="1908968" y="335756"/>
                </a:lnTo>
                <a:lnTo>
                  <a:pt x="1909762" y="362744"/>
                </a:lnTo>
                <a:lnTo>
                  <a:pt x="1910556" y="392906"/>
                </a:lnTo>
                <a:lnTo>
                  <a:pt x="1911350" y="423863"/>
                </a:lnTo>
                <a:lnTo>
                  <a:pt x="1910556" y="457200"/>
                </a:lnTo>
                <a:lnTo>
                  <a:pt x="1908968" y="491331"/>
                </a:lnTo>
                <a:lnTo>
                  <a:pt x="1905791" y="527844"/>
                </a:lnTo>
                <a:lnTo>
                  <a:pt x="1901820" y="565150"/>
                </a:lnTo>
                <a:lnTo>
                  <a:pt x="1897055" y="604044"/>
                </a:lnTo>
                <a:lnTo>
                  <a:pt x="1889908" y="643731"/>
                </a:lnTo>
                <a:lnTo>
                  <a:pt x="1881966" y="685007"/>
                </a:lnTo>
                <a:lnTo>
                  <a:pt x="1872436" y="727075"/>
                </a:lnTo>
                <a:lnTo>
                  <a:pt x="1860524" y="769938"/>
                </a:lnTo>
                <a:lnTo>
                  <a:pt x="1847817" y="812800"/>
                </a:lnTo>
                <a:lnTo>
                  <a:pt x="1831934" y="856457"/>
                </a:lnTo>
                <a:lnTo>
                  <a:pt x="1813668" y="900907"/>
                </a:lnTo>
                <a:lnTo>
                  <a:pt x="1804139" y="923925"/>
                </a:lnTo>
                <a:lnTo>
                  <a:pt x="1793814" y="945357"/>
                </a:lnTo>
                <a:lnTo>
                  <a:pt x="1781902" y="968375"/>
                </a:lnTo>
                <a:lnTo>
                  <a:pt x="1771578" y="990600"/>
                </a:lnTo>
                <a:lnTo>
                  <a:pt x="1758872" y="1012825"/>
                </a:lnTo>
                <a:lnTo>
                  <a:pt x="1746165" y="1035844"/>
                </a:lnTo>
                <a:lnTo>
                  <a:pt x="1731870" y="1058069"/>
                </a:lnTo>
                <a:lnTo>
                  <a:pt x="1717575" y="1081088"/>
                </a:lnTo>
                <a:lnTo>
                  <a:pt x="1703280" y="1102519"/>
                </a:lnTo>
                <a:lnTo>
                  <a:pt x="1687397" y="1125538"/>
                </a:lnTo>
                <a:lnTo>
                  <a:pt x="1670720" y="1147763"/>
                </a:lnTo>
                <a:lnTo>
                  <a:pt x="1654043" y="1170782"/>
                </a:lnTo>
                <a:lnTo>
                  <a:pt x="1635777" y="1192213"/>
                </a:lnTo>
                <a:lnTo>
                  <a:pt x="1616717" y="1214438"/>
                </a:lnTo>
                <a:lnTo>
                  <a:pt x="982185" y="927100"/>
                </a:lnTo>
                <a:lnTo>
                  <a:pt x="958360" y="920750"/>
                </a:lnTo>
                <a:lnTo>
                  <a:pt x="898004" y="905669"/>
                </a:lnTo>
                <a:lnTo>
                  <a:pt x="810646" y="882650"/>
                </a:lnTo>
                <a:lnTo>
                  <a:pt x="759820" y="869157"/>
                </a:lnTo>
                <a:lnTo>
                  <a:pt x="708200" y="854075"/>
                </a:lnTo>
                <a:lnTo>
                  <a:pt x="654991" y="838200"/>
                </a:lnTo>
                <a:lnTo>
                  <a:pt x="602577" y="821532"/>
                </a:lnTo>
                <a:lnTo>
                  <a:pt x="552545" y="804863"/>
                </a:lnTo>
                <a:lnTo>
                  <a:pt x="505689" y="787400"/>
                </a:lnTo>
                <a:lnTo>
                  <a:pt x="464393" y="770732"/>
                </a:lnTo>
                <a:lnTo>
                  <a:pt x="445333" y="762000"/>
                </a:lnTo>
                <a:lnTo>
                  <a:pt x="428656" y="754063"/>
                </a:lnTo>
                <a:lnTo>
                  <a:pt x="414361" y="746125"/>
                </a:lnTo>
                <a:lnTo>
                  <a:pt x="401655" y="737394"/>
                </a:lnTo>
                <a:lnTo>
                  <a:pt x="391331" y="730250"/>
                </a:lnTo>
                <a:lnTo>
                  <a:pt x="383389" y="722313"/>
                </a:lnTo>
                <a:lnTo>
                  <a:pt x="381007" y="718344"/>
                </a:lnTo>
                <a:lnTo>
                  <a:pt x="377830" y="714375"/>
                </a:lnTo>
                <a:lnTo>
                  <a:pt x="375447" y="708819"/>
                </a:lnTo>
                <a:lnTo>
                  <a:pt x="373065" y="702469"/>
                </a:lnTo>
                <a:lnTo>
                  <a:pt x="370682" y="688182"/>
                </a:lnTo>
                <a:lnTo>
                  <a:pt x="369094" y="671513"/>
                </a:lnTo>
                <a:lnTo>
                  <a:pt x="368300" y="652463"/>
                </a:lnTo>
                <a:lnTo>
                  <a:pt x="368300" y="631825"/>
                </a:lnTo>
                <a:lnTo>
                  <a:pt x="369888" y="608807"/>
                </a:lnTo>
                <a:lnTo>
                  <a:pt x="372271" y="583407"/>
                </a:lnTo>
                <a:lnTo>
                  <a:pt x="376242" y="558007"/>
                </a:lnTo>
                <a:lnTo>
                  <a:pt x="381007" y="530225"/>
                </a:lnTo>
                <a:lnTo>
                  <a:pt x="385771" y="501650"/>
                </a:lnTo>
                <a:lnTo>
                  <a:pt x="391331" y="472281"/>
                </a:lnTo>
                <a:lnTo>
                  <a:pt x="398478" y="442119"/>
                </a:lnTo>
                <a:lnTo>
                  <a:pt x="405625" y="411956"/>
                </a:lnTo>
                <a:lnTo>
                  <a:pt x="421509" y="350044"/>
                </a:lnTo>
                <a:lnTo>
                  <a:pt x="438980" y="288925"/>
                </a:lnTo>
                <a:lnTo>
                  <a:pt x="458834" y="230188"/>
                </a:lnTo>
                <a:lnTo>
                  <a:pt x="468364" y="201613"/>
                </a:lnTo>
                <a:lnTo>
                  <a:pt x="478688" y="174625"/>
                </a:lnTo>
                <a:lnTo>
                  <a:pt x="489012" y="148431"/>
                </a:lnTo>
                <a:lnTo>
                  <a:pt x="499336" y="123825"/>
                </a:lnTo>
                <a:lnTo>
                  <a:pt x="509660" y="101600"/>
                </a:lnTo>
                <a:lnTo>
                  <a:pt x="519984" y="80963"/>
                </a:lnTo>
                <a:lnTo>
                  <a:pt x="529514" y="61913"/>
                </a:lnTo>
                <a:lnTo>
                  <a:pt x="539044" y="45244"/>
                </a:lnTo>
                <a:lnTo>
                  <a:pt x="547780" y="30956"/>
                </a:lnTo>
                <a:lnTo>
                  <a:pt x="557310" y="20638"/>
                </a:lnTo>
                <a:lnTo>
                  <a:pt x="566840" y="11906"/>
                </a:lnTo>
                <a:lnTo>
                  <a:pt x="570810" y="8731"/>
                </a:lnTo>
                <a:lnTo>
                  <a:pt x="573987" y="6350"/>
                </a:lnTo>
                <a:lnTo>
                  <a:pt x="584311" y="2381"/>
                </a:lnTo>
                <a:lnTo>
                  <a:pt x="596224" y="794"/>
                </a:lnTo>
                <a:lnTo>
                  <a:pt x="610518" y="0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火灾逃生“七十二字口诀”</a:t>
            </a:r>
          </a:p>
        </p:txBody>
      </p:sp>
      <p:sp>
        <p:nvSpPr>
          <p:cNvPr id="3" name="矩形 2"/>
          <p:cNvSpPr/>
          <p:nvPr/>
        </p:nvSpPr>
        <p:spPr>
          <a:xfrm>
            <a:off x="1079652" y="1985318"/>
            <a:ext cx="45175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熟悉环境，出口易找；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发现火情，报警要早；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保持镇定，有序外逃；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简易防护，匍匐弯腰；</a:t>
            </a: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56300" y="1615986"/>
            <a:ext cx="44304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慎入电梯，改走楼道；</a:t>
            </a:r>
            <a:endParaRPr kumimoji="0" lang="en-US" altLang="zh-CN" sz="32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缓降逃生，不等不靠；</a:t>
            </a:r>
            <a:endParaRPr kumimoji="0" lang="en-US" altLang="zh-CN" sz="32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火已及身，切勿惊跑；</a:t>
            </a:r>
            <a:endParaRPr kumimoji="0" lang="en-US" altLang="zh-CN" sz="32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被困室内，固守为妙；</a:t>
            </a:r>
            <a:endParaRPr kumimoji="0" lang="en-US" altLang="zh-CN" sz="32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迷离险地，不贪不闹。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43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zh-CN" dirty="0"/>
              <a:t>发现火灾第一时间该怎么办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5189187" y="1649374"/>
            <a:ext cx="5284701" cy="3576449"/>
            <a:chOff x="5189187" y="1649374"/>
            <a:chExt cx="5284701" cy="3576449"/>
          </a:xfrm>
        </p:grpSpPr>
        <p:sp>
          <p:nvSpPr>
            <p:cNvPr id="3" name="流程图: 文档 2"/>
            <p:cNvSpPr/>
            <p:nvPr/>
          </p:nvSpPr>
          <p:spPr>
            <a:xfrm>
              <a:off x="5189187" y="1649374"/>
              <a:ext cx="5284701" cy="3576449"/>
            </a:xfrm>
            <a:prstGeom prst="flowChartDocument">
              <a:avLst/>
            </a:prstGeom>
            <a:solidFill>
              <a:schemeClr val="bg1"/>
            </a:solidFill>
            <a:ln w="19050"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/>
                  </a:gs>
                </a:gsLst>
                <a:lin ang="13500000" scaled="0"/>
              </a:gra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5" tIns="34308" rIns="68615" bIns="3430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流程图: 文档 3"/>
            <p:cNvSpPr/>
            <p:nvPr/>
          </p:nvSpPr>
          <p:spPr>
            <a:xfrm>
              <a:off x="5358561" y="1802455"/>
              <a:ext cx="4961097" cy="3227426"/>
            </a:xfrm>
            <a:prstGeom prst="flowChartDocument">
              <a:avLst/>
            </a:prstGeom>
            <a:noFill/>
            <a:ln>
              <a:solidFill>
                <a:srgbClr val="8E3B2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615" tIns="34308" rIns="68615" bIns="34308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文本框 11"/>
            <p:cNvSpPr txBox="1"/>
            <p:nvPr/>
          </p:nvSpPr>
          <p:spPr>
            <a:xfrm flipH="1">
              <a:off x="5566296" y="2195342"/>
              <a:ext cx="4545626" cy="2198715"/>
            </a:xfrm>
            <a:prstGeom prst="rect">
              <a:avLst/>
            </a:prstGeom>
            <a:noFill/>
          </p:spPr>
          <p:txBody>
            <a:bodyPr wrap="square" lIns="68615" tIns="34308" rIns="68615" bIns="34308" rtlCol="0">
              <a:spAutoFit/>
            </a:bodyPr>
            <a:lstStyle/>
            <a:p>
              <a:pPr marL="28575" marR="28575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ts val="1125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F3833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发现着火要大声呼喊，或敲打面盆、铝锅等能发出响声的东西，召唤更多的人参与灭火，迅速拨打电话</a:t>
              </a:r>
              <a:r>
                <a:rPr kumimoji="0" lang="en-US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“119”</a:t>
              </a:r>
              <a:r>
                <a:rPr kumimoji="0" lang="zh-CN" altLang="zh-CN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F3833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宋体" panose="02010600030101010101" pitchFamily="2" charset="-122"/>
                </a:rPr>
                <a:t> 。</a:t>
              </a:r>
              <a:endParaRPr kumimoji="0" lang="zh-CN" altLang="zh-CN" sz="2400" b="1" i="0" u="none" strike="noStrike" kern="100" cap="none" spc="0" normalizeH="0" baseline="0" noProof="0" dirty="0">
                <a:ln>
                  <a:noFill/>
                </a:ln>
                <a:solidFill>
                  <a:srgbClr val="4F3833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KSO_Shape"/>
          <p:cNvSpPr/>
          <p:nvPr/>
        </p:nvSpPr>
        <p:spPr bwMode="auto">
          <a:xfrm>
            <a:off x="947737" y="2195342"/>
            <a:ext cx="3567113" cy="3724775"/>
          </a:xfrm>
          <a:custGeom>
            <a:avLst/>
            <a:gdLst>
              <a:gd name="T0" fmla="*/ 147580 w 2700"/>
              <a:gd name="T1" fmla="*/ 914903 h 2816"/>
              <a:gd name="T2" fmla="*/ 147580 w 2700"/>
              <a:gd name="T3" fmla="*/ 394476 h 2816"/>
              <a:gd name="T4" fmla="*/ 0 w 2700"/>
              <a:gd name="T5" fmla="*/ 654690 h 2816"/>
              <a:gd name="T6" fmla="*/ 147580 w 2700"/>
              <a:gd name="T7" fmla="*/ 914903 h 2816"/>
              <a:gd name="T8" fmla="*/ 253633 w 2700"/>
              <a:gd name="T9" fmla="*/ 993543 h 2816"/>
              <a:gd name="T10" fmla="*/ 679124 w 2700"/>
              <a:gd name="T11" fmla="*/ 993543 h 2816"/>
              <a:gd name="T12" fmla="*/ 679124 w 2700"/>
              <a:gd name="T13" fmla="*/ 354837 h 2816"/>
              <a:gd name="T14" fmla="*/ 253633 w 2700"/>
              <a:gd name="T15" fmla="*/ 354837 h 2816"/>
              <a:gd name="T16" fmla="*/ 182718 w 2700"/>
              <a:gd name="T17" fmla="*/ 425804 h 2816"/>
              <a:gd name="T18" fmla="*/ 182718 w 2700"/>
              <a:gd name="T19" fmla="*/ 922576 h 2816"/>
              <a:gd name="T20" fmla="*/ 253633 w 2700"/>
              <a:gd name="T21" fmla="*/ 993543 h 2816"/>
              <a:gd name="T22" fmla="*/ 1423414 w 2700"/>
              <a:gd name="T23" fmla="*/ 113164 h 2816"/>
              <a:gd name="T24" fmla="*/ 714262 w 2700"/>
              <a:gd name="T25" fmla="*/ 357394 h 2816"/>
              <a:gd name="T26" fmla="*/ 714262 w 2700"/>
              <a:gd name="T27" fmla="*/ 998018 h 2816"/>
              <a:gd name="T28" fmla="*/ 1423414 w 2700"/>
              <a:gd name="T29" fmla="*/ 1241609 h 2816"/>
              <a:gd name="T30" fmla="*/ 1423414 w 2700"/>
              <a:gd name="T31" fmla="*/ 113164 h 2816"/>
              <a:gd name="T32" fmla="*/ 785816 w 2700"/>
              <a:gd name="T33" fmla="*/ 598427 h 2816"/>
              <a:gd name="T34" fmla="*/ 785178 w 2700"/>
              <a:gd name="T35" fmla="*/ 456493 h 2816"/>
              <a:gd name="T36" fmla="*/ 1362721 w 2700"/>
              <a:gd name="T37" fmla="*/ 253820 h 2816"/>
              <a:gd name="T38" fmla="*/ 785816 w 2700"/>
              <a:gd name="T39" fmla="*/ 598427 h 2816"/>
              <a:gd name="T40" fmla="*/ 1565244 w 2700"/>
              <a:gd name="T41" fmla="*/ 0 h 2816"/>
              <a:gd name="T42" fmla="*/ 1459191 w 2700"/>
              <a:gd name="T43" fmla="*/ 0 h 2816"/>
              <a:gd name="T44" fmla="*/ 1459191 w 2700"/>
              <a:gd name="T45" fmla="*/ 1345822 h 2816"/>
              <a:gd name="T46" fmla="*/ 1565244 w 2700"/>
              <a:gd name="T47" fmla="*/ 1345822 h 2816"/>
              <a:gd name="T48" fmla="*/ 1565244 w 2700"/>
              <a:gd name="T49" fmla="*/ 0 h 2816"/>
              <a:gd name="T50" fmla="*/ 1724963 w 2700"/>
              <a:gd name="T51" fmla="*/ 663641 h 2816"/>
              <a:gd name="T52" fmla="*/ 1601021 w 2700"/>
              <a:gd name="T53" fmla="*/ 481427 h 2816"/>
              <a:gd name="T54" fmla="*/ 1601021 w 2700"/>
              <a:gd name="T55" fmla="*/ 846493 h 2816"/>
              <a:gd name="T56" fmla="*/ 1724963 w 2700"/>
              <a:gd name="T57" fmla="*/ 663641 h 2816"/>
              <a:gd name="T58" fmla="*/ 570516 w 2700"/>
              <a:gd name="T59" fmla="*/ 1028707 h 2816"/>
              <a:gd name="T60" fmla="*/ 253633 w 2700"/>
              <a:gd name="T61" fmla="*/ 1028707 h 2816"/>
              <a:gd name="T62" fmla="*/ 362242 w 2700"/>
              <a:gd name="T63" fmla="*/ 1650151 h 2816"/>
              <a:gd name="T64" fmla="*/ 572432 w 2700"/>
              <a:gd name="T65" fmla="*/ 1596446 h 2816"/>
              <a:gd name="T66" fmla="*/ 570516 w 2700"/>
              <a:gd name="T67" fmla="*/ 1028707 h 281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700" h="2816">
                <a:moveTo>
                  <a:pt x="231" y="1431"/>
                </a:moveTo>
                <a:cubicBezTo>
                  <a:pt x="231" y="617"/>
                  <a:pt x="231" y="617"/>
                  <a:pt x="231" y="617"/>
                </a:cubicBezTo>
                <a:cubicBezTo>
                  <a:pt x="99" y="658"/>
                  <a:pt x="0" y="825"/>
                  <a:pt x="0" y="1024"/>
                </a:cubicBezTo>
                <a:cubicBezTo>
                  <a:pt x="0" y="1224"/>
                  <a:pt x="99" y="1391"/>
                  <a:pt x="231" y="1431"/>
                </a:cubicBezTo>
                <a:close/>
                <a:moveTo>
                  <a:pt x="397" y="1554"/>
                </a:moveTo>
                <a:cubicBezTo>
                  <a:pt x="1063" y="1554"/>
                  <a:pt x="1063" y="1554"/>
                  <a:pt x="1063" y="1554"/>
                </a:cubicBezTo>
                <a:cubicBezTo>
                  <a:pt x="1063" y="555"/>
                  <a:pt x="1063" y="555"/>
                  <a:pt x="1063" y="555"/>
                </a:cubicBezTo>
                <a:cubicBezTo>
                  <a:pt x="397" y="555"/>
                  <a:pt x="397" y="555"/>
                  <a:pt x="397" y="555"/>
                </a:cubicBezTo>
                <a:cubicBezTo>
                  <a:pt x="336" y="555"/>
                  <a:pt x="286" y="605"/>
                  <a:pt x="286" y="666"/>
                </a:cubicBezTo>
                <a:cubicBezTo>
                  <a:pt x="286" y="1443"/>
                  <a:pt x="286" y="1443"/>
                  <a:pt x="286" y="1443"/>
                </a:cubicBezTo>
                <a:cubicBezTo>
                  <a:pt x="286" y="1504"/>
                  <a:pt x="336" y="1554"/>
                  <a:pt x="397" y="1554"/>
                </a:cubicBezTo>
                <a:close/>
                <a:moveTo>
                  <a:pt x="2228" y="177"/>
                </a:moveTo>
                <a:cubicBezTo>
                  <a:pt x="2228" y="177"/>
                  <a:pt x="1691" y="559"/>
                  <a:pt x="1118" y="559"/>
                </a:cubicBezTo>
                <a:cubicBezTo>
                  <a:pt x="1118" y="785"/>
                  <a:pt x="1118" y="1485"/>
                  <a:pt x="1118" y="1561"/>
                </a:cubicBezTo>
                <a:cubicBezTo>
                  <a:pt x="1691" y="1561"/>
                  <a:pt x="2228" y="1942"/>
                  <a:pt x="2228" y="1942"/>
                </a:cubicBezTo>
                <a:lnTo>
                  <a:pt x="2228" y="177"/>
                </a:lnTo>
                <a:close/>
                <a:moveTo>
                  <a:pt x="1230" y="936"/>
                </a:moveTo>
                <a:cubicBezTo>
                  <a:pt x="1229" y="714"/>
                  <a:pt x="1229" y="714"/>
                  <a:pt x="1229" y="714"/>
                </a:cubicBezTo>
                <a:cubicBezTo>
                  <a:pt x="1229" y="714"/>
                  <a:pt x="1713" y="743"/>
                  <a:pt x="2133" y="397"/>
                </a:cubicBezTo>
                <a:cubicBezTo>
                  <a:pt x="2133" y="730"/>
                  <a:pt x="1230" y="936"/>
                  <a:pt x="1230" y="936"/>
                </a:cubicBezTo>
                <a:close/>
                <a:moveTo>
                  <a:pt x="2450" y="0"/>
                </a:moveTo>
                <a:cubicBezTo>
                  <a:pt x="2284" y="0"/>
                  <a:pt x="2284" y="0"/>
                  <a:pt x="2284" y="0"/>
                </a:cubicBezTo>
                <a:cubicBezTo>
                  <a:pt x="2284" y="2105"/>
                  <a:pt x="2284" y="2105"/>
                  <a:pt x="2284" y="2105"/>
                </a:cubicBezTo>
                <a:cubicBezTo>
                  <a:pt x="2450" y="2105"/>
                  <a:pt x="2450" y="2105"/>
                  <a:pt x="2450" y="2105"/>
                </a:cubicBezTo>
                <a:lnTo>
                  <a:pt x="2450" y="0"/>
                </a:lnTo>
                <a:close/>
                <a:moveTo>
                  <a:pt x="2700" y="1038"/>
                </a:moveTo>
                <a:cubicBezTo>
                  <a:pt x="2700" y="909"/>
                  <a:pt x="2619" y="798"/>
                  <a:pt x="2506" y="753"/>
                </a:cubicBezTo>
                <a:cubicBezTo>
                  <a:pt x="2506" y="1324"/>
                  <a:pt x="2506" y="1324"/>
                  <a:pt x="2506" y="1324"/>
                </a:cubicBezTo>
                <a:cubicBezTo>
                  <a:pt x="2619" y="1279"/>
                  <a:pt x="2700" y="1168"/>
                  <a:pt x="2700" y="1038"/>
                </a:cubicBezTo>
                <a:close/>
                <a:moveTo>
                  <a:pt x="893" y="1609"/>
                </a:moveTo>
                <a:cubicBezTo>
                  <a:pt x="858" y="1609"/>
                  <a:pt x="397" y="1609"/>
                  <a:pt x="397" y="1609"/>
                </a:cubicBezTo>
                <a:cubicBezTo>
                  <a:pt x="397" y="1609"/>
                  <a:pt x="376" y="2237"/>
                  <a:pt x="567" y="2581"/>
                </a:cubicBezTo>
                <a:cubicBezTo>
                  <a:pt x="817" y="2816"/>
                  <a:pt x="928" y="2567"/>
                  <a:pt x="896" y="2497"/>
                </a:cubicBezTo>
                <a:cubicBezTo>
                  <a:pt x="865" y="2428"/>
                  <a:pt x="702" y="1877"/>
                  <a:pt x="893" y="1609"/>
                </a:cubicBez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60895" y="5441133"/>
            <a:ext cx="14123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EF9F5"/>
                </a:solidFill>
              </a:rPr>
              <a:t>https://www.ypppt.com/</a:t>
            </a:r>
            <a:endParaRPr lang="zh-CN" altLang="en-US" sz="900" dirty="0">
              <a:solidFill>
                <a:srgbClr val="FEF9F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1333" y="1246849"/>
            <a:ext cx="9806842" cy="4169853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r>
              <a:rPr lang="zh-CN" altLang="en-US" dirty="0"/>
              <a:t>拨打“</a:t>
            </a:r>
            <a:r>
              <a:rPr lang="en-US" altLang="zh-CN" dirty="0"/>
              <a:t>119”</a:t>
            </a:r>
            <a:r>
              <a:rPr lang="zh-CN" altLang="en-US" dirty="0"/>
              <a:t>时要注意</a:t>
            </a:r>
          </a:p>
        </p:txBody>
      </p:sp>
      <p:sp>
        <p:nvSpPr>
          <p:cNvPr id="36" name="文本框 13"/>
          <p:cNvSpPr txBox="1"/>
          <p:nvPr/>
        </p:nvSpPr>
        <p:spPr>
          <a:xfrm>
            <a:off x="2706739" y="1741679"/>
            <a:ext cx="7656462" cy="2708252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最好用固定电话，要沉着镇静，听见拨号音后，再拨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119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号码。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电话接通后，应清楚地讲清着火的地址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(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包括路名、街道、巷名、门牌号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)</a:t>
            </a:r>
          </a:p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尽可能讲清是什么物质着火及火灾的范围，以及被困人数。</a:t>
            </a:r>
          </a:p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冷静地回答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“ll9”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总机台通信人员的提问。</a:t>
            </a:r>
          </a:p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电话挂断后，应派人在路口迎接消防车。</a:t>
            </a:r>
          </a:p>
        </p:txBody>
      </p:sp>
      <p:sp>
        <p:nvSpPr>
          <p:cNvPr id="42" name="KSO_Shape"/>
          <p:cNvSpPr/>
          <p:nvPr/>
        </p:nvSpPr>
        <p:spPr bwMode="auto">
          <a:xfrm>
            <a:off x="353811" y="4423635"/>
            <a:ext cx="2701313" cy="2015265"/>
          </a:xfrm>
          <a:custGeom>
            <a:avLst/>
            <a:gdLst>
              <a:gd name="T0" fmla="*/ 487283 w 4164"/>
              <a:gd name="T1" fmla="*/ 421815 h 3104"/>
              <a:gd name="T2" fmla="*/ 528791 w 4164"/>
              <a:gd name="T3" fmla="*/ 35476 h 3104"/>
              <a:gd name="T4" fmla="*/ 429345 w 4164"/>
              <a:gd name="T5" fmla="*/ 411865 h 3104"/>
              <a:gd name="T6" fmla="*/ 1688413 w 4164"/>
              <a:gd name="T7" fmla="*/ 208528 h 3104"/>
              <a:gd name="T8" fmla="*/ 1680630 w 4164"/>
              <a:gd name="T9" fmla="*/ 1071194 h 3104"/>
              <a:gd name="T10" fmla="*/ 641208 w 4164"/>
              <a:gd name="T11" fmla="*/ 1191033 h 3104"/>
              <a:gd name="T12" fmla="*/ 648558 w 4164"/>
              <a:gd name="T13" fmla="*/ 328367 h 3104"/>
              <a:gd name="T14" fmla="*/ 1593291 w 4164"/>
              <a:gd name="T15" fmla="*/ 1026200 h 3104"/>
              <a:gd name="T16" fmla="*/ 1624422 w 4164"/>
              <a:gd name="T17" fmla="*/ 763161 h 3104"/>
              <a:gd name="T18" fmla="*/ 1549621 w 4164"/>
              <a:gd name="T19" fmla="*/ 763161 h 3104"/>
              <a:gd name="T20" fmla="*/ 1495142 w 4164"/>
              <a:gd name="T21" fmla="*/ 691344 h 3104"/>
              <a:gd name="T22" fmla="*/ 1503790 w 4164"/>
              <a:gd name="T23" fmla="*/ 1026200 h 3104"/>
              <a:gd name="T24" fmla="*/ 1555674 w 4164"/>
              <a:gd name="T25" fmla="*/ 795175 h 3104"/>
              <a:gd name="T26" fmla="*/ 1527138 w 4164"/>
              <a:gd name="T27" fmla="*/ 1026200 h 3104"/>
              <a:gd name="T28" fmla="*/ 983646 w 4164"/>
              <a:gd name="T29" fmla="*/ 1011058 h 3104"/>
              <a:gd name="T30" fmla="*/ 822372 w 4164"/>
              <a:gd name="T31" fmla="*/ 926263 h 3104"/>
              <a:gd name="T32" fmla="*/ 1067526 w 4164"/>
              <a:gd name="T33" fmla="*/ 547278 h 3104"/>
              <a:gd name="T34" fmla="*/ 937382 w 4164"/>
              <a:gd name="T35" fmla="*/ 347835 h 3104"/>
              <a:gd name="T36" fmla="*/ 730276 w 4164"/>
              <a:gd name="T37" fmla="*/ 589243 h 3104"/>
              <a:gd name="T38" fmla="*/ 880742 w 4164"/>
              <a:gd name="T39" fmla="*/ 476759 h 3104"/>
              <a:gd name="T40" fmla="*/ 936518 w 4164"/>
              <a:gd name="T41" fmla="*/ 493199 h 3104"/>
              <a:gd name="T42" fmla="*/ 669744 w 4164"/>
              <a:gd name="T43" fmla="*/ 923667 h 3104"/>
              <a:gd name="T44" fmla="*/ 983646 w 4164"/>
              <a:gd name="T45" fmla="*/ 1011058 h 3104"/>
              <a:gd name="T46" fmla="*/ 1439366 w 4164"/>
              <a:gd name="T47" fmla="*/ 827623 h 3104"/>
              <a:gd name="T48" fmla="*/ 1454067 w 4164"/>
              <a:gd name="T49" fmla="*/ 353459 h 3104"/>
              <a:gd name="T50" fmla="*/ 1030775 w 4164"/>
              <a:gd name="T51" fmla="*/ 833247 h 3104"/>
              <a:gd name="T52" fmla="*/ 1209344 w 4164"/>
              <a:gd name="T53" fmla="*/ 926263 h 3104"/>
              <a:gd name="T54" fmla="*/ 1334732 w 4164"/>
              <a:gd name="T55" fmla="*/ 1011058 h 3104"/>
              <a:gd name="T56" fmla="*/ 1421207 w 4164"/>
              <a:gd name="T57" fmla="*/ 926263 h 3104"/>
              <a:gd name="T58" fmla="*/ 1274200 w 4164"/>
              <a:gd name="T59" fmla="*/ 568910 h 3104"/>
              <a:gd name="T60" fmla="*/ 1227072 w 4164"/>
              <a:gd name="T61" fmla="*/ 827623 h 3104"/>
              <a:gd name="T62" fmla="*/ 366651 w 4164"/>
              <a:gd name="T63" fmla="*/ 1342886 h 3104"/>
              <a:gd name="T64" fmla="*/ 336385 w 4164"/>
              <a:gd name="T65" fmla="*/ 944000 h 3104"/>
              <a:gd name="T66" fmla="*/ 302660 w 4164"/>
              <a:gd name="T67" fmla="*/ 1331638 h 3104"/>
              <a:gd name="T68" fmla="*/ 21186 w 4164"/>
              <a:gd name="T69" fmla="*/ 1168103 h 3104"/>
              <a:gd name="T70" fmla="*/ 16863 w 4164"/>
              <a:gd name="T71" fmla="*/ 1101045 h 3104"/>
              <a:gd name="T72" fmla="*/ 182893 w 4164"/>
              <a:gd name="T73" fmla="*/ 150556 h 3104"/>
              <a:gd name="T74" fmla="*/ 207539 w 4164"/>
              <a:gd name="T75" fmla="*/ 97775 h 3104"/>
              <a:gd name="T76" fmla="*/ 209268 w 4164"/>
              <a:gd name="T77" fmla="*/ 94746 h 3104"/>
              <a:gd name="T78" fmla="*/ 478203 w 4164"/>
              <a:gd name="T79" fmla="*/ 26823 h 3104"/>
              <a:gd name="T80" fmla="*/ 379190 w 4164"/>
              <a:gd name="T81" fmla="*/ 403212 h 3104"/>
              <a:gd name="T82" fmla="*/ 198459 w 4164"/>
              <a:gd name="T83" fmla="*/ 919773 h 3104"/>
              <a:gd name="T84" fmla="*/ 260288 w 4164"/>
              <a:gd name="T85" fmla="*/ 1126138 h 3104"/>
              <a:gd name="T86" fmla="*/ 191973 w 4164"/>
              <a:gd name="T87" fmla="*/ 1312602 h 310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4164" h="3104">
                <a:moveTo>
                  <a:pt x="993" y="952"/>
                </a:moveTo>
                <a:cubicBezTo>
                  <a:pt x="1127" y="975"/>
                  <a:pt x="1127" y="975"/>
                  <a:pt x="1127" y="975"/>
                </a:cubicBezTo>
                <a:cubicBezTo>
                  <a:pt x="1224" y="893"/>
                  <a:pt x="1402" y="308"/>
                  <a:pt x="1356" y="105"/>
                </a:cubicBezTo>
                <a:cubicBezTo>
                  <a:pt x="1223" y="82"/>
                  <a:pt x="1223" y="82"/>
                  <a:pt x="1223" y="82"/>
                </a:cubicBezTo>
                <a:cubicBezTo>
                  <a:pt x="1167" y="232"/>
                  <a:pt x="1120" y="382"/>
                  <a:pt x="1081" y="532"/>
                </a:cubicBezTo>
                <a:cubicBezTo>
                  <a:pt x="1045" y="672"/>
                  <a:pt x="1017" y="812"/>
                  <a:pt x="993" y="952"/>
                </a:cubicBezTo>
                <a:close/>
                <a:moveTo>
                  <a:pt x="1818" y="482"/>
                </a:moveTo>
                <a:cubicBezTo>
                  <a:pt x="3905" y="482"/>
                  <a:pt x="3905" y="482"/>
                  <a:pt x="3905" y="482"/>
                </a:cubicBezTo>
                <a:cubicBezTo>
                  <a:pt x="4057" y="482"/>
                  <a:pt x="4164" y="606"/>
                  <a:pt x="4141" y="759"/>
                </a:cubicBezTo>
                <a:cubicBezTo>
                  <a:pt x="3887" y="2476"/>
                  <a:pt x="3887" y="2476"/>
                  <a:pt x="3887" y="2476"/>
                </a:cubicBezTo>
                <a:cubicBezTo>
                  <a:pt x="3865" y="2628"/>
                  <a:pt x="3721" y="2753"/>
                  <a:pt x="3569" y="2753"/>
                </a:cubicBezTo>
                <a:cubicBezTo>
                  <a:pt x="1483" y="2753"/>
                  <a:pt x="1483" y="2753"/>
                  <a:pt x="1483" y="2753"/>
                </a:cubicBezTo>
                <a:cubicBezTo>
                  <a:pt x="1330" y="2753"/>
                  <a:pt x="1224" y="2628"/>
                  <a:pt x="1247" y="2476"/>
                </a:cubicBezTo>
                <a:cubicBezTo>
                  <a:pt x="1500" y="759"/>
                  <a:pt x="1500" y="759"/>
                  <a:pt x="1500" y="759"/>
                </a:cubicBezTo>
                <a:cubicBezTo>
                  <a:pt x="1523" y="606"/>
                  <a:pt x="1666" y="482"/>
                  <a:pt x="1818" y="482"/>
                </a:cubicBezTo>
                <a:close/>
                <a:moveTo>
                  <a:pt x="3685" y="2372"/>
                </a:moveTo>
                <a:cubicBezTo>
                  <a:pt x="3780" y="1827"/>
                  <a:pt x="3780" y="1827"/>
                  <a:pt x="3780" y="1827"/>
                </a:cubicBezTo>
                <a:cubicBezTo>
                  <a:pt x="3784" y="1801"/>
                  <a:pt x="3777" y="1780"/>
                  <a:pt x="3757" y="1764"/>
                </a:cubicBezTo>
                <a:cubicBezTo>
                  <a:pt x="3738" y="1748"/>
                  <a:pt x="3713" y="1740"/>
                  <a:pt x="3683" y="1740"/>
                </a:cubicBezTo>
                <a:cubicBezTo>
                  <a:pt x="3638" y="1740"/>
                  <a:pt x="3605" y="1748"/>
                  <a:pt x="3584" y="1764"/>
                </a:cubicBezTo>
                <a:cubicBezTo>
                  <a:pt x="3612" y="1598"/>
                  <a:pt x="3612" y="1598"/>
                  <a:pt x="3612" y="1598"/>
                </a:cubicBezTo>
                <a:cubicBezTo>
                  <a:pt x="3458" y="1598"/>
                  <a:pt x="3458" y="1598"/>
                  <a:pt x="3458" y="1598"/>
                </a:cubicBezTo>
                <a:cubicBezTo>
                  <a:pt x="3324" y="2372"/>
                  <a:pt x="3324" y="2372"/>
                  <a:pt x="3324" y="2372"/>
                </a:cubicBezTo>
                <a:cubicBezTo>
                  <a:pt x="3478" y="2372"/>
                  <a:pt x="3478" y="2372"/>
                  <a:pt x="3478" y="2372"/>
                </a:cubicBezTo>
                <a:cubicBezTo>
                  <a:pt x="3566" y="1865"/>
                  <a:pt x="3566" y="1865"/>
                  <a:pt x="3566" y="1865"/>
                </a:cubicBezTo>
                <a:cubicBezTo>
                  <a:pt x="3569" y="1847"/>
                  <a:pt x="3580" y="1838"/>
                  <a:pt x="3598" y="1838"/>
                </a:cubicBezTo>
                <a:cubicBezTo>
                  <a:pt x="3615" y="1838"/>
                  <a:pt x="3622" y="1847"/>
                  <a:pt x="3619" y="1866"/>
                </a:cubicBezTo>
                <a:cubicBezTo>
                  <a:pt x="3532" y="2372"/>
                  <a:pt x="3532" y="2372"/>
                  <a:pt x="3532" y="2372"/>
                </a:cubicBezTo>
                <a:cubicBezTo>
                  <a:pt x="3685" y="2372"/>
                  <a:pt x="3685" y="2372"/>
                  <a:pt x="3685" y="2372"/>
                </a:cubicBezTo>
                <a:close/>
                <a:moveTo>
                  <a:pt x="2275" y="2337"/>
                </a:moveTo>
                <a:cubicBezTo>
                  <a:pt x="2310" y="2141"/>
                  <a:pt x="2310" y="2141"/>
                  <a:pt x="2310" y="2141"/>
                </a:cubicBezTo>
                <a:cubicBezTo>
                  <a:pt x="1902" y="2141"/>
                  <a:pt x="1902" y="2141"/>
                  <a:pt x="1902" y="2141"/>
                </a:cubicBezTo>
                <a:cubicBezTo>
                  <a:pt x="2407" y="1423"/>
                  <a:pt x="2407" y="1423"/>
                  <a:pt x="2407" y="1423"/>
                </a:cubicBezTo>
                <a:cubicBezTo>
                  <a:pt x="2437" y="1382"/>
                  <a:pt x="2458" y="1329"/>
                  <a:pt x="2469" y="1265"/>
                </a:cubicBezTo>
                <a:cubicBezTo>
                  <a:pt x="2499" y="1101"/>
                  <a:pt x="2495" y="983"/>
                  <a:pt x="2458" y="911"/>
                </a:cubicBezTo>
                <a:cubicBezTo>
                  <a:pt x="2420" y="840"/>
                  <a:pt x="2324" y="804"/>
                  <a:pt x="2168" y="804"/>
                </a:cubicBezTo>
                <a:cubicBezTo>
                  <a:pt x="1917" y="804"/>
                  <a:pt x="1773" y="901"/>
                  <a:pt x="1737" y="1097"/>
                </a:cubicBezTo>
                <a:cubicBezTo>
                  <a:pt x="1689" y="1362"/>
                  <a:pt x="1689" y="1362"/>
                  <a:pt x="1689" y="1362"/>
                </a:cubicBezTo>
                <a:cubicBezTo>
                  <a:pt x="1989" y="1362"/>
                  <a:pt x="1989" y="1362"/>
                  <a:pt x="1989" y="1362"/>
                </a:cubicBezTo>
                <a:cubicBezTo>
                  <a:pt x="2037" y="1102"/>
                  <a:pt x="2037" y="1102"/>
                  <a:pt x="2037" y="1102"/>
                </a:cubicBezTo>
                <a:cubicBezTo>
                  <a:pt x="2044" y="1059"/>
                  <a:pt x="2071" y="1038"/>
                  <a:pt x="2117" y="1038"/>
                </a:cubicBezTo>
                <a:cubicBezTo>
                  <a:pt x="2162" y="1038"/>
                  <a:pt x="2178" y="1072"/>
                  <a:pt x="2166" y="1140"/>
                </a:cubicBezTo>
                <a:cubicBezTo>
                  <a:pt x="2143" y="1270"/>
                  <a:pt x="2104" y="1372"/>
                  <a:pt x="2049" y="1447"/>
                </a:cubicBezTo>
                <a:cubicBezTo>
                  <a:pt x="1549" y="2135"/>
                  <a:pt x="1549" y="2135"/>
                  <a:pt x="1549" y="2135"/>
                </a:cubicBezTo>
                <a:cubicBezTo>
                  <a:pt x="1513" y="2337"/>
                  <a:pt x="1513" y="2337"/>
                  <a:pt x="1513" y="2337"/>
                </a:cubicBezTo>
                <a:cubicBezTo>
                  <a:pt x="2275" y="2337"/>
                  <a:pt x="2275" y="2337"/>
                  <a:pt x="2275" y="2337"/>
                </a:cubicBezTo>
                <a:close/>
                <a:moveTo>
                  <a:pt x="3287" y="2141"/>
                </a:moveTo>
                <a:cubicBezTo>
                  <a:pt x="3329" y="1913"/>
                  <a:pt x="3329" y="1913"/>
                  <a:pt x="3329" y="1913"/>
                </a:cubicBezTo>
                <a:cubicBezTo>
                  <a:pt x="3164" y="1913"/>
                  <a:pt x="3164" y="1913"/>
                  <a:pt x="3164" y="1913"/>
                </a:cubicBezTo>
                <a:cubicBezTo>
                  <a:pt x="3363" y="817"/>
                  <a:pt x="3363" y="817"/>
                  <a:pt x="3363" y="817"/>
                </a:cubicBezTo>
                <a:cubicBezTo>
                  <a:pt x="2913" y="817"/>
                  <a:pt x="2913" y="817"/>
                  <a:pt x="2913" y="817"/>
                </a:cubicBezTo>
                <a:cubicBezTo>
                  <a:pt x="2384" y="1926"/>
                  <a:pt x="2384" y="1926"/>
                  <a:pt x="2384" y="1926"/>
                </a:cubicBezTo>
                <a:cubicBezTo>
                  <a:pt x="2345" y="2141"/>
                  <a:pt x="2345" y="2141"/>
                  <a:pt x="2345" y="2141"/>
                </a:cubicBezTo>
                <a:cubicBezTo>
                  <a:pt x="2797" y="2141"/>
                  <a:pt x="2797" y="2141"/>
                  <a:pt x="2797" y="2141"/>
                </a:cubicBezTo>
                <a:cubicBezTo>
                  <a:pt x="2761" y="2337"/>
                  <a:pt x="2761" y="2337"/>
                  <a:pt x="2761" y="2337"/>
                </a:cubicBezTo>
                <a:cubicBezTo>
                  <a:pt x="3087" y="2337"/>
                  <a:pt x="3087" y="2337"/>
                  <a:pt x="3087" y="2337"/>
                </a:cubicBezTo>
                <a:cubicBezTo>
                  <a:pt x="3122" y="2141"/>
                  <a:pt x="3122" y="2141"/>
                  <a:pt x="3122" y="2141"/>
                </a:cubicBezTo>
                <a:cubicBezTo>
                  <a:pt x="3287" y="2141"/>
                  <a:pt x="3287" y="2141"/>
                  <a:pt x="3287" y="2141"/>
                </a:cubicBezTo>
                <a:close/>
                <a:moveTo>
                  <a:pt x="2838" y="1913"/>
                </a:moveTo>
                <a:cubicBezTo>
                  <a:pt x="2947" y="1315"/>
                  <a:pt x="2947" y="1315"/>
                  <a:pt x="2947" y="1315"/>
                </a:cubicBezTo>
                <a:cubicBezTo>
                  <a:pt x="2687" y="1913"/>
                  <a:pt x="2687" y="1913"/>
                  <a:pt x="2687" y="1913"/>
                </a:cubicBezTo>
                <a:cubicBezTo>
                  <a:pt x="2838" y="1913"/>
                  <a:pt x="2838" y="1913"/>
                  <a:pt x="2838" y="1913"/>
                </a:cubicBezTo>
                <a:close/>
                <a:moveTo>
                  <a:pt x="700" y="3078"/>
                </a:moveTo>
                <a:cubicBezTo>
                  <a:pt x="848" y="3104"/>
                  <a:pt x="848" y="3104"/>
                  <a:pt x="848" y="3104"/>
                </a:cubicBezTo>
                <a:cubicBezTo>
                  <a:pt x="996" y="2781"/>
                  <a:pt x="979" y="2267"/>
                  <a:pt x="935" y="2209"/>
                </a:cubicBezTo>
                <a:cubicBezTo>
                  <a:pt x="778" y="2182"/>
                  <a:pt x="778" y="2182"/>
                  <a:pt x="778" y="2182"/>
                </a:cubicBezTo>
                <a:cubicBezTo>
                  <a:pt x="753" y="2324"/>
                  <a:pt x="733" y="2467"/>
                  <a:pt x="719" y="2614"/>
                </a:cubicBezTo>
                <a:cubicBezTo>
                  <a:pt x="705" y="2766"/>
                  <a:pt x="698" y="2921"/>
                  <a:pt x="700" y="3078"/>
                </a:cubicBezTo>
                <a:close/>
                <a:moveTo>
                  <a:pt x="444" y="3034"/>
                </a:moveTo>
                <a:cubicBezTo>
                  <a:pt x="210" y="2989"/>
                  <a:pt x="78" y="2878"/>
                  <a:pt x="49" y="2700"/>
                </a:cubicBezTo>
                <a:cubicBezTo>
                  <a:pt x="44" y="2652"/>
                  <a:pt x="39" y="2605"/>
                  <a:pt x="35" y="2558"/>
                </a:cubicBezTo>
                <a:cubicBezTo>
                  <a:pt x="36" y="2554"/>
                  <a:pt x="38" y="2549"/>
                  <a:pt x="39" y="2545"/>
                </a:cubicBezTo>
                <a:cubicBezTo>
                  <a:pt x="0" y="1783"/>
                  <a:pt x="108" y="1047"/>
                  <a:pt x="423" y="348"/>
                </a:cubicBezTo>
                <a:cubicBezTo>
                  <a:pt x="423" y="348"/>
                  <a:pt x="423" y="348"/>
                  <a:pt x="423" y="348"/>
                </a:cubicBezTo>
                <a:cubicBezTo>
                  <a:pt x="424" y="346"/>
                  <a:pt x="424" y="346"/>
                  <a:pt x="424" y="346"/>
                </a:cubicBezTo>
                <a:cubicBezTo>
                  <a:pt x="442" y="306"/>
                  <a:pt x="460" y="266"/>
                  <a:pt x="480" y="226"/>
                </a:cubicBezTo>
                <a:cubicBezTo>
                  <a:pt x="481" y="226"/>
                  <a:pt x="481" y="226"/>
                  <a:pt x="481" y="226"/>
                </a:cubicBezTo>
                <a:cubicBezTo>
                  <a:pt x="484" y="219"/>
                  <a:pt x="484" y="219"/>
                  <a:pt x="484" y="219"/>
                </a:cubicBezTo>
                <a:cubicBezTo>
                  <a:pt x="572" y="61"/>
                  <a:pt x="733" y="0"/>
                  <a:pt x="969" y="38"/>
                </a:cubicBezTo>
                <a:cubicBezTo>
                  <a:pt x="1106" y="62"/>
                  <a:pt x="1106" y="62"/>
                  <a:pt x="1106" y="62"/>
                </a:cubicBezTo>
                <a:cubicBezTo>
                  <a:pt x="1051" y="208"/>
                  <a:pt x="1006" y="355"/>
                  <a:pt x="968" y="503"/>
                </a:cubicBezTo>
                <a:cubicBezTo>
                  <a:pt x="931" y="645"/>
                  <a:pt x="902" y="788"/>
                  <a:pt x="877" y="932"/>
                </a:cubicBezTo>
                <a:cubicBezTo>
                  <a:pt x="671" y="896"/>
                  <a:pt x="671" y="896"/>
                  <a:pt x="671" y="896"/>
                </a:cubicBezTo>
                <a:cubicBezTo>
                  <a:pt x="551" y="1304"/>
                  <a:pt x="484" y="1714"/>
                  <a:pt x="459" y="2126"/>
                </a:cubicBezTo>
                <a:cubicBezTo>
                  <a:pt x="663" y="2162"/>
                  <a:pt x="663" y="2162"/>
                  <a:pt x="663" y="2162"/>
                </a:cubicBezTo>
                <a:cubicBezTo>
                  <a:pt x="637" y="2308"/>
                  <a:pt x="616" y="2455"/>
                  <a:pt x="602" y="2603"/>
                </a:cubicBezTo>
                <a:cubicBezTo>
                  <a:pt x="588" y="2752"/>
                  <a:pt x="581" y="2904"/>
                  <a:pt x="582" y="3058"/>
                </a:cubicBezTo>
                <a:lnTo>
                  <a:pt x="444" y="3034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zh-CN" dirty="0"/>
              <a:t>灭火三要素</a:t>
            </a:r>
            <a:endParaRPr lang="zh-CN" altLang="en-US" dirty="0"/>
          </a:p>
        </p:txBody>
      </p:sp>
      <p:sp>
        <p:nvSpPr>
          <p:cNvPr id="41" name="燕尾形箭头 40"/>
          <p:cNvSpPr/>
          <p:nvPr/>
        </p:nvSpPr>
        <p:spPr>
          <a:xfrm>
            <a:off x="2662708" y="1706282"/>
            <a:ext cx="919521" cy="827114"/>
          </a:xfrm>
          <a:prstGeom prst="notchedRightArrow">
            <a:avLst/>
          </a:prstGeom>
          <a:solidFill>
            <a:srgbClr val="E89940"/>
          </a:soli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15" tIns="34308" rIns="68615" bIns="3430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ea"/>
              </a:rPr>
              <a:t>A</a:t>
            </a:r>
            <a:endParaRPr kumimoji="0" lang="zh-HK" altLang="en-US" sz="4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ea"/>
            </a:endParaRPr>
          </a:p>
        </p:txBody>
      </p:sp>
      <p:sp>
        <p:nvSpPr>
          <p:cNvPr id="42" name="燕尾形箭头 41"/>
          <p:cNvSpPr/>
          <p:nvPr/>
        </p:nvSpPr>
        <p:spPr>
          <a:xfrm>
            <a:off x="2780810" y="3187254"/>
            <a:ext cx="919521" cy="827114"/>
          </a:xfrm>
          <a:prstGeom prst="notchedRightArrow">
            <a:avLst/>
          </a:prstGeom>
          <a:solidFill>
            <a:srgbClr val="E89940"/>
          </a:soli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15" tIns="34308" rIns="68615" bIns="3430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ea"/>
              </a:rPr>
              <a:t>B</a:t>
            </a:r>
            <a:endParaRPr kumimoji="0" lang="zh-HK" altLang="en-US" sz="4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ea"/>
            </a:endParaRPr>
          </a:p>
        </p:txBody>
      </p:sp>
      <p:sp>
        <p:nvSpPr>
          <p:cNvPr id="43" name="燕尾形箭头 42"/>
          <p:cNvSpPr/>
          <p:nvPr/>
        </p:nvSpPr>
        <p:spPr>
          <a:xfrm>
            <a:off x="2662708" y="4728925"/>
            <a:ext cx="919521" cy="827114"/>
          </a:xfrm>
          <a:prstGeom prst="notchedRightArrow">
            <a:avLst/>
          </a:prstGeom>
          <a:solidFill>
            <a:srgbClr val="E89940"/>
          </a:soli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15" tIns="34308" rIns="68615" bIns="3430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ea"/>
              </a:rPr>
              <a:t>C</a:t>
            </a:r>
            <a:endParaRPr kumimoji="0" lang="zh-HK" altLang="en-US" sz="4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ea"/>
            </a:endParaRPr>
          </a:p>
        </p:txBody>
      </p:sp>
      <p:cxnSp>
        <p:nvCxnSpPr>
          <p:cNvPr id="44" name="直接连接符 34"/>
          <p:cNvCxnSpPr/>
          <p:nvPr/>
        </p:nvCxnSpPr>
        <p:spPr>
          <a:xfrm flipV="1">
            <a:off x="2026274" y="2358353"/>
            <a:ext cx="560774" cy="185792"/>
          </a:xfrm>
          <a:prstGeom prst="line">
            <a:avLst/>
          </a:prstGeom>
          <a:ln w="28575">
            <a:solidFill>
              <a:srgbClr val="4F38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37"/>
          <p:cNvCxnSpPr/>
          <p:nvPr/>
        </p:nvCxnSpPr>
        <p:spPr>
          <a:xfrm flipV="1">
            <a:off x="2162490" y="3600811"/>
            <a:ext cx="618320" cy="2"/>
          </a:xfrm>
          <a:prstGeom prst="line">
            <a:avLst/>
          </a:prstGeom>
          <a:ln w="28575">
            <a:solidFill>
              <a:srgbClr val="4F38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38"/>
          <p:cNvCxnSpPr/>
          <p:nvPr/>
        </p:nvCxnSpPr>
        <p:spPr>
          <a:xfrm>
            <a:off x="2162490" y="4755705"/>
            <a:ext cx="500218" cy="249233"/>
          </a:xfrm>
          <a:prstGeom prst="line">
            <a:avLst/>
          </a:prstGeom>
          <a:ln w="28575">
            <a:solidFill>
              <a:srgbClr val="4F38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KSO_Shape"/>
          <p:cNvSpPr/>
          <p:nvPr/>
        </p:nvSpPr>
        <p:spPr bwMode="auto">
          <a:xfrm>
            <a:off x="459378" y="2119839"/>
            <a:ext cx="1600137" cy="2370573"/>
          </a:xfrm>
          <a:custGeom>
            <a:avLst/>
            <a:gdLst>
              <a:gd name="T0" fmla="*/ 1265235 w 989013"/>
              <a:gd name="T1" fmla="*/ 1541677 h 1466850"/>
              <a:gd name="T2" fmla="*/ 1285875 w 989013"/>
              <a:gd name="T3" fmla="*/ 1713588 h 1466850"/>
              <a:gd name="T4" fmla="*/ 4469 w 989013"/>
              <a:gd name="T5" fmla="*/ 1535945 h 1466850"/>
              <a:gd name="T6" fmla="*/ 330018 w 989013"/>
              <a:gd name="T7" fmla="*/ 582622 h 1466850"/>
              <a:gd name="T8" fmla="*/ 503561 w 989013"/>
              <a:gd name="T9" fmla="*/ 1011022 h 1466850"/>
              <a:gd name="T10" fmla="*/ 546946 w 989013"/>
              <a:gd name="T11" fmla="*/ 1162423 h 1466850"/>
              <a:gd name="T12" fmla="*/ 563129 w 989013"/>
              <a:gd name="T13" fmla="*/ 1316579 h 1466850"/>
              <a:gd name="T14" fmla="*/ 531108 w 989013"/>
              <a:gd name="T15" fmla="*/ 1420496 h 1466850"/>
              <a:gd name="T16" fmla="*/ 444681 w 989013"/>
              <a:gd name="T17" fmla="*/ 1385742 h 1466850"/>
              <a:gd name="T18" fmla="*/ 374092 w 989013"/>
              <a:gd name="T19" fmla="*/ 1333783 h 1466850"/>
              <a:gd name="T20" fmla="*/ 301784 w 989013"/>
              <a:gd name="T21" fmla="*/ 1260835 h 1466850"/>
              <a:gd name="T22" fmla="*/ 241182 w 989013"/>
              <a:gd name="T23" fmla="*/ 1171714 h 1466850"/>
              <a:gd name="T24" fmla="*/ 206404 w 989013"/>
              <a:gd name="T25" fmla="*/ 1070895 h 1466850"/>
              <a:gd name="T26" fmla="*/ 205027 w 989013"/>
              <a:gd name="T27" fmla="*/ 970074 h 1466850"/>
              <a:gd name="T28" fmla="*/ 226031 w 989013"/>
              <a:gd name="T29" fmla="*/ 828995 h 1466850"/>
              <a:gd name="T30" fmla="*/ 266661 w 989013"/>
              <a:gd name="T31" fmla="*/ 630452 h 1466850"/>
              <a:gd name="T32" fmla="*/ 276993 w 989013"/>
              <a:gd name="T33" fmla="*/ 464942 h 1466850"/>
              <a:gd name="T34" fmla="*/ 835544 w 989013"/>
              <a:gd name="T35" fmla="*/ 349909 h 1466850"/>
              <a:gd name="T36" fmla="*/ 851069 w 989013"/>
              <a:gd name="T37" fmla="*/ 460342 h 1466850"/>
              <a:gd name="T38" fmla="*/ 879704 w 989013"/>
              <a:gd name="T39" fmla="*/ 553227 h 1466850"/>
              <a:gd name="T40" fmla="*/ 923518 w 989013"/>
              <a:gd name="T41" fmla="*/ 633730 h 1466850"/>
              <a:gd name="T42" fmla="*/ 984928 w 989013"/>
              <a:gd name="T43" fmla="*/ 711479 h 1466850"/>
              <a:gd name="T44" fmla="*/ 1049788 w 989013"/>
              <a:gd name="T45" fmla="*/ 817094 h 1466850"/>
              <a:gd name="T46" fmla="*/ 1082907 w 989013"/>
              <a:gd name="T47" fmla="*/ 940599 h 1466850"/>
              <a:gd name="T48" fmla="*/ 1084288 w 989013"/>
              <a:gd name="T49" fmla="*/ 1011812 h 1466850"/>
              <a:gd name="T50" fmla="*/ 1053928 w 989013"/>
              <a:gd name="T51" fmla="*/ 1130156 h 1466850"/>
              <a:gd name="T52" fmla="*/ 993552 w 989013"/>
              <a:gd name="T53" fmla="*/ 1236458 h 1466850"/>
              <a:gd name="T54" fmla="*/ 917999 w 989013"/>
              <a:gd name="T55" fmla="*/ 1323497 h 1466850"/>
              <a:gd name="T56" fmla="*/ 841063 w 989013"/>
              <a:gd name="T57" fmla="*/ 1385765 h 1466850"/>
              <a:gd name="T58" fmla="*/ 792763 w 989013"/>
              <a:gd name="T59" fmla="*/ 1397462 h 1466850"/>
              <a:gd name="T60" fmla="*/ 854863 w 989013"/>
              <a:gd name="T61" fmla="*/ 1293910 h 1466850"/>
              <a:gd name="T62" fmla="*/ 876253 w 989013"/>
              <a:gd name="T63" fmla="*/ 1228891 h 1466850"/>
              <a:gd name="T64" fmla="*/ 883153 w 989013"/>
              <a:gd name="T65" fmla="*/ 1158022 h 1466850"/>
              <a:gd name="T66" fmla="*/ 869699 w 989013"/>
              <a:gd name="T67" fmla="*/ 1078896 h 1466850"/>
              <a:gd name="T68" fmla="*/ 819328 w 989013"/>
              <a:gd name="T69" fmla="*/ 952983 h 1466850"/>
              <a:gd name="T70" fmla="*/ 775859 w 989013"/>
              <a:gd name="T71" fmla="*/ 817094 h 1466850"/>
              <a:gd name="T72" fmla="*/ 746189 w 989013"/>
              <a:gd name="T73" fmla="*/ 675356 h 1466850"/>
              <a:gd name="T74" fmla="*/ 728594 w 989013"/>
              <a:gd name="T75" fmla="*/ 456213 h 1466850"/>
              <a:gd name="T76" fmla="*/ 765509 w 989013"/>
              <a:gd name="T77" fmla="*/ 358166 h 1466850"/>
              <a:gd name="T78" fmla="*/ 821398 w 989013"/>
              <a:gd name="T79" fmla="*/ 270096 h 1466850"/>
              <a:gd name="T80" fmla="*/ 592560 w 989013"/>
              <a:gd name="T81" fmla="*/ 122612 h 1466850"/>
              <a:gd name="T82" fmla="*/ 667152 w 989013"/>
              <a:gd name="T83" fmla="*/ 308418 h 1466850"/>
              <a:gd name="T84" fmla="*/ 701870 w 989013"/>
              <a:gd name="T85" fmla="*/ 531317 h 1466850"/>
              <a:gd name="T86" fmla="*/ 736589 w 989013"/>
              <a:gd name="T87" fmla="*/ 782379 h 1466850"/>
              <a:gd name="T88" fmla="*/ 774744 w 989013"/>
              <a:gd name="T89" fmla="*/ 923194 h 1466850"/>
              <a:gd name="T90" fmla="*/ 823556 w 989013"/>
              <a:gd name="T91" fmla="*/ 1056109 h 1466850"/>
              <a:gd name="T92" fmla="*/ 845556 w 989013"/>
              <a:gd name="T93" fmla="*/ 1146094 h 1466850"/>
              <a:gd name="T94" fmla="*/ 846244 w 989013"/>
              <a:gd name="T95" fmla="*/ 1214783 h 1466850"/>
              <a:gd name="T96" fmla="*/ 825275 w 989013"/>
              <a:gd name="T97" fmla="*/ 1285190 h 1466850"/>
              <a:gd name="T98" fmla="*/ 772339 w 989013"/>
              <a:gd name="T99" fmla="*/ 1372083 h 1466850"/>
              <a:gd name="T100" fmla="*/ 645497 w 989013"/>
              <a:gd name="T101" fmla="*/ 1432874 h 1466850"/>
              <a:gd name="T102" fmla="*/ 595654 w 989013"/>
              <a:gd name="T103" fmla="*/ 1352162 h 1466850"/>
              <a:gd name="T104" fmla="*/ 587748 w 989013"/>
              <a:gd name="T105" fmla="*/ 1215126 h 1466850"/>
              <a:gd name="T106" fmla="*/ 562655 w 989013"/>
              <a:gd name="T107" fmla="*/ 1083929 h 1466850"/>
              <a:gd name="T108" fmla="*/ 508686 w 989013"/>
              <a:gd name="T109" fmla="*/ 928688 h 1466850"/>
              <a:gd name="T110" fmla="*/ 407969 w 989013"/>
              <a:gd name="T111" fmla="*/ 688961 h 1466850"/>
              <a:gd name="T112" fmla="*/ 428594 w 989013"/>
              <a:gd name="T113" fmla="*/ 563945 h 1466850"/>
              <a:gd name="T114" fmla="*/ 484967 w 989013"/>
              <a:gd name="T115" fmla="*/ 459192 h 1466850"/>
              <a:gd name="T116" fmla="*/ 520030 w 989013"/>
              <a:gd name="T117" fmla="*/ 354783 h 1466850"/>
              <a:gd name="T118" fmla="*/ 535498 w 989013"/>
              <a:gd name="T119" fmla="*/ 245910 h 1466850"/>
              <a:gd name="T120" fmla="*/ 534124 w 989013"/>
              <a:gd name="T121" fmla="*/ 126045 h 146685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989013" h="1466850">
                <a:moveTo>
                  <a:pt x="216571" y="1271588"/>
                </a:moveTo>
                <a:lnTo>
                  <a:pt x="447675" y="1337470"/>
                </a:lnTo>
                <a:lnTo>
                  <a:pt x="50779" y="1450976"/>
                </a:lnTo>
                <a:lnTo>
                  <a:pt x="15875" y="1329003"/>
                </a:lnTo>
                <a:lnTo>
                  <a:pt x="216571" y="1271588"/>
                </a:lnTo>
                <a:close/>
                <a:moveTo>
                  <a:pt x="938235" y="1065213"/>
                </a:moveTo>
                <a:lnTo>
                  <a:pt x="973138" y="1187091"/>
                </a:lnTo>
                <a:lnTo>
                  <a:pt x="772707" y="1244601"/>
                </a:lnTo>
                <a:lnTo>
                  <a:pt x="541338" y="1178649"/>
                </a:lnTo>
                <a:lnTo>
                  <a:pt x="938235" y="1065213"/>
                </a:lnTo>
                <a:close/>
                <a:moveTo>
                  <a:pt x="42035" y="1047750"/>
                </a:moveTo>
                <a:lnTo>
                  <a:pt x="54461" y="1051461"/>
                </a:lnTo>
                <a:lnTo>
                  <a:pt x="976323" y="1315752"/>
                </a:lnTo>
                <a:lnTo>
                  <a:pt x="989013" y="1319463"/>
                </a:lnTo>
                <a:lnTo>
                  <a:pt x="985312" y="1331657"/>
                </a:lnTo>
                <a:lnTo>
                  <a:pt x="950415" y="1454656"/>
                </a:lnTo>
                <a:lnTo>
                  <a:pt x="946978" y="1466850"/>
                </a:lnTo>
                <a:lnTo>
                  <a:pt x="934553" y="1463139"/>
                </a:lnTo>
                <a:lnTo>
                  <a:pt x="12161" y="1198848"/>
                </a:lnTo>
                <a:lnTo>
                  <a:pt x="0" y="1195137"/>
                </a:lnTo>
                <a:lnTo>
                  <a:pt x="3437" y="1182678"/>
                </a:lnTo>
                <a:lnTo>
                  <a:pt x="38598" y="1059944"/>
                </a:lnTo>
                <a:lnTo>
                  <a:pt x="42035" y="1047750"/>
                </a:lnTo>
                <a:close/>
                <a:moveTo>
                  <a:pt x="213045" y="341313"/>
                </a:moveTo>
                <a:lnTo>
                  <a:pt x="220990" y="364099"/>
                </a:lnTo>
                <a:lnTo>
                  <a:pt x="230789" y="389799"/>
                </a:lnTo>
                <a:lnTo>
                  <a:pt x="241647" y="418149"/>
                </a:lnTo>
                <a:lnTo>
                  <a:pt x="253829" y="448619"/>
                </a:lnTo>
                <a:lnTo>
                  <a:pt x="280843" y="514328"/>
                </a:lnTo>
                <a:lnTo>
                  <a:pt x="309710" y="583745"/>
                </a:lnTo>
                <a:lnTo>
                  <a:pt x="338577" y="653163"/>
                </a:lnTo>
                <a:lnTo>
                  <a:pt x="352083" y="686548"/>
                </a:lnTo>
                <a:lnTo>
                  <a:pt x="365060" y="719137"/>
                </a:lnTo>
                <a:lnTo>
                  <a:pt x="376713" y="749872"/>
                </a:lnTo>
                <a:lnTo>
                  <a:pt x="387307" y="778487"/>
                </a:lnTo>
                <a:lnTo>
                  <a:pt x="396576" y="804452"/>
                </a:lnTo>
                <a:lnTo>
                  <a:pt x="400548" y="816375"/>
                </a:lnTo>
                <a:lnTo>
                  <a:pt x="403991" y="827503"/>
                </a:lnTo>
                <a:lnTo>
                  <a:pt x="408758" y="844460"/>
                </a:lnTo>
                <a:lnTo>
                  <a:pt x="413525" y="861417"/>
                </a:lnTo>
                <a:lnTo>
                  <a:pt x="417233" y="878109"/>
                </a:lnTo>
                <a:lnTo>
                  <a:pt x="420676" y="895066"/>
                </a:lnTo>
                <a:lnTo>
                  <a:pt x="423589" y="912288"/>
                </a:lnTo>
                <a:lnTo>
                  <a:pt x="426238" y="928980"/>
                </a:lnTo>
                <a:lnTo>
                  <a:pt x="428621" y="945937"/>
                </a:lnTo>
                <a:lnTo>
                  <a:pt x="430210" y="962894"/>
                </a:lnTo>
                <a:lnTo>
                  <a:pt x="431799" y="980116"/>
                </a:lnTo>
                <a:lnTo>
                  <a:pt x="432594" y="996809"/>
                </a:lnTo>
                <a:lnTo>
                  <a:pt x="433123" y="1013766"/>
                </a:lnTo>
                <a:lnTo>
                  <a:pt x="433388" y="1030988"/>
                </a:lnTo>
                <a:lnTo>
                  <a:pt x="433388" y="1047680"/>
                </a:lnTo>
                <a:lnTo>
                  <a:pt x="433123" y="1064637"/>
                </a:lnTo>
                <a:lnTo>
                  <a:pt x="432329" y="1081859"/>
                </a:lnTo>
                <a:lnTo>
                  <a:pt x="431005" y="1098551"/>
                </a:lnTo>
                <a:lnTo>
                  <a:pt x="419617" y="1096431"/>
                </a:lnTo>
                <a:lnTo>
                  <a:pt x="408494" y="1093782"/>
                </a:lnTo>
                <a:lnTo>
                  <a:pt x="397370" y="1090867"/>
                </a:lnTo>
                <a:lnTo>
                  <a:pt x="386777" y="1087688"/>
                </a:lnTo>
                <a:lnTo>
                  <a:pt x="376713" y="1083978"/>
                </a:lnTo>
                <a:lnTo>
                  <a:pt x="367179" y="1080004"/>
                </a:lnTo>
                <a:lnTo>
                  <a:pt x="357645" y="1075765"/>
                </a:lnTo>
                <a:lnTo>
                  <a:pt x="349170" y="1071261"/>
                </a:lnTo>
                <a:lnTo>
                  <a:pt x="342020" y="1067021"/>
                </a:lnTo>
                <a:lnTo>
                  <a:pt x="334869" y="1062252"/>
                </a:lnTo>
                <a:lnTo>
                  <a:pt x="327189" y="1057483"/>
                </a:lnTo>
                <a:lnTo>
                  <a:pt x="319773" y="1052184"/>
                </a:lnTo>
                <a:lnTo>
                  <a:pt x="311564" y="1046355"/>
                </a:lnTo>
                <a:lnTo>
                  <a:pt x="303618" y="1040261"/>
                </a:lnTo>
                <a:lnTo>
                  <a:pt x="295673" y="1033637"/>
                </a:lnTo>
                <a:lnTo>
                  <a:pt x="287728" y="1027013"/>
                </a:lnTo>
                <a:lnTo>
                  <a:pt x="279518" y="1020124"/>
                </a:lnTo>
                <a:lnTo>
                  <a:pt x="271308" y="1012706"/>
                </a:lnTo>
                <a:lnTo>
                  <a:pt x="263363" y="1004757"/>
                </a:lnTo>
                <a:lnTo>
                  <a:pt x="255418" y="996544"/>
                </a:lnTo>
                <a:lnTo>
                  <a:pt x="247473" y="988330"/>
                </a:lnTo>
                <a:lnTo>
                  <a:pt x="239528" y="979587"/>
                </a:lnTo>
                <a:lnTo>
                  <a:pt x="232113" y="970843"/>
                </a:lnTo>
                <a:lnTo>
                  <a:pt x="224697" y="962100"/>
                </a:lnTo>
                <a:lnTo>
                  <a:pt x="217282" y="952561"/>
                </a:lnTo>
                <a:lnTo>
                  <a:pt x="210396" y="942758"/>
                </a:lnTo>
                <a:lnTo>
                  <a:pt x="203510" y="933220"/>
                </a:lnTo>
                <a:lnTo>
                  <a:pt x="197419" y="923151"/>
                </a:lnTo>
                <a:lnTo>
                  <a:pt x="191328" y="912818"/>
                </a:lnTo>
                <a:lnTo>
                  <a:pt x="185502" y="902220"/>
                </a:lnTo>
                <a:lnTo>
                  <a:pt x="180470" y="891622"/>
                </a:lnTo>
                <a:lnTo>
                  <a:pt x="175703" y="881024"/>
                </a:lnTo>
                <a:lnTo>
                  <a:pt x="170936" y="869896"/>
                </a:lnTo>
                <a:lnTo>
                  <a:pt x="167228" y="858768"/>
                </a:lnTo>
                <a:lnTo>
                  <a:pt x="163785" y="847640"/>
                </a:lnTo>
                <a:lnTo>
                  <a:pt x="161137" y="836246"/>
                </a:lnTo>
                <a:lnTo>
                  <a:pt x="158753" y="824589"/>
                </a:lnTo>
                <a:lnTo>
                  <a:pt x="156899" y="812931"/>
                </a:lnTo>
                <a:lnTo>
                  <a:pt x="156105" y="801273"/>
                </a:lnTo>
                <a:lnTo>
                  <a:pt x="155840" y="795444"/>
                </a:lnTo>
                <a:lnTo>
                  <a:pt x="155575" y="789615"/>
                </a:lnTo>
                <a:lnTo>
                  <a:pt x="155840" y="775572"/>
                </a:lnTo>
                <a:lnTo>
                  <a:pt x="156370" y="761530"/>
                </a:lnTo>
                <a:lnTo>
                  <a:pt x="157694" y="746957"/>
                </a:lnTo>
                <a:lnTo>
                  <a:pt x="159018" y="732120"/>
                </a:lnTo>
                <a:lnTo>
                  <a:pt x="160607" y="717017"/>
                </a:lnTo>
                <a:lnTo>
                  <a:pt x="162726" y="701385"/>
                </a:lnTo>
                <a:lnTo>
                  <a:pt x="165374" y="686018"/>
                </a:lnTo>
                <a:lnTo>
                  <a:pt x="167758" y="670385"/>
                </a:lnTo>
                <a:lnTo>
                  <a:pt x="170671" y="654223"/>
                </a:lnTo>
                <a:lnTo>
                  <a:pt x="173849" y="638326"/>
                </a:lnTo>
                <a:lnTo>
                  <a:pt x="180735" y="606002"/>
                </a:lnTo>
                <a:lnTo>
                  <a:pt x="187885" y="573677"/>
                </a:lnTo>
                <a:lnTo>
                  <a:pt x="195565" y="541088"/>
                </a:lnTo>
                <a:lnTo>
                  <a:pt x="197419" y="533934"/>
                </a:lnTo>
                <a:lnTo>
                  <a:pt x="198743" y="525986"/>
                </a:lnTo>
                <a:lnTo>
                  <a:pt x="201921" y="507174"/>
                </a:lnTo>
                <a:lnTo>
                  <a:pt x="205099" y="485448"/>
                </a:lnTo>
                <a:lnTo>
                  <a:pt x="207483" y="461337"/>
                </a:lnTo>
                <a:lnTo>
                  <a:pt x="209867" y="434312"/>
                </a:lnTo>
                <a:lnTo>
                  <a:pt x="210661" y="420004"/>
                </a:lnTo>
                <a:lnTo>
                  <a:pt x="211720" y="405167"/>
                </a:lnTo>
                <a:lnTo>
                  <a:pt x="212250" y="389799"/>
                </a:lnTo>
                <a:lnTo>
                  <a:pt x="212780" y="373902"/>
                </a:lnTo>
                <a:lnTo>
                  <a:pt x="213045" y="358005"/>
                </a:lnTo>
                <a:lnTo>
                  <a:pt x="213045" y="341313"/>
                </a:lnTo>
                <a:close/>
                <a:moveTo>
                  <a:pt x="640524" y="198438"/>
                </a:moveTo>
                <a:lnTo>
                  <a:pt x="640524" y="213272"/>
                </a:lnTo>
                <a:lnTo>
                  <a:pt x="640789" y="228106"/>
                </a:lnTo>
                <a:lnTo>
                  <a:pt x="641320" y="242411"/>
                </a:lnTo>
                <a:lnTo>
                  <a:pt x="641851" y="256186"/>
                </a:lnTo>
                <a:lnTo>
                  <a:pt x="642647" y="269430"/>
                </a:lnTo>
                <a:lnTo>
                  <a:pt x="643974" y="282675"/>
                </a:lnTo>
                <a:lnTo>
                  <a:pt x="645035" y="295655"/>
                </a:lnTo>
                <a:lnTo>
                  <a:pt x="646627" y="307841"/>
                </a:lnTo>
                <a:lnTo>
                  <a:pt x="648219" y="320291"/>
                </a:lnTo>
                <a:lnTo>
                  <a:pt x="649811" y="331946"/>
                </a:lnTo>
                <a:lnTo>
                  <a:pt x="652199" y="343337"/>
                </a:lnTo>
                <a:lnTo>
                  <a:pt x="654588" y="354463"/>
                </a:lnTo>
                <a:lnTo>
                  <a:pt x="656976" y="365324"/>
                </a:lnTo>
                <a:lnTo>
                  <a:pt x="659629" y="376185"/>
                </a:lnTo>
                <a:lnTo>
                  <a:pt x="662548" y="386516"/>
                </a:lnTo>
                <a:lnTo>
                  <a:pt x="665732" y="396847"/>
                </a:lnTo>
                <a:lnTo>
                  <a:pt x="669182" y="406383"/>
                </a:lnTo>
                <a:lnTo>
                  <a:pt x="672897" y="416184"/>
                </a:lnTo>
                <a:lnTo>
                  <a:pt x="676612" y="425985"/>
                </a:lnTo>
                <a:lnTo>
                  <a:pt x="680857" y="434992"/>
                </a:lnTo>
                <a:lnTo>
                  <a:pt x="685103" y="444528"/>
                </a:lnTo>
                <a:lnTo>
                  <a:pt x="689614" y="453270"/>
                </a:lnTo>
                <a:lnTo>
                  <a:pt x="694656" y="462276"/>
                </a:lnTo>
                <a:lnTo>
                  <a:pt x="699432" y="471018"/>
                </a:lnTo>
                <a:lnTo>
                  <a:pt x="705004" y="479760"/>
                </a:lnTo>
                <a:lnTo>
                  <a:pt x="710311" y="487972"/>
                </a:lnTo>
                <a:lnTo>
                  <a:pt x="716149" y="496448"/>
                </a:lnTo>
                <a:lnTo>
                  <a:pt x="721987" y="504925"/>
                </a:lnTo>
                <a:lnTo>
                  <a:pt x="728355" y="513137"/>
                </a:lnTo>
                <a:lnTo>
                  <a:pt x="734989" y="521084"/>
                </a:lnTo>
                <a:lnTo>
                  <a:pt x="741888" y="529561"/>
                </a:lnTo>
                <a:lnTo>
                  <a:pt x="749052" y="537508"/>
                </a:lnTo>
                <a:lnTo>
                  <a:pt x="757544" y="547839"/>
                </a:lnTo>
                <a:lnTo>
                  <a:pt x="766300" y="558699"/>
                </a:lnTo>
                <a:lnTo>
                  <a:pt x="774261" y="569560"/>
                </a:lnTo>
                <a:lnTo>
                  <a:pt x="781691" y="580951"/>
                </a:lnTo>
                <a:lnTo>
                  <a:pt x="788855" y="592342"/>
                </a:lnTo>
                <a:lnTo>
                  <a:pt x="795489" y="604262"/>
                </a:lnTo>
                <a:lnTo>
                  <a:pt x="801857" y="616712"/>
                </a:lnTo>
                <a:lnTo>
                  <a:pt x="807430" y="629162"/>
                </a:lnTo>
                <a:lnTo>
                  <a:pt x="812737" y="642142"/>
                </a:lnTo>
                <a:lnTo>
                  <a:pt x="817513" y="654857"/>
                </a:lnTo>
                <a:lnTo>
                  <a:pt x="821759" y="668367"/>
                </a:lnTo>
                <a:lnTo>
                  <a:pt x="825208" y="682142"/>
                </a:lnTo>
                <a:lnTo>
                  <a:pt x="828392" y="695917"/>
                </a:lnTo>
                <a:lnTo>
                  <a:pt x="831046" y="709956"/>
                </a:lnTo>
                <a:lnTo>
                  <a:pt x="832903" y="724261"/>
                </a:lnTo>
                <a:lnTo>
                  <a:pt x="834495" y="738565"/>
                </a:lnTo>
                <a:lnTo>
                  <a:pt x="834761" y="745188"/>
                </a:lnTo>
                <a:lnTo>
                  <a:pt x="835026" y="752075"/>
                </a:lnTo>
                <a:lnTo>
                  <a:pt x="835026" y="758963"/>
                </a:lnTo>
                <a:lnTo>
                  <a:pt x="835026" y="765585"/>
                </a:lnTo>
                <a:lnTo>
                  <a:pt x="834761" y="772472"/>
                </a:lnTo>
                <a:lnTo>
                  <a:pt x="833965" y="779095"/>
                </a:lnTo>
                <a:lnTo>
                  <a:pt x="832373" y="792605"/>
                </a:lnTo>
                <a:lnTo>
                  <a:pt x="830250" y="805585"/>
                </a:lnTo>
                <a:lnTo>
                  <a:pt x="827596" y="818830"/>
                </a:lnTo>
                <a:lnTo>
                  <a:pt x="824147" y="832074"/>
                </a:lnTo>
                <a:lnTo>
                  <a:pt x="820166" y="844790"/>
                </a:lnTo>
                <a:lnTo>
                  <a:pt x="815390" y="857770"/>
                </a:lnTo>
                <a:lnTo>
                  <a:pt x="810614" y="870220"/>
                </a:lnTo>
                <a:lnTo>
                  <a:pt x="805042" y="882670"/>
                </a:lnTo>
                <a:lnTo>
                  <a:pt x="799204" y="894590"/>
                </a:lnTo>
                <a:lnTo>
                  <a:pt x="792835" y="906511"/>
                </a:lnTo>
                <a:lnTo>
                  <a:pt x="786202" y="918166"/>
                </a:lnTo>
                <a:lnTo>
                  <a:pt x="779037" y="929822"/>
                </a:lnTo>
                <a:lnTo>
                  <a:pt x="771873" y="940948"/>
                </a:lnTo>
                <a:lnTo>
                  <a:pt x="764177" y="952073"/>
                </a:lnTo>
                <a:lnTo>
                  <a:pt x="756482" y="962669"/>
                </a:lnTo>
                <a:lnTo>
                  <a:pt x="748256" y="973000"/>
                </a:lnTo>
                <a:lnTo>
                  <a:pt x="740031" y="982802"/>
                </a:lnTo>
                <a:lnTo>
                  <a:pt x="731539" y="992603"/>
                </a:lnTo>
                <a:lnTo>
                  <a:pt x="723313" y="1001874"/>
                </a:lnTo>
                <a:lnTo>
                  <a:pt x="714557" y="1010616"/>
                </a:lnTo>
                <a:lnTo>
                  <a:pt x="706066" y="1019093"/>
                </a:lnTo>
                <a:lnTo>
                  <a:pt x="697309" y="1027569"/>
                </a:lnTo>
                <a:lnTo>
                  <a:pt x="688553" y="1035251"/>
                </a:lnTo>
                <a:lnTo>
                  <a:pt x="680061" y="1042404"/>
                </a:lnTo>
                <a:lnTo>
                  <a:pt x="671835" y="1049291"/>
                </a:lnTo>
                <a:lnTo>
                  <a:pt x="663079" y="1055649"/>
                </a:lnTo>
                <a:lnTo>
                  <a:pt x="654853" y="1061476"/>
                </a:lnTo>
                <a:lnTo>
                  <a:pt x="646892" y="1067039"/>
                </a:lnTo>
                <a:lnTo>
                  <a:pt x="638667" y="1071807"/>
                </a:lnTo>
                <a:lnTo>
                  <a:pt x="634421" y="1074456"/>
                </a:lnTo>
                <a:lnTo>
                  <a:pt x="630175" y="1076576"/>
                </a:lnTo>
                <a:lnTo>
                  <a:pt x="620623" y="1081344"/>
                </a:lnTo>
                <a:lnTo>
                  <a:pt x="611070" y="1085317"/>
                </a:lnTo>
                <a:lnTo>
                  <a:pt x="600721" y="1089026"/>
                </a:lnTo>
                <a:lnTo>
                  <a:pt x="609743" y="1076046"/>
                </a:lnTo>
                <a:lnTo>
                  <a:pt x="619031" y="1063331"/>
                </a:lnTo>
                <a:lnTo>
                  <a:pt x="627522" y="1050086"/>
                </a:lnTo>
                <a:lnTo>
                  <a:pt x="636013" y="1036841"/>
                </a:lnTo>
                <a:lnTo>
                  <a:pt x="643708" y="1023861"/>
                </a:lnTo>
                <a:lnTo>
                  <a:pt x="650873" y="1010351"/>
                </a:lnTo>
                <a:lnTo>
                  <a:pt x="654322" y="1003464"/>
                </a:lnTo>
                <a:lnTo>
                  <a:pt x="657506" y="996311"/>
                </a:lnTo>
                <a:lnTo>
                  <a:pt x="660160" y="989424"/>
                </a:lnTo>
                <a:lnTo>
                  <a:pt x="663079" y="982272"/>
                </a:lnTo>
                <a:lnTo>
                  <a:pt x="665732" y="975384"/>
                </a:lnTo>
                <a:lnTo>
                  <a:pt x="668386" y="968232"/>
                </a:lnTo>
                <a:lnTo>
                  <a:pt x="670243" y="960815"/>
                </a:lnTo>
                <a:lnTo>
                  <a:pt x="672366" y="953398"/>
                </a:lnTo>
                <a:lnTo>
                  <a:pt x="673958" y="946246"/>
                </a:lnTo>
                <a:lnTo>
                  <a:pt x="675816" y="938564"/>
                </a:lnTo>
                <a:lnTo>
                  <a:pt x="676877" y="931146"/>
                </a:lnTo>
                <a:lnTo>
                  <a:pt x="677938" y="923464"/>
                </a:lnTo>
                <a:lnTo>
                  <a:pt x="678469" y="915782"/>
                </a:lnTo>
                <a:lnTo>
                  <a:pt x="679265" y="907835"/>
                </a:lnTo>
                <a:lnTo>
                  <a:pt x="679265" y="899624"/>
                </a:lnTo>
                <a:lnTo>
                  <a:pt x="679265" y="891677"/>
                </a:lnTo>
                <a:lnTo>
                  <a:pt x="678735" y="883465"/>
                </a:lnTo>
                <a:lnTo>
                  <a:pt x="677938" y="874988"/>
                </a:lnTo>
                <a:lnTo>
                  <a:pt x="676877" y="866511"/>
                </a:lnTo>
                <a:lnTo>
                  <a:pt x="675550" y="858034"/>
                </a:lnTo>
                <a:lnTo>
                  <a:pt x="673693" y="848763"/>
                </a:lnTo>
                <a:lnTo>
                  <a:pt x="671305" y="839757"/>
                </a:lnTo>
                <a:lnTo>
                  <a:pt x="668917" y="830750"/>
                </a:lnTo>
                <a:lnTo>
                  <a:pt x="665998" y="821743"/>
                </a:lnTo>
                <a:lnTo>
                  <a:pt x="663079" y="812737"/>
                </a:lnTo>
                <a:lnTo>
                  <a:pt x="659629" y="803995"/>
                </a:lnTo>
                <a:lnTo>
                  <a:pt x="652465" y="786247"/>
                </a:lnTo>
                <a:lnTo>
                  <a:pt x="645035" y="768764"/>
                </a:lnTo>
                <a:lnTo>
                  <a:pt x="637605" y="751280"/>
                </a:lnTo>
                <a:lnTo>
                  <a:pt x="630175" y="733797"/>
                </a:lnTo>
                <a:lnTo>
                  <a:pt x="626726" y="725320"/>
                </a:lnTo>
                <a:lnTo>
                  <a:pt x="623276" y="716314"/>
                </a:lnTo>
                <a:lnTo>
                  <a:pt x="617173" y="699360"/>
                </a:lnTo>
                <a:lnTo>
                  <a:pt x="611601" y="681877"/>
                </a:lnTo>
                <a:lnTo>
                  <a:pt x="606294" y="664394"/>
                </a:lnTo>
                <a:lnTo>
                  <a:pt x="601252" y="646646"/>
                </a:lnTo>
                <a:lnTo>
                  <a:pt x="596741" y="629162"/>
                </a:lnTo>
                <a:lnTo>
                  <a:pt x="592496" y="611149"/>
                </a:lnTo>
                <a:lnTo>
                  <a:pt x="587985" y="593401"/>
                </a:lnTo>
                <a:lnTo>
                  <a:pt x="584004" y="575653"/>
                </a:lnTo>
                <a:lnTo>
                  <a:pt x="581085" y="561878"/>
                </a:lnTo>
                <a:lnTo>
                  <a:pt x="578697" y="548103"/>
                </a:lnTo>
                <a:lnTo>
                  <a:pt x="576309" y="534064"/>
                </a:lnTo>
                <a:lnTo>
                  <a:pt x="573921" y="520024"/>
                </a:lnTo>
                <a:lnTo>
                  <a:pt x="572064" y="505985"/>
                </a:lnTo>
                <a:lnTo>
                  <a:pt x="570206" y="491945"/>
                </a:lnTo>
                <a:lnTo>
                  <a:pt x="567287" y="463866"/>
                </a:lnTo>
                <a:lnTo>
                  <a:pt x="564899" y="436052"/>
                </a:lnTo>
                <a:lnTo>
                  <a:pt x="562776" y="407707"/>
                </a:lnTo>
                <a:lnTo>
                  <a:pt x="561450" y="379363"/>
                </a:lnTo>
                <a:lnTo>
                  <a:pt x="560388" y="351284"/>
                </a:lnTo>
                <a:lnTo>
                  <a:pt x="566226" y="332476"/>
                </a:lnTo>
                <a:lnTo>
                  <a:pt x="569410" y="322940"/>
                </a:lnTo>
                <a:lnTo>
                  <a:pt x="572860" y="313669"/>
                </a:lnTo>
                <a:lnTo>
                  <a:pt x="576309" y="304132"/>
                </a:lnTo>
                <a:lnTo>
                  <a:pt x="580289" y="294596"/>
                </a:lnTo>
                <a:lnTo>
                  <a:pt x="584270" y="285324"/>
                </a:lnTo>
                <a:lnTo>
                  <a:pt x="588781" y="275788"/>
                </a:lnTo>
                <a:lnTo>
                  <a:pt x="593557" y="266252"/>
                </a:lnTo>
                <a:lnTo>
                  <a:pt x="598599" y="256715"/>
                </a:lnTo>
                <a:lnTo>
                  <a:pt x="604436" y="246914"/>
                </a:lnTo>
                <a:lnTo>
                  <a:pt x="610539" y="237643"/>
                </a:lnTo>
                <a:lnTo>
                  <a:pt x="616908" y="227841"/>
                </a:lnTo>
                <a:lnTo>
                  <a:pt x="624072" y="218040"/>
                </a:lnTo>
                <a:lnTo>
                  <a:pt x="631767" y="207974"/>
                </a:lnTo>
                <a:lnTo>
                  <a:pt x="640524" y="198438"/>
                </a:lnTo>
                <a:close/>
                <a:moveTo>
                  <a:pt x="401296" y="0"/>
                </a:moveTo>
                <a:lnTo>
                  <a:pt x="413458" y="18512"/>
                </a:lnTo>
                <a:lnTo>
                  <a:pt x="424562" y="37024"/>
                </a:lnTo>
                <a:lnTo>
                  <a:pt x="435402" y="55800"/>
                </a:lnTo>
                <a:lnTo>
                  <a:pt x="445977" y="74841"/>
                </a:lnTo>
                <a:lnTo>
                  <a:pt x="455759" y="94411"/>
                </a:lnTo>
                <a:lnTo>
                  <a:pt x="465542" y="113981"/>
                </a:lnTo>
                <a:lnTo>
                  <a:pt x="474795" y="134079"/>
                </a:lnTo>
                <a:lnTo>
                  <a:pt x="483256" y="154178"/>
                </a:lnTo>
                <a:lnTo>
                  <a:pt x="491452" y="174806"/>
                </a:lnTo>
                <a:lnTo>
                  <a:pt x="499119" y="195698"/>
                </a:lnTo>
                <a:lnTo>
                  <a:pt x="506786" y="216590"/>
                </a:lnTo>
                <a:lnTo>
                  <a:pt x="513131" y="237482"/>
                </a:lnTo>
                <a:lnTo>
                  <a:pt x="519477" y="258903"/>
                </a:lnTo>
                <a:lnTo>
                  <a:pt x="525558" y="280588"/>
                </a:lnTo>
                <a:lnTo>
                  <a:pt x="530581" y="302803"/>
                </a:lnTo>
                <a:lnTo>
                  <a:pt x="535604" y="324752"/>
                </a:lnTo>
                <a:lnTo>
                  <a:pt x="536662" y="352785"/>
                </a:lnTo>
                <a:lnTo>
                  <a:pt x="537719" y="381082"/>
                </a:lnTo>
                <a:lnTo>
                  <a:pt x="539834" y="409114"/>
                </a:lnTo>
                <a:lnTo>
                  <a:pt x="541950" y="437147"/>
                </a:lnTo>
                <a:lnTo>
                  <a:pt x="544593" y="464914"/>
                </a:lnTo>
                <a:lnTo>
                  <a:pt x="548030" y="492418"/>
                </a:lnTo>
                <a:lnTo>
                  <a:pt x="551732" y="520186"/>
                </a:lnTo>
                <a:lnTo>
                  <a:pt x="555962" y="547689"/>
                </a:lnTo>
                <a:lnTo>
                  <a:pt x="561250" y="574928"/>
                </a:lnTo>
                <a:lnTo>
                  <a:pt x="566537" y="602432"/>
                </a:lnTo>
                <a:lnTo>
                  <a:pt x="572883" y="629407"/>
                </a:lnTo>
                <a:lnTo>
                  <a:pt x="576320" y="643158"/>
                </a:lnTo>
                <a:lnTo>
                  <a:pt x="580021" y="656910"/>
                </a:lnTo>
                <a:lnTo>
                  <a:pt x="583723" y="670397"/>
                </a:lnTo>
                <a:lnTo>
                  <a:pt x="587424" y="683620"/>
                </a:lnTo>
                <a:lnTo>
                  <a:pt x="591654" y="697372"/>
                </a:lnTo>
                <a:lnTo>
                  <a:pt x="595884" y="710859"/>
                </a:lnTo>
                <a:lnTo>
                  <a:pt x="600643" y="724346"/>
                </a:lnTo>
                <a:lnTo>
                  <a:pt x="605138" y="737569"/>
                </a:lnTo>
                <a:lnTo>
                  <a:pt x="609897" y="751057"/>
                </a:lnTo>
                <a:lnTo>
                  <a:pt x="615185" y="764544"/>
                </a:lnTo>
                <a:lnTo>
                  <a:pt x="621530" y="781469"/>
                </a:lnTo>
                <a:lnTo>
                  <a:pt x="627611" y="797601"/>
                </a:lnTo>
                <a:lnTo>
                  <a:pt x="633427" y="813204"/>
                </a:lnTo>
                <a:lnTo>
                  <a:pt x="638186" y="829071"/>
                </a:lnTo>
                <a:lnTo>
                  <a:pt x="642681" y="844410"/>
                </a:lnTo>
                <a:lnTo>
                  <a:pt x="644796" y="852079"/>
                </a:lnTo>
                <a:lnTo>
                  <a:pt x="646382" y="859748"/>
                </a:lnTo>
                <a:lnTo>
                  <a:pt x="648233" y="867682"/>
                </a:lnTo>
                <a:lnTo>
                  <a:pt x="649291" y="875087"/>
                </a:lnTo>
                <a:lnTo>
                  <a:pt x="650348" y="882492"/>
                </a:lnTo>
                <a:lnTo>
                  <a:pt x="651406" y="890161"/>
                </a:lnTo>
                <a:lnTo>
                  <a:pt x="651934" y="897566"/>
                </a:lnTo>
                <a:lnTo>
                  <a:pt x="652199" y="905235"/>
                </a:lnTo>
                <a:lnTo>
                  <a:pt x="652463" y="912640"/>
                </a:lnTo>
                <a:lnTo>
                  <a:pt x="652199" y="920044"/>
                </a:lnTo>
                <a:lnTo>
                  <a:pt x="651670" y="927714"/>
                </a:lnTo>
                <a:lnTo>
                  <a:pt x="650877" y="935383"/>
                </a:lnTo>
                <a:lnTo>
                  <a:pt x="649555" y="942788"/>
                </a:lnTo>
                <a:lnTo>
                  <a:pt x="647969" y="950721"/>
                </a:lnTo>
                <a:lnTo>
                  <a:pt x="646118" y="958391"/>
                </a:lnTo>
                <a:lnTo>
                  <a:pt x="644003" y="966060"/>
                </a:lnTo>
                <a:lnTo>
                  <a:pt x="641359" y="973993"/>
                </a:lnTo>
                <a:lnTo>
                  <a:pt x="638186" y="981663"/>
                </a:lnTo>
                <a:lnTo>
                  <a:pt x="634749" y="989596"/>
                </a:lnTo>
                <a:lnTo>
                  <a:pt x="631048" y="998059"/>
                </a:lnTo>
                <a:lnTo>
                  <a:pt x="626818" y="1005993"/>
                </a:lnTo>
                <a:lnTo>
                  <a:pt x="622059" y="1014191"/>
                </a:lnTo>
                <a:lnTo>
                  <a:pt x="615449" y="1025034"/>
                </a:lnTo>
                <a:lnTo>
                  <a:pt x="608575" y="1035612"/>
                </a:lnTo>
                <a:lnTo>
                  <a:pt x="601437" y="1046190"/>
                </a:lnTo>
                <a:lnTo>
                  <a:pt x="594034" y="1056504"/>
                </a:lnTo>
                <a:lnTo>
                  <a:pt x="578964" y="1077132"/>
                </a:lnTo>
                <a:lnTo>
                  <a:pt x="563365" y="1097230"/>
                </a:lnTo>
                <a:lnTo>
                  <a:pt x="550410" y="1099346"/>
                </a:lnTo>
                <a:lnTo>
                  <a:pt x="537191" y="1100933"/>
                </a:lnTo>
                <a:lnTo>
                  <a:pt x="523707" y="1102255"/>
                </a:lnTo>
                <a:lnTo>
                  <a:pt x="509959" y="1103048"/>
                </a:lnTo>
                <a:lnTo>
                  <a:pt x="496475" y="1103313"/>
                </a:lnTo>
                <a:lnTo>
                  <a:pt x="482991" y="1103048"/>
                </a:lnTo>
                <a:lnTo>
                  <a:pt x="469243" y="1102255"/>
                </a:lnTo>
                <a:lnTo>
                  <a:pt x="455759" y="1100933"/>
                </a:lnTo>
                <a:lnTo>
                  <a:pt x="456817" y="1085859"/>
                </a:lnTo>
                <a:lnTo>
                  <a:pt x="457346" y="1071049"/>
                </a:lnTo>
                <a:lnTo>
                  <a:pt x="457875" y="1056240"/>
                </a:lnTo>
                <a:lnTo>
                  <a:pt x="458139" y="1041165"/>
                </a:lnTo>
                <a:lnTo>
                  <a:pt x="458139" y="1026091"/>
                </a:lnTo>
                <a:lnTo>
                  <a:pt x="457875" y="1011017"/>
                </a:lnTo>
                <a:lnTo>
                  <a:pt x="457346" y="995943"/>
                </a:lnTo>
                <a:lnTo>
                  <a:pt x="456553" y="980869"/>
                </a:lnTo>
                <a:lnTo>
                  <a:pt x="455231" y="966060"/>
                </a:lnTo>
                <a:lnTo>
                  <a:pt x="453909" y="950986"/>
                </a:lnTo>
                <a:lnTo>
                  <a:pt x="452058" y="935647"/>
                </a:lnTo>
                <a:lnTo>
                  <a:pt x="450207" y="920573"/>
                </a:lnTo>
                <a:lnTo>
                  <a:pt x="447828" y="905499"/>
                </a:lnTo>
                <a:lnTo>
                  <a:pt x="445184" y="890425"/>
                </a:lnTo>
                <a:lnTo>
                  <a:pt x="442540" y="875351"/>
                </a:lnTo>
                <a:lnTo>
                  <a:pt x="439103" y="860013"/>
                </a:lnTo>
                <a:lnTo>
                  <a:pt x="436195" y="847319"/>
                </a:lnTo>
                <a:lnTo>
                  <a:pt x="432758" y="834625"/>
                </a:lnTo>
                <a:lnTo>
                  <a:pt x="429321" y="822195"/>
                </a:lnTo>
                <a:lnTo>
                  <a:pt x="425884" y="809766"/>
                </a:lnTo>
                <a:lnTo>
                  <a:pt x="421918" y="797865"/>
                </a:lnTo>
                <a:lnTo>
                  <a:pt x="417952" y="785700"/>
                </a:lnTo>
                <a:lnTo>
                  <a:pt x="409756" y="761899"/>
                </a:lnTo>
                <a:lnTo>
                  <a:pt x="400767" y="738627"/>
                </a:lnTo>
                <a:lnTo>
                  <a:pt x="391249" y="715090"/>
                </a:lnTo>
                <a:lnTo>
                  <a:pt x="381731" y="692347"/>
                </a:lnTo>
                <a:lnTo>
                  <a:pt x="371949" y="669075"/>
                </a:lnTo>
                <a:lnTo>
                  <a:pt x="352120" y="623588"/>
                </a:lnTo>
                <a:lnTo>
                  <a:pt x="342073" y="600581"/>
                </a:lnTo>
                <a:lnTo>
                  <a:pt x="332291" y="577573"/>
                </a:lnTo>
                <a:lnTo>
                  <a:pt x="322509" y="554036"/>
                </a:lnTo>
                <a:lnTo>
                  <a:pt x="313784" y="530500"/>
                </a:lnTo>
                <a:lnTo>
                  <a:pt x="304795" y="506434"/>
                </a:lnTo>
                <a:lnTo>
                  <a:pt x="300829" y="494269"/>
                </a:lnTo>
                <a:lnTo>
                  <a:pt x="296863" y="481840"/>
                </a:lnTo>
                <a:lnTo>
                  <a:pt x="305852" y="469939"/>
                </a:lnTo>
                <a:lnTo>
                  <a:pt x="314048" y="458039"/>
                </a:lnTo>
                <a:lnTo>
                  <a:pt x="321980" y="445874"/>
                </a:lnTo>
                <a:lnTo>
                  <a:pt x="329647" y="434238"/>
                </a:lnTo>
                <a:lnTo>
                  <a:pt x="337050" y="422601"/>
                </a:lnTo>
                <a:lnTo>
                  <a:pt x="343924" y="410965"/>
                </a:lnTo>
                <a:lnTo>
                  <a:pt x="350534" y="399329"/>
                </a:lnTo>
                <a:lnTo>
                  <a:pt x="356615" y="387693"/>
                </a:lnTo>
                <a:lnTo>
                  <a:pt x="362431" y="376322"/>
                </a:lnTo>
                <a:lnTo>
                  <a:pt x="367983" y="364950"/>
                </a:lnTo>
                <a:lnTo>
                  <a:pt x="373006" y="353578"/>
                </a:lnTo>
                <a:lnTo>
                  <a:pt x="378030" y="341942"/>
                </a:lnTo>
                <a:lnTo>
                  <a:pt x="382260" y="330835"/>
                </a:lnTo>
                <a:lnTo>
                  <a:pt x="386490" y="319463"/>
                </a:lnTo>
                <a:lnTo>
                  <a:pt x="390192" y="308092"/>
                </a:lnTo>
                <a:lnTo>
                  <a:pt x="393893" y="296456"/>
                </a:lnTo>
                <a:lnTo>
                  <a:pt x="397066" y="285084"/>
                </a:lnTo>
                <a:lnTo>
                  <a:pt x="399974" y="273183"/>
                </a:lnTo>
                <a:lnTo>
                  <a:pt x="402618" y="261547"/>
                </a:lnTo>
                <a:lnTo>
                  <a:pt x="404733" y="249911"/>
                </a:lnTo>
                <a:lnTo>
                  <a:pt x="406848" y="238011"/>
                </a:lnTo>
                <a:lnTo>
                  <a:pt x="408434" y="225846"/>
                </a:lnTo>
                <a:lnTo>
                  <a:pt x="410021" y="213945"/>
                </a:lnTo>
                <a:lnTo>
                  <a:pt x="411078" y="201516"/>
                </a:lnTo>
                <a:lnTo>
                  <a:pt x="411871" y="189351"/>
                </a:lnTo>
                <a:lnTo>
                  <a:pt x="412400" y="176392"/>
                </a:lnTo>
                <a:lnTo>
                  <a:pt x="412664" y="163963"/>
                </a:lnTo>
                <a:lnTo>
                  <a:pt x="413193" y="150740"/>
                </a:lnTo>
                <a:lnTo>
                  <a:pt x="412664" y="137782"/>
                </a:lnTo>
                <a:lnTo>
                  <a:pt x="412136" y="124559"/>
                </a:lnTo>
                <a:lnTo>
                  <a:pt x="411607" y="110807"/>
                </a:lnTo>
                <a:lnTo>
                  <a:pt x="410814" y="97055"/>
                </a:lnTo>
                <a:lnTo>
                  <a:pt x="408963" y="75105"/>
                </a:lnTo>
                <a:lnTo>
                  <a:pt x="407112" y="48395"/>
                </a:lnTo>
                <a:lnTo>
                  <a:pt x="406055" y="34644"/>
                </a:lnTo>
                <a:lnTo>
                  <a:pt x="404468" y="21421"/>
                </a:lnTo>
                <a:lnTo>
                  <a:pt x="403147" y="9785"/>
                </a:lnTo>
                <a:lnTo>
                  <a:pt x="401296" y="0"/>
                </a:lnTo>
                <a:close/>
              </a:path>
            </a:pathLst>
          </a:custGeom>
          <a:gradFill flip="none" rotWithShape="1">
            <a:gsLst>
              <a:gs pos="0">
                <a:srgbClr val="CD4C24">
                  <a:shade val="30000"/>
                  <a:satMod val="115000"/>
                </a:srgbClr>
              </a:gs>
              <a:gs pos="50000">
                <a:srgbClr val="CD4C24">
                  <a:shade val="67500"/>
                  <a:satMod val="115000"/>
                </a:srgbClr>
              </a:gs>
              <a:gs pos="100000">
                <a:srgbClr val="CD4C24">
                  <a:shade val="100000"/>
                  <a:satMod val="115000"/>
                </a:srgbClr>
              </a:gs>
            </a:gsLst>
            <a:lin ang="10800000" scaled="1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15" tIns="34308" rIns="68615" bIns="34308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innerShdw blurRad="114300" dist="127000" dir="16200000">
                  <a:prstClr val="black">
                    <a:alpha val="30000"/>
                  </a:prstClr>
                </a:innerShdw>
              </a:effectLst>
              <a:uLnTx/>
              <a:uFillTx/>
              <a:latin typeface="Calibri"/>
              <a:ea typeface="宋体" panose="02010600030101010101" pitchFamily="2" charset="-122"/>
              <a:cs typeface="+mn-ea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700330" y="1868009"/>
            <a:ext cx="3713075" cy="620501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顺风灭火，以防被火烧伤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857877" y="3255035"/>
            <a:ext cx="3256808" cy="620501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根部灭火，效果最彻底</a:t>
            </a:r>
          </a:p>
        </p:txBody>
      </p:sp>
      <p:sp>
        <p:nvSpPr>
          <p:cNvPr id="64" name="矩形 63"/>
          <p:cNvSpPr/>
          <p:nvPr/>
        </p:nvSpPr>
        <p:spPr>
          <a:xfrm>
            <a:off x="3582229" y="4728925"/>
            <a:ext cx="5513117" cy="1174499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距离根部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2——3</a:t>
            </a: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米处灭火，最佳距离。灭火器的有效距离只有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4.5</a:t>
            </a: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米</a:t>
            </a:r>
          </a:p>
        </p:txBody>
      </p:sp>
      <p:pic>
        <p:nvPicPr>
          <p:cNvPr id="65" name="图片 6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1506" y="1823337"/>
            <a:ext cx="4722826" cy="247889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9" grpId="0" animBg="1"/>
      <p:bldP spid="62" grpId="0"/>
      <p:bldP spid="63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/>
              <a:t>手提式干粉灭火器的使用方法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327979" y="1082218"/>
            <a:ext cx="6807200" cy="5080001"/>
            <a:chOff x="841829" y="1596570"/>
            <a:chExt cx="6807200" cy="508000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1829" y="1596570"/>
              <a:ext cx="6807200" cy="50800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矩形 4"/>
            <p:cNvSpPr/>
            <p:nvPr/>
          </p:nvSpPr>
          <p:spPr>
            <a:xfrm>
              <a:off x="1364343" y="2625581"/>
              <a:ext cx="5762171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1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、把灭火器放在地上，左手扶瓶颈，用右手食指勾住安全销，轻轻一拉。左手不可以用力握把手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  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2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、拿起钢瓶，左手托住瓶底，右手用力挤压把手。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3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、灭火时钢瓶应向下倾斜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45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度。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4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73B2A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  <a:cs typeface="+mn-cs"/>
                </a:rPr>
                <a:t>、钢瓶压力表指针指向红色区域，说明灭火器失效，指向黄色、绿色区域的可以正常使用。</a:t>
              </a:r>
            </a:p>
          </p:txBody>
        </p:sp>
      </p:grpSp>
      <p:sp>
        <p:nvSpPr>
          <p:cNvPr id="41" name="KSO_Shape"/>
          <p:cNvSpPr/>
          <p:nvPr/>
        </p:nvSpPr>
        <p:spPr>
          <a:xfrm>
            <a:off x="1032328" y="1487581"/>
            <a:ext cx="2775030" cy="4269277"/>
          </a:xfrm>
          <a:custGeom>
            <a:avLst/>
            <a:gdLst>
              <a:gd name="connsiteX0" fmla="*/ 1949601 w 5128199"/>
              <a:gd name="connsiteY0" fmla="*/ 4017180 h 7896745"/>
              <a:gd name="connsiteX1" fmla="*/ 3238501 w 5128199"/>
              <a:gd name="connsiteY1" fmla="*/ 4017180 h 7896745"/>
              <a:gd name="connsiteX2" fmla="*/ 3238501 w 5128199"/>
              <a:gd name="connsiteY2" fmla="*/ 5672085 h 7896745"/>
              <a:gd name="connsiteX3" fmla="*/ 1949601 w 5128199"/>
              <a:gd name="connsiteY3" fmla="*/ 5672085 h 7896745"/>
              <a:gd name="connsiteX4" fmla="*/ 5128199 w 5128199"/>
              <a:gd name="connsiteY4" fmla="*/ 0 h 7896745"/>
              <a:gd name="connsiteX5" fmla="*/ 5128199 w 5128199"/>
              <a:gd name="connsiteY5" fmla="*/ 2216573 h 7896745"/>
              <a:gd name="connsiteX6" fmla="*/ 1952173 w 5128199"/>
              <a:gd name="connsiteY6" fmla="*/ 1111540 h 7896745"/>
              <a:gd name="connsiteX7" fmla="*/ 1952172 w 5128199"/>
              <a:gd name="connsiteY7" fmla="*/ 1434273 h 7896745"/>
              <a:gd name="connsiteX8" fmla="*/ 2248275 w 5128199"/>
              <a:gd name="connsiteY8" fmla="*/ 1526189 h 7896745"/>
              <a:gd name="connsiteX9" fmla="*/ 3236686 w 5128199"/>
              <a:gd name="connsiteY9" fmla="*/ 3017354 h 7896745"/>
              <a:gd name="connsiteX10" fmla="*/ 3236686 w 5128199"/>
              <a:gd name="connsiteY10" fmla="*/ 3692632 h 7896745"/>
              <a:gd name="connsiteX11" fmla="*/ 1625601 w 5128199"/>
              <a:gd name="connsiteY11" fmla="*/ 3692632 h 7896745"/>
              <a:gd name="connsiteX12" fmla="*/ 1625601 w 5128199"/>
              <a:gd name="connsiteY12" fmla="*/ 5996632 h 7896745"/>
              <a:gd name="connsiteX13" fmla="*/ 3236686 w 5128199"/>
              <a:gd name="connsiteY13" fmla="*/ 5996632 h 7896745"/>
              <a:gd name="connsiteX14" fmla="*/ 3236686 w 5128199"/>
              <a:gd name="connsiteY14" fmla="*/ 7896745 h 7896745"/>
              <a:gd name="connsiteX15" fmla="*/ 0 w 5128199"/>
              <a:gd name="connsiteY15" fmla="*/ 7896745 h 7896745"/>
              <a:gd name="connsiteX16" fmla="*/ 0 w 5128199"/>
              <a:gd name="connsiteY16" fmla="*/ 5949240 h 7896745"/>
              <a:gd name="connsiteX17" fmla="*/ 0 w 5128199"/>
              <a:gd name="connsiteY17" fmla="*/ 4011306 h 7896745"/>
              <a:gd name="connsiteX18" fmla="*/ 0 w 5128199"/>
              <a:gd name="connsiteY18" fmla="*/ 3017354 h 7896745"/>
              <a:gd name="connsiteX19" fmla="*/ 988411 w 5128199"/>
              <a:gd name="connsiteY19" fmla="*/ 1526189 h 7896745"/>
              <a:gd name="connsiteX20" fmla="*/ 1284515 w 5128199"/>
              <a:gd name="connsiteY20" fmla="*/ 1434273 h 7896745"/>
              <a:gd name="connsiteX21" fmla="*/ 1284515 w 5128199"/>
              <a:gd name="connsiteY21" fmla="*/ 876496 h 7896745"/>
              <a:gd name="connsiteX22" fmla="*/ 1618344 w 5128199"/>
              <a:gd name="connsiteY22" fmla="*/ 542667 h 7896745"/>
              <a:gd name="connsiteX23" fmla="*/ 1952173 w 5128199"/>
              <a:gd name="connsiteY23" fmla="*/ 876496 h 7896745"/>
              <a:gd name="connsiteX24" fmla="*/ 1952173 w 5128199"/>
              <a:gd name="connsiteY24" fmla="*/ 1105032 h 789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128199" h="7896745">
                <a:moveTo>
                  <a:pt x="1949601" y="4017180"/>
                </a:moveTo>
                <a:lnTo>
                  <a:pt x="3238501" y="4017180"/>
                </a:lnTo>
                <a:lnTo>
                  <a:pt x="3238501" y="5672085"/>
                </a:lnTo>
                <a:lnTo>
                  <a:pt x="1949601" y="5672085"/>
                </a:lnTo>
                <a:close/>
                <a:moveTo>
                  <a:pt x="5128199" y="0"/>
                </a:moveTo>
                <a:lnTo>
                  <a:pt x="5128199" y="2216573"/>
                </a:lnTo>
                <a:lnTo>
                  <a:pt x="1952173" y="1111540"/>
                </a:lnTo>
                <a:lnTo>
                  <a:pt x="1952172" y="1434273"/>
                </a:lnTo>
                <a:lnTo>
                  <a:pt x="2248275" y="1526189"/>
                </a:lnTo>
                <a:cubicBezTo>
                  <a:pt x="2829123" y="1771866"/>
                  <a:pt x="3236686" y="2347015"/>
                  <a:pt x="3236686" y="3017354"/>
                </a:cubicBezTo>
                <a:lnTo>
                  <a:pt x="3236686" y="3692632"/>
                </a:lnTo>
                <a:lnTo>
                  <a:pt x="1625601" y="3692632"/>
                </a:lnTo>
                <a:lnTo>
                  <a:pt x="1625601" y="5996632"/>
                </a:lnTo>
                <a:lnTo>
                  <a:pt x="3236686" y="5996632"/>
                </a:lnTo>
                <a:lnTo>
                  <a:pt x="3236686" y="7896745"/>
                </a:lnTo>
                <a:lnTo>
                  <a:pt x="0" y="7896745"/>
                </a:lnTo>
                <a:lnTo>
                  <a:pt x="0" y="5949240"/>
                </a:lnTo>
                <a:lnTo>
                  <a:pt x="0" y="4011306"/>
                </a:lnTo>
                <a:lnTo>
                  <a:pt x="0" y="3017354"/>
                </a:lnTo>
                <a:cubicBezTo>
                  <a:pt x="0" y="2347015"/>
                  <a:pt x="407563" y="1771866"/>
                  <a:pt x="988411" y="1526189"/>
                </a:cubicBezTo>
                <a:lnTo>
                  <a:pt x="1284515" y="1434273"/>
                </a:lnTo>
                <a:lnTo>
                  <a:pt x="1284515" y="876496"/>
                </a:lnTo>
                <a:cubicBezTo>
                  <a:pt x="1284515" y="692127"/>
                  <a:pt x="1433975" y="542667"/>
                  <a:pt x="1618344" y="542667"/>
                </a:cubicBezTo>
                <a:cubicBezTo>
                  <a:pt x="1802713" y="542667"/>
                  <a:pt x="1952173" y="692127"/>
                  <a:pt x="1952173" y="876496"/>
                </a:cubicBezTo>
                <a:lnTo>
                  <a:pt x="1952173" y="1105032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23852" y="1390040"/>
            <a:ext cx="6777204" cy="4604360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sp>
        <p:nvSpPr>
          <p:cNvPr id="3" name="矩形 2"/>
          <p:cNvSpPr/>
          <p:nvPr/>
        </p:nvSpPr>
        <p:spPr>
          <a:xfrm rot="180198">
            <a:off x="6020209" y="2486579"/>
            <a:ext cx="3614239" cy="611845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碱金属不能用水扑救</a:t>
            </a:r>
            <a:endParaRPr kumimoji="0" lang="zh-CN" altLang="en-US" sz="28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 rot="208382">
            <a:off x="5211569" y="3380062"/>
            <a:ext cx="4911762" cy="1451498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因为水与碱金属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(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如金属钾、钠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)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作用后能使水分解而生成氢气和放出大量热，容易引起爆炸。</a:t>
            </a:r>
          </a:p>
        </p:txBody>
      </p:sp>
      <p:sp>
        <p:nvSpPr>
          <p:cNvPr id="5" name="AutoShape 2" descr="https://timgsa.baidu.com/timg?image&amp;quality=80&amp;size=b9999_10000&amp;sec=1508992454&amp;di=a763c7181bc1ed4af0a114c9b48b3aa2&amp;imgtype=jpg&amp;er=1&amp;src=http%3A%2F%2Fwww.jats668.cn%2Fupload%2Fimg%2F84GIjNcdwoSw3hfPpivZI461LpYPt-NYr3I0VX9AXE5cQZ6wbyQgbADGJM%2FJ4ny9K6TUXAXXm5clVlkmz1A7Utx7vi%2FI5ONpX94.jpg"/>
          <p:cNvSpPr>
            <a:spLocks noChangeAspect="1" noChangeArrowheads="1"/>
          </p:cNvSpPr>
          <p:nvPr/>
        </p:nvSpPr>
        <p:spPr bwMode="auto">
          <a:xfrm>
            <a:off x="155575" y="-922338"/>
            <a:ext cx="342900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Shape"/>
          <p:cNvSpPr/>
          <p:nvPr/>
        </p:nvSpPr>
        <p:spPr bwMode="auto">
          <a:xfrm>
            <a:off x="883674" y="2392317"/>
            <a:ext cx="3021461" cy="3426988"/>
          </a:xfrm>
          <a:custGeom>
            <a:avLst/>
            <a:gdLst>
              <a:gd name="T0" fmla="*/ 807000 w 1935163"/>
              <a:gd name="T1" fmla="*/ 66135 h 2193925"/>
              <a:gd name="T2" fmla="*/ 843920 w 1935163"/>
              <a:gd name="T3" fmla="*/ 198678 h 2193925"/>
              <a:gd name="T4" fmla="*/ 918862 w 1935163"/>
              <a:gd name="T5" fmla="*/ 387437 h 2193925"/>
              <a:gd name="T6" fmla="*/ 963772 w 1935163"/>
              <a:gd name="T7" fmla="*/ 615324 h 2193925"/>
              <a:gd name="T8" fmla="*/ 1023008 w 1935163"/>
              <a:gd name="T9" fmla="*/ 669609 h 2193925"/>
              <a:gd name="T10" fmla="*/ 1088032 w 1935163"/>
              <a:gd name="T11" fmla="*/ 543954 h 2193925"/>
              <a:gd name="T12" fmla="*/ 1131013 w 1935163"/>
              <a:gd name="T13" fmla="*/ 514469 h 2193925"/>
              <a:gd name="T14" fmla="*/ 1169861 w 1935163"/>
              <a:gd name="T15" fmla="*/ 731059 h 2193925"/>
              <a:gd name="T16" fmla="*/ 1244803 w 1935163"/>
              <a:gd name="T17" fmla="*/ 882341 h 2193925"/>
              <a:gd name="T18" fmla="*/ 1308173 w 1935163"/>
              <a:gd name="T19" fmla="*/ 800775 h 2193925"/>
              <a:gd name="T20" fmla="*/ 1375125 w 1935163"/>
              <a:gd name="T21" fmla="*/ 673467 h 2193925"/>
              <a:gd name="T22" fmla="*/ 1411218 w 1935163"/>
              <a:gd name="T23" fmla="*/ 758614 h 2193925"/>
              <a:gd name="T24" fmla="*/ 1416728 w 1935163"/>
              <a:gd name="T25" fmla="*/ 913479 h 2193925"/>
              <a:gd name="T26" fmla="*/ 1679575 w 1935163"/>
              <a:gd name="T27" fmla="*/ 1030040 h 2193925"/>
              <a:gd name="T28" fmla="*/ 1594990 w 1935163"/>
              <a:gd name="T29" fmla="*/ 1087632 h 2193925"/>
              <a:gd name="T30" fmla="*/ 1543468 w 1935163"/>
              <a:gd name="T31" fmla="*/ 1170852 h 2193925"/>
              <a:gd name="T32" fmla="*/ 1483129 w 1935163"/>
              <a:gd name="T33" fmla="*/ 1391298 h 2193925"/>
              <a:gd name="T34" fmla="*/ 1433810 w 1935163"/>
              <a:gd name="T35" fmla="*/ 1520260 h 2193925"/>
              <a:gd name="T36" fmla="*/ 1313132 w 1935163"/>
              <a:gd name="T37" fmla="*/ 1647293 h 2193925"/>
              <a:gd name="T38" fmla="*/ 1134595 w 1935163"/>
              <a:gd name="T39" fmla="*/ 1745392 h 2193925"/>
              <a:gd name="T40" fmla="*/ 989947 w 1935163"/>
              <a:gd name="T41" fmla="*/ 1772948 h 2193925"/>
              <a:gd name="T42" fmla="*/ 918311 w 1935163"/>
              <a:gd name="T43" fmla="*/ 1754211 h 2193925"/>
              <a:gd name="T44" fmla="*/ 1037887 w 1935163"/>
              <a:gd name="T45" fmla="*/ 1666307 h 2193925"/>
              <a:gd name="T46" fmla="*/ 1131839 w 1935163"/>
              <a:gd name="T47" fmla="*/ 1551950 h 2193925"/>
              <a:gd name="T48" fmla="*/ 1063786 w 1935163"/>
              <a:gd name="T49" fmla="*/ 1410036 h 2193925"/>
              <a:gd name="T50" fmla="*/ 1132115 w 1935163"/>
              <a:gd name="T51" fmla="*/ 1247733 h 2193925"/>
              <a:gd name="T52" fmla="*/ 868718 w 1935163"/>
              <a:gd name="T53" fmla="*/ 1131446 h 2193925"/>
              <a:gd name="T54" fmla="*/ 846125 w 1935163"/>
              <a:gd name="T55" fmla="*/ 1018191 h 2193925"/>
              <a:gd name="T56" fmla="*/ 785235 w 1935163"/>
              <a:gd name="T57" fmla="*/ 942137 h 2193925"/>
              <a:gd name="T58" fmla="*/ 745284 w 1935163"/>
              <a:gd name="T59" fmla="*/ 1109402 h 2193925"/>
              <a:gd name="T60" fmla="*/ 444967 w 1935163"/>
              <a:gd name="T61" fmla="*/ 1455504 h 2193925"/>
              <a:gd name="T62" fmla="*/ 426782 w 1935163"/>
              <a:gd name="T63" fmla="*/ 1479202 h 2193925"/>
              <a:gd name="T64" fmla="*/ 520183 w 1935163"/>
              <a:gd name="T65" fmla="*/ 1609817 h 2193925"/>
              <a:gd name="T66" fmla="*/ 659321 w 1935163"/>
              <a:gd name="T67" fmla="*/ 1717561 h 2193925"/>
              <a:gd name="T68" fmla="*/ 652433 w 1935163"/>
              <a:gd name="T69" fmla="*/ 1774051 h 2193925"/>
              <a:gd name="T70" fmla="*/ 524317 w 1935163"/>
              <a:gd name="T71" fmla="*/ 1750903 h 2193925"/>
              <a:gd name="T72" fmla="*/ 409424 w 1935163"/>
              <a:gd name="T73" fmla="*/ 1704885 h 2193925"/>
              <a:gd name="T74" fmla="*/ 312165 w 1935163"/>
              <a:gd name="T75" fmla="*/ 1633515 h 2193925"/>
              <a:gd name="T76" fmla="*/ 237224 w 1935163"/>
              <a:gd name="T77" fmla="*/ 1533487 h 2193925"/>
              <a:gd name="T78" fmla="*/ 188181 w 1935163"/>
              <a:gd name="T79" fmla="*/ 1402322 h 2193925"/>
              <a:gd name="T80" fmla="*/ 142996 w 1935163"/>
              <a:gd name="T81" fmla="*/ 1166167 h 2193925"/>
              <a:gd name="T82" fmla="*/ 93127 w 1935163"/>
              <a:gd name="T83" fmla="*/ 1034725 h 2193925"/>
              <a:gd name="T84" fmla="*/ 39124 w 1935163"/>
              <a:gd name="T85" fmla="*/ 969969 h 2193925"/>
              <a:gd name="T86" fmla="*/ 22593 w 1935163"/>
              <a:gd name="T87" fmla="*/ 938831 h 2193925"/>
              <a:gd name="T88" fmla="*/ 123158 w 1935163"/>
              <a:gd name="T89" fmla="*/ 954537 h 2193925"/>
              <a:gd name="T90" fmla="*/ 241357 w 1935163"/>
              <a:gd name="T91" fmla="*/ 1023702 h 2193925"/>
              <a:gd name="T92" fmla="*/ 287368 w 1935163"/>
              <a:gd name="T93" fmla="*/ 960324 h 2193925"/>
              <a:gd name="T94" fmla="*/ 265327 w 1935163"/>
              <a:gd name="T95" fmla="*/ 828331 h 2193925"/>
              <a:gd name="T96" fmla="*/ 217110 w 1935163"/>
              <a:gd name="T97" fmla="*/ 703503 h 2193925"/>
              <a:gd name="T98" fmla="*/ 280480 w 1935163"/>
              <a:gd name="T99" fmla="*/ 700747 h 2193925"/>
              <a:gd name="T100" fmla="*/ 399230 w 1935163"/>
              <a:gd name="T101" fmla="*/ 780384 h 2193925"/>
              <a:gd name="T102" fmla="*/ 457916 w 1935163"/>
              <a:gd name="T103" fmla="*/ 695512 h 2193925"/>
              <a:gd name="T104" fmla="*/ 436149 w 1935163"/>
              <a:gd name="T105" fmla="*/ 537892 h 2193925"/>
              <a:gd name="T106" fmla="*/ 374984 w 1935163"/>
              <a:gd name="T107" fmla="*/ 392948 h 2193925"/>
              <a:gd name="T108" fmla="*/ 466181 w 1935163"/>
              <a:gd name="T109" fmla="*/ 406725 h 2193925"/>
              <a:gd name="T110" fmla="*/ 598982 w 1935163"/>
              <a:gd name="T111" fmla="*/ 493803 h 2193925"/>
              <a:gd name="T112" fmla="*/ 667863 w 1935163"/>
              <a:gd name="T113" fmla="*/ 399010 h 2193925"/>
              <a:gd name="T114" fmla="*/ 704507 w 1935163"/>
              <a:gd name="T115" fmla="*/ 211630 h 2193925"/>
              <a:gd name="T116" fmla="*/ 785235 w 1935163"/>
              <a:gd name="T117" fmla="*/ 32516 h 219392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35163" h="2193925">
                <a:moveTo>
                  <a:pt x="341313" y="2108200"/>
                </a:moveTo>
                <a:lnTo>
                  <a:pt x="1514476" y="2108200"/>
                </a:lnTo>
                <a:lnTo>
                  <a:pt x="1514476" y="2193925"/>
                </a:lnTo>
                <a:lnTo>
                  <a:pt x="341313" y="2193925"/>
                </a:lnTo>
                <a:lnTo>
                  <a:pt x="341313" y="2108200"/>
                </a:lnTo>
                <a:close/>
                <a:moveTo>
                  <a:pt x="928218" y="0"/>
                </a:moveTo>
                <a:lnTo>
                  <a:pt x="927266" y="15550"/>
                </a:lnTo>
                <a:lnTo>
                  <a:pt x="926948" y="31101"/>
                </a:lnTo>
                <a:lnTo>
                  <a:pt x="927266" y="46651"/>
                </a:lnTo>
                <a:lnTo>
                  <a:pt x="928218" y="61566"/>
                </a:lnTo>
                <a:lnTo>
                  <a:pt x="929805" y="76165"/>
                </a:lnTo>
                <a:lnTo>
                  <a:pt x="932027" y="90763"/>
                </a:lnTo>
                <a:lnTo>
                  <a:pt x="934249" y="105361"/>
                </a:lnTo>
                <a:lnTo>
                  <a:pt x="937106" y="119642"/>
                </a:lnTo>
                <a:lnTo>
                  <a:pt x="940598" y="133605"/>
                </a:lnTo>
                <a:lnTo>
                  <a:pt x="944090" y="147569"/>
                </a:lnTo>
                <a:lnTo>
                  <a:pt x="948217" y="161215"/>
                </a:lnTo>
                <a:lnTo>
                  <a:pt x="952344" y="174861"/>
                </a:lnTo>
                <a:lnTo>
                  <a:pt x="957106" y="188507"/>
                </a:lnTo>
                <a:lnTo>
                  <a:pt x="961867" y="202154"/>
                </a:lnTo>
                <a:lnTo>
                  <a:pt x="966947" y="215165"/>
                </a:lnTo>
                <a:lnTo>
                  <a:pt x="972343" y="228811"/>
                </a:lnTo>
                <a:lnTo>
                  <a:pt x="983454" y="255151"/>
                </a:lnTo>
                <a:lnTo>
                  <a:pt x="994565" y="281492"/>
                </a:lnTo>
                <a:lnTo>
                  <a:pt x="1006628" y="308467"/>
                </a:lnTo>
                <a:lnTo>
                  <a:pt x="1018056" y="335124"/>
                </a:lnTo>
                <a:lnTo>
                  <a:pt x="1029484" y="362099"/>
                </a:lnTo>
                <a:lnTo>
                  <a:pt x="1034563" y="375745"/>
                </a:lnTo>
                <a:lnTo>
                  <a:pt x="1039960" y="389392"/>
                </a:lnTo>
                <a:lnTo>
                  <a:pt x="1045356" y="403355"/>
                </a:lnTo>
                <a:lnTo>
                  <a:pt x="1049800" y="417636"/>
                </a:lnTo>
                <a:lnTo>
                  <a:pt x="1054562" y="431917"/>
                </a:lnTo>
                <a:lnTo>
                  <a:pt x="1058689" y="446198"/>
                </a:lnTo>
                <a:lnTo>
                  <a:pt x="1065038" y="469682"/>
                </a:lnTo>
                <a:lnTo>
                  <a:pt x="1071070" y="493166"/>
                </a:lnTo>
                <a:lnTo>
                  <a:pt x="1076466" y="516967"/>
                </a:lnTo>
                <a:lnTo>
                  <a:pt x="1081863" y="540769"/>
                </a:lnTo>
                <a:lnTo>
                  <a:pt x="1087259" y="564570"/>
                </a:lnTo>
                <a:lnTo>
                  <a:pt x="1091704" y="588689"/>
                </a:lnTo>
                <a:lnTo>
                  <a:pt x="1096148" y="612173"/>
                </a:lnTo>
                <a:lnTo>
                  <a:pt x="1099957" y="636292"/>
                </a:lnTo>
                <a:lnTo>
                  <a:pt x="1104084" y="660410"/>
                </a:lnTo>
                <a:lnTo>
                  <a:pt x="1107259" y="684529"/>
                </a:lnTo>
                <a:lnTo>
                  <a:pt x="1110433" y="708648"/>
                </a:lnTo>
                <a:lnTo>
                  <a:pt x="1113608" y="733084"/>
                </a:lnTo>
                <a:lnTo>
                  <a:pt x="1116465" y="757203"/>
                </a:lnTo>
                <a:lnTo>
                  <a:pt x="1119004" y="781322"/>
                </a:lnTo>
                <a:lnTo>
                  <a:pt x="1123766" y="829877"/>
                </a:lnTo>
                <a:lnTo>
                  <a:pt x="1132337" y="822578"/>
                </a:lnTo>
                <a:lnTo>
                  <a:pt x="1140591" y="814961"/>
                </a:lnTo>
                <a:lnTo>
                  <a:pt x="1148844" y="807027"/>
                </a:lnTo>
                <a:lnTo>
                  <a:pt x="1156463" y="798459"/>
                </a:lnTo>
                <a:lnTo>
                  <a:pt x="1164082" y="789573"/>
                </a:lnTo>
                <a:lnTo>
                  <a:pt x="1171383" y="780687"/>
                </a:lnTo>
                <a:lnTo>
                  <a:pt x="1178684" y="771166"/>
                </a:lnTo>
                <a:lnTo>
                  <a:pt x="1185668" y="761329"/>
                </a:lnTo>
                <a:lnTo>
                  <a:pt x="1192017" y="750856"/>
                </a:lnTo>
                <a:lnTo>
                  <a:pt x="1198366" y="740383"/>
                </a:lnTo>
                <a:lnTo>
                  <a:pt x="1204715" y="729911"/>
                </a:lnTo>
                <a:lnTo>
                  <a:pt x="1211064" y="718803"/>
                </a:lnTo>
                <a:lnTo>
                  <a:pt x="1216461" y="707696"/>
                </a:lnTo>
                <a:lnTo>
                  <a:pt x="1222492" y="696589"/>
                </a:lnTo>
                <a:lnTo>
                  <a:pt x="1228206" y="684847"/>
                </a:lnTo>
                <a:lnTo>
                  <a:pt x="1233286" y="673422"/>
                </a:lnTo>
                <a:lnTo>
                  <a:pt x="1243761" y="649938"/>
                </a:lnTo>
                <a:lnTo>
                  <a:pt x="1253602" y="626454"/>
                </a:lnTo>
                <a:lnTo>
                  <a:pt x="1262808" y="602970"/>
                </a:lnTo>
                <a:lnTo>
                  <a:pt x="1271697" y="579803"/>
                </a:lnTo>
                <a:lnTo>
                  <a:pt x="1288204" y="534422"/>
                </a:lnTo>
                <a:lnTo>
                  <a:pt x="1296140" y="512524"/>
                </a:lnTo>
                <a:lnTo>
                  <a:pt x="1303759" y="492214"/>
                </a:lnTo>
                <a:lnTo>
                  <a:pt x="1302489" y="508399"/>
                </a:lnTo>
                <a:lnTo>
                  <a:pt x="1301537" y="524901"/>
                </a:lnTo>
                <a:lnTo>
                  <a:pt x="1301219" y="541403"/>
                </a:lnTo>
                <a:lnTo>
                  <a:pt x="1301537" y="558223"/>
                </a:lnTo>
                <a:lnTo>
                  <a:pt x="1302172" y="575360"/>
                </a:lnTo>
                <a:lnTo>
                  <a:pt x="1303124" y="592497"/>
                </a:lnTo>
                <a:lnTo>
                  <a:pt x="1304394" y="609634"/>
                </a:lnTo>
                <a:lnTo>
                  <a:pt x="1306298" y="627088"/>
                </a:lnTo>
                <a:lnTo>
                  <a:pt x="1308203" y="644543"/>
                </a:lnTo>
                <a:lnTo>
                  <a:pt x="1311060" y="662632"/>
                </a:lnTo>
                <a:lnTo>
                  <a:pt x="1313917" y="680404"/>
                </a:lnTo>
                <a:lnTo>
                  <a:pt x="1317092" y="698175"/>
                </a:lnTo>
                <a:lnTo>
                  <a:pt x="1320266" y="715947"/>
                </a:lnTo>
                <a:lnTo>
                  <a:pt x="1323758" y="734036"/>
                </a:lnTo>
                <a:lnTo>
                  <a:pt x="1331377" y="770214"/>
                </a:lnTo>
                <a:lnTo>
                  <a:pt x="1339313" y="806075"/>
                </a:lnTo>
                <a:lnTo>
                  <a:pt x="1347884" y="841936"/>
                </a:lnTo>
                <a:lnTo>
                  <a:pt x="1364709" y="912706"/>
                </a:lnTo>
                <a:lnTo>
                  <a:pt x="1372645" y="947297"/>
                </a:lnTo>
                <a:lnTo>
                  <a:pt x="1379946" y="981571"/>
                </a:lnTo>
                <a:lnTo>
                  <a:pt x="1386613" y="1014893"/>
                </a:lnTo>
                <a:lnTo>
                  <a:pt x="1389470" y="1031395"/>
                </a:lnTo>
                <a:lnTo>
                  <a:pt x="1392327" y="1047263"/>
                </a:lnTo>
                <a:lnTo>
                  <a:pt x="1401216" y="1042185"/>
                </a:lnTo>
                <a:lnTo>
                  <a:pt x="1409786" y="1036156"/>
                </a:lnTo>
                <a:lnTo>
                  <a:pt x="1418358" y="1029809"/>
                </a:lnTo>
                <a:lnTo>
                  <a:pt x="1426294" y="1022827"/>
                </a:lnTo>
                <a:lnTo>
                  <a:pt x="1434230" y="1016163"/>
                </a:lnTo>
                <a:lnTo>
                  <a:pt x="1442166" y="1008863"/>
                </a:lnTo>
                <a:lnTo>
                  <a:pt x="1449468" y="1001247"/>
                </a:lnTo>
                <a:lnTo>
                  <a:pt x="1456769" y="993313"/>
                </a:lnTo>
                <a:lnTo>
                  <a:pt x="1463753" y="985379"/>
                </a:lnTo>
                <a:lnTo>
                  <a:pt x="1470419" y="976811"/>
                </a:lnTo>
                <a:lnTo>
                  <a:pt x="1477086" y="968242"/>
                </a:lnTo>
                <a:lnTo>
                  <a:pt x="1483752" y="959356"/>
                </a:lnTo>
                <a:lnTo>
                  <a:pt x="1490101" y="950471"/>
                </a:lnTo>
                <a:lnTo>
                  <a:pt x="1495815" y="940950"/>
                </a:lnTo>
                <a:lnTo>
                  <a:pt x="1501529" y="931747"/>
                </a:lnTo>
                <a:lnTo>
                  <a:pt x="1507243" y="922226"/>
                </a:lnTo>
                <a:lnTo>
                  <a:pt x="1512640" y="912706"/>
                </a:lnTo>
                <a:lnTo>
                  <a:pt x="1518036" y="902868"/>
                </a:lnTo>
                <a:lnTo>
                  <a:pt x="1527877" y="882875"/>
                </a:lnTo>
                <a:lnTo>
                  <a:pt x="1537401" y="862881"/>
                </a:lnTo>
                <a:lnTo>
                  <a:pt x="1545972" y="842571"/>
                </a:lnTo>
                <a:lnTo>
                  <a:pt x="1554225" y="822578"/>
                </a:lnTo>
                <a:lnTo>
                  <a:pt x="1561527" y="802584"/>
                </a:lnTo>
                <a:lnTo>
                  <a:pt x="1568828" y="782909"/>
                </a:lnTo>
                <a:lnTo>
                  <a:pt x="1575177" y="763550"/>
                </a:lnTo>
                <a:lnTo>
                  <a:pt x="1579621" y="769580"/>
                </a:lnTo>
                <a:lnTo>
                  <a:pt x="1584383" y="775609"/>
                </a:lnTo>
                <a:lnTo>
                  <a:pt x="1588827" y="781956"/>
                </a:lnTo>
                <a:lnTo>
                  <a:pt x="1592637" y="788621"/>
                </a:lnTo>
                <a:lnTo>
                  <a:pt x="1596446" y="795285"/>
                </a:lnTo>
                <a:lnTo>
                  <a:pt x="1599938" y="801950"/>
                </a:lnTo>
                <a:lnTo>
                  <a:pt x="1603112" y="808297"/>
                </a:lnTo>
                <a:lnTo>
                  <a:pt x="1606604" y="815278"/>
                </a:lnTo>
                <a:lnTo>
                  <a:pt x="1609461" y="822260"/>
                </a:lnTo>
                <a:lnTo>
                  <a:pt x="1612318" y="829559"/>
                </a:lnTo>
                <a:lnTo>
                  <a:pt x="1617715" y="843840"/>
                </a:lnTo>
                <a:lnTo>
                  <a:pt x="1622159" y="858438"/>
                </a:lnTo>
                <a:lnTo>
                  <a:pt x="1625969" y="873671"/>
                </a:lnTo>
                <a:lnTo>
                  <a:pt x="1628826" y="889222"/>
                </a:lnTo>
                <a:lnTo>
                  <a:pt x="1631683" y="904772"/>
                </a:lnTo>
                <a:lnTo>
                  <a:pt x="1633587" y="920639"/>
                </a:lnTo>
                <a:lnTo>
                  <a:pt x="1635175" y="936824"/>
                </a:lnTo>
                <a:lnTo>
                  <a:pt x="1635810" y="953009"/>
                </a:lnTo>
                <a:lnTo>
                  <a:pt x="1636444" y="969194"/>
                </a:lnTo>
                <a:lnTo>
                  <a:pt x="1636444" y="985697"/>
                </a:lnTo>
                <a:lnTo>
                  <a:pt x="1635810" y="1002199"/>
                </a:lnTo>
                <a:lnTo>
                  <a:pt x="1634857" y="1019019"/>
                </a:lnTo>
                <a:lnTo>
                  <a:pt x="1633905" y="1035521"/>
                </a:lnTo>
                <a:lnTo>
                  <a:pt x="1632318" y="1052023"/>
                </a:lnTo>
                <a:lnTo>
                  <a:pt x="1630413" y="1068526"/>
                </a:lnTo>
                <a:lnTo>
                  <a:pt x="1627873" y="1085028"/>
                </a:lnTo>
                <a:lnTo>
                  <a:pt x="1625334" y="1101530"/>
                </a:lnTo>
                <a:lnTo>
                  <a:pt x="1622794" y="1117715"/>
                </a:lnTo>
                <a:lnTo>
                  <a:pt x="1619620" y="1133583"/>
                </a:lnTo>
                <a:lnTo>
                  <a:pt x="1616445" y="1149451"/>
                </a:lnTo>
                <a:lnTo>
                  <a:pt x="1613271" y="1165318"/>
                </a:lnTo>
                <a:lnTo>
                  <a:pt x="1605969" y="1195467"/>
                </a:lnTo>
                <a:lnTo>
                  <a:pt x="1598668" y="1224980"/>
                </a:lnTo>
                <a:lnTo>
                  <a:pt x="1591049" y="1252273"/>
                </a:lnTo>
                <a:lnTo>
                  <a:pt x="1935163" y="1186263"/>
                </a:lnTo>
                <a:lnTo>
                  <a:pt x="1924052" y="1191024"/>
                </a:lnTo>
                <a:lnTo>
                  <a:pt x="1913894" y="1195784"/>
                </a:lnTo>
                <a:lnTo>
                  <a:pt x="1904053" y="1200862"/>
                </a:lnTo>
                <a:lnTo>
                  <a:pt x="1894530" y="1206574"/>
                </a:lnTo>
                <a:lnTo>
                  <a:pt x="1885324" y="1211969"/>
                </a:lnTo>
                <a:lnTo>
                  <a:pt x="1876435" y="1218316"/>
                </a:lnTo>
                <a:lnTo>
                  <a:pt x="1867864" y="1224663"/>
                </a:lnTo>
                <a:lnTo>
                  <a:pt x="1859928" y="1231327"/>
                </a:lnTo>
                <a:lnTo>
                  <a:pt x="1852309" y="1238309"/>
                </a:lnTo>
                <a:lnTo>
                  <a:pt x="1844690" y="1245291"/>
                </a:lnTo>
                <a:lnTo>
                  <a:pt x="1837706" y="1252590"/>
                </a:lnTo>
                <a:lnTo>
                  <a:pt x="1830723" y="1260524"/>
                </a:lnTo>
                <a:lnTo>
                  <a:pt x="1824374" y="1268140"/>
                </a:lnTo>
                <a:lnTo>
                  <a:pt x="1818025" y="1276392"/>
                </a:lnTo>
                <a:lnTo>
                  <a:pt x="1812628" y="1284643"/>
                </a:lnTo>
                <a:lnTo>
                  <a:pt x="1806914" y="1293211"/>
                </a:lnTo>
                <a:lnTo>
                  <a:pt x="1801200" y="1301780"/>
                </a:lnTo>
                <a:lnTo>
                  <a:pt x="1796438" y="1310666"/>
                </a:lnTo>
                <a:lnTo>
                  <a:pt x="1791359" y="1319869"/>
                </a:lnTo>
                <a:lnTo>
                  <a:pt x="1786915" y="1329389"/>
                </a:lnTo>
                <a:lnTo>
                  <a:pt x="1782470" y="1338910"/>
                </a:lnTo>
                <a:lnTo>
                  <a:pt x="1778344" y="1348431"/>
                </a:lnTo>
                <a:lnTo>
                  <a:pt x="1774217" y="1357951"/>
                </a:lnTo>
                <a:lnTo>
                  <a:pt x="1770408" y="1367789"/>
                </a:lnTo>
                <a:lnTo>
                  <a:pt x="1763424" y="1388100"/>
                </a:lnTo>
                <a:lnTo>
                  <a:pt x="1756757" y="1408410"/>
                </a:lnTo>
                <a:lnTo>
                  <a:pt x="1750408" y="1429355"/>
                </a:lnTo>
                <a:lnTo>
                  <a:pt x="1745012" y="1450618"/>
                </a:lnTo>
                <a:lnTo>
                  <a:pt x="1739615" y="1472198"/>
                </a:lnTo>
                <a:lnTo>
                  <a:pt x="1734218" y="1493778"/>
                </a:lnTo>
                <a:lnTo>
                  <a:pt x="1724378" y="1537255"/>
                </a:lnTo>
                <a:lnTo>
                  <a:pt x="1714219" y="1580732"/>
                </a:lnTo>
                <a:lnTo>
                  <a:pt x="1708823" y="1602312"/>
                </a:lnTo>
                <a:lnTo>
                  <a:pt x="1703426" y="1623258"/>
                </a:lnTo>
                <a:lnTo>
                  <a:pt x="1697077" y="1644520"/>
                </a:lnTo>
                <a:lnTo>
                  <a:pt x="1690411" y="1664831"/>
                </a:lnTo>
                <a:lnTo>
                  <a:pt x="1683109" y="1685141"/>
                </a:lnTo>
                <a:lnTo>
                  <a:pt x="1679617" y="1694979"/>
                </a:lnTo>
                <a:lnTo>
                  <a:pt x="1675490" y="1704500"/>
                </a:lnTo>
                <a:lnTo>
                  <a:pt x="1671364" y="1714020"/>
                </a:lnTo>
                <a:lnTo>
                  <a:pt x="1666602" y="1723858"/>
                </a:lnTo>
                <a:lnTo>
                  <a:pt x="1661840" y="1733062"/>
                </a:lnTo>
                <a:lnTo>
                  <a:pt x="1657396" y="1741947"/>
                </a:lnTo>
                <a:lnTo>
                  <a:pt x="1651999" y="1750833"/>
                </a:lnTo>
                <a:lnTo>
                  <a:pt x="1646920" y="1759719"/>
                </a:lnTo>
                <a:lnTo>
                  <a:pt x="1641206" y="1767970"/>
                </a:lnTo>
                <a:lnTo>
                  <a:pt x="1635175" y="1776539"/>
                </a:lnTo>
                <a:lnTo>
                  <a:pt x="1621842" y="1792724"/>
                </a:lnTo>
                <a:lnTo>
                  <a:pt x="1607557" y="1808909"/>
                </a:lnTo>
                <a:lnTo>
                  <a:pt x="1592637" y="1824776"/>
                </a:lnTo>
                <a:lnTo>
                  <a:pt x="1577716" y="1840009"/>
                </a:lnTo>
                <a:lnTo>
                  <a:pt x="1562162" y="1854608"/>
                </a:lnTo>
                <a:lnTo>
                  <a:pt x="1545972" y="1869206"/>
                </a:lnTo>
                <a:lnTo>
                  <a:pt x="1529782" y="1883487"/>
                </a:lnTo>
                <a:lnTo>
                  <a:pt x="1512957" y="1897133"/>
                </a:lnTo>
                <a:lnTo>
                  <a:pt x="1495815" y="1910144"/>
                </a:lnTo>
                <a:lnTo>
                  <a:pt x="1478355" y="1922838"/>
                </a:lnTo>
                <a:lnTo>
                  <a:pt x="1460578" y="1934580"/>
                </a:lnTo>
                <a:lnTo>
                  <a:pt x="1442484" y="1946322"/>
                </a:lnTo>
                <a:lnTo>
                  <a:pt x="1424072" y="1957112"/>
                </a:lnTo>
                <a:lnTo>
                  <a:pt x="1405342" y="1967585"/>
                </a:lnTo>
                <a:lnTo>
                  <a:pt x="1386295" y="1977106"/>
                </a:lnTo>
                <a:lnTo>
                  <a:pt x="1366931" y="1986309"/>
                </a:lnTo>
                <a:lnTo>
                  <a:pt x="1347249" y="1995195"/>
                </a:lnTo>
                <a:lnTo>
                  <a:pt x="1327568" y="2002811"/>
                </a:lnTo>
                <a:lnTo>
                  <a:pt x="1307251" y="2010110"/>
                </a:lnTo>
                <a:lnTo>
                  <a:pt x="1287252" y="2016775"/>
                </a:lnTo>
                <a:lnTo>
                  <a:pt x="1266618" y="2022487"/>
                </a:lnTo>
                <a:lnTo>
                  <a:pt x="1245983" y="2027565"/>
                </a:lnTo>
                <a:lnTo>
                  <a:pt x="1225032" y="2032008"/>
                </a:lnTo>
                <a:lnTo>
                  <a:pt x="1204398" y="2035498"/>
                </a:lnTo>
                <a:lnTo>
                  <a:pt x="1193922" y="2037403"/>
                </a:lnTo>
                <a:lnTo>
                  <a:pt x="1183129" y="2038672"/>
                </a:lnTo>
                <a:lnTo>
                  <a:pt x="1172653" y="2039624"/>
                </a:lnTo>
                <a:lnTo>
                  <a:pt x="1161860" y="2040576"/>
                </a:lnTo>
                <a:lnTo>
                  <a:pt x="1151066" y="2041211"/>
                </a:lnTo>
                <a:lnTo>
                  <a:pt x="1140591" y="2041845"/>
                </a:lnTo>
                <a:lnTo>
                  <a:pt x="1129797" y="2042163"/>
                </a:lnTo>
                <a:lnTo>
                  <a:pt x="1119004" y="2042163"/>
                </a:lnTo>
                <a:lnTo>
                  <a:pt x="1108211" y="2042163"/>
                </a:lnTo>
                <a:lnTo>
                  <a:pt x="1097418" y="2041845"/>
                </a:lnTo>
                <a:lnTo>
                  <a:pt x="1086942" y="2041211"/>
                </a:lnTo>
                <a:lnTo>
                  <a:pt x="1075831" y="2040576"/>
                </a:lnTo>
                <a:lnTo>
                  <a:pt x="1065038" y="2039624"/>
                </a:lnTo>
                <a:lnTo>
                  <a:pt x="1054245" y="2038355"/>
                </a:lnTo>
                <a:lnTo>
                  <a:pt x="1043134" y="2037085"/>
                </a:lnTo>
                <a:lnTo>
                  <a:pt x="1032658" y="2035181"/>
                </a:lnTo>
                <a:lnTo>
                  <a:pt x="1058054" y="2020266"/>
                </a:lnTo>
                <a:lnTo>
                  <a:pt x="1070752" y="2012332"/>
                </a:lnTo>
                <a:lnTo>
                  <a:pt x="1083450" y="2004398"/>
                </a:lnTo>
                <a:lnTo>
                  <a:pt x="1096465" y="1995829"/>
                </a:lnTo>
                <a:lnTo>
                  <a:pt x="1109163" y="1987261"/>
                </a:lnTo>
                <a:lnTo>
                  <a:pt x="1121861" y="1978058"/>
                </a:lnTo>
                <a:lnTo>
                  <a:pt x="1134559" y="1968854"/>
                </a:lnTo>
                <a:lnTo>
                  <a:pt x="1147257" y="1959334"/>
                </a:lnTo>
                <a:lnTo>
                  <a:pt x="1159320" y="1949813"/>
                </a:lnTo>
                <a:lnTo>
                  <a:pt x="1171701" y="1939975"/>
                </a:lnTo>
                <a:lnTo>
                  <a:pt x="1183764" y="1929820"/>
                </a:lnTo>
                <a:lnTo>
                  <a:pt x="1195827" y="1919030"/>
                </a:lnTo>
                <a:lnTo>
                  <a:pt x="1207255" y="1908557"/>
                </a:lnTo>
                <a:lnTo>
                  <a:pt x="1218683" y="1897450"/>
                </a:lnTo>
                <a:lnTo>
                  <a:pt x="1229476" y="1886025"/>
                </a:lnTo>
                <a:lnTo>
                  <a:pt x="1240269" y="1874601"/>
                </a:lnTo>
                <a:lnTo>
                  <a:pt x="1250428" y="1862859"/>
                </a:lnTo>
                <a:lnTo>
                  <a:pt x="1260904" y="1851117"/>
                </a:lnTo>
                <a:lnTo>
                  <a:pt x="1270427" y="1839057"/>
                </a:lnTo>
                <a:lnTo>
                  <a:pt x="1279315" y="1826363"/>
                </a:lnTo>
                <a:lnTo>
                  <a:pt x="1288204" y="1813352"/>
                </a:lnTo>
                <a:lnTo>
                  <a:pt x="1296458" y="1800658"/>
                </a:lnTo>
                <a:lnTo>
                  <a:pt x="1304076" y="1787329"/>
                </a:lnTo>
                <a:lnTo>
                  <a:pt x="1311378" y="1774000"/>
                </a:lnTo>
                <a:lnTo>
                  <a:pt x="1318044" y="1760037"/>
                </a:lnTo>
                <a:lnTo>
                  <a:pt x="1324076" y="1746073"/>
                </a:lnTo>
                <a:lnTo>
                  <a:pt x="1329472" y="1731792"/>
                </a:lnTo>
                <a:lnTo>
                  <a:pt x="1334551" y="1717194"/>
                </a:lnTo>
                <a:lnTo>
                  <a:pt x="1338678" y="1702596"/>
                </a:lnTo>
                <a:lnTo>
                  <a:pt x="1342170" y="1687363"/>
                </a:lnTo>
                <a:lnTo>
                  <a:pt x="1345027" y="1672130"/>
                </a:lnTo>
                <a:lnTo>
                  <a:pt x="1180906" y="1710212"/>
                </a:lnTo>
                <a:lnTo>
                  <a:pt x="1202810" y="1668004"/>
                </a:lnTo>
                <a:lnTo>
                  <a:pt x="1225667" y="1623892"/>
                </a:lnTo>
                <a:lnTo>
                  <a:pt x="1237412" y="1601678"/>
                </a:lnTo>
                <a:lnTo>
                  <a:pt x="1248523" y="1578828"/>
                </a:lnTo>
                <a:lnTo>
                  <a:pt x="1259951" y="1555662"/>
                </a:lnTo>
                <a:lnTo>
                  <a:pt x="1270110" y="1532178"/>
                </a:lnTo>
                <a:lnTo>
                  <a:pt x="1279950" y="1508376"/>
                </a:lnTo>
                <a:lnTo>
                  <a:pt x="1284712" y="1496634"/>
                </a:lnTo>
                <a:lnTo>
                  <a:pt x="1289156" y="1484892"/>
                </a:lnTo>
                <a:lnTo>
                  <a:pt x="1293601" y="1472833"/>
                </a:lnTo>
                <a:lnTo>
                  <a:pt x="1297410" y="1461091"/>
                </a:lnTo>
                <a:lnTo>
                  <a:pt x="1301219" y="1449031"/>
                </a:lnTo>
                <a:lnTo>
                  <a:pt x="1304394" y="1436972"/>
                </a:lnTo>
                <a:lnTo>
                  <a:pt x="1307568" y="1424912"/>
                </a:lnTo>
                <a:lnTo>
                  <a:pt x="1310425" y="1413170"/>
                </a:lnTo>
                <a:lnTo>
                  <a:pt x="1312965" y="1400794"/>
                </a:lnTo>
                <a:lnTo>
                  <a:pt x="1314870" y="1389052"/>
                </a:lnTo>
                <a:lnTo>
                  <a:pt x="1317092" y="1376675"/>
                </a:lnTo>
                <a:lnTo>
                  <a:pt x="1318362" y="1364933"/>
                </a:lnTo>
                <a:lnTo>
                  <a:pt x="1319314" y="1352873"/>
                </a:lnTo>
                <a:lnTo>
                  <a:pt x="1319631" y="1340814"/>
                </a:lnTo>
                <a:lnTo>
                  <a:pt x="1145987" y="1463947"/>
                </a:lnTo>
                <a:lnTo>
                  <a:pt x="1142813" y="1145325"/>
                </a:lnTo>
                <a:lnTo>
                  <a:pt x="1000914" y="1303049"/>
                </a:lnTo>
                <a:lnTo>
                  <a:pt x="1000596" y="1295115"/>
                </a:lnTo>
                <a:lnTo>
                  <a:pt x="1000279" y="1286864"/>
                </a:lnTo>
                <a:lnTo>
                  <a:pt x="999644" y="1279248"/>
                </a:lnTo>
                <a:lnTo>
                  <a:pt x="999009" y="1270997"/>
                </a:lnTo>
                <a:lnTo>
                  <a:pt x="997739" y="1262745"/>
                </a:lnTo>
                <a:lnTo>
                  <a:pt x="996787" y="1254812"/>
                </a:lnTo>
                <a:lnTo>
                  <a:pt x="993295" y="1238309"/>
                </a:lnTo>
                <a:lnTo>
                  <a:pt x="989803" y="1221807"/>
                </a:lnTo>
                <a:lnTo>
                  <a:pt x="985041" y="1205305"/>
                </a:lnTo>
                <a:lnTo>
                  <a:pt x="980279" y="1189120"/>
                </a:lnTo>
                <a:lnTo>
                  <a:pt x="974883" y="1172617"/>
                </a:lnTo>
                <a:lnTo>
                  <a:pt x="968851" y="1156432"/>
                </a:lnTo>
                <a:lnTo>
                  <a:pt x="963137" y="1140247"/>
                </a:lnTo>
                <a:lnTo>
                  <a:pt x="950122" y="1108195"/>
                </a:lnTo>
                <a:lnTo>
                  <a:pt x="937106" y="1077412"/>
                </a:lnTo>
                <a:lnTo>
                  <a:pt x="925043" y="1047263"/>
                </a:lnTo>
                <a:lnTo>
                  <a:pt x="921234" y="1053293"/>
                </a:lnTo>
                <a:lnTo>
                  <a:pt x="917742" y="1059322"/>
                </a:lnTo>
                <a:lnTo>
                  <a:pt x="914250" y="1065352"/>
                </a:lnTo>
                <a:lnTo>
                  <a:pt x="910758" y="1071699"/>
                </a:lnTo>
                <a:lnTo>
                  <a:pt x="907901" y="1078364"/>
                </a:lnTo>
                <a:lnTo>
                  <a:pt x="904727" y="1085028"/>
                </a:lnTo>
                <a:lnTo>
                  <a:pt x="899330" y="1098992"/>
                </a:lnTo>
                <a:lnTo>
                  <a:pt x="894251" y="1113272"/>
                </a:lnTo>
                <a:lnTo>
                  <a:pt x="889807" y="1128188"/>
                </a:lnTo>
                <a:lnTo>
                  <a:pt x="885680" y="1143421"/>
                </a:lnTo>
                <a:lnTo>
                  <a:pt x="882188" y="1158971"/>
                </a:lnTo>
                <a:lnTo>
                  <a:pt x="878696" y="1174521"/>
                </a:lnTo>
                <a:lnTo>
                  <a:pt x="875522" y="1190072"/>
                </a:lnTo>
                <a:lnTo>
                  <a:pt x="869808" y="1220537"/>
                </a:lnTo>
                <a:lnTo>
                  <a:pt x="864411" y="1250051"/>
                </a:lnTo>
                <a:lnTo>
                  <a:pt x="861554" y="1264332"/>
                </a:lnTo>
                <a:lnTo>
                  <a:pt x="858697" y="1277661"/>
                </a:lnTo>
                <a:lnTo>
                  <a:pt x="729178" y="1113590"/>
                </a:lnTo>
                <a:lnTo>
                  <a:pt x="729178" y="1523926"/>
                </a:lnTo>
                <a:lnTo>
                  <a:pt x="552677" y="1388417"/>
                </a:lnTo>
                <a:lnTo>
                  <a:pt x="574581" y="1694345"/>
                </a:lnTo>
                <a:lnTo>
                  <a:pt x="569184" y="1691806"/>
                </a:lnTo>
                <a:lnTo>
                  <a:pt x="563153" y="1688950"/>
                </a:lnTo>
                <a:lnTo>
                  <a:pt x="557121" y="1687046"/>
                </a:lnTo>
                <a:lnTo>
                  <a:pt x="550772" y="1685141"/>
                </a:lnTo>
                <a:lnTo>
                  <a:pt x="538392" y="1681968"/>
                </a:lnTo>
                <a:lnTo>
                  <a:pt x="525376" y="1679112"/>
                </a:lnTo>
                <a:lnTo>
                  <a:pt x="512679" y="1676256"/>
                </a:lnTo>
                <a:lnTo>
                  <a:pt x="506330" y="1674669"/>
                </a:lnTo>
                <a:lnTo>
                  <a:pt x="499981" y="1672765"/>
                </a:lnTo>
                <a:lnTo>
                  <a:pt x="493632" y="1670861"/>
                </a:lnTo>
                <a:lnTo>
                  <a:pt x="487918" y="1668639"/>
                </a:lnTo>
                <a:lnTo>
                  <a:pt x="482204" y="1666100"/>
                </a:lnTo>
                <a:lnTo>
                  <a:pt x="476807" y="1662609"/>
                </a:lnTo>
                <a:lnTo>
                  <a:pt x="479346" y="1671178"/>
                </a:lnTo>
                <a:lnTo>
                  <a:pt x="482204" y="1679112"/>
                </a:lnTo>
                <a:lnTo>
                  <a:pt x="485061" y="1687363"/>
                </a:lnTo>
                <a:lnTo>
                  <a:pt x="488235" y="1695614"/>
                </a:lnTo>
                <a:lnTo>
                  <a:pt x="491727" y="1703548"/>
                </a:lnTo>
                <a:lnTo>
                  <a:pt x="495219" y="1711482"/>
                </a:lnTo>
                <a:lnTo>
                  <a:pt x="502838" y="1727032"/>
                </a:lnTo>
                <a:lnTo>
                  <a:pt x="511409" y="1742265"/>
                </a:lnTo>
                <a:lnTo>
                  <a:pt x="520297" y="1757498"/>
                </a:lnTo>
                <a:lnTo>
                  <a:pt x="529821" y="1771779"/>
                </a:lnTo>
                <a:lnTo>
                  <a:pt x="539979" y="1786377"/>
                </a:lnTo>
                <a:lnTo>
                  <a:pt x="550772" y="1800658"/>
                </a:lnTo>
                <a:lnTo>
                  <a:pt x="562518" y="1814621"/>
                </a:lnTo>
                <a:lnTo>
                  <a:pt x="574263" y="1827950"/>
                </a:lnTo>
                <a:lnTo>
                  <a:pt x="586644" y="1841279"/>
                </a:lnTo>
                <a:lnTo>
                  <a:pt x="599342" y="1853973"/>
                </a:lnTo>
                <a:lnTo>
                  <a:pt x="612675" y="1866984"/>
                </a:lnTo>
                <a:lnTo>
                  <a:pt x="626325" y="1879361"/>
                </a:lnTo>
                <a:lnTo>
                  <a:pt x="639975" y="1891420"/>
                </a:lnTo>
                <a:lnTo>
                  <a:pt x="654260" y="1903162"/>
                </a:lnTo>
                <a:lnTo>
                  <a:pt x="668863" y="1914905"/>
                </a:lnTo>
                <a:lnTo>
                  <a:pt x="683783" y="1926012"/>
                </a:lnTo>
                <a:lnTo>
                  <a:pt x="698386" y="1937119"/>
                </a:lnTo>
                <a:lnTo>
                  <a:pt x="713623" y="1947909"/>
                </a:lnTo>
                <a:lnTo>
                  <a:pt x="728861" y="1958382"/>
                </a:lnTo>
                <a:lnTo>
                  <a:pt x="744098" y="1968537"/>
                </a:lnTo>
                <a:lnTo>
                  <a:pt x="759653" y="1978058"/>
                </a:lnTo>
                <a:lnTo>
                  <a:pt x="775208" y="1988213"/>
                </a:lnTo>
                <a:lnTo>
                  <a:pt x="790446" y="1997416"/>
                </a:lnTo>
                <a:lnTo>
                  <a:pt x="805683" y="2006302"/>
                </a:lnTo>
                <a:lnTo>
                  <a:pt x="820920" y="2015188"/>
                </a:lnTo>
                <a:lnTo>
                  <a:pt x="851396" y="2032008"/>
                </a:lnTo>
                <a:lnTo>
                  <a:pt x="880918" y="2047875"/>
                </a:lnTo>
                <a:lnTo>
                  <a:pt x="851713" y="2047875"/>
                </a:lnTo>
                <a:lnTo>
                  <a:pt x="822508" y="2047558"/>
                </a:lnTo>
                <a:lnTo>
                  <a:pt x="794255" y="2046288"/>
                </a:lnTo>
                <a:lnTo>
                  <a:pt x="766002" y="2044067"/>
                </a:lnTo>
                <a:lnTo>
                  <a:pt x="751717" y="2043115"/>
                </a:lnTo>
                <a:lnTo>
                  <a:pt x="737749" y="2041528"/>
                </a:lnTo>
                <a:lnTo>
                  <a:pt x="723781" y="2039941"/>
                </a:lnTo>
                <a:lnTo>
                  <a:pt x="710449" y="2038355"/>
                </a:lnTo>
                <a:lnTo>
                  <a:pt x="696481" y="2036451"/>
                </a:lnTo>
                <a:lnTo>
                  <a:pt x="682831" y="2033912"/>
                </a:lnTo>
                <a:lnTo>
                  <a:pt x="669498" y="2031690"/>
                </a:lnTo>
                <a:lnTo>
                  <a:pt x="656165" y="2029151"/>
                </a:lnTo>
                <a:lnTo>
                  <a:pt x="643150" y="2025978"/>
                </a:lnTo>
                <a:lnTo>
                  <a:pt x="629817" y="2023122"/>
                </a:lnTo>
                <a:lnTo>
                  <a:pt x="616801" y="2019948"/>
                </a:lnTo>
                <a:lnTo>
                  <a:pt x="604104" y="2016457"/>
                </a:lnTo>
                <a:lnTo>
                  <a:pt x="591088" y="2012966"/>
                </a:lnTo>
                <a:lnTo>
                  <a:pt x="578708" y="2008841"/>
                </a:lnTo>
                <a:lnTo>
                  <a:pt x="566010" y="2004715"/>
                </a:lnTo>
                <a:lnTo>
                  <a:pt x="553947" y="2000272"/>
                </a:lnTo>
                <a:lnTo>
                  <a:pt x="541566" y="1995829"/>
                </a:lnTo>
                <a:lnTo>
                  <a:pt x="529503" y="1991069"/>
                </a:lnTo>
                <a:lnTo>
                  <a:pt x="517440" y="1985674"/>
                </a:lnTo>
                <a:lnTo>
                  <a:pt x="506012" y="1980596"/>
                </a:lnTo>
                <a:lnTo>
                  <a:pt x="494584" y="1975201"/>
                </a:lnTo>
                <a:lnTo>
                  <a:pt x="482838" y="1969172"/>
                </a:lnTo>
                <a:lnTo>
                  <a:pt x="471728" y="1963459"/>
                </a:lnTo>
                <a:lnTo>
                  <a:pt x="460300" y="1957112"/>
                </a:lnTo>
                <a:lnTo>
                  <a:pt x="449507" y="1950765"/>
                </a:lnTo>
                <a:lnTo>
                  <a:pt x="439031" y="1943784"/>
                </a:lnTo>
                <a:lnTo>
                  <a:pt x="428555" y="1936802"/>
                </a:lnTo>
                <a:lnTo>
                  <a:pt x="417762" y="1929820"/>
                </a:lnTo>
                <a:lnTo>
                  <a:pt x="407921" y="1922521"/>
                </a:lnTo>
                <a:lnTo>
                  <a:pt x="397763" y="1914587"/>
                </a:lnTo>
                <a:lnTo>
                  <a:pt x="388239" y="1906653"/>
                </a:lnTo>
                <a:lnTo>
                  <a:pt x="378081" y="1898402"/>
                </a:lnTo>
                <a:lnTo>
                  <a:pt x="368875" y="1889834"/>
                </a:lnTo>
                <a:lnTo>
                  <a:pt x="359669" y="1881265"/>
                </a:lnTo>
                <a:lnTo>
                  <a:pt x="350780" y="1872062"/>
                </a:lnTo>
                <a:lnTo>
                  <a:pt x="341892" y="1862541"/>
                </a:lnTo>
                <a:lnTo>
                  <a:pt x="333321" y="1853021"/>
                </a:lnTo>
                <a:lnTo>
                  <a:pt x="325067" y="1843183"/>
                </a:lnTo>
                <a:lnTo>
                  <a:pt x="316813" y="1833028"/>
                </a:lnTo>
                <a:lnTo>
                  <a:pt x="309195" y="1822872"/>
                </a:lnTo>
                <a:lnTo>
                  <a:pt x="301258" y="1811765"/>
                </a:lnTo>
                <a:lnTo>
                  <a:pt x="293957" y="1800975"/>
                </a:lnTo>
                <a:lnTo>
                  <a:pt x="286656" y="1789550"/>
                </a:lnTo>
                <a:lnTo>
                  <a:pt x="279672" y="1777808"/>
                </a:lnTo>
                <a:lnTo>
                  <a:pt x="273323" y="1766066"/>
                </a:lnTo>
                <a:lnTo>
                  <a:pt x="266657" y="1753690"/>
                </a:lnTo>
                <a:lnTo>
                  <a:pt x="260308" y="1741630"/>
                </a:lnTo>
                <a:lnTo>
                  <a:pt x="254276" y="1728619"/>
                </a:lnTo>
                <a:lnTo>
                  <a:pt x="248879" y="1715607"/>
                </a:lnTo>
                <a:lnTo>
                  <a:pt x="243483" y="1702278"/>
                </a:lnTo>
                <a:lnTo>
                  <a:pt x="238086" y="1688315"/>
                </a:lnTo>
                <a:lnTo>
                  <a:pt x="233325" y="1674669"/>
                </a:lnTo>
                <a:lnTo>
                  <a:pt x="228563" y="1660071"/>
                </a:lnTo>
                <a:lnTo>
                  <a:pt x="224436" y="1645472"/>
                </a:lnTo>
                <a:lnTo>
                  <a:pt x="220309" y="1630557"/>
                </a:lnTo>
                <a:lnTo>
                  <a:pt x="216817" y="1615007"/>
                </a:lnTo>
                <a:lnTo>
                  <a:pt x="213008" y="1600091"/>
                </a:lnTo>
                <a:lnTo>
                  <a:pt x="209833" y="1584223"/>
                </a:lnTo>
                <a:lnTo>
                  <a:pt x="203802" y="1550267"/>
                </a:lnTo>
                <a:lnTo>
                  <a:pt x="197770" y="1515041"/>
                </a:lnTo>
                <a:lnTo>
                  <a:pt x="191739" y="1477910"/>
                </a:lnTo>
                <a:lnTo>
                  <a:pt x="185072" y="1439828"/>
                </a:lnTo>
                <a:lnTo>
                  <a:pt x="181898" y="1420470"/>
                </a:lnTo>
                <a:lnTo>
                  <a:pt x="177771" y="1401111"/>
                </a:lnTo>
                <a:lnTo>
                  <a:pt x="173962" y="1381753"/>
                </a:lnTo>
                <a:lnTo>
                  <a:pt x="169517" y="1362394"/>
                </a:lnTo>
                <a:lnTo>
                  <a:pt x="164756" y="1343036"/>
                </a:lnTo>
                <a:lnTo>
                  <a:pt x="159994" y="1323994"/>
                </a:lnTo>
                <a:lnTo>
                  <a:pt x="154597" y="1305271"/>
                </a:lnTo>
                <a:lnTo>
                  <a:pt x="148883" y="1286229"/>
                </a:lnTo>
                <a:lnTo>
                  <a:pt x="142534" y="1268140"/>
                </a:lnTo>
                <a:lnTo>
                  <a:pt x="135868" y="1250369"/>
                </a:lnTo>
                <a:lnTo>
                  <a:pt x="128249" y="1232914"/>
                </a:lnTo>
                <a:lnTo>
                  <a:pt x="124757" y="1224346"/>
                </a:lnTo>
                <a:lnTo>
                  <a:pt x="120313" y="1216095"/>
                </a:lnTo>
                <a:lnTo>
                  <a:pt x="116504" y="1207843"/>
                </a:lnTo>
                <a:lnTo>
                  <a:pt x="111742" y="1199592"/>
                </a:lnTo>
                <a:lnTo>
                  <a:pt x="107298" y="1191658"/>
                </a:lnTo>
                <a:lnTo>
                  <a:pt x="102536" y="1184042"/>
                </a:lnTo>
                <a:lnTo>
                  <a:pt x="97457" y="1176426"/>
                </a:lnTo>
                <a:lnTo>
                  <a:pt x="92695" y="1168809"/>
                </a:lnTo>
                <a:lnTo>
                  <a:pt x="87298" y="1161827"/>
                </a:lnTo>
                <a:lnTo>
                  <a:pt x="81902" y="1154528"/>
                </a:lnTo>
                <a:lnTo>
                  <a:pt x="76505" y="1148181"/>
                </a:lnTo>
                <a:lnTo>
                  <a:pt x="70474" y="1141517"/>
                </a:lnTo>
                <a:lnTo>
                  <a:pt x="64442" y="1134852"/>
                </a:lnTo>
                <a:lnTo>
                  <a:pt x="58411" y="1128505"/>
                </a:lnTo>
                <a:lnTo>
                  <a:pt x="51744" y="1122476"/>
                </a:lnTo>
                <a:lnTo>
                  <a:pt x="45078" y="1117081"/>
                </a:lnTo>
                <a:lnTo>
                  <a:pt x="38094" y="1111686"/>
                </a:lnTo>
                <a:lnTo>
                  <a:pt x="31110" y="1106608"/>
                </a:lnTo>
                <a:lnTo>
                  <a:pt x="23491" y="1101530"/>
                </a:lnTo>
                <a:lnTo>
                  <a:pt x="15873" y="1096770"/>
                </a:lnTo>
                <a:lnTo>
                  <a:pt x="8254" y="1092644"/>
                </a:lnTo>
                <a:lnTo>
                  <a:pt x="0" y="1088202"/>
                </a:lnTo>
                <a:lnTo>
                  <a:pt x="5079" y="1086615"/>
                </a:lnTo>
                <a:lnTo>
                  <a:pt x="10476" y="1085028"/>
                </a:lnTo>
                <a:lnTo>
                  <a:pt x="15555" y="1083759"/>
                </a:lnTo>
                <a:lnTo>
                  <a:pt x="20634" y="1082489"/>
                </a:lnTo>
                <a:lnTo>
                  <a:pt x="26031" y="1081220"/>
                </a:lnTo>
                <a:lnTo>
                  <a:pt x="31110" y="1080585"/>
                </a:lnTo>
                <a:lnTo>
                  <a:pt x="42221" y="1079633"/>
                </a:lnTo>
                <a:lnTo>
                  <a:pt x="53014" y="1079316"/>
                </a:lnTo>
                <a:lnTo>
                  <a:pt x="63807" y="1079633"/>
                </a:lnTo>
                <a:lnTo>
                  <a:pt x="74918" y="1080902"/>
                </a:lnTo>
                <a:lnTo>
                  <a:pt x="86029" y="1082807"/>
                </a:lnTo>
                <a:lnTo>
                  <a:pt x="96822" y="1085028"/>
                </a:lnTo>
                <a:lnTo>
                  <a:pt x="108250" y="1087567"/>
                </a:lnTo>
                <a:lnTo>
                  <a:pt x="119361" y="1091058"/>
                </a:lnTo>
                <a:lnTo>
                  <a:pt x="130471" y="1094866"/>
                </a:lnTo>
                <a:lnTo>
                  <a:pt x="141899" y="1099309"/>
                </a:lnTo>
                <a:lnTo>
                  <a:pt x="153010" y="1103752"/>
                </a:lnTo>
                <a:lnTo>
                  <a:pt x="164121" y="1108829"/>
                </a:lnTo>
                <a:lnTo>
                  <a:pt x="175232" y="1114224"/>
                </a:lnTo>
                <a:lnTo>
                  <a:pt x="186025" y="1119937"/>
                </a:lnTo>
                <a:lnTo>
                  <a:pt x="196818" y="1125966"/>
                </a:lnTo>
                <a:lnTo>
                  <a:pt x="207929" y="1132314"/>
                </a:lnTo>
                <a:lnTo>
                  <a:pt x="218404" y="1138343"/>
                </a:lnTo>
                <a:lnTo>
                  <a:pt x="228880" y="1145008"/>
                </a:lnTo>
                <a:lnTo>
                  <a:pt x="239356" y="1151672"/>
                </a:lnTo>
                <a:lnTo>
                  <a:pt x="259038" y="1165318"/>
                </a:lnTo>
                <a:lnTo>
                  <a:pt x="278085" y="1178964"/>
                </a:lnTo>
                <a:lnTo>
                  <a:pt x="295862" y="1192610"/>
                </a:lnTo>
                <a:lnTo>
                  <a:pt x="312687" y="1205622"/>
                </a:lnTo>
                <a:lnTo>
                  <a:pt x="328241" y="1217999"/>
                </a:lnTo>
                <a:lnTo>
                  <a:pt x="329829" y="1204035"/>
                </a:lnTo>
                <a:lnTo>
                  <a:pt x="331098" y="1190072"/>
                </a:lnTo>
                <a:lnTo>
                  <a:pt x="331733" y="1176108"/>
                </a:lnTo>
                <a:lnTo>
                  <a:pt x="332051" y="1162145"/>
                </a:lnTo>
                <a:lnTo>
                  <a:pt x="332368" y="1148499"/>
                </a:lnTo>
                <a:lnTo>
                  <a:pt x="332051" y="1134218"/>
                </a:lnTo>
                <a:lnTo>
                  <a:pt x="331733" y="1120254"/>
                </a:lnTo>
                <a:lnTo>
                  <a:pt x="331098" y="1105973"/>
                </a:lnTo>
                <a:lnTo>
                  <a:pt x="330146" y="1092327"/>
                </a:lnTo>
                <a:lnTo>
                  <a:pt x="328559" y="1078046"/>
                </a:lnTo>
                <a:lnTo>
                  <a:pt x="327289" y="1064083"/>
                </a:lnTo>
                <a:lnTo>
                  <a:pt x="325384" y="1050437"/>
                </a:lnTo>
                <a:lnTo>
                  <a:pt x="323480" y="1036473"/>
                </a:lnTo>
                <a:lnTo>
                  <a:pt x="320940" y="1022510"/>
                </a:lnTo>
                <a:lnTo>
                  <a:pt x="318401" y="1008863"/>
                </a:lnTo>
                <a:lnTo>
                  <a:pt x="315861" y="994900"/>
                </a:lnTo>
                <a:lnTo>
                  <a:pt x="312369" y="980936"/>
                </a:lnTo>
                <a:lnTo>
                  <a:pt x="309195" y="967608"/>
                </a:lnTo>
                <a:lnTo>
                  <a:pt x="305703" y="953961"/>
                </a:lnTo>
                <a:lnTo>
                  <a:pt x="301893" y="939998"/>
                </a:lnTo>
                <a:lnTo>
                  <a:pt x="297766" y="926986"/>
                </a:lnTo>
                <a:lnTo>
                  <a:pt x="293322" y="913340"/>
                </a:lnTo>
                <a:lnTo>
                  <a:pt x="288878" y="900012"/>
                </a:lnTo>
                <a:lnTo>
                  <a:pt x="284116" y="887000"/>
                </a:lnTo>
                <a:lnTo>
                  <a:pt x="278720" y="873671"/>
                </a:lnTo>
                <a:lnTo>
                  <a:pt x="273640" y="860977"/>
                </a:lnTo>
                <a:lnTo>
                  <a:pt x="268244" y="847966"/>
                </a:lnTo>
                <a:lnTo>
                  <a:pt x="262212" y="835272"/>
                </a:lnTo>
                <a:lnTo>
                  <a:pt x="256498" y="822578"/>
                </a:lnTo>
                <a:lnTo>
                  <a:pt x="250149" y="810201"/>
                </a:lnTo>
                <a:lnTo>
                  <a:pt x="243483" y="797824"/>
                </a:lnTo>
                <a:lnTo>
                  <a:pt x="236816" y="785765"/>
                </a:lnTo>
                <a:lnTo>
                  <a:pt x="246340" y="786082"/>
                </a:lnTo>
                <a:lnTo>
                  <a:pt x="255863" y="787034"/>
                </a:lnTo>
                <a:lnTo>
                  <a:pt x="265387" y="788304"/>
                </a:lnTo>
                <a:lnTo>
                  <a:pt x="274910" y="790208"/>
                </a:lnTo>
                <a:lnTo>
                  <a:pt x="284434" y="792746"/>
                </a:lnTo>
                <a:lnTo>
                  <a:pt x="293957" y="795603"/>
                </a:lnTo>
                <a:lnTo>
                  <a:pt x="303481" y="799093"/>
                </a:lnTo>
                <a:lnTo>
                  <a:pt x="313004" y="802902"/>
                </a:lnTo>
                <a:lnTo>
                  <a:pt x="323162" y="807027"/>
                </a:lnTo>
                <a:lnTo>
                  <a:pt x="332686" y="811788"/>
                </a:lnTo>
                <a:lnTo>
                  <a:pt x="342209" y="816548"/>
                </a:lnTo>
                <a:lnTo>
                  <a:pt x="351415" y="821626"/>
                </a:lnTo>
                <a:lnTo>
                  <a:pt x="360939" y="827338"/>
                </a:lnTo>
                <a:lnTo>
                  <a:pt x="370462" y="833050"/>
                </a:lnTo>
                <a:lnTo>
                  <a:pt x="379985" y="839080"/>
                </a:lnTo>
                <a:lnTo>
                  <a:pt x="389191" y="845110"/>
                </a:lnTo>
                <a:lnTo>
                  <a:pt x="407603" y="857804"/>
                </a:lnTo>
                <a:lnTo>
                  <a:pt x="425381" y="871450"/>
                </a:lnTo>
                <a:lnTo>
                  <a:pt x="442840" y="885096"/>
                </a:lnTo>
                <a:lnTo>
                  <a:pt x="459982" y="898742"/>
                </a:lnTo>
                <a:lnTo>
                  <a:pt x="492044" y="925400"/>
                </a:lnTo>
                <a:lnTo>
                  <a:pt x="521250" y="949519"/>
                </a:lnTo>
                <a:lnTo>
                  <a:pt x="522837" y="933651"/>
                </a:lnTo>
                <a:lnTo>
                  <a:pt x="524107" y="917149"/>
                </a:lnTo>
                <a:lnTo>
                  <a:pt x="525376" y="900964"/>
                </a:lnTo>
                <a:lnTo>
                  <a:pt x="526329" y="884461"/>
                </a:lnTo>
                <a:lnTo>
                  <a:pt x="527281" y="867959"/>
                </a:lnTo>
                <a:lnTo>
                  <a:pt x="527916" y="851457"/>
                </a:lnTo>
                <a:lnTo>
                  <a:pt x="527916" y="834320"/>
                </a:lnTo>
                <a:lnTo>
                  <a:pt x="527916" y="817817"/>
                </a:lnTo>
                <a:lnTo>
                  <a:pt x="527599" y="800998"/>
                </a:lnTo>
                <a:lnTo>
                  <a:pt x="526646" y="784495"/>
                </a:lnTo>
                <a:lnTo>
                  <a:pt x="525694" y="767676"/>
                </a:lnTo>
                <a:lnTo>
                  <a:pt x="524424" y="751173"/>
                </a:lnTo>
                <a:lnTo>
                  <a:pt x="522837" y="734354"/>
                </a:lnTo>
                <a:lnTo>
                  <a:pt x="520932" y="717851"/>
                </a:lnTo>
                <a:lnTo>
                  <a:pt x="519027" y="701349"/>
                </a:lnTo>
                <a:lnTo>
                  <a:pt x="516170" y="684847"/>
                </a:lnTo>
                <a:lnTo>
                  <a:pt x="513313" y="668344"/>
                </a:lnTo>
                <a:lnTo>
                  <a:pt x="509822" y="651842"/>
                </a:lnTo>
                <a:lnTo>
                  <a:pt x="506330" y="635657"/>
                </a:lnTo>
                <a:lnTo>
                  <a:pt x="502520" y="619472"/>
                </a:lnTo>
                <a:lnTo>
                  <a:pt x="498076" y="603604"/>
                </a:lnTo>
                <a:lnTo>
                  <a:pt x="493314" y="587419"/>
                </a:lnTo>
                <a:lnTo>
                  <a:pt x="488235" y="572187"/>
                </a:lnTo>
                <a:lnTo>
                  <a:pt x="482521" y="556319"/>
                </a:lnTo>
                <a:lnTo>
                  <a:pt x="476489" y="541086"/>
                </a:lnTo>
                <a:lnTo>
                  <a:pt x="470458" y="525536"/>
                </a:lnTo>
                <a:lnTo>
                  <a:pt x="463474" y="510620"/>
                </a:lnTo>
                <a:lnTo>
                  <a:pt x="456490" y="495705"/>
                </a:lnTo>
                <a:lnTo>
                  <a:pt x="448872" y="481106"/>
                </a:lnTo>
                <a:lnTo>
                  <a:pt x="440618" y="466826"/>
                </a:lnTo>
                <a:lnTo>
                  <a:pt x="432047" y="452545"/>
                </a:lnTo>
                <a:lnTo>
                  <a:pt x="423158" y="438264"/>
                </a:lnTo>
                <a:lnTo>
                  <a:pt x="434269" y="438581"/>
                </a:lnTo>
                <a:lnTo>
                  <a:pt x="445697" y="439851"/>
                </a:lnTo>
                <a:lnTo>
                  <a:pt x="457125" y="441437"/>
                </a:lnTo>
                <a:lnTo>
                  <a:pt x="468236" y="443659"/>
                </a:lnTo>
                <a:lnTo>
                  <a:pt x="479981" y="446515"/>
                </a:lnTo>
                <a:lnTo>
                  <a:pt x="491092" y="450006"/>
                </a:lnTo>
                <a:lnTo>
                  <a:pt x="502838" y="453814"/>
                </a:lnTo>
                <a:lnTo>
                  <a:pt x="514266" y="458257"/>
                </a:lnTo>
                <a:lnTo>
                  <a:pt x="525694" y="463017"/>
                </a:lnTo>
                <a:lnTo>
                  <a:pt x="537122" y="468412"/>
                </a:lnTo>
                <a:lnTo>
                  <a:pt x="548550" y="474125"/>
                </a:lnTo>
                <a:lnTo>
                  <a:pt x="559661" y="479837"/>
                </a:lnTo>
                <a:lnTo>
                  <a:pt x="571406" y="486184"/>
                </a:lnTo>
                <a:lnTo>
                  <a:pt x="582517" y="492848"/>
                </a:lnTo>
                <a:lnTo>
                  <a:pt x="593945" y="499830"/>
                </a:lnTo>
                <a:lnTo>
                  <a:pt x="605056" y="507129"/>
                </a:lnTo>
                <a:lnTo>
                  <a:pt x="615849" y="514428"/>
                </a:lnTo>
                <a:lnTo>
                  <a:pt x="627277" y="521727"/>
                </a:lnTo>
                <a:lnTo>
                  <a:pt x="648546" y="537278"/>
                </a:lnTo>
                <a:lnTo>
                  <a:pt x="669815" y="552828"/>
                </a:lnTo>
                <a:lnTo>
                  <a:pt x="690132" y="568696"/>
                </a:lnTo>
                <a:lnTo>
                  <a:pt x="710131" y="584246"/>
                </a:lnTo>
                <a:lnTo>
                  <a:pt x="728861" y="599796"/>
                </a:lnTo>
                <a:lnTo>
                  <a:pt x="764097" y="627723"/>
                </a:lnTo>
                <a:lnTo>
                  <a:pt x="763780" y="606143"/>
                </a:lnTo>
                <a:lnTo>
                  <a:pt x="763780" y="584563"/>
                </a:lnTo>
                <a:lnTo>
                  <a:pt x="763780" y="563301"/>
                </a:lnTo>
                <a:lnTo>
                  <a:pt x="764415" y="542038"/>
                </a:lnTo>
                <a:lnTo>
                  <a:pt x="765050" y="521093"/>
                </a:lnTo>
                <a:lnTo>
                  <a:pt x="766320" y="500465"/>
                </a:lnTo>
                <a:lnTo>
                  <a:pt x="767907" y="479520"/>
                </a:lnTo>
                <a:lnTo>
                  <a:pt x="769494" y="459526"/>
                </a:lnTo>
                <a:lnTo>
                  <a:pt x="771399" y="438899"/>
                </a:lnTo>
                <a:lnTo>
                  <a:pt x="773938" y="418905"/>
                </a:lnTo>
                <a:lnTo>
                  <a:pt x="776795" y="399229"/>
                </a:lnTo>
                <a:lnTo>
                  <a:pt x="779652" y="379236"/>
                </a:lnTo>
                <a:lnTo>
                  <a:pt x="783144" y="359560"/>
                </a:lnTo>
                <a:lnTo>
                  <a:pt x="786954" y="339885"/>
                </a:lnTo>
                <a:lnTo>
                  <a:pt x="791398" y="320526"/>
                </a:lnTo>
                <a:lnTo>
                  <a:pt x="795525" y="301168"/>
                </a:lnTo>
                <a:lnTo>
                  <a:pt x="800604" y="281809"/>
                </a:lnTo>
                <a:lnTo>
                  <a:pt x="806000" y="262768"/>
                </a:lnTo>
                <a:lnTo>
                  <a:pt x="811715" y="243727"/>
                </a:lnTo>
                <a:lnTo>
                  <a:pt x="818064" y="224686"/>
                </a:lnTo>
                <a:lnTo>
                  <a:pt x="824730" y="205644"/>
                </a:lnTo>
                <a:lnTo>
                  <a:pt x="831714" y="186921"/>
                </a:lnTo>
                <a:lnTo>
                  <a:pt x="839015" y="167880"/>
                </a:lnTo>
                <a:lnTo>
                  <a:pt x="846951" y="149156"/>
                </a:lnTo>
                <a:lnTo>
                  <a:pt x="855522" y="130749"/>
                </a:lnTo>
                <a:lnTo>
                  <a:pt x="864728" y="112026"/>
                </a:lnTo>
                <a:lnTo>
                  <a:pt x="873934" y="92984"/>
                </a:lnTo>
                <a:lnTo>
                  <a:pt x="883775" y="74578"/>
                </a:lnTo>
                <a:lnTo>
                  <a:pt x="893934" y="55854"/>
                </a:lnTo>
                <a:lnTo>
                  <a:pt x="904727" y="37448"/>
                </a:lnTo>
                <a:lnTo>
                  <a:pt x="916472" y="18407"/>
                </a:lnTo>
                <a:lnTo>
                  <a:pt x="928218" y="0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835297">
            <a:off x="3638286" y="85295"/>
            <a:ext cx="8385293" cy="6976741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sp>
        <p:nvSpPr>
          <p:cNvPr id="3" name="矩形 2"/>
          <p:cNvSpPr/>
          <p:nvPr/>
        </p:nvSpPr>
        <p:spPr>
          <a:xfrm rot="1314121">
            <a:off x="5824325" y="2636811"/>
            <a:ext cx="4408510" cy="720528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碳化碱余属、氢化碱金属</a:t>
            </a:r>
            <a:endParaRPr kumimoji="0" lang="en-US" altLang="zh-CN" sz="2800" b="1" i="0" u="none" strike="noStrike" kern="0" cap="none" spc="0" normalizeH="0" baseline="0" noProof="0">
              <a:ln>
                <a:noFill/>
              </a:ln>
              <a:solidFill>
                <a:srgbClr val="873B2A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  <a:p>
            <a:pPr marL="28575" marR="28575" lvl="0" indent="0" algn="ctr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不能用水扑救</a:t>
            </a:r>
          </a:p>
        </p:txBody>
      </p:sp>
      <p:sp>
        <p:nvSpPr>
          <p:cNvPr id="4" name="矩形 3"/>
          <p:cNvSpPr/>
          <p:nvPr/>
        </p:nvSpPr>
        <p:spPr>
          <a:xfrm rot="1370132">
            <a:off x="4779077" y="3308731"/>
            <a:ext cx="5772754" cy="1451498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如碳化钾、碳化钠、碳化铝和碳化钙以及氢化钾、氯化镁遇水能发生化学反应，放出大量热，可能引起着火和爆炸</a:t>
            </a:r>
          </a:p>
        </p:txBody>
      </p:sp>
      <p:sp>
        <p:nvSpPr>
          <p:cNvPr id="5" name="AutoShape 2" descr="https://timgsa.baidu.com/timg?image&amp;quality=80&amp;size=b9999_10000&amp;sec=1508992454&amp;di=a763c7181bc1ed4af0a114c9b48b3aa2&amp;imgtype=jpg&amp;er=1&amp;src=http%3A%2F%2Fwww.jats668.cn%2Fupload%2Fimg%2F84GIjNcdwoSw3hfPpivZI461LpYPt-NYr3I0VX9AXE5cQZ6wbyQgbADGJM%2FJ4ny9K6TUXAXXm5clVlkmz1A7Utx7vi%2FI5ONpX94.jpg"/>
          <p:cNvSpPr>
            <a:spLocks noChangeAspect="1" noChangeArrowheads="1"/>
          </p:cNvSpPr>
          <p:nvPr/>
        </p:nvSpPr>
        <p:spPr bwMode="auto">
          <a:xfrm>
            <a:off x="155575" y="-922338"/>
            <a:ext cx="342900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Shape"/>
          <p:cNvSpPr/>
          <p:nvPr/>
        </p:nvSpPr>
        <p:spPr bwMode="auto">
          <a:xfrm>
            <a:off x="1255907" y="2856774"/>
            <a:ext cx="3021461" cy="3426988"/>
          </a:xfrm>
          <a:custGeom>
            <a:avLst/>
            <a:gdLst>
              <a:gd name="T0" fmla="*/ 807000 w 1935163"/>
              <a:gd name="T1" fmla="*/ 66135 h 2193925"/>
              <a:gd name="T2" fmla="*/ 843920 w 1935163"/>
              <a:gd name="T3" fmla="*/ 198678 h 2193925"/>
              <a:gd name="T4" fmla="*/ 918862 w 1935163"/>
              <a:gd name="T5" fmla="*/ 387437 h 2193925"/>
              <a:gd name="T6" fmla="*/ 963772 w 1935163"/>
              <a:gd name="T7" fmla="*/ 615324 h 2193925"/>
              <a:gd name="T8" fmla="*/ 1023008 w 1935163"/>
              <a:gd name="T9" fmla="*/ 669609 h 2193925"/>
              <a:gd name="T10" fmla="*/ 1088032 w 1935163"/>
              <a:gd name="T11" fmla="*/ 543954 h 2193925"/>
              <a:gd name="T12" fmla="*/ 1131013 w 1935163"/>
              <a:gd name="T13" fmla="*/ 514469 h 2193925"/>
              <a:gd name="T14" fmla="*/ 1169861 w 1935163"/>
              <a:gd name="T15" fmla="*/ 731059 h 2193925"/>
              <a:gd name="T16" fmla="*/ 1244803 w 1935163"/>
              <a:gd name="T17" fmla="*/ 882341 h 2193925"/>
              <a:gd name="T18" fmla="*/ 1308173 w 1935163"/>
              <a:gd name="T19" fmla="*/ 800775 h 2193925"/>
              <a:gd name="T20" fmla="*/ 1375125 w 1935163"/>
              <a:gd name="T21" fmla="*/ 673467 h 2193925"/>
              <a:gd name="T22" fmla="*/ 1411218 w 1935163"/>
              <a:gd name="T23" fmla="*/ 758614 h 2193925"/>
              <a:gd name="T24" fmla="*/ 1416728 w 1935163"/>
              <a:gd name="T25" fmla="*/ 913479 h 2193925"/>
              <a:gd name="T26" fmla="*/ 1679575 w 1935163"/>
              <a:gd name="T27" fmla="*/ 1030040 h 2193925"/>
              <a:gd name="T28" fmla="*/ 1594990 w 1935163"/>
              <a:gd name="T29" fmla="*/ 1087632 h 2193925"/>
              <a:gd name="T30" fmla="*/ 1543468 w 1935163"/>
              <a:gd name="T31" fmla="*/ 1170852 h 2193925"/>
              <a:gd name="T32" fmla="*/ 1483129 w 1935163"/>
              <a:gd name="T33" fmla="*/ 1391298 h 2193925"/>
              <a:gd name="T34" fmla="*/ 1433810 w 1935163"/>
              <a:gd name="T35" fmla="*/ 1520260 h 2193925"/>
              <a:gd name="T36" fmla="*/ 1313132 w 1935163"/>
              <a:gd name="T37" fmla="*/ 1647293 h 2193925"/>
              <a:gd name="T38" fmla="*/ 1134595 w 1935163"/>
              <a:gd name="T39" fmla="*/ 1745392 h 2193925"/>
              <a:gd name="T40" fmla="*/ 989947 w 1935163"/>
              <a:gd name="T41" fmla="*/ 1772948 h 2193925"/>
              <a:gd name="T42" fmla="*/ 918311 w 1935163"/>
              <a:gd name="T43" fmla="*/ 1754211 h 2193925"/>
              <a:gd name="T44" fmla="*/ 1037887 w 1935163"/>
              <a:gd name="T45" fmla="*/ 1666307 h 2193925"/>
              <a:gd name="T46" fmla="*/ 1131839 w 1935163"/>
              <a:gd name="T47" fmla="*/ 1551950 h 2193925"/>
              <a:gd name="T48" fmla="*/ 1063786 w 1935163"/>
              <a:gd name="T49" fmla="*/ 1410036 h 2193925"/>
              <a:gd name="T50" fmla="*/ 1132115 w 1935163"/>
              <a:gd name="T51" fmla="*/ 1247733 h 2193925"/>
              <a:gd name="T52" fmla="*/ 868718 w 1935163"/>
              <a:gd name="T53" fmla="*/ 1131446 h 2193925"/>
              <a:gd name="T54" fmla="*/ 846125 w 1935163"/>
              <a:gd name="T55" fmla="*/ 1018191 h 2193925"/>
              <a:gd name="T56" fmla="*/ 785235 w 1935163"/>
              <a:gd name="T57" fmla="*/ 942137 h 2193925"/>
              <a:gd name="T58" fmla="*/ 745284 w 1935163"/>
              <a:gd name="T59" fmla="*/ 1109402 h 2193925"/>
              <a:gd name="T60" fmla="*/ 444967 w 1935163"/>
              <a:gd name="T61" fmla="*/ 1455504 h 2193925"/>
              <a:gd name="T62" fmla="*/ 426782 w 1935163"/>
              <a:gd name="T63" fmla="*/ 1479202 h 2193925"/>
              <a:gd name="T64" fmla="*/ 520183 w 1935163"/>
              <a:gd name="T65" fmla="*/ 1609817 h 2193925"/>
              <a:gd name="T66" fmla="*/ 659321 w 1935163"/>
              <a:gd name="T67" fmla="*/ 1717561 h 2193925"/>
              <a:gd name="T68" fmla="*/ 652433 w 1935163"/>
              <a:gd name="T69" fmla="*/ 1774051 h 2193925"/>
              <a:gd name="T70" fmla="*/ 524317 w 1935163"/>
              <a:gd name="T71" fmla="*/ 1750903 h 2193925"/>
              <a:gd name="T72" fmla="*/ 409424 w 1935163"/>
              <a:gd name="T73" fmla="*/ 1704885 h 2193925"/>
              <a:gd name="T74" fmla="*/ 312165 w 1935163"/>
              <a:gd name="T75" fmla="*/ 1633515 h 2193925"/>
              <a:gd name="T76" fmla="*/ 237224 w 1935163"/>
              <a:gd name="T77" fmla="*/ 1533487 h 2193925"/>
              <a:gd name="T78" fmla="*/ 188181 w 1935163"/>
              <a:gd name="T79" fmla="*/ 1402322 h 2193925"/>
              <a:gd name="T80" fmla="*/ 142996 w 1935163"/>
              <a:gd name="T81" fmla="*/ 1166167 h 2193925"/>
              <a:gd name="T82" fmla="*/ 93127 w 1935163"/>
              <a:gd name="T83" fmla="*/ 1034725 h 2193925"/>
              <a:gd name="T84" fmla="*/ 39124 w 1935163"/>
              <a:gd name="T85" fmla="*/ 969969 h 2193925"/>
              <a:gd name="T86" fmla="*/ 22593 w 1935163"/>
              <a:gd name="T87" fmla="*/ 938831 h 2193925"/>
              <a:gd name="T88" fmla="*/ 123158 w 1935163"/>
              <a:gd name="T89" fmla="*/ 954537 h 2193925"/>
              <a:gd name="T90" fmla="*/ 241357 w 1935163"/>
              <a:gd name="T91" fmla="*/ 1023702 h 2193925"/>
              <a:gd name="T92" fmla="*/ 287368 w 1935163"/>
              <a:gd name="T93" fmla="*/ 960324 h 2193925"/>
              <a:gd name="T94" fmla="*/ 265327 w 1935163"/>
              <a:gd name="T95" fmla="*/ 828331 h 2193925"/>
              <a:gd name="T96" fmla="*/ 217110 w 1935163"/>
              <a:gd name="T97" fmla="*/ 703503 h 2193925"/>
              <a:gd name="T98" fmla="*/ 280480 w 1935163"/>
              <a:gd name="T99" fmla="*/ 700747 h 2193925"/>
              <a:gd name="T100" fmla="*/ 399230 w 1935163"/>
              <a:gd name="T101" fmla="*/ 780384 h 2193925"/>
              <a:gd name="T102" fmla="*/ 457916 w 1935163"/>
              <a:gd name="T103" fmla="*/ 695512 h 2193925"/>
              <a:gd name="T104" fmla="*/ 436149 w 1935163"/>
              <a:gd name="T105" fmla="*/ 537892 h 2193925"/>
              <a:gd name="T106" fmla="*/ 374984 w 1935163"/>
              <a:gd name="T107" fmla="*/ 392948 h 2193925"/>
              <a:gd name="T108" fmla="*/ 466181 w 1935163"/>
              <a:gd name="T109" fmla="*/ 406725 h 2193925"/>
              <a:gd name="T110" fmla="*/ 598982 w 1935163"/>
              <a:gd name="T111" fmla="*/ 493803 h 2193925"/>
              <a:gd name="T112" fmla="*/ 667863 w 1935163"/>
              <a:gd name="T113" fmla="*/ 399010 h 2193925"/>
              <a:gd name="T114" fmla="*/ 704507 w 1935163"/>
              <a:gd name="T115" fmla="*/ 211630 h 2193925"/>
              <a:gd name="T116" fmla="*/ 785235 w 1935163"/>
              <a:gd name="T117" fmla="*/ 32516 h 219392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35163" h="2193925">
                <a:moveTo>
                  <a:pt x="341313" y="2108200"/>
                </a:moveTo>
                <a:lnTo>
                  <a:pt x="1514476" y="2108200"/>
                </a:lnTo>
                <a:lnTo>
                  <a:pt x="1514476" y="2193925"/>
                </a:lnTo>
                <a:lnTo>
                  <a:pt x="341313" y="2193925"/>
                </a:lnTo>
                <a:lnTo>
                  <a:pt x="341313" y="2108200"/>
                </a:lnTo>
                <a:close/>
                <a:moveTo>
                  <a:pt x="928218" y="0"/>
                </a:moveTo>
                <a:lnTo>
                  <a:pt x="927266" y="15550"/>
                </a:lnTo>
                <a:lnTo>
                  <a:pt x="926948" y="31101"/>
                </a:lnTo>
                <a:lnTo>
                  <a:pt x="927266" y="46651"/>
                </a:lnTo>
                <a:lnTo>
                  <a:pt x="928218" y="61566"/>
                </a:lnTo>
                <a:lnTo>
                  <a:pt x="929805" y="76165"/>
                </a:lnTo>
                <a:lnTo>
                  <a:pt x="932027" y="90763"/>
                </a:lnTo>
                <a:lnTo>
                  <a:pt x="934249" y="105361"/>
                </a:lnTo>
                <a:lnTo>
                  <a:pt x="937106" y="119642"/>
                </a:lnTo>
                <a:lnTo>
                  <a:pt x="940598" y="133605"/>
                </a:lnTo>
                <a:lnTo>
                  <a:pt x="944090" y="147569"/>
                </a:lnTo>
                <a:lnTo>
                  <a:pt x="948217" y="161215"/>
                </a:lnTo>
                <a:lnTo>
                  <a:pt x="952344" y="174861"/>
                </a:lnTo>
                <a:lnTo>
                  <a:pt x="957106" y="188507"/>
                </a:lnTo>
                <a:lnTo>
                  <a:pt x="961867" y="202154"/>
                </a:lnTo>
                <a:lnTo>
                  <a:pt x="966947" y="215165"/>
                </a:lnTo>
                <a:lnTo>
                  <a:pt x="972343" y="228811"/>
                </a:lnTo>
                <a:lnTo>
                  <a:pt x="983454" y="255151"/>
                </a:lnTo>
                <a:lnTo>
                  <a:pt x="994565" y="281492"/>
                </a:lnTo>
                <a:lnTo>
                  <a:pt x="1006628" y="308467"/>
                </a:lnTo>
                <a:lnTo>
                  <a:pt x="1018056" y="335124"/>
                </a:lnTo>
                <a:lnTo>
                  <a:pt x="1029484" y="362099"/>
                </a:lnTo>
                <a:lnTo>
                  <a:pt x="1034563" y="375745"/>
                </a:lnTo>
                <a:lnTo>
                  <a:pt x="1039960" y="389392"/>
                </a:lnTo>
                <a:lnTo>
                  <a:pt x="1045356" y="403355"/>
                </a:lnTo>
                <a:lnTo>
                  <a:pt x="1049800" y="417636"/>
                </a:lnTo>
                <a:lnTo>
                  <a:pt x="1054562" y="431917"/>
                </a:lnTo>
                <a:lnTo>
                  <a:pt x="1058689" y="446198"/>
                </a:lnTo>
                <a:lnTo>
                  <a:pt x="1065038" y="469682"/>
                </a:lnTo>
                <a:lnTo>
                  <a:pt x="1071070" y="493166"/>
                </a:lnTo>
                <a:lnTo>
                  <a:pt x="1076466" y="516967"/>
                </a:lnTo>
                <a:lnTo>
                  <a:pt x="1081863" y="540769"/>
                </a:lnTo>
                <a:lnTo>
                  <a:pt x="1087259" y="564570"/>
                </a:lnTo>
                <a:lnTo>
                  <a:pt x="1091704" y="588689"/>
                </a:lnTo>
                <a:lnTo>
                  <a:pt x="1096148" y="612173"/>
                </a:lnTo>
                <a:lnTo>
                  <a:pt x="1099957" y="636292"/>
                </a:lnTo>
                <a:lnTo>
                  <a:pt x="1104084" y="660410"/>
                </a:lnTo>
                <a:lnTo>
                  <a:pt x="1107259" y="684529"/>
                </a:lnTo>
                <a:lnTo>
                  <a:pt x="1110433" y="708648"/>
                </a:lnTo>
                <a:lnTo>
                  <a:pt x="1113608" y="733084"/>
                </a:lnTo>
                <a:lnTo>
                  <a:pt x="1116465" y="757203"/>
                </a:lnTo>
                <a:lnTo>
                  <a:pt x="1119004" y="781322"/>
                </a:lnTo>
                <a:lnTo>
                  <a:pt x="1123766" y="829877"/>
                </a:lnTo>
                <a:lnTo>
                  <a:pt x="1132337" y="822578"/>
                </a:lnTo>
                <a:lnTo>
                  <a:pt x="1140591" y="814961"/>
                </a:lnTo>
                <a:lnTo>
                  <a:pt x="1148844" y="807027"/>
                </a:lnTo>
                <a:lnTo>
                  <a:pt x="1156463" y="798459"/>
                </a:lnTo>
                <a:lnTo>
                  <a:pt x="1164082" y="789573"/>
                </a:lnTo>
                <a:lnTo>
                  <a:pt x="1171383" y="780687"/>
                </a:lnTo>
                <a:lnTo>
                  <a:pt x="1178684" y="771166"/>
                </a:lnTo>
                <a:lnTo>
                  <a:pt x="1185668" y="761329"/>
                </a:lnTo>
                <a:lnTo>
                  <a:pt x="1192017" y="750856"/>
                </a:lnTo>
                <a:lnTo>
                  <a:pt x="1198366" y="740383"/>
                </a:lnTo>
                <a:lnTo>
                  <a:pt x="1204715" y="729911"/>
                </a:lnTo>
                <a:lnTo>
                  <a:pt x="1211064" y="718803"/>
                </a:lnTo>
                <a:lnTo>
                  <a:pt x="1216461" y="707696"/>
                </a:lnTo>
                <a:lnTo>
                  <a:pt x="1222492" y="696589"/>
                </a:lnTo>
                <a:lnTo>
                  <a:pt x="1228206" y="684847"/>
                </a:lnTo>
                <a:lnTo>
                  <a:pt x="1233286" y="673422"/>
                </a:lnTo>
                <a:lnTo>
                  <a:pt x="1243761" y="649938"/>
                </a:lnTo>
                <a:lnTo>
                  <a:pt x="1253602" y="626454"/>
                </a:lnTo>
                <a:lnTo>
                  <a:pt x="1262808" y="602970"/>
                </a:lnTo>
                <a:lnTo>
                  <a:pt x="1271697" y="579803"/>
                </a:lnTo>
                <a:lnTo>
                  <a:pt x="1288204" y="534422"/>
                </a:lnTo>
                <a:lnTo>
                  <a:pt x="1296140" y="512524"/>
                </a:lnTo>
                <a:lnTo>
                  <a:pt x="1303759" y="492214"/>
                </a:lnTo>
                <a:lnTo>
                  <a:pt x="1302489" y="508399"/>
                </a:lnTo>
                <a:lnTo>
                  <a:pt x="1301537" y="524901"/>
                </a:lnTo>
                <a:lnTo>
                  <a:pt x="1301219" y="541403"/>
                </a:lnTo>
                <a:lnTo>
                  <a:pt x="1301537" y="558223"/>
                </a:lnTo>
                <a:lnTo>
                  <a:pt x="1302172" y="575360"/>
                </a:lnTo>
                <a:lnTo>
                  <a:pt x="1303124" y="592497"/>
                </a:lnTo>
                <a:lnTo>
                  <a:pt x="1304394" y="609634"/>
                </a:lnTo>
                <a:lnTo>
                  <a:pt x="1306298" y="627088"/>
                </a:lnTo>
                <a:lnTo>
                  <a:pt x="1308203" y="644543"/>
                </a:lnTo>
                <a:lnTo>
                  <a:pt x="1311060" y="662632"/>
                </a:lnTo>
                <a:lnTo>
                  <a:pt x="1313917" y="680404"/>
                </a:lnTo>
                <a:lnTo>
                  <a:pt x="1317092" y="698175"/>
                </a:lnTo>
                <a:lnTo>
                  <a:pt x="1320266" y="715947"/>
                </a:lnTo>
                <a:lnTo>
                  <a:pt x="1323758" y="734036"/>
                </a:lnTo>
                <a:lnTo>
                  <a:pt x="1331377" y="770214"/>
                </a:lnTo>
                <a:lnTo>
                  <a:pt x="1339313" y="806075"/>
                </a:lnTo>
                <a:lnTo>
                  <a:pt x="1347884" y="841936"/>
                </a:lnTo>
                <a:lnTo>
                  <a:pt x="1364709" y="912706"/>
                </a:lnTo>
                <a:lnTo>
                  <a:pt x="1372645" y="947297"/>
                </a:lnTo>
                <a:lnTo>
                  <a:pt x="1379946" y="981571"/>
                </a:lnTo>
                <a:lnTo>
                  <a:pt x="1386613" y="1014893"/>
                </a:lnTo>
                <a:lnTo>
                  <a:pt x="1389470" y="1031395"/>
                </a:lnTo>
                <a:lnTo>
                  <a:pt x="1392327" y="1047263"/>
                </a:lnTo>
                <a:lnTo>
                  <a:pt x="1401216" y="1042185"/>
                </a:lnTo>
                <a:lnTo>
                  <a:pt x="1409786" y="1036156"/>
                </a:lnTo>
                <a:lnTo>
                  <a:pt x="1418358" y="1029809"/>
                </a:lnTo>
                <a:lnTo>
                  <a:pt x="1426294" y="1022827"/>
                </a:lnTo>
                <a:lnTo>
                  <a:pt x="1434230" y="1016163"/>
                </a:lnTo>
                <a:lnTo>
                  <a:pt x="1442166" y="1008863"/>
                </a:lnTo>
                <a:lnTo>
                  <a:pt x="1449468" y="1001247"/>
                </a:lnTo>
                <a:lnTo>
                  <a:pt x="1456769" y="993313"/>
                </a:lnTo>
                <a:lnTo>
                  <a:pt x="1463753" y="985379"/>
                </a:lnTo>
                <a:lnTo>
                  <a:pt x="1470419" y="976811"/>
                </a:lnTo>
                <a:lnTo>
                  <a:pt x="1477086" y="968242"/>
                </a:lnTo>
                <a:lnTo>
                  <a:pt x="1483752" y="959356"/>
                </a:lnTo>
                <a:lnTo>
                  <a:pt x="1490101" y="950471"/>
                </a:lnTo>
                <a:lnTo>
                  <a:pt x="1495815" y="940950"/>
                </a:lnTo>
                <a:lnTo>
                  <a:pt x="1501529" y="931747"/>
                </a:lnTo>
                <a:lnTo>
                  <a:pt x="1507243" y="922226"/>
                </a:lnTo>
                <a:lnTo>
                  <a:pt x="1512640" y="912706"/>
                </a:lnTo>
                <a:lnTo>
                  <a:pt x="1518036" y="902868"/>
                </a:lnTo>
                <a:lnTo>
                  <a:pt x="1527877" y="882875"/>
                </a:lnTo>
                <a:lnTo>
                  <a:pt x="1537401" y="862881"/>
                </a:lnTo>
                <a:lnTo>
                  <a:pt x="1545972" y="842571"/>
                </a:lnTo>
                <a:lnTo>
                  <a:pt x="1554225" y="822578"/>
                </a:lnTo>
                <a:lnTo>
                  <a:pt x="1561527" y="802584"/>
                </a:lnTo>
                <a:lnTo>
                  <a:pt x="1568828" y="782909"/>
                </a:lnTo>
                <a:lnTo>
                  <a:pt x="1575177" y="763550"/>
                </a:lnTo>
                <a:lnTo>
                  <a:pt x="1579621" y="769580"/>
                </a:lnTo>
                <a:lnTo>
                  <a:pt x="1584383" y="775609"/>
                </a:lnTo>
                <a:lnTo>
                  <a:pt x="1588827" y="781956"/>
                </a:lnTo>
                <a:lnTo>
                  <a:pt x="1592637" y="788621"/>
                </a:lnTo>
                <a:lnTo>
                  <a:pt x="1596446" y="795285"/>
                </a:lnTo>
                <a:lnTo>
                  <a:pt x="1599938" y="801950"/>
                </a:lnTo>
                <a:lnTo>
                  <a:pt x="1603112" y="808297"/>
                </a:lnTo>
                <a:lnTo>
                  <a:pt x="1606604" y="815278"/>
                </a:lnTo>
                <a:lnTo>
                  <a:pt x="1609461" y="822260"/>
                </a:lnTo>
                <a:lnTo>
                  <a:pt x="1612318" y="829559"/>
                </a:lnTo>
                <a:lnTo>
                  <a:pt x="1617715" y="843840"/>
                </a:lnTo>
                <a:lnTo>
                  <a:pt x="1622159" y="858438"/>
                </a:lnTo>
                <a:lnTo>
                  <a:pt x="1625969" y="873671"/>
                </a:lnTo>
                <a:lnTo>
                  <a:pt x="1628826" y="889222"/>
                </a:lnTo>
                <a:lnTo>
                  <a:pt x="1631683" y="904772"/>
                </a:lnTo>
                <a:lnTo>
                  <a:pt x="1633587" y="920639"/>
                </a:lnTo>
                <a:lnTo>
                  <a:pt x="1635175" y="936824"/>
                </a:lnTo>
                <a:lnTo>
                  <a:pt x="1635810" y="953009"/>
                </a:lnTo>
                <a:lnTo>
                  <a:pt x="1636444" y="969194"/>
                </a:lnTo>
                <a:lnTo>
                  <a:pt x="1636444" y="985697"/>
                </a:lnTo>
                <a:lnTo>
                  <a:pt x="1635810" y="1002199"/>
                </a:lnTo>
                <a:lnTo>
                  <a:pt x="1634857" y="1019019"/>
                </a:lnTo>
                <a:lnTo>
                  <a:pt x="1633905" y="1035521"/>
                </a:lnTo>
                <a:lnTo>
                  <a:pt x="1632318" y="1052023"/>
                </a:lnTo>
                <a:lnTo>
                  <a:pt x="1630413" y="1068526"/>
                </a:lnTo>
                <a:lnTo>
                  <a:pt x="1627873" y="1085028"/>
                </a:lnTo>
                <a:lnTo>
                  <a:pt x="1625334" y="1101530"/>
                </a:lnTo>
                <a:lnTo>
                  <a:pt x="1622794" y="1117715"/>
                </a:lnTo>
                <a:lnTo>
                  <a:pt x="1619620" y="1133583"/>
                </a:lnTo>
                <a:lnTo>
                  <a:pt x="1616445" y="1149451"/>
                </a:lnTo>
                <a:lnTo>
                  <a:pt x="1613271" y="1165318"/>
                </a:lnTo>
                <a:lnTo>
                  <a:pt x="1605969" y="1195467"/>
                </a:lnTo>
                <a:lnTo>
                  <a:pt x="1598668" y="1224980"/>
                </a:lnTo>
                <a:lnTo>
                  <a:pt x="1591049" y="1252273"/>
                </a:lnTo>
                <a:lnTo>
                  <a:pt x="1935163" y="1186263"/>
                </a:lnTo>
                <a:lnTo>
                  <a:pt x="1924052" y="1191024"/>
                </a:lnTo>
                <a:lnTo>
                  <a:pt x="1913894" y="1195784"/>
                </a:lnTo>
                <a:lnTo>
                  <a:pt x="1904053" y="1200862"/>
                </a:lnTo>
                <a:lnTo>
                  <a:pt x="1894530" y="1206574"/>
                </a:lnTo>
                <a:lnTo>
                  <a:pt x="1885324" y="1211969"/>
                </a:lnTo>
                <a:lnTo>
                  <a:pt x="1876435" y="1218316"/>
                </a:lnTo>
                <a:lnTo>
                  <a:pt x="1867864" y="1224663"/>
                </a:lnTo>
                <a:lnTo>
                  <a:pt x="1859928" y="1231327"/>
                </a:lnTo>
                <a:lnTo>
                  <a:pt x="1852309" y="1238309"/>
                </a:lnTo>
                <a:lnTo>
                  <a:pt x="1844690" y="1245291"/>
                </a:lnTo>
                <a:lnTo>
                  <a:pt x="1837706" y="1252590"/>
                </a:lnTo>
                <a:lnTo>
                  <a:pt x="1830723" y="1260524"/>
                </a:lnTo>
                <a:lnTo>
                  <a:pt x="1824374" y="1268140"/>
                </a:lnTo>
                <a:lnTo>
                  <a:pt x="1818025" y="1276392"/>
                </a:lnTo>
                <a:lnTo>
                  <a:pt x="1812628" y="1284643"/>
                </a:lnTo>
                <a:lnTo>
                  <a:pt x="1806914" y="1293211"/>
                </a:lnTo>
                <a:lnTo>
                  <a:pt x="1801200" y="1301780"/>
                </a:lnTo>
                <a:lnTo>
                  <a:pt x="1796438" y="1310666"/>
                </a:lnTo>
                <a:lnTo>
                  <a:pt x="1791359" y="1319869"/>
                </a:lnTo>
                <a:lnTo>
                  <a:pt x="1786915" y="1329389"/>
                </a:lnTo>
                <a:lnTo>
                  <a:pt x="1782470" y="1338910"/>
                </a:lnTo>
                <a:lnTo>
                  <a:pt x="1778344" y="1348431"/>
                </a:lnTo>
                <a:lnTo>
                  <a:pt x="1774217" y="1357951"/>
                </a:lnTo>
                <a:lnTo>
                  <a:pt x="1770408" y="1367789"/>
                </a:lnTo>
                <a:lnTo>
                  <a:pt x="1763424" y="1388100"/>
                </a:lnTo>
                <a:lnTo>
                  <a:pt x="1756757" y="1408410"/>
                </a:lnTo>
                <a:lnTo>
                  <a:pt x="1750408" y="1429355"/>
                </a:lnTo>
                <a:lnTo>
                  <a:pt x="1745012" y="1450618"/>
                </a:lnTo>
                <a:lnTo>
                  <a:pt x="1739615" y="1472198"/>
                </a:lnTo>
                <a:lnTo>
                  <a:pt x="1734218" y="1493778"/>
                </a:lnTo>
                <a:lnTo>
                  <a:pt x="1724378" y="1537255"/>
                </a:lnTo>
                <a:lnTo>
                  <a:pt x="1714219" y="1580732"/>
                </a:lnTo>
                <a:lnTo>
                  <a:pt x="1708823" y="1602312"/>
                </a:lnTo>
                <a:lnTo>
                  <a:pt x="1703426" y="1623258"/>
                </a:lnTo>
                <a:lnTo>
                  <a:pt x="1697077" y="1644520"/>
                </a:lnTo>
                <a:lnTo>
                  <a:pt x="1690411" y="1664831"/>
                </a:lnTo>
                <a:lnTo>
                  <a:pt x="1683109" y="1685141"/>
                </a:lnTo>
                <a:lnTo>
                  <a:pt x="1679617" y="1694979"/>
                </a:lnTo>
                <a:lnTo>
                  <a:pt x="1675490" y="1704500"/>
                </a:lnTo>
                <a:lnTo>
                  <a:pt x="1671364" y="1714020"/>
                </a:lnTo>
                <a:lnTo>
                  <a:pt x="1666602" y="1723858"/>
                </a:lnTo>
                <a:lnTo>
                  <a:pt x="1661840" y="1733062"/>
                </a:lnTo>
                <a:lnTo>
                  <a:pt x="1657396" y="1741947"/>
                </a:lnTo>
                <a:lnTo>
                  <a:pt x="1651999" y="1750833"/>
                </a:lnTo>
                <a:lnTo>
                  <a:pt x="1646920" y="1759719"/>
                </a:lnTo>
                <a:lnTo>
                  <a:pt x="1641206" y="1767970"/>
                </a:lnTo>
                <a:lnTo>
                  <a:pt x="1635175" y="1776539"/>
                </a:lnTo>
                <a:lnTo>
                  <a:pt x="1621842" y="1792724"/>
                </a:lnTo>
                <a:lnTo>
                  <a:pt x="1607557" y="1808909"/>
                </a:lnTo>
                <a:lnTo>
                  <a:pt x="1592637" y="1824776"/>
                </a:lnTo>
                <a:lnTo>
                  <a:pt x="1577716" y="1840009"/>
                </a:lnTo>
                <a:lnTo>
                  <a:pt x="1562162" y="1854608"/>
                </a:lnTo>
                <a:lnTo>
                  <a:pt x="1545972" y="1869206"/>
                </a:lnTo>
                <a:lnTo>
                  <a:pt x="1529782" y="1883487"/>
                </a:lnTo>
                <a:lnTo>
                  <a:pt x="1512957" y="1897133"/>
                </a:lnTo>
                <a:lnTo>
                  <a:pt x="1495815" y="1910144"/>
                </a:lnTo>
                <a:lnTo>
                  <a:pt x="1478355" y="1922838"/>
                </a:lnTo>
                <a:lnTo>
                  <a:pt x="1460578" y="1934580"/>
                </a:lnTo>
                <a:lnTo>
                  <a:pt x="1442484" y="1946322"/>
                </a:lnTo>
                <a:lnTo>
                  <a:pt x="1424072" y="1957112"/>
                </a:lnTo>
                <a:lnTo>
                  <a:pt x="1405342" y="1967585"/>
                </a:lnTo>
                <a:lnTo>
                  <a:pt x="1386295" y="1977106"/>
                </a:lnTo>
                <a:lnTo>
                  <a:pt x="1366931" y="1986309"/>
                </a:lnTo>
                <a:lnTo>
                  <a:pt x="1347249" y="1995195"/>
                </a:lnTo>
                <a:lnTo>
                  <a:pt x="1327568" y="2002811"/>
                </a:lnTo>
                <a:lnTo>
                  <a:pt x="1307251" y="2010110"/>
                </a:lnTo>
                <a:lnTo>
                  <a:pt x="1287252" y="2016775"/>
                </a:lnTo>
                <a:lnTo>
                  <a:pt x="1266618" y="2022487"/>
                </a:lnTo>
                <a:lnTo>
                  <a:pt x="1245983" y="2027565"/>
                </a:lnTo>
                <a:lnTo>
                  <a:pt x="1225032" y="2032008"/>
                </a:lnTo>
                <a:lnTo>
                  <a:pt x="1204398" y="2035498"/>
                </a:lnTo>
                <a:lnTo>
                  <a:pt x="1193922" y="2037403"/>
                </a:lnTo>
                <a:lnTo>
                  <a:pt x="1183129" y="2038672"/>
                </a:lnTo>
                <a:lnTo>
                  <a:pt x="1172653" y="2039624"/>
                </a:lnTo>
                <a:lnTo>
                  <a:pt x="1161860" y="2040576"/>
                </a:lnTo>
                <a:lnTo>
                  <a:pt x="1151066" y="2041211"/>
                </a:lnTo>
                <a:lnTo>
                  <a:pt x="1140591" y="2041845"/>
                </a:lnTo>
                <a:lnTo>
                  <a:pt x="1129797" y="2042163"/>
                </a:lnTo>
                <a:lnTo>
                  <a:pt x="1119004" y="2042163"/>
                </a:lnTo>
                <a:lnTo>
                  <a:pt x="1108211" y="2042163"/>
                </a:lnTo>
                <a:lnTo>
                  <a:pt x="1097418" y="2041845"/>
                </a:lnTo>
                <a:lnTo>
                  <a:pt x="1086942" y="2041211"/>
                </a:lnTo>
                <a:lnTo>
                  <a:pt x="1075831" y="2040576"/>
                </a:lnTo>
                <a:lnTo>
                  <a:pt x="1065038" y="2039624"/>
                </a:lnTo>
                <a:lnTo>
                  <a:pt x="1054245" y="2038355"/>
                </a:lnTo>
                <a:lnTo>
                  <a:pt x="1043134" y="2037085"/>
                </a:lnTo>
                <a:lnTo>
                  <a:pt x="1032658" y="2035181"/>
                </a:lnTo>
                <a:lnTo>
                  <a:pt x="1058054" y="2020266"/>
                </a:lnTo>
                <a:lnTo>
                  <a:pt x="1070752" y="2012332"/>
                </a:lnTo>
                <a:lnTo>
                  <a:pt x="1083450" y="2004398"/>
                </a:lnTo>
                <a:lnTo>
                  <a:pt x="1096465" y="1995829"/>
                </a:lnTo>
                <a:lnTo>
                  <a:pt x="1109163" y="1987261"/>
                </a:lnTo>
                <a:lnTo>
                  <a:pt x="1121861" y="1978058"/>
                </a:lnTo>
                <a:lnTo>
                  <a:pt x="1134559" y="1968854"/>
                </a:lnTo>
                <a:lnTo>
                  <a:pt x="1147257" y="1959334"/>
                </a:lnTo>
                <a:lnTo>
                  <a:pt x="1159320" y="1949813"/>
                </a:lnTo>
                <a:lnTo>
                  <a:pt x="1171701" y="1939975"/>
                </a:lnTo>
                <a:lnTo>
                  <a:pt x="1183764" y="1929820"/>
                </a:lnTo>
                <a:lnTo>
                  <a:pt x="1195827" y="1919030"/>
                </a:lnTo>
                <a:lnTo>
                  <a:pt x="1207255" y="1908557"/>
                </a:lnTo>
                <a:lnTo>
                  <a:pt x="1218683" y="1897450"/>
                </a:lnTo>
                <a:lnTo>
                  <a:pt x="1229476" y="1886025"/>
                </a:lnTo>
                <a:lnTo>
                  <a:pt x="1240269" y="1874601"/>
                </a:lnTo>
                <a:lnTo>
                  <a:pt x="1250428" y="1862859"/>
                </a:lnTo>
                <a:lnTo>
                  <a:pt x="1260904" y="1851117"/>
                </a:lnTo>
                <a:lnTo>
                  <a:pt x="1270427" y="1839057"/>
                </a:lnTo>
                <a:lnTo>
                  <a:pt x="1279315" y="1826363"/>
                </a:lnTo>
                <a:lnTo>
                  <a:pt x="1288204" y="1813352"/>
                </a:lnTo>
                <a:lnTo>
                  <a:pt x="1296458" y="1800658"/>
                </a:lnTo>
                <a:lnTo>
                  <a:pt x="1304076" y="1787329"/>
                </a:lnTo>
                <a:lnTo>
                  <a:pt x="1311378" y="1774000"/>
                </a:lnTo>
                <a:lnTo>
                  <a:pt x="1318044" y="1760037"/>
                </a:lnTo>
                <a:lnTo>
                  <a:pt x="1324076" y="1746073"/>
                </a:lnTo>
                <a:lnTo>
                  <a:pt x="1329472" y="1731792"/>
                </a:lnTo>
                <a:lnTo>
                  <a:pt x="1334551" y="1717194"/>
                </a:lnTo>
                <a:lnTo>
                  <a:pt x="1338678" y="1702596"/>
                </a:lnTo>
                <a:lnTo>
                  <a:pt x="1342170" y="1687363"/>
                </a:lnTo>
                <a:lnTo>
                  <a:pt x="1345027" y="1672130"/>
                </a:lnTo>
                <a:lnTo>
                  <a:pt x="1180906" y="1710212"/>
                </a:lnTo>
                <a:lnTo>
                  <a:pt x="1202810" y="1668004"/>
                </a:lnTo>
                <a:lnTo>
                  <a:pt x="1225667" y="1623892"/>
                </a:lnTo>
                <a:lnTo>
                  <a:pt x="1237412" y="1601678"/>
                </a:lnTo>
                <a:lnTo>
                  <a:pt x="1248523" y="1578828"/>
                </a:lnTo>
                <a:lnTo>
                  <a:pt x="1259951" y="1555662"/>
                </a:lnTo>
                <a:lnTo>
                  <a:pt x="1270110" y="1532178"/>
                </a:lnTo>
                <a:lnTo>
                  <a:pt x="1279950" y="1508376"/>
                </a:lnTo>
                <a:lnTo>
                  <a:pt x="1284712" y="1496634"/>
                </a:lnTo>
                <a:lnTo>
                  <a:pt x="1289156" y="1484892"/>
                </a:lnTo>
                <a:lnTo>
                  <a:pt x="1293601" y="1472833"/>
                </a:lnTo>
                <a:lnTo>
                  <a:pt x="1297410" y="1461091"/>
                </a:lnTo>
                <a:lnTo>
                  <a:pt x="1301219" y="1449031"/>
                </a:lnTo>
                <a:lnTo>
                  <a:pt x="1304394" y="1436972"/>
                </a:lnTo>
                <a:lnTo>
                  <a:pt x="1307568" y="1424912"/>
                </a:lnTo>
                <a:lnTo>
                  <a:pt x="1310425" y="1413170"/>
                </a:lnTo>
                <a:lnTo>
                  <a:pt x="1312965" y="1400794"/>
                </a:lnTo>
                <a:lnTo>
                  <a:pt x="1314870" y="1389052"/>
                </a:lnTo>
                <a:lnTo>
                  <a:pt x="1317092" y="1376675"/>
                </a:lnTo>
                <a:lnTo>
                  <a:pt x="1318362" y="1364933"/>
                </a:lnTo>
                <a:lnTo>
                  <a:pt x="1319314" y="1352873"/>
                </a:lnTo>
                <a:lnTo>
                  <a:pt x="1319631" y="1340814"/>
                </a:lnTo>
                <a:lnTo>
                  <a:pt x="1145987" y="1463947"/>
                </a:lnTo>
                <a:lnTo>
                  <a:pt x="1142813" y="1145325"/>
                </a:lnTo>
                <a:lnTo>
                  <a:pt x="1000914" y="1303049"/>
                </a:lnTo>
                <a:lnTo>
                  <a:pt x="1000596" y="1295115"/>
                </a:lnTo>
                <a:lnTo>
                  <a:pt x="1000279" y="1286864"/>
                </a:lnTo>
                <a:lnTo>
                  <a:pt x="999644" y="1279248"/>
                </a:lnTo>
                <a:lnTo>
                  <a:pt x="999009" y="1270997"/>
                </a:lnTo>
                <a:lnTo>
                  <a:pt x="997739" y="1262745"/>
                </a:lnTo>
                <a:lnTo>
                  <a:pt x="996787" y="1254812"/>
                </a:lnTo>
                <a:lnTo>
                  <a:pt x="993295" y="1238309"/>
                </a:lnTo>
                <a:lnTo>
                  <a:pt x="989803" y="1221807"/>
                </a:lnTo>
                <a:lnTo>
                  <a:pt x="985041" y="1205305"/>
                </a:lnTo>
                <a:lnTo>
                  <a:pt x="980279" y="1189120"/>
                </a:lnTo>
                <a:lnTo>
                  <a:pt x="974883" y="1172617"/>
                </a:lnTo>
                <a:lnTo>
                  <a:pt x="968851" y="1156432"/>
                </a:lnTo>
                <a:lnTo>
                  <a:pt x="963137" y="1140247"/>
                </a:lnTo>
                <a:lnTo>
                  <a:pt x="950122" y="1108195"/>
                </a:lnTo>
                <a:lnTo>
                  <a:pt x="937106" y="1077412"/>
                </a:lnTo>
                <a:lnTo>
                  <a:pt x="925043" y="1047263"/>
                </a:lnTo>
                <a:lnTo>
                  <a:pt x="921234" y="1053293"/>
                </a:lnTo>
                <a:lnTo>
                  <a:pt x="917742" y="1059322"/>
                </a:lnTo>
                <a:lnTo>
                  <a:pt x="914250" y="1065352"/>
                </a:lnTo>
                <a:lnTo>
                  <a:pt x="910758" y="1071699"/>
                </a:lnTo>
                <a:lnTo>
                  <a:pt x="907901" y="1078364"/>
                </a:lnTo>
                <a:lnTo>
                  <a:pt x="904727" y="1085028"/>
                </a:lnTo>
                <a:lnTo>
                  <a:pt x="899330" y="1098992"/>
                </a:lnTo>
                <a:lnTo>
                  <a:pt x="894251" y="1113272"/>
                </a:lnTo>
                <a:lnTo>
                  <a:pt x="889807" y="1128188"/>
                </a:lnTo>
                <a:lnTo>
                  <a:pt x="885680" y="1143421"/>
                </a:lnTo>
                <a:lnTo>
                  <a:pt x="882188" y="1158971"/>
                </a:lnTo>
                <a:lnTo>
                  <a:pt x="878696" y="1174521"/>
                </a:lnTo>
                <a:lnTo>
                  <a:pt x="875522" y="1190072"/>
                </a:lnTo>
                <a:lnTo>
                  <a:pt x="869808" y="1220537"/>
                </a:lnTo>
                <a:lnTo>
                  <a:pt x="864411" y="1250051"/>
                </a:lnTo>
                <a:lnTo>
                  <a:pt x="861554" y="1264332"/>
                </a:lnTo>
                <a:lnTo>
                  <a:pt x="858697" y="1277661"/>
                </a:lnTo>
                <a:lnTo>
                  <a:pt x="729178" y="1113590"/>
                </a:lnTo>
                <a:lnTo>
                  <a:pt x="729178" y="1523926"/>
                </a:lnTo>
                <a:lnTo>
                  <a:pt x="552677" y="1388417"/>
                </a:lnTo>
                <a:lnTo>
                  <a:pt x="574581" y="1694345"/>
                </a:lnTo>
                <a:lnTo>
                  <a:pt x="569184" y="1691806"/>
                </a:lnTo>
                <a:lnTo>
                  <a:pt x="563153" y="1688950"/>
                </a:lnTo>
                <a:lnTo>
                  <a:pt x="557121" y="1687046"/>
                </a:lnTo>
                <a:lnTo>
                  <a:pt x="550772" y="1685141"/>
                </a:lnTo>
                <a:lnTo>
                  <a:pt x="538392" y="1681968"/>
                </a:lnTo>
                <a:lnTo>
                  <a:pt x="525376" y="1679112"/>
                </a:lnTo>
                <a:lnTo>
                  <a:pt x="512679" y="1676256"/>
                </a:lnTo>
                <a:lnTo>
                  <a:pt x="506330" y="1674669"/>
                </a:lnTo>
                <a:lnTo>
                  <a:pt x="499981" y="1672765"/>
                </a:lnTo>
                <a:lnTo>
                  <a:pt x="493632" y="1670861"/>
                </a:lnTo>
                <a:lnTo>
                  <a:pt x="487918" y="1668639"/>
                </a:lnTo>
                <a:lnTo>
                  <a:pt x="482204" y="1666100"/>
                </a:lnTo>
                <a:lnTo>
                  <a:pt x="476807" y="1662609"/>
                </a:lnTo>
                <a:lnTo>
                  <a:pt x="479346" y="1671178"/>
                </a:lnTo>
                <a:lnTo>
                  <a:pt x="482204" y="1679112"/>
                </a:lnTo>
                <a:lnTo>
                  <a:pt x="485061" y="1687363"/>
                </a:lnTo>
                <a:lnTo>
                  <a:pt x="488235" y="1695614"/>
                </a:lnTo>
                <a:lnTo>
                  <a:pt x="491727" y="1703548"/>
                </a:lnTo>
                <a:lnTo>
                  <a:pt x="495219" y="1711482"/>
                </a:lnTo>
                <a:lnTo>
                  <a:pt x="502838" y="1727032"/>
                </a:lnTo>
                <a:lnTo>
                  <a:pt x="511409" y="1742265"/>
                </a:lnTo>
                <a:lnTo>
                  <a:pt x="520297" y="1757498"/>
                </a:lnTo>
                <a:lnTo>
                  <a:pt x="529821" y="1771779"/>
                </a:lnTo>
                <a:lnTo>
                  <a:pt x="539979" y="1786377"/>
                </a:lnTo>
                <a:lnTo>
                  <a:pt x="550772" y="1800658"/>
                </a:lnTo>
                <a:lnTo>
                  <a:pt x="562518" y="1814621"/>
                </a:lnTo>
                <a:lnTo>
                  <a:pt x="574263" y="1827950"/>
                </a:lnTo>
                <a:lnTo>
                  <a:pt x="586644" y="1841279"/>
                </a:lnTo>
                <a:lnTo>
                  <a:pt x="599342" y="1853973"/>
                </a:lnTo>
                <a:lnTo>
                  <a:pt x="612675" y="1866984"/>
                </a:lnTo>
                <a:lnTo>
                  <a:pt x="626325" y="1879361"/>
                </a:lnTo>
                <a:lnTo>
                  <a:pt x="639975" y="1891420"/>
                </a:lnTo>
                <a:lnTo>
                  <a:pt x="654260" y="1903162"/>
                </a:lnTo>
                <a:lnTo>
                  <a:pt x="668863" y="1914905"/>
                </a:lnTo>
                <a:lnTo>
                  <a:pt x="683783" y="1926012"/>
                </a:lnTo>
                <a:lnTo>
                  <a:pt x="698386" y="1937119"/>
                </a:lnTo>
                <a:lnTo>
                  <a:pt x="713623" y="1947909"/>
                </a:lnTo>
                <a:lnTo>
                  <a:pt x="728861" y="1958382"/>
                </a:lnTo>
                <a:lnTo>
                  <a:pt x="744098" y="1968537"/>
                </a:lnTo>
                <a:lnTo>
                  <a:pt x="759653" y="1978058"/>
                </a:lnTo>
                <a:lnTo>
                  <a:pt x="775208" y="1988213"/>
                </a:lnTo>
                <a:lnTo>
                  <a:pt x="790446" y="1997416"/>
                </a:lnTo>
                <a:lnTo>
                  <a:pt x="805683" y="2006302"/>
                </a:lnTo>
                <a:lnTo>
                  <a:pt x="820920" y="2015188"/>
                </a:lnTo>
                <a:lnTo>
                  <a:pt x="851396" y="2032008"/>
                </a:lnTo>
                <a:lnTo>
                  <a:pt x="880918" y="2047875"/>
                </a:lnTo>
                <a:lnTo>
                  <a:pt x="851713" y="2047875"/>
                </a:lnTo>
                <a:lnTo>
                  <a:pt x="822508" y="2047558"/>
                </a:lnTo>
                <a:lnTo>
                  <a:pt x="794255" y="2046288"/>
                </a:lnTo>
                <a:lnTo>
                  <a:pt x="766002" y="2044067"/>
                </a:lnTo>
                <a:lnTo>
                  <a:pt x="751717" y="2043115"/>
                </a:lnTo>
                <a:lnTo>
                  <a:pt x="737749" y="2041528"/>
                </a:lnTo>
                <a:lnTo>
                  <a:pt x="723781" y="2039941"/>
                </a:lnTo>
                <a:lnTo>
                  <a:pt x="710449" y="2038355"/>
                </a:lnTo>
                <a:lnTo>
                  <a:pt x="696481" y="2036451"/>
                </a:lnTo>
                <a:lnTo>
                  <a:pt x="682831" y="2033912"/>
                </a:lnTo>
                <a:lnTo>
                  <a:pt x="669498" y="2031690"/>
                </a:lnTo>
                <a:lnTo>
                  <a:pt x="656165" y="2029151"/>
                </a:lnTo>
                <a:lnTo>
                  <a:pt x="643150" y="2025978"/>
                </a:lnTo>
                <a:lnTo>
                  <a:pt x="629817" y="2023122"/>
                </a:lnTo>
                <a:lnTo>
                  <a:pt x="616801" y="2019948"/>
                </a:lnTo>
                <a:lnTo>
                  <a:pt x="604104" y="2016457"/>
                </a:lnTo>
                <a:lnTo>
                  <a:pt x="591088" y="2012966"/>
                </a:lnTo>
                <a:lnTo>
                  <a:pt x="578708" y="2008841"/>
                </a:lnTo>
                <a:lnTo>
                  <a:pt x="566010" y="2004715"/>
                </a:lnTo>
                <a:lnTo>
                  <a:pt x="553947" y="2000272"/>
                </a:lnTo>
                <a:lnTo>
                  <a:pt x="541566" y="1995829"/>
                </a:lnTo>
                <a:lnTo>
                  <a:pt x="529503" y="1991069"/>
                </a:lnTo>
                <a:lnTo>
                  <a:pt x="517440" y="1985674"/>
                </a:lnTo>
                <a:lnTo>
                  <a:pt x="506012" y="1980596"/>
                </a:lnTo>
                <a:lnTo>
                  <a:pt x="494584" y="1975201"/>
                </a:lnTo>
                <a:lnTo>
                  <a:pt x="482838" y="1969172"/>
                </a:lnTo>
                <a:lnTo>
                  <a:pt x="471728" y="1963459"/>
                </a:lnTo>
                <a:lnTo>
                  <a:pt x="460300" y="1957112"/>
                </a:lnTo>
                <a:lnTo>
                  <a:pt x="449507" y="1950765"/>
                </a:lnTo>
                <a:lnTo>
                  <a:pt x="439031" y="1943784"/>
                </a:lnTo>
                <a:lnTo>
                  <a:pt x="428555" y="1936802"/>
                </a:lnTo>
                <a:lnTo>
                  <a:pt x="417762" y="1929820"/>
                </a:lnTo>
                <a:lnTo>
                  <a:pt x="407921" y="1922521"/>
                </a:lnTo>
                <a:lnTo>
                  <a:pt x="397763" y="1914587"/>
                </a:lnTo>
                <a:lnTo>
                  <a:pt x="388239" y="1906653"/>
                </a:lnTo>
                <a:lnTo>
                  <a:pt x="378081" y="1898402"/>
                </a:lnTo>
                <a:lnTo>
                  <a:pt x="368875" y="1889834"/>
                </a:lnTo>
                <a:lnTo>
                  <a:pt x="359669" y="1881265"/>
                </a:lnTo>
                <a:lnTo>
                  <a:pt x="350780" y="1872062"/>
                </a:lnTo>
                <a:lnTo>
                  <a:pt x="341892" y="1862541"/>
                </a:lnTo>
                <a:lnTo>
                  <a:pt x="333321" y="1853021"/>
                </a:lnTo>
                <a:lnTo>
                  <a:pt x="325067" y="1843183"/>
                </a:lnTo>
                <a:lnTo>
                  <a:pt x="316813" y="1833028"/>
                </a:lnTo>
                <a:lnTo>
                  <a:pt x="309195" y="1822872"/>
                </a:lnTo>
                <a:lnTo>
                  <a:pt x="301258" y="1811765"/>
                </a:lnTo>
                <a:lnTo>
                  <a:pt x="293957" y="1800975"/>
                </a:lnTo>
                <a:lnTo>
                  <a:pt x="286656" y="1789550"/>
                </a:lnTo>
                <a:lnTo>
                  <a:pt x="279672" y="1777808"/>
                </a:lnTo>
                <a:lnTo>
                  <a:pt x="273323" y="1766066"/>
                </a:lnTo>
                <a:lnTo>
                  <a:pt x="266657" y="1753690"/>
                </a:lnTo>
                <a:lnTo>
                  <a:pt x="260308" y="1741630"/>
                </a:lnTo>
                <a:lnTo>
                  <a:pt x="254276" y="1728619"/>
                </a:lnTo>
                <a:lnTo>
                  <a:pt x="248879" y="1715607"/>
                </a:lnTo>
                <a:lnTo>
                  <a:pt x="243483" y="1702278"/>
                </a:lnTo>
                <a:lnTo>
                  <a:pt x="238086" y="1688315"/>
                </a:lnTo>
                <a:lnTo>
                  <a:pt x="233325" y="1674669"/>
                </a:lnTo>
                <a:lnTo>
                  <a:pt x="228563" y="1660071"/>
                </a:lnTo>
                <a:lnTo>
                  <a:pt x="224436" y="1645472"/>
                </a:lnTo>
                <a:lnTo>
                  <a:pt x="220309" y="1630557"/>
                </a:lnTo>
                <a:lnTo>
                  <a:pt x="216817" y="1615007"/>
                </a:lnTo>
                <a:lnTo>
                  <a:pt x="213008" y="1600091"/>
                </a:lnTo>
                <a:lnTo>
                  <a:pt x="209833" y="1584223"/>
                </a:lnTo>
                <a:lnTo>
                  <a:pt x="203802" y="1550267"/>
                </a:lnTo>
                <a:lnTo>
                  <a:pt x="197770" y="1515041"/>
                </a:lnTo>
                <a:lnTo>
                  <a:pt x="191739" y="1477910"/>
                </a:lnTo>
                <a:lnTo>
                  <a:pt x="185072" y="1439828"/>
                </a:lnTo>
                <a:lnTo>
                  <a:pt x="181898" y="1420470"/>
                </a:lnTo>
                <a:lnTo>
                  <a:pt x="177771" y="1401111"/>
                </a:lnTo>
                <a:lnTo>
                  <a:pt x="173962" y="1381753"/>
                </a:lnTo>
                <a:lnTo>
                  <a:pt x="169517" y="1362394"/>
                </a:lnTo>
                <a:lnTo>
                  <a:pt x="164756" y="1343036"/>
                </a:lnTo>
                <a:lnTo>
                  <a:pt x="159994" y="1323994"/>
                </a:lnTo>
                <a:lnTo>
                  <a:pt x="154597" y="1305271"/>
                </a:lnTo>
                <a:lnTo>
                  <a:pt x="148883" y="1286229"/>
                </a:lnTo>
                <a:lnTo>
                  <a:pt x="142534" y="1268140"/>
                </a:lnTo>
                <a:lnTo>
                  <a:pt x="135868" y="1250369"/>
                </a:lnTo>
                <a:lnTo>
                  <a:pt x="128249" y="1232914"/>
                </a:lnTo>
                <a:lnTo>
                  <a:pt x="124757" y="1224346"/>
                </a:lnTo>
                <a:lnTo>
                  <a:pt x="120313" y="1216095"/>
                </a:lnTo>
                <a:lnTo>
                  <a:pt x="116504" y="1207843"/>
                </a:lnTo>
                <a:lnTo>
                  <a:pt x="111742" y="1199592"/>
                </a:lnTo>
                <a:lnTo>
                  <a:pt x="107298" y="1191658"/>
                </a:lnTo>
                <a:lnTo>
                  <a:pt x="102536" y="1184042"/>
                </a:lnTo>
                <a:lnTo>
                  <a:pt x="97457" y="1176426"/>
                </a:lnTo>
                <a:lnTo>
                  <a:pt x="92695" y="1168809"/>
                </a:lnTo>
                <a:lnTo>
                  <a:pt x="87298" y="1161827"/>
                </a:lnTo>
                <a:lnTo>
                  <a:pt x="81902" y="1154528"/>
                </a:lnTo>
                <a:lnTo>
                  <a:pt x="76505" y="1148181"/>
                </a:lnTo>
                <a:lnTo>
                  <a:pt x="70474" y="1141517"/>
                </a:lnTo>
                <a:lnTo>
                  <a:pt x="64442" y="1134852"/>
                </a:lnTo>
                <a:lnTo>
                  <a:pt x="58411" y="1128505"/>
                </a:lnTo>
                <a:lnTo>
                  <a:pt x="51744" y="1122476"/>
                </a:lnTo>
                <a:lnTo>
                  <a:pt x="45078" y="1117081"/>
                </a:lnTo>
                <a:lnTo>
                  <a:pt x="38094" y="1111686"/>
                </a:lnTo>
                <a:lnTo>
                  <a:pt x="31110" y="1106608"/>
                </a:lnTo>
                <a:lnTo>
                  <a:pt x="23491" y="1101530"/>
                </a:lnTo>
                <a:lnTo>
                  <a:pt x="15873" y="1096770"/>
                </a:lnTo>
                <a:lnTo>
                  <a:pt x="8254" y="1092644"/>
                </a:lnTo>
                <a:lnTo>
                  <a:pt x="0" y="1088202"/>
                </a:lnTo>
                <a:lnTo>
                  <a:pt x="5079" y="1086615"/>
                </a:lnTo>
                <a:lnTo>
                  <a:pt x="10476" y="1085028"/>
                </a:lnTo>
                <a:lnTo>
                  <a:pt x="15555" y="1083759"/>
                </a:lnTo>
                <a:lnTo>
                  <a:pt x="20634" y="1082489"/>
                </a:lnTo>
                <a:lnTo>
                  <a:pt x="26031" y="1081220"/>
                </a:lnTo>
                <a:lnTo>
                  <a:pt x="31110" y="1080585"/>
                </a:lnTo>
                <a:lnTo>
                  <a:pt x="42221" y="1079633"/>
                </a:lnTo>
                <a:lnTo>
                  <a:pt x="53014" y="1079316"/>
                </a:lnTo>
                <a:lnTo>
                  <a:pt x="63807" y="1079633"/>
                </a:lnTo>
                <a:lnTo>
                  <a:pt x="74918" y="1080902"/>
                </a:lnTo>
                <a:lnTo>
                  <a:pt x="86029" y="1082807"/>
                </a:lnTo>
                <a:lnTo>
                  <a:pt x="96822" y="1085028"/>
                </a:lnTo>
                <a:lnTo>
                  <a:pt x="108250" y="1087567"/>
                </a:lnTo>
                <a:lnTo>
                  <a:pt x="119361" y="1091058"/>
                </a:lnTo>
                <a:lnTo>
                  <a:pt x="130471" y="1094866"/>
                </a:lnTo>
                <a:lnTo>
                  <a:pt x="141899" y="1099309"/>
                </a:lnTo>
                <a:lnTo>
                  <a:pt x="153010" y="1103752"/>
                </a:lnTo>
                <a:lnTo>
                  <a:pt x="164121" y="1108829"/>
                </a:lnTo>
                <a:lnTo>
                  <a:pt x="175232" y="1114224"/>
                </a:lnTo>
                <a:lnTo>
                  <a:pt x="186025" y="1119937"/>
                </a:lnTo>
                <a:lnTo>
                  <a:pt x="196818" y="1125966"/>
                </a:lnTo>
                <a:lnTo>
                  <a:pt x="207929" y="1132314"/>
                </a:lnTo>
                <a:lnTo>
                  <a:pt x="218404" y="1138343"/>
                </a:lnTo>
                <a:lnTo>
                  <a:pt x="228880" y="1145008"/>
                </a:lnTo>
                <a:lnTo>
                  <a:pt x="239356" y="1151672"/>
                </a:lnTo>
                <a:lnTo>
                  <a:pt x="259038" y="1165318"/>
                </a:lnTo>
                <a:lnTo>
                  <a:pt x="278085" y="1178964"/>
                </a:lnTo>
                <a:lnTo>
                  <a:pt x="295862" y="1192610"/>
                </a:lnTo>
                <a:lnTo>
                  <a:pt x="312687" y="1205622"/>
                </a:lnTo>
                <a:lnTo>
                  <a:pt x="328241" y="1217999"/>
                </a:lnTo>
                <a:lnTo>
                  <a:pt x="329829" y="1204035"/>
                </a:lnTo>
                <a:lnTo>
                  <a:pt x="331098" y="1190072"/>
                </a:lnTo>
                <a:lnTo>
                  <a:pt x="331733" y="1176108"/>
                </a:lnTo>
                <a:lnTo>
                  <a:pt x="332051" y="1162145"/>
                </a:lnTo>
                <a:lnTo>
                  <a:pt x="332368" y="1148499"/>
                </a:lnTo>
                <a:lnTo>
                  <a:pt x="332051" y="1134218"/>
                </a:lnTo>
                <a:lnTo>
                  <a:pt x="331733" y="1120254"/>
                </a:lnTo>
                <a:lnTo>
                  <a:pt x="331098" y="1105973"/>
                </a:lnTo>
                <a:lnTo>
                  <a:pt x="330146" y="1092327"/>
                </a:lnTo>
                <a:lnTo>
                  <a:pt x="328559" y="1078046"/>
                </a:lnTo>
                <a:lnTo>
                  <a:pt x="327289" y="1064083"/>
                </a:lnTo>
                <a:lnTo>
                  <a:pt x="325384" y="1050437"/>
                </a:lnTo>
                <a:lnTo>
                  <a:pt x="323480" y="1036473"/>
                </a:lnTo>
                <a:lnTo>
                  <a:pt x="320940" y="1022510"/>
                </a:lnTo>
                <a:lnTo>
                  <a:pt x="318401" y="1008863"/>
                </a:lnTo>
                <a:lnTo>
                  <a:pt x="315861" y="994900"/>
                </a:lnTo>
                <a:lnTo>
                  <a:pt x="312369" y="980936"/>
                </a:lnTo>
                <a:lnTo>
                  <a:pt x="309195" y="967608"/>
                </a:lnTo>
                <a:lnTo>
                  <a:pt x="305703" y="953961"/>
                </a:lnTo>
                <a:lnTo>
                  <a:pt x="301893" y="939998"/>
                </a:lnTo>
                <a:lnTo>
                  <a:pt x="297766" y="926986"/>
                </a:lnTo>
                <a:lnTo>
                  <a:pt x="293322" y="913340"/>
                </a:lnTo>
                <a:lnTo>
                  <a:pt x="288878" y="900012"/>
                </a:lnTo>
                <a:lnTo>
                  <a:pt x="284116" y="887000"/>
                </a:lnTo>
                <a:lnTo>
                  <a:pt x="278720" y="873671"/>
                </a:lnTo>
                <a:lnTo>
                  <a:pt x="273640" y="860977"/>
                </a:lnTo>
                <a:lnTo>
                  <a:pt x="268244" y="847966"/>
                </a:lnTo>
                <a:lnTo>
                  <a:pt x="262212" y="835272"/>
                </a:lnTo>
                <a:lnTo>
                  <a:pt x="256498" y="822578"/>
                </a:lnTo>
                <a:lnTo>
                  <a:pt x="250149" y="810201"/>
                </a:lnTo>
                <a:lnTo>
                  <a:pt x="243483" y="797824"/>
                </a:lnTo>
                <a:lnTo>
                  <a:pt x="236816" y="785765"/>
                </a:lnTo>
                <a:lnTo>
                  <a:pt x="246340" y="786082"/>
                </a:lnTo>
                <a:lnTo>
                  <a:pt x="255863" y="787034"/>
                </a:lnTo>
                <a:lnTo>
                  <a:pt x="265387" y="788304"/>
                </a:lnTo>
                <a:lnTo>
                  <a:pt x="274910" y="790208"/>
                </a:lnTo>
                <a:lnTo>
                  <a:pt x="284434" y="792746"/>
                </a:lnTo>
                <a:lnTo>
                  <a:pt x="293957" y="795603"/>
                </a:lnTo>
                <a:lnTo>
                  <a:pt x="303481" y="799093"/>
                </a:lnTo>
                <a:lnTo>
                  <a:pt x="313004" y="802902"/>
                </a:lnTo>
                <a:lnTo>
                  <a:pt x="323162" y="807027"/>
                </a:lnTo>
                <a:lnTo>
                  <a:pt x="332686" y="811788"/>
                </a:lnTo>
                <a:lnTo>
                  <a:pt x="342209" y="816548"/>
                </a:lnTo>
                <a:lnTo>
                  <a:pt x="351415" y="821626"/>
                </a:lnTo>
                <a:lnTo>
                  <a:pt x="360939" y="827338"/>
                </a:lnTo>
                <a:lnTo>
                  <a:pt x="370462" y="833050"/>
                </a:lnTo>
                <a:lnTo>
                  <a:pt x="379985" y="839080"/>
                </a:lnTo>
                <a:lnTo>
                  <a:pt x="389191" y="845110"/>
                </a:lnTo>
                <a:lnTo>
                  <a:pt x="407603" y="857804"/>
                </a:lnTo>
                <a:lnTo>
                  <a:pt x="425381" y="871450"/>
                </a:lnTo>
                <a:lnTo>
                  <a:pt x="442840" y="885096"/>
                </a:lnTo>
                <a:lnTo>
                  <a:pt x="459982" y="898742"/>
                </a:lnTo>
                <a:lnTo>
                  <a:pt x="492044" y="925400"/>
                </a:lnTo>
                <a:lnTo>
                  <a:pt x="521250" y="949519"/>
                </a:lnTo>
                <a:lnTo>
                  <a:pt x="522837" y="933651"/>
                </a:lnTo>
                <a:lnTo>
                  <a:pt x="524107" y="917149"/>
                </a:lnTo>
                <a:lnTo>
                  <a:pt x="525376" y="900964"/>
                </a:lnTo>
                <a:lnTo>
                  <a:pt x="526329" y="884461"/>
                </a:lnTo>
                <a:lnTo>
                  <a:pt x="527281" y="867959"/>
                </a:lnTo>
                <a:lnTo>
                  <a:pt x="527916" y="851457"/>
                </a:lnTo>
                <a:lnTo>
                  <a:pt x="527916" y="834320"/>
                </a:lnTo>
                <a:lnTo>
                  <a:pt x="527916" y="817817"/>
                </a:lnTo>
                <a:lnTo>
                  <a:pt x="527599" y="800998"/>
                </a:lnTo>
                <a:lnTo>
                  <a:pt x="526646" y="784495"/>
                </a:lnTo>
                <a:lnTo>
                  <a:pt x="525694" y="767676"/>
                </a:lnTo>
                <a:lnTo>
                  <a:pt x="524424" y="751173"/>
                </a:lnTo>
                <a:lnTo>
                  <a:pt x="522837" y="734354"/>
                </a:lnTo>
                <a:lnTo>
                  <a:pt x="520932" y="717851"/>
                </a:lnTo>
                <a:lnTo>
                  <a:pt x="519027" y="701349"/>
                </a:lnTo>
                <a:lnTo>
                  <a:pt x="516170" y="684847"/>
                </a:lnTo>
                <a:lnTo>
                  <a:pt x="513313" y="668344"/>
                </a:lnTo>
                <a:lnTo>
                  <a:pt x="509822" y="651842"/>
                </a:lnTo>
                <a:lnTo>
                  <a:pt x="506330" y="635657"/>
                </a:lnTo>
                <a:lnTo>
                  <a:pt x="502520" y="619472"/>
                </a:lnTo>
                <a:lnTo>
                  <a:pt x="498076" y="603604"/>
                </a:lnTo>
                <a:lnTo>
                  <a:pt x="493314" y="587419"/>
                </a:lnTo>
                <a:lnTo>
                  <a:pt x="488235" y="572187"/>
                </a:lnTo>
                <a:lnTo>
                  <a:pt x="482521" y="556319"/>
                </a:lnTo>
                <a:lnTo>
                  <a:pt x="476489" y="541086"/>
                </a:lnTo>
                <a:lnTo>
                  <a:pt x="470458" y="525536"/>
                </a:lnTo>
                <a:lnTo>
                  <a:pt x="463474" y="510620"/>
                </a:lnTo>
                <a:lnTo>
                  <a:pt x="456490" y="495705"/>
                </a:lnTo>
                <a:lnTo>
                  <a:pt x="448872" y="481106"/>
                </a:lnTo>
                <a:lnTo>
                  <a:pt x="440618" y="466826"/>
                </a:lnTo>
                <a:lnTo>
                  <a:pt x="432047" y="452545"/>
                </a:lnTo>
                <a:lnTo>
                  <a:pt x="423158" y="438264"/>
                </a:lnTo>
                <a:lnTo>
                  <a:pt x="434269" y="438581"/>
                </a:lnTo>
                <a:lnTo>
                  <a:pt x="445697" y="439851"/>
                </a:lnTo>
                <a:lnTo>
                  <a:pt x="457125" y="441437"/>
                </a:lnTo>
                <a:lnTo>
                  <a:pt x="468236" y="443659"/>
                </a:lnTo>
                <a:lnTo>
                  <a:pt x="479981" y="446515"/>
                </a:lnTo>
                <a:lnTo>
                  <a:pt x="491092" y="450006"/>
                </a:lnTo>
                <a:lnTo>
                  <a:pt x="502838" y="453814"/>
                </a:lnTo>
                <a:lnTo>
                  <a:pt x="514266" y="458257"/>
                </a:lnTo>
                <a:lnTo>
                  <a:pt x="525694" y="463017"/>
                </a:lnTo>
                <a:lnTo>
                  <a:pt x="537122" y="468412"/>
                </a:lnTo>
                <a:lnTo>
                  <a:pt x="548550" y="474125"/>
                </a:lnTo>
                <a:lnTo>
                  <a:pt x="559661" y="479837"/>
                </a:lnTo>
                <a:lnTo>
                  <a:pt x="571406" y="486184"/>
                </a:lnTo>
                <a:lnTo>
                  <a:pt x="582517" y="492848"/>
                </a:lnTo>
                <a:lnTo>
                  <a:pt x="593945" y="499830"/>
                </a:lnTo>
                <a:lnTo>
                  <a:pt x="605056" y="507129"/>
                </a:lnTo>
                <a:lnTo>
                  <a:pt x="615849" y="514428"/>
                </a:lnTo>
                <a:lnTo>
                  <a:pt x="627277" y="521727"/>
                </a:lnTo>
                <a:lnTo>
                  <a:pt x="648546" y="537278"/>
                </a:lnTo>
                <a:lnTo>
                  <a:pt x="669815" y="552828"/>
                </a:lnTo>
                <a:lnTo>
                  <a:pt x="690132" y="568696"/>
                </a:lnTo>
                <a:lnTo>
                  <a:pt x="710131" y="584246"/>
                </a:lnTo>
                <a:lnTo>
                  <a:pt x="728861" y="599796"/>
                </a:lnTo>
                <a:lnTo>
                  <a:pt x="764097" y="627723"/>
                </a:lnTo>
                <a:lnTo>
                  <a:pt x="763780" y="606143"/>
                </a:lnTo>
                <a:lnTo>
                  <a:pt x="763780" y="584563"/>
                </a:lnTo>
                <a:lnTo>
                  <a:pt x="763780" y="563301"/>
                </a:lnTo>
                <a:lnTo>
                  <a:pt x="764415" y="542038"/>
                </a:lnTo>
                <a:lnTo>
                  <a:pt x="765050" y="521093"/>
                </a:lnTo>
                <a:lnTo>
                  <a:pt x="766320" y="500465"/>
                </a:lnTo>
                <a:lnTo>
                  <a:pt x="767907" y="479520"/>
                </a:lnTo>
                <a:lnTo>
                  <a:pt x="769494" y="459526"/>
                </a:lnTo>
                <a:lnTo>
                  <a:pt x="771399" y="438899"/>
                </a:lnTo>
                <a:lnTo>
                  <a:pt x="773938" y="418905"/>
                </a:lnTo>
                <a:lnTo>
                  <a:pt x="776795" y="399229"/>
                </a:lnTo>
                <a:lnTo>
                  <a:pt x="779652" y="379236"/>
                </a:lnTo>
                <a:lnTo>
                  <a:pt x="783144" y="359560"/>
                </a:lnTo>
                <a:lnTo>
                  <a:pt x="786954" y="339885"/>
                </a:lnTo>
                <a:lnTo>
                  <a:pt x="791398" y="320526"/>
                </a:lnTo>
                <a:lnTo>
                  <a:pt x="795525" y="301168"/>
                </a:lnTo>
                <a:lnTo>
                  <a:pt x="800604" y="281809"/>
                </a:lnTo>
                <a:lnTo>
                  <a:pt x="806000" y="262768"/>
                </a:lnTo>
                <a:lnTo>
                  <a:pt x="811715" y="243727"/>
                </a:lnTo>
                <a:lnTo>
                  <a:pt x="818064" y="224686"/>
                </a:lnTo>
                <a:lnTo>
                  <a:pt x="824730" y="205644"/>
                </a:lnTo>
                <a:lnTo>
                  <a:pt x="831714" y="186921"/>
                </a:lnTo>
                <a:lnTo>
                  <a:pt x="839015" y="167880"/>
                </a:lnTo>
                <a:lnTo>
                  <a:pt x="846951" y="149156"/>
                </a:lnTo>
                <a:lnTo>
                  <a:pt x="855522" y="130749"/>
                </a:lnTo>
                <a:lnTo>
                  <a:pt x="864728" y="112026"/>
                </a:lnTo>
                <a:lnTo>
                  <a:pt x="873934" y="92984"/>
                </a:lnTo>
                <a:lnTo>
                  <a:pt x="883775" y="74578"/>
                </a:lnTo>
                <a:lnTo>
                  <a:pt x="893934" y="55854"/>
                </a:lnTo>
                <a:lnTo>
                  <a:pt x="904727" y="37448"/>
                </a:lnTo>
                <a:lnTo>
                  <a:pt x="916472" y="18407"/>
                </a:lnTo>
                <a:lnTo>
                  <a:pt x="928218" y="0"/>
                </a:lnTo>
                <a:close/>
              </a:path>
            </a:pathLst>
          </a:custGeom>
          <a:solidFill>
            <a:srgbClr val="D9682B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2816" y="1490663"/>
            <a:ext cx="5444297" cy="4510411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sp>
        <p:nvSpPr>
          <p:cNvPr id="3" name="矩形 2"/>
          <p:cNvSpPr/>
          <p:nvPr/>
        </p:nvSpPr>
        <p:spPr>
          <a:xfrm rot="355031">
            <a:off x="2445303" y="2477041"/>
            <a:ext cx="3702220" cy="2005496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轻于水的和不溶于水的易燃液体，原则上不町用水扑救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245" y="1795463"/>
            <a:ext cx="7339241" cy="4510411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水不能扑救哪些物质火灾</a:t>
            </a:r>
          </a:p>
        </p:txBody>
      </p:sp>
      <p:sp>
        <p:nvSpPr>
          <p:cNvPr id="3" name="矩形 2"/>
          <p:cNvSpPr/>
          <p:nvPr/>
        </p:nvSpPr>
        <p:spPr>
          <a:xfrm rot="355031">
            <a:off x="1623595" y="2874660"/>
            <a:ext cx="5436151" cy="712834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srgbClr val="873B2A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熔化的铁水、钢水不能用水扑救</a:t>
            </a:r>
          </a:p>
        </p:txBody>
      </p:sp>
      <p:sp>
        <p:nvSpPr>
          <p:cNvPr id="5" name="矩形 4"/>
          <p:cNvSpPr/>
          <p:nvPr/>
        </p:nvSpPr>
        <p:spPr>
          <a:xfrm rot="326044">
            <a:off x="1557488" y="3591819"/>
            <a:ext cx="5772754" cy="917698"/>
          </a:xfrm>
          <a:prstGeom prst="rect">
            <a:avLst/>
          </a:prstGeom>
          <a:noFill/>
        </p:spPr>
        <p:txBody>
          <a:bodyPr wrap="square" lIns="65862" tIns="32930" rIns="65862" bIns="32930" rtlCol="0">
            <a:spAutoFit/>
          </a:bodyPr>
          <a:lstStyle/>
          <a:p>
            <a:pPr marL="28575" marR="28575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1125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因铁水、钢水温度约在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1600℃</a:t>
            </a: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，水蒸气在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1000℃</a:t>
            </a:r>
            <a:r>
              <a:rPr kumimoji="0" lang="zh-CN" altLang="en-US" sz="2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以上时能分解出氢和氧，有引起爆炸危险。</a:t>
            </a:r>
          </a:p>
        </p:txBody>
      </p:sp>
      <p:sp>
        <p:nvSpPr>
          <p:cNvPr id="6" name="KSO_Shape"/>
          <p:cNvSpPr/>
          <p:nvPr/>
        </p:nvSpPr>
        <p:spPr bwMode="auto">
          <a:xfrm>
            <a:off x="8753248" y="2596349"/>
            <a:ext cx="2371952" cy="3317415"/>
          </a:xfrm>
          <a:custGeom>
            <a:avLst/>
            <a:gdLst>
              <a:gd name="T0" fmla="*/ 2147483646 w 4478"/>
              <a:gd name="T1" fmla="*/ 2147483646 h 6269"/>
              <a:gd name="T2" fmla="*/ 2147483646 w 4478"/>
              <a:gd name="T3" fmla="*/ 2147483646 h 6269"/>
              <a:gd name="T4" fmla="*/ 2147483646 w 4478"/>
              <a:gd name="T5" fmla="*/ 2147483646 h 6269"/>
              <a:gd name="T6" fmla="*/ 2147483646 w 4478"/>
              <a:gd name="T7" fmla="*/ 2147483646 h 6269"/>
              <a:gd name="T8" fmla="*/ 2147483646 w 4478"/>
              <a:gd name="T9" fmla="*/ 2147483646 h 6269"/>
              <a:gd name="T10" fmla="*/ 2147483646 w 4478"/>
              <a:gd name="T11" fmla="*/ 2147483646 h 6269"/>
              <a:gd name="T12" fmla="*/ 2147483646 w 4478"/>
              <a:gd name="T13" fmla="*/ 2147483646 h 6269"/>
              <a:gd name="T14" fmla="*/ 2147483646 w 4478"/>
              <a:gd name="T15" fmla="*/ 2147483646 h 6269"/>
              <a:gd name="T16" fmla="*/ 2147483646 w 4478"/>
              <a:gd name="T17" fmla="*/ 2147483646 h 6269"/>
              <a:gd name="T18" fmla="*/ 2147483646 w 4478"/>
              <a:gd name="T19" fmla="*/ 2147483646 h 6269"/>
              <a:gd name="T20" fmla="*/ 2147483646 w 4478"/>
              <a:gd name="T21" fmla="*/ 2147483646 h 6269"/>
              <a:gd name="T22" fmla="*/ 2147483646 w 4478"/>
              <a:gd name="T23" fmla="*/ 2147483646 h 6269"/>
              <a:gd name="T24" fmla="*/ 2147483646 w 4478"/>
              <a:gd name="T25" fmla="*/ 2147483646 h 6269"/>
              <a:gd name="T26" fmla="*/ 2147483646 w 4478"/>
              <a:gd name="T27" fmla="*/ 2147483646 h 6269"/>
              <a:gd name="T28" fmla="*/ 2147483646 w 4478"/>
              <a:gd name="T29" fmla="*/ 2147483646 h 6269"/>
              <a:gd name="T30" fmla="*/ 2147483646 w 4478"/>
              <a:gd name="T31" fmla="*/ 2147483646 h 6269"/>
              <a:gd name="T32" fmla="*/ 2147483646 w 4478"/>
              <a:gd name="T33" fmla="*/ 2147483646 h 6269"/>
              <a:gd name="T34" fmla="*/ 2147483646 w 4478"/>
              <a:gd name="T35" fmla="*/ 2147483646 h 6269"/>
              <a:gd name="T36" fmla="*/ 2147483646 w 4478"/>
              <a:gd name="T37" fmla="*/ 2147483646 h 6269"/>
              <a:gd name="T38" fmla="*/ 2147483646 w 4478"/>
              <a:gd name="T39" fmla="*/ 2147483646 h 6269"/>
              <a:gd name="T40" fmla="*/ 2147483646 w 4478"/>
              <a:gd name="T41" fmla="*/ 2147483646 h 6269"/>
              <a:gd name="T42" fmla="*/ 2147483646 w 4478"/>
              <a:gd name="T43" fmla="*/ 2147483646 h 6269"/>
              <a:gd name="T44" fmla="*/ 2147483646 w 4478"/>
              <a:gd name="T45" fmla="*/ 2147483646 h 6269"/>
              <a:gd name="T46" fmla="*/ 2147483646 w 4478"/>
              <a:gd name="T47" fmla="*/ 2147483646 h 6269"/>
              <a:gd name="T48" fmla="*/ 2147483646 w 4478"/>
              <a:gd name="T49" fmla="*/ 2147483646 h 6269"/>
              <a:gd name="T50" fmla="*/ 2147483646 w 4478"/>
              <a:gd name="T51" fmla="*/ 2147483646 h 6269"/>
              <a:gd name="T52" fmla="*/ 2147483646 w 4478"/>
              <a:gd name="T53" fmla="*/ 2147483646 h 6269"/>
              <a:gd name="T54" fmla="*/ 2147483646 w 4478"/>
              <a:gd name="T55" fmla="*/ 2147483646 h 6269"/>
              <a:gd name="T56" fmla="*/ 2147483646 w 4478"/>
              <a:gd name="T57" fmla="*/ 2147483646 h 6269"/>
              <a:gd name="T58" fmla="*/ 2147483646 w 4478"/>
              <a:gd name="T59" fmla="*/ 2147483646 h 6269"/>
              <a:gd name="T60" fmla="*/ 2147483646 w 4478"/>
              <a:gd name="T61" fmla="*/ 2147483646 h 6269"/>
              <a:gd name="T62" fmla="*/ 2147483646 w 4478"/>
              <a:gd name="T63" fmla="*/ 2147483646 h 6269"/>
              <a:gd name="T64" fmla="*/ 2147483646 w 4478"/>
              <a:gd name="T65" fmla="*/ 2147483646 h 6269"/>
              <a:gd name="T66" fmla="*/ 2147483646 w 4478"/>
              <a:gd name="T67" fmla="*/ 2147483646 h 6269"/>
              <a:gd name="T68" fmla="*/ 1181105481 w 4478"/>
              <a:gd name="T69" fmla="*/ 2147483646 h 6269"/>
              <a:gd name="T70" fmla="*/ 2147483646 w 4478"/>
              <a:gd name="T71" fmla="*/ 2147483646 h 6269"/>
              <a:gd name="T72" fmla="*/ 2147483646 w 4478"/>
              <a:gd name="T73" fmla="*/ 2147483646 h 6269"/>
              <a:gd name="T74" fmla="*/ 2147483646 w 4478"/>
              <a:gd name="T75" fmla="*/ 2147483646 h 6269"/>
              <a:gd name="T76" fmla="*/ 2147483646 w 4478"/>
              <a:gd name="T77" fmla="*/ 2147483646 h 6269"/>
              <a:gd name="T78" fmla="*/ 2147483646 w 4478"/>
              <a:gd name="T79" fmla="*/ 2147483646 h 6269"/>
              <a:gd name="T80" fmla="*/ 2147483646 w 4478"/>
              <a:gd name="T81" fmla="*/ 2147483646 h 6269"/>
              <a:gd name="T82" fmla="*/ 2147483646 w 4478"/>
              <a:gd name="T83" fmla="*/ 2147483646 h 6269"/>
              <a:gd name="T84" fmla="*/ 2147483646 w 4478"/>
              <a:gd name="T85" fmla="*/ 2147483646 h 6269"/>
              <a:gd name="T86" fmla="*/ 2147483646 w 4478"/>
              <a:gd name="T87" fmla="*/ 2147483646 h 6269"/>
              <a:gd name="T88" fmla="*/ 2147483646 w 4478"/>
              <a:gd name="T89" fmla="*/ 2147483646 h 6269"/>
              <a:gd name="T90" fmla="*/ 2147483646 w 4478"/>
              <a:gd name="T91" fmla="*/ 2147483646 h 6269"/>
              <a:gd name="T92" fmla="*/ 2147483646 w 4478"/>
              <a:gd name="T93" fmla="*/ 2147483646 h 6269"/>
              <a:gd name="T94" fmla="*/ 2147483646 w 4478"/>
              <a:gd name="T95" fmla="*/ 2147483646 h 6269"/>
              <a:gd name="T96" fmla="*/ 2147483646 w 4478"/>
              <a:gd name="T97" fmla="*/ 2147483646 h 6269"/>
              <a:gd name="T98" fmla="*/ 2147483646 w 4478"/>
              <a:gd name="T99" fmla="*/ 2147483646 h 6269"/>
              <a:gd name="T100" fmla="*/ 2147483646 w 4478"/>
              <a:gd name="T101" fmla="*/ 2147483646 h 6269"/>
              <a:gd name="T102" fmla="*/ 2147483646 w 4478"/>
              <a:gd name="T103" fmla="*/ 2147483646 h 6269"/>
              <a:gd name="T104" fmla="*/ 2147483646 w 4478"/>
              <a:gd name="T105" fmla="*/ 2147483646 h 6269"/>
              <a:gd name="T106" fmla="*/ 2147483646 w 4478"/>
              <a:gd name="T107" fmla="*/ 2147483646 h 6269"/>
              <a:gd name="T108" fmla="*/ 2147483646 w 4478"/>
              <a:gd name="T109" fmla="*/ 2147483646 h 6269"/>
              <a:gd name="T110" fmla="*/ 2147483646 w 4478"/>
              <a:gd name="T111" fmla="*/ 2147483646 h 6269"/>
              <a:gd name="T112" fmla="*/ 2147483646 w 4478"/>
              <a:gd name="T113" fmla="*/ 2147483646 h 6269"/>
              <a:gd name="T114" fmla="*/ 2147483646 w 4478"/>
              <a:gd name="T115" fmla="*/ 2147483646 h 6269"/>
              <a:gd name="T116" fmla="*/ 2147483646 w 4478"/>
              <a:gd name="T117" fmla="*/ 2147483646 h 6269"/>
              <a:gd name="T118" fmla="*/ 2147483646 w 4478"/>
              <a:gd name="T119" fmla="*/ 2147483646 h 6269"/>
              <a:gd name="T120" fmla="*/ 2147483646 w 4478"/>
              <a:gd name="T121" fmla="*/ 2147483646 h 6269"/>
              <a:gd name="T122" fmla="*/ 2147483646 w 4478"/>
              <a:gd name="T123" fmla="*/ 2147483646 h 6269"/>
              <a:gd name="T124" fmla="*/ 2147483646 w 4478"/>
              <a:gd name="T125" fmla="*/ 2147483646 h 626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478" h="6269">
                <a:moveTo>
                  <a:pt x="1362" y="609"/>
                </a:moveTo>
                <a:lnTo>
                  <a:pt x="1362" y="609"/>
                </a:lnTo>
                <a:lnTo>
                  <a:pt x="1325" y="648"/>
                </a:lnTo>
                <a:lnTo>
                  <a:pt x="1291" y="689"/>
                </a:lnTo>
                <a:lnTo>
                  <a:pt x="1260" y="728"/>
                </a:lnTo>
                <a:lnTo>
                  <a:pt x="1230" y="769"/>
                </a:lnTo>
                <a:lnTo>
                  <a:pt x="1203" y="810"/>
                </a:lnTo>
                <a:lnTo>
                  <a:pt x="1178" y="849"/>
                </a:lnTo>
                <a:lnTo>
                  <a:pt x="1155" y="890"/>
                </a:lnTo>
                <a:lnTo>
                  <a:pt x="1135" y="930"/>
                </a:lnTo>
                <a:lnTo>
                  <a:pt x="1117" y="970"/>
                </a:lnTo>
                <a:lnTo>
                  <a:pt x="1102" y="1010"/>
                </a:lnTo>
                <a:lnTo>
                  <a:pt x="1088" y="1050"/>
                </a:lnTo>
                <a:lnTo>
                  <a:pt x="1077" y="1089"/>
                </a:lnTo>
                <a:lnTo>
                  <a:pt x="1068" y="1129"/>
                </a:lnTo>
                <a:lnTo>
                  <a:pt x="1062" y="1168"/>
                </a:lnTo>
                <a:lnTo>
                  <a:pt x="1059" y="1207"/>
                </a:lnTo>
                <a:lnTo>
                  <a:pt x="1058" y="1246"/>
                </a:lnTo>
                <a:lnTo>
                  <a:pt x="1058" y="1268"/>
                </a:lnTo>
                <a:lnTo>
                  <a:pt x="1059" y="1290"/>
                </a:lnTo>
                <a:lnTo>
                  <a:pt x="1063" y="1333"/>
                </a:lnTo>
                <a:lnTo>
                  <a:pt x="1068" y="1374"/>
                </a:lnTo>
                <a:lnTo>
                  <a:pt x="1077" y="1415"/>
                </a:lnTo>
                <a:lnTo>
                  <a:pt x="1087" y="1454"/>
                </a:lnTo>
                <a:lnTo>
                  <a:pt x="1099" y="1493"/>
                </a:lnTo>
                <a:lnTo>
                  <a:pt x="1112" y="1531"/>
                </a:lnTo>
                <a:lnTo>
                  <a:pt x="1127" y="1568"/>
                </a:lnTo>
                <a:lnTo>
                  <a:pt x="1143" y="1604"/>
                </a:lnTo>
                <a:lnTo>
                  <a:pt x="1161" y="1640"/>
                </a:lnTo>
                <a:lnTo>
                  <a:pt x="1179" y="1675"/>
                </a:lnTo>
                <a:lnTo>
                  <a:pt x="1197" y="1709"/>
                </a:lnTo>
                <a:lnTo>
                  <a:pt x="1238" y="1778"/>
                </a:lnTo>
                <a:lnTo>
                  <a:pt x="1280" y="1845"/>
                </a:lnTo>
                <a:lnTo>
                  <a:pt x="1320" y="1913"/>
                </a:lnTo>
                <a:lnTo>
                  <a:pt x="1361" y="1982"/>
                </a:lnTo>
                <a:lnTo>
                  <a:pt x="1379" y="2016"/>
                </a:lnTo>
                <a:lnTo>
                  <a:pt x="1398" y="2051"/>
                </a:lnTo>
                <a:lnTo>
                  <a:pt x="1415" y="2087"/>
                </a:lnTo>
                <a:lnTo>
                  <a:pt x="1431" y="2123"/>
                </a:lnTo>
                <a:lnTo>
                  <a:pt x="1446" y="2160"/>
                </a:lnTo>
                <a:lnTo>
                  <a:pt x="1460" y="2197"/>
                </a:lnTo>
                <a:lnTo>
                  <a:pt x="1472" y="2236"/>
                </a:lnTo>
                <a:lnTo>
                  <a:pt x="1481" y="2275"/>
                </a:lnTo>
                <a:lnTo>
                  <a:pt x="1490" y="2316"/>
                </a:lnTo>
                <a:lnTo>
                  <a:pt x="1496" y="2356"/>
                </a:lnTo>
                <a:lnTo>
                  <a:pt x="1499" y="2399"/>
                </a:lnTo>
                <a:lnTo>
                  <a:pt x="1500" y="2421"/>
                </a:lnTo>
                <a:lnTo>
                  <a:pt x="1501" y="2444"/>
                </a:lnTo>
                <a:lnTo>
                  <a:pt x="1500" y="2472"/>
                </a:lnTo>
                <a:lnTo>
                  <a:pt x="1498" y="2501"/>
                </a:lnTo>
                <a:lnTo>
                  <a:pt x="1496" y="2530"/>
                </a:lnTo>
                <a:lnTo>
                  <a:pt x="1492" y="2559"/>
                </a:lnTo>
                <a:lnTo>
                  <a:pt x="1487" y="2588"/>
                </a:lnTo>
                <a:lnTo>
                  <a:pt x="1481" y="2617"/>
                </a:lnTo>
                <a:lnTo>
                  <a:pt x="1474" y="2646"/>
                </a:lnTo>
                <a:lnTo>
                  <a:pt x="1467" y="2675"/>
                </a:lnTo>
                <a:lnTo>
                  <a:pt x="1457" y="2706"/>
                </a:lnTo>
                <a:lnTo>
                  <a:pt x="1448" y="2735"/>
                </a:lnTo>
                <a:lnTo>
                  <a:pt x="1437" y="2764"/>
                </a:lnTo>
                <a:lnTo>
                  <a:pt x="1425" y="2793"/>
                </a:lnTo>
                <a:lnTo>
                  <a:pt x="1413" y="2822"/>
                </a:lnTo>
                <a:lnTo>
                  <a:pt x="1399" y="2851"/>
                </a:lnTo>
                <a:lnTo>
                  <a:pt x="1385" y="2880"/>
                </a:lnTo>
                <a:lnTo>
                  <a:pt x="1369" y="2910"/>
                </a:lnTo>
                <a:lnTo>
                  <a:pt x="1352" y="2938"/>
                </a:lnTo>
                <a:lnTo>
                  <a:pt x="1336" y="2967"/>
                </a:lnTo>
                <a:lnTo>
                  <a:pt x="1318" y="2995"/>
                </a:lnTo>
                <a:lnTo>
                  <a:pt x="1299" y="3023"/>
                </a:lnTo>
                <a:lnTo>
                  <a:pt x="1281" y="3051"/>
                </a:lnTo>
                <a:lnTo>
                  <a:pt x="1260" y="3079"/>
                </a:lnTo>
                <a:lnTo>
                  <a:pt x="1239" y="3107"/>
                </a:lnTo>
                <a:lnTo>
                  <a:pt x="1217" y="3134"/>
                </a:lnTo>
                <a:lnTo>
                  <a:pt x="1195" y="3161"/>
                </a:lnTo>
                <a:lnTo>
                  <a:pt x="1172" y="3188"/>
                </a:lnTo>
                <a:lnTo>
                  <a:pt x="1149" y="3214"/>
                </a:lnTo>
                <a:lnTo>
                  <a:pt x="1125" y="3240"/>
                </a:lnTo>
                <a:lnTo>
                  <a:pt x="1100" y="3266"/>
                </a:lnTo>
                <a:lnTo>
                  <a:pt x="1074" y="3291"/>
                </a:lnTo>
                <a:lnTo>
                  <a:pt x="1048" y="3316"/>
                </a:lnTo>
                <a:lnTo>
                  <a:pt x="1021" y="3341"/>
                </a:lnTo>
                <a:lnTo>
                  <a:pt x="979" y="3296"/>
                </a:lnTo>
                <a:lnTo>
                  <a:pt x="976" y="3244"/>
                </a:lnTo>
                <a:lnTo>
                  <a:pt x="975" y="3191"/>
                </a:lnTo>
                <a:lnTo>
                  <a:pt x="976" y="3137"/>
                </a:lnTo>
                <a:lnTo>
                  <a:pt x="977" y="3083"/>
                </a:lnTo>
                <a:lnTo>
                  <a:pt x="978" y="3028"/>
                </a:lnTo>
                <a:lnTo>
                  <a:pt x="978" y="2974"/>
                </a:lnTo>
                <a:lnTo>
                  <a:pt x="978" y="2919"/>
                </a:lnTo>
                <a:lnTo>
                  <a:pt x="975" y="2864"/>
                </a:lnTo>
                <a:lnTo>
                  <a:pt x="973" y="2837"/>
                </a:lnTo>
                <a:lnTo>
                  <a:pt x="970" y="2810"/>
                </a:lnTo>
                <a:lnTo>
                  <a:pt x="965" y="2783"/>
                </a:lnTo>
                <a:lnTo>
                  <a:pt x="961" y="2756"/>
                </a:lnTo>
                <a:lnTo>
                  <a:pt x="955" y="2730"/>
                </a:lnTo>
                <a:lnTo>
                  <a:pt x="949" y="2704"/>
                </a:lnTo>
                <a:lnTo>
                  <a:pt x="940" y="2678"/>
                </a:lnTo>
                <a:lnTo>
                  <a:pt x="931" y="2652"/>
                </a:lnTo>
                <a:lnTo>
                  <a:pt x="921" y="2626"/>
                </a:lnTo>
                <a:lnTo>
                  <a:pt x="909" y="2601"/>
                </a:lnTo>
                <a:lnTo>
                  <a:pt x="896" y="2576"/>
                </a:lnTo>
                <a:lnTo>
                  <a:pt x="881" y="2552"/>
                </a:lnTo>
                <a:lnTo>
                  <a:pt x="865" y="2527"/>
                </a:lnTo>
                <a:lnTo>
                  <a:pt x="847" y="2504"/>
                </a:lnTo>
                <a:lnTo>
                  <a:pt x="826" y="2480"/>
                </a:lnTo>
                <a:lnTo>
                  <a:pt x="804" y="2457"/>
                </a:lnTo>
                <a:lnTo>
                  <a:pt x="834" y="2675"/>
                </a:lnTo>
                <a:lnTo>
                  <a:pt x="841" y="2723"/>
                </a:lnTo>
                <a:lnTo>
                  <a:pt x="846" y="2767"/>
                </a:lnTo>
                <a:lnTo>
                  <a:pt x="849" y="2804"/>
                </a:lnTo>
                <a:lnTo>
                  <a:pt x="850" y="2834"/>
                </a:lnTo>
                <a:lnTo>
                  <a:pt x="849" y="2851"/>
                </a:lnTo>
                <a:lnTo>
                  <a:pt x="848" y="2870"/>
                </a:lnTo>
                <a:lnTo>
                  <a:pt x="846" y="2888"/>
                </a:lnTo>
                <a:lnTo>
                  <a:pt x="843" y="2906"/>
                </a:lnTo>
                <a:lnTo>
                  <a:pt x="839" y="2924"/>
                </a:lnTo>
                <a:lnTo>
                  <a:pt x="833" y="2943"/>
                </a:lnTo>
                <a:lnTo>
                  <a:pt x="828" y="2960"/>
                </a:lnTo>
                <a:lnTo>
                  <a:pt x="822" y="2979"/>
                </a:lnTo>
                <a:lnTo>
                  <a:pt x="815" y="2997"/>
                </a:lnTo>
                <a:lnTo>
                  <a:pt x="807" y="3016"/>
                </a:lnTo>
                <a:lnTo>
                  <a:pt x="790" y="3052"/>
                </a:lnTo>
                <a:lnTo>
                  <a:pt x="770" y="3088"/>
                </a:lnTo>
                <a:lnTo>
                  <a:pt x="748" y="3125"/>
                </a:lnTo>
                <a:lnTo>
                  <a:pt x="724" y="3162"/>
                </a:lnTo>
                <a:lnTo>
                  <a:pt x="699" y="3199"/>
                </a:lnTo>
                <a:lnTo>
                  <a:pt x="672" y="3236"/>
                </a:lnTo>
                <a:lnTo>
                  <a:pt x="644" y="3274"/>
                </a:lnTo>
                <a:lnTo>
                  <a:pt x="585" y="3349"/>
                </a:lnTo>
                <a:lnTo>
                  <a:pt x="524" y="3426"/>
                </a:lnTo>
                <a:lnTo>
                  <a:pt x="463" y="3505"/>
                </a:lnTo>
                <a:lnTo>
                  <a:pt x="434" y="3545"/>
                </a:lnTo>
                <a:lnTo>
                  <a:pt x="405" y="3586"/>
                </a:lnTo>
                <a:lnTo>
                  <a:pt x="377" y="3626"/>
                </a:lnTo>
                <a:lnTo>
                  <a:pt x="350" y="3668"/>
                </a:lnTo>
                <a:lnTo>
                  <a:pt x="325" y="3710"/>
                </a:lnTo>
                <a:lnTo>
                  <a:pt x="301" y="3753"/>
                </a:lnTo>
                <a:lnTo>
                  <a:pt x="279" y="3797"/>
                </a:lnTo>
                <a:lnTo>
                  <a:pt x="259" y="3840"/>
                </a:lnTo>
                <a:lnTo>
                  <a:pt x="250" y="3863"/>
                </a:lnTo>
                <a:lnTo>
                  <a:pt x="242" y="3885"/>
                </a:lnTo>
                <a:lnTo>
                  <a:pt x="234" y="3908"/>
                </a:lnTo>
                <a:lnTo>
                  <a:pt x="227" y="3931"/>
                </a:lnTo>
                <a:lnTo>
                  <a:pt x="221" y="3955"/>
                </a:lnTo>
                <a:lnTo>
                  <a:pt x="214" y="3978"/>
                </a:lnTo>
                <a:lnTo>
                  <a:pt x="210" y="4002"/>
                </a:lnTo>
                <a:lnTo>
                  <a:pt x="206" y="4025"/>
                </a:lnTo>
                <a:lnTo>
                  <a:pt x="203" y="4048"/>
                </a:lnTo>
                <a:lnTo>
                  <a:pt x="201" y="4073"/>
                </a:lnTo>
                <a:lnTo>
                  <a:pt x="199" y="4097"/>
                </a:lnTo>
                <a:lnTo>
                  <a:pt x="199" y="4122"/>
                </a:lnTo>
                <a:lnTo>
                  <a:pt x="200" y="4173"/>
                </a:lnTo>
                <a:lnTo>
                  <a:pt x="202" y="4223"/>
                </a:lnTo>
                <a:lnTo>
                  <a:pt x="205" y="4274"/>
                </a:lnTo>
                <a:lnTo>
                  <a:pt x="210" y="4324"/>
                </a:lnTo>
                <a:lnTo>
                  <a:pt x="217" y="4373"/>
                </a:lnTo>
                <a:lnTo>
                  <a:pt x="225" y="4422"/>
                </a:lnTo>
                <a:lnTo>
                  <a:pt x="233" y="4471"/>
                </a:lnTo>
                <a:lnTo>
                  <a:pt x="244" y="4519"/>
                </a:lnTo>
                <a:lnTo>
                  <a:pt x="256" y="4566"/>
                </a:lnTo>
                <a:lnTo>
                  <a:pt x="269" y="4613"/>
                </a:lnTo>
                <a:lnTo>
                  <a:pt x="283" y="4660"/>
                </a:lnTo>
                <a:lnTo>
                  <a:pt x="299" y="4706"/>
                </a:lnTo>
                <a:lnTo>
                  <a:pt x="315" y="4752"/>
                </a:lnTo>
                <a:lnTo>
                  <a:pt x="333" y="4796"/>
                </a:lnTo>
                <a:lnTo>
                  <a:pt x="352" y="4840"/>
                </a:lnTo>
                <a:lnTo>
                  <a:pt x="373" y="4885"/>
                </a:lnTo>
                <a:lnTo>
                  <a:pt x="393" y="4927"/>
                </a:lnTo>
                <a:lnTo>
                  <a:pt x="416" y="4970"/>
                </a:lnTo>
                <a:lnTo>
                  <a:pt x="439" y="5012"/>
                </a:lnTo>
                <a:lnTo>
                  <a:pt x="464" y="5053"/>
                </a:lnTo>
                <a:lnTo>
                  <a:pt x="489" y="5094"/>
                </a:lnTo>
                <a:lnTo>
                  <a:pt x="516" y="5134"/>
                </a:lnTo>
                <a:lnTo>
                  <a:pt x="543" y="5173"/>
                </a:lnTo>
                <a:lnTo>
                  <a:pt x="571" y="5212"/>
                </a:lnTo>
                <a:lnTo>
                  <a:pt x="601" y="5250"/>
                </a:lnTo>
                <a:lnTo>
                  <a:pt x="632" y="5287"/>
                </a:lnTo>
                <a:lnTo>
                  <a:pt x="663" y="5324"/>
                </a:lnTo>
                <a:lnTo>
                  <a:pt x="695" y="5359"/>
                </a:lnTo>
                <a:lnTo>
                  <a:pt x="727" y="5394"/>
                </a:lnTo>
                <a:lnTo>
                  <a:pt x="762" y="5429"/>
                </a:lnTo>
                <a:lnTo>
                  <a:pt x="796" y="5462"/>
                </a:lnTo>
                <a:lnTo>
                  <a:pt x="831" y="5495"/>
                </a:lnTo>
                <a:lnTo>
                  <a:pt x="868" y="5527"/>
                </a:lnTo>
                <a:lnTo>
                  <a:pt x="904" y="5558"/>
                </a:lnTo>
                <a:lnTo>
                  <a:pt x="942" y="5589"/>
                </a:lnTo>
                <a:lnTo>
                  <a:pt x="980" y="5618"/>
                </a:lnTo>
                <a:lnTo>
                  <a:pt x="1019" y="5646"/>
                </a:lnTo>
                <a:lnTo>
                  <a:pt x="1059" y="5674"/>
                </a:lnTo>
                <a:lnTo>
                  <a:pt x="1099" y="5701"/>
                </a:lnTo>
                <a:lnTo>
                  <a:pt x="1139" y="5727"/>
                </a:lnTo>
                <a:lnTo>
                  <a:pt x="1181" y="5752"/>
                </a:lnTo>
                <a:lnTo>
                  <a:pt x="1223" y="5776"/>
                </a:lnTo>
                <a:lnTo>
                  <a:pt x="1265" y="5799"/>
                </a:lnTo>
                <a:lnTo>
                  <a:pt x="1309" y="5822"/>
                </a:lnTo>
                <a:lnTo>
                  <a:pt x="1352" y="5843"/>
                </a:lnTo>
                <a:lnTo>
                  <a:pt x="1396" y="5863"/>
                </a:lnTo>
                <a:lnTo>
                  <a:pt x="1440" y="5882"/>
                </a:lnTo>
                <a:lnTo>
                  <a:pt x="1486" y="5901"/>
                </a:lnTo>
                <a:lnTo>
                  <a:pt x="1530" y="5919"/>
                </a:lnTo>
                <a:lnTo>
                  <a:pt x="1576" y="5934"/>
                </a:lnTo>
                <a:lnTo>
                  <a:pt x="1622" y="5950"/>
                </a:lnTo>
                <a:lnTo>
                  <a:pt x="1669" y="5964"/>
                </a:lnTo>
                <a:lnTo>
                  <a:pt x="1714" y="5977"/>
                </a:lnTo>
                <a:lnTo>
                  <a:pt x="1762" y="5989"/>
                </a:lnTo>
                <a:lnTo>
                  <a:pt x="1809" y="6001"/>
                </a:lnTo>
                <a:lnTo>
                  <a:pt x="1857" y="6010"/>
                </a:lnTo>
                <a:lnTo>
                  <a:pt x="1904" y="6019"/>
                </a:lnTo>
                <a:lnTo>
                  <a:pt x="1952" y="6027"/>
                </a:lnTo>
                <a:lnTo>
                  <a:pt x="2000" y="6033"/>
                </a:lnTo>
                <a:lnTo>
                  <a:pt x="2048" y="6038"/>
                </a:lnTo>
                <a:lnTo>
                  <a:pt x="2096" y="6042"/>
                </a:lnTo>
                <a:lnTo>
                  <a:pt x="2145" y="6045"/>
                </a:lnTo>
                <a:lnTo>
                  <a:pt x="2194" y="6048"/>
                </a:lnTo>
                <a:lnTo>
                  <a:pt x="2242" y="6049"/>
                </a:lnTo>
                <a:lnTo>
                  <a:pt x="2290" y="6048"/>
                </a:lnTo>
                <a:lnTo>
                  <a:pt x="2341" y="6044"/>
                </a:lnTo>
                <a:lnTo>
                  <a:pt x="2396" y="6039"/>
                </a:lnTo>
                <a:lnTo>
                  <a:pt x="2453" y="6033"/>
                </a:lnTo>
                <a:lnTo>
                  <a:pt x="2511" y="6025"/>
                </a:lnTo>
                <a:lnTo>
                  <a:pt x="2571" y="6015"/>
                </a:lnTo>
                <a:lnTo>
                  <a:pt x="2632" y="6006"/>
                </a:lnTo>
                <a:lnTo>
                  <a:pt x="2692" y="5996"/>
                </a:lnTo>
                <a:lnTo>
                  <a:pt x="2751" y="5984"/>
                </a:lnTo>
                <a:lnTo>
                  <a:pt x="2809" y="5973"/>
                </a:lnTo>
                <a:lnTo>
                  <a:pt x="2916" y="5949"/>
                </a:lnTo>
                <a:lnTo>
                  <a:pt x="3008" y="5927"/>
                </a:lnTo>
                <a:lnTo>
                  <a:pt x="3047" y="5916"/>
                </a:lnTo>
                <a:lnTo>
                  <a:pt x="3079" y="5908"/>
                </a:lnTo>
                <a:lnTo>
                  <a:pt x="3107" y="5899"/>
                </a:lnTo>
                <a:lnTo>
                  <a:pt x="3134" y="5889"/>
                </a:lnTo>
                <a:lnTo>
                  <a:pt x="3162" y="5879"/>
                </a:lnTo>
                <a:lnTo>
                  <a:pt x="3189" y="5868"/>
                </a:lnTo>
                <a:lnTo>
                  <a:pt x="3217" y="5856"/>
                </a:lnTo>
                <a:lnTo>
                  <a:pt x="3244" y="5844"/>
                </a:lnTo>
                <a:lnTo>
                  <a:pt x="3271" y="5831"/>
                </a:lnTo>
                <a:lnTo>
                  <a:pt x="3299" y="5817"/>
                </a:lnTo>
                <a:lnTo>
                  <a:pt x="3326" y="5802"/>
                </a:lnTo>
                <a:lnTo>
                  <a:pt x="3353" y="5787"/>
                </a:lnTo>
                <a:lnTo>
                  <a:pt x="3406" y="5755"/>
                </a:lnTo>
                <a:lnTo>
                  <a:pt x="3458" y="5721"/>
                </a:lnTo>
                <a:lnTo>
                  <a:pt x="3510" y="5685"/>
                </a:lnTo>
                <a:lnTo>
                  <a:pt x="3560" y="5646"/>
                </a:lnTo>
                <a:lnTo>
                  <a:pt x="3610" y="5605"/>
                </a:lnTo>
                <a:lnTo>
                  <a:pt x="3657" y="5563"/>
                </a:lnTo>
                <a:lnTo>
                  <a:pt x="3705" y="5518"/>
                </a:lnTo>
                <a:lnTo>
                  <a:pt x="3750" y="5472"/>
                </a:lnTo>
                <a:lnTo>
                  <a:pt x="3795" y="5426"/>
                </a:lnTo>
                <a:lnTo>
                  <a:pt x="3837" y="5378"/>
                </a:lnTo>
                <a:lnTo>
                  <a:pt x="3879" y="5328"/>
                </a:lnTo>
                <a:lnTo>
                  <a:pt x="3917" y="5277"/>
                </a:lnTo>
                <a:lnTo>
                  <a:pt x="3956" y="5226"/>
                </a:lnTo>
                <a:lnTo>
                  <a:pt x="3991" y="5174"/>
                </a:lnTo>
                <a:lnTo>
                  <a:pt x="4025" y="5121"/>
                </a:lnTo>
                <a:lnTo>
                  <a:pt x="4056" y="5068"/>
                </a:lnTo>
                <a:lnTo>
                  <a:pt x="4085" y="5014"/>
                </a:lnTo>
                <a:lnTo>
                  <a:pt x="4112" y="4960"/>
                </a:lnTo>
                <a:lnTo>
                  <a:pt x="4137" y="4905"/>
                </a:lnTo>
                <a:lnTo>
                  <a:pt x="4159" y="4852"/>
                </a:lnTo>
                <a:lnTo>
                  <a:pt x="4178" y="4798"/>
                </a:lnTo>
                <a:lnTo>
                  <a:pt x="4187" y="4771"/>
                </a:lnTo>
                <a:lnTo>
                  <a:pt x="4195" y="4744"/>
                </a:lnTo>
                <a:lnTo>
                  <a:pt x="4202" y="4718"/>
                </a:lnTo>
                <a:lnTo>
                  <a:pt x="4209" y="4691"/>
                </a:lnTo>
                <a:lnTo>
                  <a:pt x="4214" y="4665"/>
                </a:lnTo>
                <a:lnTo>
                  <a:pt x="4219" y="4639"/>
                </a:lnTo>
                <a:lnTo>
                  <a:pt x="4223" y="4613"/>
                </a:lnTo>
                <a:lnTo>
                  <a:pt x="4227" y="4587"/>
                </a:lnTo>
                <a:lnTo>
                  <a:pt x="4230" y="4562"/>
                </a:lnTo>
                <a:lnTo>
                  <a:pt x="4233" y="4536"/>
                </a:lnTo>
                <a:lnTo>
                  <a:pt x="4234" y="4511"/>
                </a:lnTo>
                <a:lnTo>
                  <a:pt x="4234" y="4486"/>
                </a:lnTo>
                <a:lnTo>
                  <a:pt x="4234" y="4466"/>
                </a:lnTo>
                <a:lnTo>
                  <a:pt x="4233" y="4446"/>
                </a:lnTo>
                <a:lnTo>
                  <a:pt x="4230" y="4426"/>
                </a:lnTo>
                <a:lnTo>
                  <a:pt x="4228" y="4406"/>
                </a:lnTo>
                <a:lnTo>
                  <a:pt x="4225" y="4389"/>
                </a:lnTo>
                <a:lnTo>
                  <a:pt x="4222" y="4370"/>
                </a:lnTo>
                <a:lnTo>
                  <a:pt x="4218" y="4352"/>
                </a:lnTo>
                <a:lnTo>
                  <a:pt x="4214" y="4334"/>
                </a:lnTo>
                <a:lnTo>
                  <a:pt x="4203" y="4301"/>
                </a:lnTo>
                <a:lnTo>
                  <a:pt x="4191" y="4269"/>
                </a:lnTo>
                <a:lnTo>
                  <a:pt x="4176" y="4239"/>
                </a:lnTo>
                <a:lnTo>
                  <a:pt x="4161" y="4210"/>
                </a:lnTo>
                <a:lnTo>
                  <a:pt x="4143" y="4181"/>
                </a:lnTo>
                <a:lnTo>
                  <a:pt x="4125" y="4153"/>
                </a:lnTo>
                <a:lnTo>
                  <a:pt x="4106" y="4126"/>
                </a:lnTo>
                <a:lnTo>
                  <a:pt x="4086" y="4099"/>
                </a:lnTo>
                <a:lnTo>
                  <a:pt x="4043" y="4047"/>
                </a:lnTo>
                <a:lnTo>
                  <a:pt x="4000" y="3995"/>
                </a:lnTo>
                <a:lnTo>
                  <a:pt x="3956" y="3943"/>
                </a:lnTo>
                <a:lnTo>
                  <a:pt x="3934" y="3915"/>
                </a:lnTo>
                <a:lnTo>
                  <a:pt x="3913" y="3887"/>
                </a:lnTo>
                <a:lnTo>
                  <a:pt x="3893" y="3858"/>
                </a:lnTo>
                <a:lnTo>
                  <a:pt x="3874" y="3828"/>
                </a:lnTo>
                <a:lnTo>
                  <a:pt x="3855" y="3797"/>
                </a:lnTo>
                <a:lnTo>
                  <a:pt x="3838" y="3764"/>
                </a:lnTo>
                <a:lnTo>
                  <a:pt x="3823" y="3730"/>
                </a:lnTo>
                <a:lnTo>
                  <a:pt x="3808" y="3694"/>
                </a:lnTo>
                <a:lnTo>
                  <a:pt x="3796" y="3656"/>
                </a:lnTo>
                <a:lnTo>
                  <a:pt x="3785" y="3616"/>
                </a:lnTo>
                <a:lnTo>
                  <a:pt x="3781" y="3595"/>
                </a:lnTo>
                <a:lnTo>
                  <a:pt x="3777" y="3574"/>
                </a:lnTo>
                <a:lnTo>
                  <a:pt x="3773" y="3551"/>
                </a:lnTo>
                <a:lnTo>
                  <a:pt x="3771" y="3529"/>
                </a:lnTo>
                <a:lnTo>
                  <a:pt x="3769" y="3505"/>
                </a:lnTo>
                <a:lnTo>
                  <a:pt x="3767" y="3482"/>
                </a:lnTo>
                <a:lnTo>
                  <a:pt x="3766" y="3458"/>
                </a:lnTo>
                <a:lnTo>
                  <a:pt x="3766" y="3432"/>
                </a:lnTo>
                <a:lnTo>
                  <a:pt x="3767" y="3415"/>
                </a:lnTo>
                <a:lnTo>
                  <a:pt x="3771" y="3388"/>
                </a:lnTo>
                <a:lnTo>
                  <a:pt x="3785" y="3311"/>
                </a:lnTo>
                <a:lnTo>
                  <a:pt x="3832" y="3087"/>
                </a:lnTo>
                <a:lnTo>
                  <a:pt x="3859" y="2957"/>
                </a:lnTo>
                <a:lnTo>
                  <a:pt x="3872" y="2892"/>
                </a:lnTo>
                <a:lnTo>
                  <a:pt x="3883" y="2825"/>
                </a:lnTo>
                <a:lnTo>
                  <a:pt x="3893" y="2762"/>
                </a:lnTo>
                <a:lnTo>
                  <a:pt x="3903" y="2699"/>
                </a:lnTo>
                <a:lnTo>
                  <a:pt x="3909" y="2641"/>
                </a:lnTo>
                <a:lnTo>
                  <a:pt x="3914" y="2587"/>
                </a:lnTo>
                <a:lnTo>
                  <a:pt x="3865" y="2633"/>
                </a:lnTo>
                <a:lnTo>
                  <a:pt x="3821" y="2678"/>
                </a:lnTo>
                <a:lnTo>
                  <a:pt x="3778" y="2723"/>
                </a:lnTo>
                <a:lnTo>
                  <a:pt x="3738" y="2769"/>
                </a:lnTo>
                <a:lnTo>
                  <a:pt x="3702" y="2815"/>
                </a:lnTo>
                <a:lnTo>
                  <a:pt x="3668" y="2861"/>
                </a:lnTo>
                <a:lnTo>
                  <a:pt x="3637" y="2907"/>
                </a:lnTo>
                <a:lnTo>
                  <a:pt x="3607" y="2953"/>
                </a:lnTo>
                <a:lnTo>
                  <a:pt x="3580" y="3000"/>
                </a:lnTo>
                <a:lnTo>
                  <a:pt x="3556" y="3047"/>
                </a:lnTo>
                <a:lnTo>
                  <a:pt x="3534" y="3093"/>
                </a:lnTo>
                <a:lnTo>
                  <a:pt x="3514" y="3140"/>
                </a:lnTo>
                <a:lnTo>
                  <a:pt x="3495" y="3187"/>
                </a:lnTo>
                <a:lnTo>
                  <a:pt x="3478" y="3234"/>
                </a:lnTo>
                <a:lnTo>
                  <a:pt x="3463" y="3281"/>
                </a:lnTo>
                <a:lnTo>
                  <a:pt x="3449" y="3329"/>
                </a:lnTo>
                <a:lnTo>
                  <a:pt x="3437" y="3375"/>
                </a:lnTo>
                <a:lnTo>
                  <a:pt x="3425" y="3423"/>
                </a:lnTo>
                <a:lnTo>
                  <a:pt x="3415" y="3471"/>
                </a:lnTo>
                <a:lnTo>
                  <a:pt x="3407" y="3519"/>
                </a:lnTo>
                <a:lnTo>
                  <a:pt x="3398" y="3567"/>
                </a:lnTo>
                <a:lnTo>
                  <a:pt x="3391" y="3615"/>
                </a:lnTo>
                <a:lnTo>
                  <a:pt x="3378" y="3710"/>
                </a:lnTo>
                <a:lnTo>
                  <a:pt x="3365" y="3807"/>
                </a:lnTo>
                <a:lnTo>
                  <a:pt x="3355" y="3904"/>
                </a:lnTo>
                <a:lnTo>
                  <a:pt x="3343" y="4001"/>
                </a:lnTo>
                <a:lnTo>
                  <a:pt x="3330" y="4097"/>
                </a:lnTo>
                <a:lnTo>
                  <a:pt x="3311" y="4084"/>
                </a:lnTo>
                <a:lnTo>
                  <a:pt x="3292" y="4068"/>
                </a:lnTo>
                <a:lnTo>
                  <a:pt x="3274" y="4051"/>
                </a:lnTo>
                <a:lnTo>
                  <a:pt x="3255" y="4032"/>
                </a:lnTo>
                <a:lnTo>
                  <a:pt x="3237" y="4011"/>
                </a:lnTo>
                <a:lnTo>
                  <a:pt x="3219" y="3988"/>
                </a:lnTo>
                <a:lnTo>
                  <a:pt x="3202" y="3964"/>
                </a:lnTo>
                <a:lnTo>
                  <a:pt x="3185" y="3939"/>
                </a:lnTo>
                <a:lnTo>
                  <a:pt x="3168" y="3913"/>
                </a:lnTo>
                <a:lnTo>
                  <a:pt x="3153" y="3885"/>
                </a:lnTo>
                <a:lnTo>
                  <a:pt x="3137" y="3857"/>
                </a:lnTo>
                <a:lnTo>
                  <a:pt x="3122" y="3828"/>
                </a:lnTo>
                <a:lnTo>
                  <a:pt x="3107" y="3798"/>
                </a:lnTo>
                <a:lnTo>
                  <a:pt x="3094" y="3767"/>
                </a:lnTo>
                <a:lnTo>
                  <a:pt x="3080" y="3735"/>
                </a:lnTo>
                <a:lnTo>
                  <a:pt x="3067" y="3704"/>
                </a:lnTo>
                <a:lnTo>
                  <a:pt x="3055" y="3672"/>
                </a:lnTo>
                <a:lnTo>
                  <a:pt x="3043" y="3640"/>
                </a:lnTo>
                <a:lnTo>
                  <a:pt x="3022" y="3576"/>
                </a:lnTo>
                <a:lnTo>
                  <a:pt x="3003" y="3512"/>
                </a:lnTo>
                <a:lnTo>
                  <a:pt x="2987" y="3450"/>
                </a:lnTo>
                <a:lnTo>
                  <a:pt x="2981" y="3420"/>
                </a:lnTo>
                <a:lnTo>
                  <a:pt x="2975" y="3391"/>
                </a:lnTo>
                <a:lnTo>
                  <a:pt x="2970" y="3362"/>
                </a:lnTo>
                <a:lnTo>
                  <a:pt x="2966" y="3335"/>
                </a:lnTo>
                <a:lnTo>
                  <a:pt x="2963" y="3309"/>
                </a:lnTo>
                <a:lnTo>
                  <a:pt x="2960" y="3283"/>
                </a:lnTo>
                <a:lnTo>
                  <a:pt x="2958" y="3260"/>
                </a:lnTo>
                <a:lnTo>
                  <a:pt x="2958" y="3237"/>
                </a:lnTo>
                <a:lnTo>
                  <a:pt x="2959" y="3228"/>
                </a:lnTo>
                <a:lnTo>
                  <a:pt x="2961" y="3213"/>
                </a:lnTo>
                <a:lnTo>
                  <a:pt x="2972" y="3166"/>
                </a:lnTo>
                <a:lnTo>
                  <a:pt x="2987" y="3102"/>
                </a:lnTo>
                <a:lnTo>
                  <a:pt x="3007" y="3022"/>
                </a:lnTo>
                <a:lnTo>
                  <a:pt x="3057" y="2826"/>
                </a:lnTo>
                <a:lnTo>
                  <a:pt x="3114" y="2606"/>
                </a:lnTo>
                <a:lnTo>
                  <a:pt x="3172" y="2385"/>
                </a:lnTo>
                <a:lnTo>
                  <a:pt x="3222" y="2190"/>
                </a:lnTo>
                <a:lnTo>
                  <a:pt x="3241" y="2110"/>
                </a:lnTo>
                <a:lnTo>
                  <a:pt x="3257" y="2045"/>
                </a:lnTo>
                <a:lnTo>
                  <a:pt x="3267" y="1998"/>
                </a:lnTo>
                <a:lnTo>
                  <a:pt x="3269" y="1984"/>
                </a:lnTo>
                <a:lnTo>
                  <a:pt x="3270" y="1974"/>
                </a:lnTo>
                <a:lnTo>
                  <a:pt x="3269" y="1929"/>
                </a:lnTo>
                <a:lnTo>
                  <a:pt x="3266" y="1886"/>
                </a:lnTo>
                <a:lnTo>
                  <a:pt x="3261" y="1845"/>
                </a:lnTo>
                <a:lnTo>
                  <a:pt x="3254" y="1806"/>
                </a:lnTo>
                <a:lnTo>
                  <a:pt x="3244" y="1769"/>
                </a:lnTo>
                <a:lnTo>
                  <a:pt x="3234" y="1733"/>
                </a:lnTo>
                <a:lnTo>
                  <a:pt x="3223" y="1699"/>
                </a:lnTo>
                <a:lnTo>
                  <a:pt x="3209" y="1667"/>
                </a:lnTo>
                <a:lnTo>
                  <a:pt x="3193" y="1634"/>
                </a:lnTo>
                <a:lnTo>
                  <a:pt x="3178" y="1604"/>
                </a:lnTo>
                <a:lnTo>
                  <a:pt x="3160" y="1574"/>
                </a:lnTo>
                <a:lnTo>
                  <a:pt x="3142" y="1545"/>
                </a:lnTo>
                <a:lnTo>
                  <a:pt x="3124" y="1516"/>
                </a:lnTo>
                <a:lnTo>
                  <a:pt x="3104" y="1487"/>
                </a:lnTo>
                <a:lnTo>
                  <a:pt x="3063" y="1429"/>
                </a:lnTo>
                <a:lnTo>
                  <a:pt x="3021" y="1371"/>
                </a:lnTo>
                <a:lnTo>
                  <a:pt x="2978" y="1311"/>
                </a:lnTo>
                <a:lnTo>
                  <a:pt x="2956" y="1279"/>
                </a:lnTo>
                <a:lnTo>
                  <a:pt x="2935" y="1246"/>
                </a:lnTo>
                <a:lnTo>
                  <a:pt x="2915" y="1212"/>
                </a:lnTo>
                <a:lnTo>
                  <a:pt x="2894" y="1176"/>
                </a:lnTo>
                <a:lnTo>
                  <a:pt x="2875" y="1138"/>
                </a:lnTo>
                <a:lnTo>
                  <a:pt x="2855" y="1100"/>
                </a:lnTo>
                <a:lnTo>
                  <a:pt x="2838" y="1058"/>
                </a:lnTo>
                <a:lnTo>
                  <a:pt x="2820" y="1014"/>
                </a:lnTo>
                <a:lnTo>
                  <a:pt x="2804" y="969"/>
                </a:lnTo>
                <a:lnTo>
                  <a:pt x="2789" y="921"/>
                </a:lnTo>
                <a:lnTo>
                  <a:pt x="2775" y="870"/>
                </a:lnTo>
                <a:lnTo>
                  <a:pt x="2763" y="816"/>
                </a:lnTo>
                <a:lnTo>
                  <a:pt x="2749" y="860"/>
                </a:lnTo>
                <a:lnTo>
                  <a:pt x="2737" y="906"/>
                </a:lnTo>
                <a:lnTo>
                  <a:pt x="2725" y="952"/>
                </a:lnTo>
                <a:lnTo>
                  <a:pt x="2716" y="997"/>
                </a:lnTo>
                <a:lnTo>
                  <a:pt x="2708" y="1040"/>
                </a:lnTo>
                <a:lnTo>
                  <a:pt x="2702" y="1079"/>
                </a:lnTo>
                <a:lnTo>
                  <a:pt x="2699" y="1113"/>
                </a:lnTo>
                <a:lnTo>
                  <a:pt x="2697" y="1141"/>
                </a:lnTo>
                <a:lnTo>
                  <a:pt x="2698" y="1157"/>
                </a:lnTo>
                <a:lnTo>
                  <a:pt x="2701" y="1179"/>
                </a:lnTo>
                <a:lnTo>
                  <a:pt x="2710" y="1237"/>
                </a:lnTo>
                <a:lnTo>
                  <a:pt x="2722" y="1310"/>
                </a:lnTo>
                <a:lnTo>
                  <a:pt x="2737" y="1389"/>
                </a:lnTo>
                <a:lnTo>
                  <a:pt x="2751" y="1468"/>
                </a:lnTo>
                <a:lnTo>
                  <a:pt x="2764" y="1541"/>
                </a:lnTo>
                <a:lnTo>
                  <a:pt x="2772" y="1599"/>
                </a:lnTo>
                <a:lnTo>
                  <a:pt x="2775" y="1621"/>
                </a:lnTo>
                <a:lnTo>
                  <a:pt x="2776" y="1636"/>
                </a:lnTo>
                <a:lnTo>
                  <a:pt x="2775" y="1671"/>
                </a:lnTo>
                <a:lnTo>
                  <a:pt x="2773" y="1705"/>
                </a:lnTo>
                <a:lnTo>
                  <a:pt x="2771" y="1736"/>
                </a:lnTo>
                <a:lnTo>
                  <a:pt x="2767" y="1767"/>
                </a:lnTo>
                <a:lnTo>
                  <a:pt x="2762" y="1797"/>
                </a:lnTo>
                <a:lnTo>
                  <a:pt x="2756" y="1826"/>
                </a:lnTo>
                <a:lnTo>
                  <a:pt x="2749" y="1853"/>
                </a:lnTo>
                <a:lnTo>
                  <a:pt x="2741" y="1880"/>
                </a:lnTo>
                <a:lnTo>
                  <a:pt x="2733" y="1906"/>
                </a:lnTo>
                <a:lnTo>
                  <a:pt x="2722" y="1931"/>
                </a:lnTo>
                <a:lnTo>
                  <a:pt x="2712" y="1955"/>
                </a:lnTo>
                <a:lnTo>
                  <a:pt x="2700" y="1980"/>
                </a:lnTo>
                <a:lnTo>
                  <a:pt x="2688" y="2004"/>
                </a:lnTo>
                <a:lnTo>
                  <a:pt x="2675" y="2027"/>
                </a:lnTo>
                <a:lnTo>
                  <a:pt x="2662" y="2050"/>
                </a:lnTo>
                <a:lnTo>
                  <a:pt x="2647" y="2074"/>
                </a:lnTo>
                <a:lnTo>
                  <a:pt x="2617" y="2121"/>
                </a:lnTo>
                <a:lnTo>
                  <a:pt x="2584" y="2170"/>
                </a:lnTo>
                <a:lnTo>
                  <a:pt x="2511" y="2274"/>
                </a:lnTo>
                <a:lnTo>
                  <a:pt x="2473" y="2332"/>
                </a:lnTo>
                <a:lnTo>
                  <a:pt x="2432" y="2394"/>
                </a:lnTo>
                <a:lnTo>
                  <a:pt x="2390" y="2461"/>
                </a:lnTo>
                <a:lnTo>
                  <a:pt x="2370" y="2497"/>
                </a:lnTo>
                <a:lnTo>
                  <a:pt x="2348" y="2534"/>
                </a:lnTo>
                <a:lnTo>
                  <a:pt x="2339" y="2487"/>
                </a:lnTo>
                <a:lnTo>
                  <a:pt x="2332" y="2439"/>
                </a:lnTo>
                <a:lnTo>
                  <a:pt x="2327" y="2392"/>
                </a:lnTo>
                <a:lnTo>
                  <a:pt x="2322" y="2343"/>
                </a:lnTo>
                <a:lnTo>
                  <a:pt x="2312" y="2246"/>
                </a:lnTo>
                <a:lnTo>
                  <a:pt x="2307" y="2197"/>
                </a:lnTo>
                <a:lnTo>
                  <a:pt x="2301" y="2147"/>
                </a:lnTo>
                <a:lnTo>
                  <a:pt x="2293" y="2098"/>
                </a:lnTo>
                <a:lnTo>
                  <a:pt x="2287" y="2073"/>
                </a:lnTo>
                <a:lnTo>
                  <a:pt x="2282" y="2049"/>
                </a:lnTo>
                <a:lnTo>
                  <a:pt x="2276" y="2024"/>
                </a:lnTo>
                <a:lnTo>
                  <a:pt x="2269" y="2000"/>
                </a:lnTo>
                <a:lnTo>
                  <a:pt x="2260" y="1975"/>
                </a:lnTo>
                <a:lnTo>
                  <a:pt x="2251" y="1952"/>
                </a:lnTo>
                <a:lnTo>
                  <a:pt x="2242" y="1927"/>
                </a:lnTo>
                <a:lnTo>
                  <a:pt x="2230" y="1903"/>
                </a:lnTo>
                <a:lnTo>
                  <a:pt x="2218" y="1878"/>
                </a:lnTo>
                <a:lnTo>
                  <a:pt x="2205" y="1854"/>
                </a:lnTo>
                <a:lnTo>
                  <a:pt x="2191" y="1830"/>
                </a:lnTo>
                <a:lnTo>
                  <a:pt x="2174" y="1806"/>
                </a:lnTo>
                <a:lnTo>
                  <a:pt x="2157" y="1782"/>
                </a:lnTo>
                <a:lnTo>
                  <a:pt x="2139" y="1758"/>
                </a:lnTo>
                <a:lnTo>
                  <a:pt x="2097" y="1708"/>
                </a:lnTo>
                <a:lnTo>
                  <a:pt x="2054" y="1659"/>
                </a:lnTo>
                <a:lnTo>
                  <a:pt x="2010" y="1609"/>
                </a:lnTo>
                <a:lnTo>
                  <a:pt x="1964" y="1560"/>
                </a:lnTo>
                <a:lnTo>
                  <a:pt x="1871" y="1461"/>
                </a:lnTo>
                <a:lnTo>
                  <a:pt x="1777" y="1361"/>
                </a:lnTo>
                <a:lnTo>
                  <a:pt x="1682" y="1261"/>
                </a:lnTo>
                <a:lnTo>
                  <a:pt x="1636" y="1210"/>
                </a:lnTo>
                <a:lnTo>
                  <a:pt x="1592" y="1159"/>
                </a:lnTo>
                <a:lnTo>
                  <a:pt x="1547" y="1108"/>
                </a:lnTo>
                <a:lnTo>
                  <a:pt x="1505" y="1056"/>
                </a:lnTo>
                <a:lnTo>
                  <a:pt x="1465" y="1004"/>
                </a:lnTo>
                <a:lnTo>
                  <a:pt x="1426" y="952"/>
                </a:lnTo>
                <a:lnTo>
                  <a:pt x="1416" y="935"/>
                </a:lnTo>
                <a:lnTo>
                  <a:pt x="1406" y="918"/>
                </a:lnTo>
                <a:lnTo>
                  <a:pt x="1398" y="899"/>
                </a:lnTo>
                <a:lnTo>
                  <a:pt x="1392" y="879"/>
                </a:lnTo>
                <a:lnTo>
                  <a:pt x="1386" y="858"/>
                </a:lnTo>
                <a:lnTo>
                  <a:pt x="1382" y="837"/>
                </a:lnTo>
                <a:lnTo>
                  <a:pt x="1377" y="815"/>
                </a:lnTo>
                <a:lnTo>
                  <a:pt x="1374" y="792"/>
                </a:lnTo>
                <a:lnTo>
                  <a:pt x="1370" y="746"/>
                </a:lnTo>
                <a:lnTo>
                  <a:pt x="1367" y="699"/>
                </a:lnTo>
                <a:lnTo>
                  <a:pt x="1365" y="654"/>
                </a:lnTo>
                <a:lnTo>
                  <a:pt x="1362" y="609"/>
                </a:lnTo>
                <a:close/>
                <a:moveTo>
                  <a:pt x="3303" y="0"/>
                </a:moveTo>
                <a:lnTo>
                  <a:pt x="3303" y="0"/>
                </a:lnTo>
                <a:lnTo>
                  <a:pt x="3248" y="132"/>
                </a:lnTo>
                <a:lnTo>
                  <a:pt x="3198" y="250"/>
                </a:lnTo>
                <a:lnTo>
                  <a:pt x="3175" y="304"/>
                </a:lnTo>
                <a:lnTo>
                  <a:pt x="3154" y="357"/>
                </a:lnTo>
                <a:lnTo>
                  <a:pt x="3134" y="407"/>
                </a:lnTo>
                <a:lnTo>
                  <a:pt x="3116" y="456"/>
                </a:lnTo>
                <a:lnTo>
                  <a:pt x="3101" y="505"/>
                </a:lnTo>
                <a:lnTo>
                  <a:pt x="3086" y="553"/>
                </a:lnTo>
                <a:lnTo>
                  <a:pt x="3075" y="599"/>
                </a:lnTo>
                <a:lnTo>
                  <a:pt x="3064" y="648"/>
                </a:lnTo>
                <a:lnTo>
                  <a:pt x="3056" y="697"/>
                </a:lnTo>
                <a:lnTo>
                  <a:pt x="3051" y="748"/>
                </a:lnTo>
                <a:lnTo>
                  <a:pt x="3047" y="800"/>
                </a:lnTo>
                <a:lnTo>
                  <a:pt x="3046" y="855"/>
                </a:lnTo>
                <a:lnTo>
                  <a:pt x="3046" y="877"/>
                </a:lnTo>
                <a:lnTo>
                  <a:pt x="3047" y="898"/>
                </a:lnTo>
                <a:lnTo>
                  <a:pt x="3049" y="919"/>
                </a:lnTo>
                <a:lnTo>
                  <a:pt x="3051" y="938"/>
                </a:lnTo>
                <a:lnTo>
                  <a:pt x="3054" y="958"/>
                </a:lnTo>
                <a:lnTo>
                  <a:pt x="3057" y="976"/>
                </a:lnTo>
                <a:lnTo>
                  <a:pt x="3061" y="995"/>
                </a:lnTo>
                <a:lnTo>
                  <a:pt x="3067" y="1012"/>
                </a:lnTo>
                <a:lnTo>
                  <a:pt x="3071" y="1029"/>
                </a:lnTo>
                <a:lnTo>
                  <a:pt x="3077" y="1046"/>
                </a:lnTo>
                <a:lnTo>
                  <a:pt x="3089" y="1077"/>
                </a:lnTo>
                <a:lnTo>
                  <a:pt x="3103" y="1107"/>
                </a:lnTo>
                <a:lnTo>
                  <a:pt x="3120" y="1135"/>
                </a:lnTo>
                <a:lnTo>
                  <a:pt x="3136" y="1163"/>
                </a:lnTo>
                <a:lnTo>
                  <a:pt x="3155" y="1189"/>
                </a:lnTo>
                <a:lnTo>
                  <a:pt x="3174" y="1215"/>
                </a:lnTo>
                <a:lnTo>
                  <a:pt x="3194" y="1240"/>
                </a:lnTo>
                <a:lnTo>
                  <a:pt x="3236" y="1290"/>
                </a:lnTo>
                <a:lnTo>
                  <a:pt x="3280" y="1341"/>
                </a:lnTo>
                <a:lnTo>
                  <a:pt x="3303" y="1367"/>
                </a:lnTo>
                <a:lnTo>
                  <a:pt x="3325" y="1394"/>
                </a:lnTo>
                <a:lnTo>
                  <a:pt x="3345" y="1422"/>
                </a:lnTo>
                <a:lnTo>
                  <a:pt x="3366" y="1451"/>
                </a:lnTo>
                <a:lnTo>
                  <a:pt x="3387" y="1482"/>
                </a:lnTo>
                <a:lnTo>
                  <a:pt x="3406" y="1515"/>
                </a:lnTo>
                <a:lnTo>
                  <a:pt x="3424" y="1550"/>
                </a:lnTo>
                <a:lnTo>
                  <a:pt x="3441" y="1586"/>
                </a:lnTo>
                <a:lnTo>
                  <a:pt x="3458" y="1626"/>
                </a:lnTo>
                <a:lnTo>
                  <a:pt x="3471" y="1668"/>
                </a:lnTo>
                <a:lnTo>
                  <a:pt x="3477" y="1689"/>
                </a:lnTo>
                <a:lnTo>
                  <a:pt x="3484" y="1712"/>
                </a:lnTo>
                <a:lnTo>
                  <a:pt x="3490" y="1736"/>
                </a:lnTo>
                <a:lnTo>
                  <a:pt x="3494" y="1760"/>
                </a:lnTo>
                <a:lnTo>
                  <a:pt x="3499" y="1785"/>
                </a:lnTo>
                <a:lnTo>
                  <a:pt x="3503" y="1812"/>
                </a:lnTo>
                <a:lnTo>
                  <a:pt x="3507" y="1838"/>
                </a:lnTo>
                <a:lnTo>
                  <a:pt x="3510" y="1866"/>
                </a:lnTo>
                <a:lnTo>
                  <a:pt x="3512" y="1895"/>
                </a:lnTo>
                <a:lnTo>
                  <a:pt x="3514" y="1926"/>
                </a:lnTo>
                <a:lnTo>
                  <a:pt x="3515" y="1956"/>
                </a:lnTo>
                <a:lnTo>
                  <a:pt x="3515" y="1988"/>
                </a:lnTo>
                <a:lnTo>
                  <a:pt x="3514" y="2014"/>
                </a:lnTo>
                <a:lnTo>
                  <a:pt x="3512" y="2041"/>
                </a:lnTo>
                <a:lnTo>
                  <a:pt x="3508" y="2069"/>
                </a:lnTo>
                <a:lnTo>
                  <a:pt x="3501" y="2099"/>
                </a:lnTo>
                <a:lnTo>
                  <a:pt x="3495" y="2130"/>
                </a:lnTo>
                <a:lnTo>
                  <a:pt x="3487" y="2163"/>
                </a:lnTo>
                <a:lnTo>
                  <a:pt x="3477" y="2196"/>
                </a:lnTo>
                <a:lnTo>
                  <a:pt x="3467" y="2230"/>
                </a:lnTo>
                <a:lnTo>
                  <a:pt x="3445" y="2302"/>
                </a:lnTo>
                <a:lnTo>
                  <a:pt x="3420" y="2376"/>
                </a:lnTo>
                <a:lnTo>
                  <a:pt x="3366" y="2530"/>
                </a:lnTo>
                <a:lnTo>
                  <a:pt x="3339" y="2608"/>
                </a:lnTo>
                <a:lnTo>
                  <a:pt x="3314" y="2687"/>
                </a:lnTo>
                <a:lnTo>
                  <a:pt x="3303" y="2725"/>
                </a:lnTo>
                <a:lnTo>
                  <a:pt x="3291" y="2765"/>
                </a:lnTo>
                <a:lnTo>
                  <a:pt x="3281" y="2803"/>
                </a:lnTo>
                <a:lnTo>
                  <a:pt x="3271" y="2841"/>
                </a:lnTo>
                <a:lnTo>
                  <a:pt x="3263" y="2878"/>
                </a:lnTo>
                <a:lnTo>
                  <a:pt x="3256" y="2916"/>
                </a:lnTo>
                <a:lnTo>
                  <a:pt x="3251" y="2952"/>
                </a:lnTo>
                <a:lnTo>
                  <a:pt x="3245" y="2988"/>
                </a:lnTo>
                <a:lnTo>
                  <a:pt x="3243" y="3022"/>
                </a:lnTo>
                <a:lnTo>
                  <a:pt x="3242" y="3056"/>
                </a:lnTo>
                <a:lnTo>
                  <a:pt x="3242" y="3088"/>
                </a:lnTo>
                <a:lnTo>
                  <a:pt x="3244" y="3121"/>
                </a:lnTo>
                <a:lnTo>
                  <a:pt x="3305" y="3046"/>
                </a:lnTo>
                <a:lnTo>
                  <a:pt x="3364" y="2970"/>
                </a:lnTo>
                <a:lnTo>
                  <a:pt x="3421" y="2893"/>
                </a:lnTo>
                <a:lnTo>
                  <a:pt x="3449" y="2853"/>
                </a:lnTo>
                <a:lnTo>
                  <a:pt x="3476" y="2814"/>
                </a:lnTo>
                <a:lnTo>
                  <a:pt x="3503" y="2774"/>
                </a:lnTo>
                <a:lnTo>
                  <a:pt x="3529" y="2734"/>
                </a:lnTo>
                <a:lnTo>
                  <a:pt x="3554" y="2694"/>
                </a:lnTo>
                <a:lnTo>
                  <a:pt x="3579" y="2654"/>
                </a:lnTo>
                <a:lnTo>
                  <a:pt x="3602" y="2613"/>
                </a:lnTo>
                <a:lnTo>
                  <a:pt x="3625" y="2573"/>
                </a:lnTo>
                <a:lnTo>
                  <a:pt x="3647" y="2531"/>
                </a:lnTo>
                <a:lnTo>
                  <a:pt x="3668" y="2489"/>
                </a:lnTo>
                <a:lnTo>
                  <a:pt x="3688" y="2449"/>
                </a:lnTo>
                <a:lnTo>
                  <a:pt x="3706" y="2407"/>
                </a:lnTo>
                <a:lnTo>
                  <a:pt x="3723" y="2366"/>
                </a:lnTo>
                <a:lnTo>
                  <a:pt x="3738" y="2324"/>
                </a:lnTo>
                <a:lnTo>
                  <a:pt x="3754" y="2281"/>
                </a:lnTo>
                <a:lnTo>
                  <a:pt x="3767" y="2240"/>
                </a:lnTo>
                <a:lnTo>
                  <a:pt x="3779" y="2198"/>
                </a:lnTo>
                <a:lnTo>
                  <a:pt x="3788" y="2155"/>
                </a:lnTo>
                <a:lnTo>
                  <a:pt x="3798" y="2114"/>
                </a:lnTo>
                <a:lnTo>
                  <a:pt x="3804" y="2071"/>
                </a:lnTo>
                <a:lnTo>
                  <a:pt x="3810" y="2030"/>
                </a:lnTo>
                <a:lnTo>
                  <a:pt x="3813" y="1987"/>
                </a:lnTo>
                <a:lnTo>
                  <a:pt x="3815" y="1945"/>
                </a:lnTo>
                <a:lnTo>
                  <a:pt x="3814" y="1903"/>
                </a:lnTo>
                <a:lnTo>
                  <a:pt x="3812" y="1861"/>
                </a:lnTo>
                <a:lnTo>
                  <a:pt x="3809" y="1819"/>
                </a:lnTo>
                <a:lnTo>
                  <a:pt x="3854" y="1877"/>
                </a:lnTo>
                <a:lnTo>
                  <a:pt x="3897" y="1933"/>
                </a:lnTo>
                <a:lnTo>
                  <a:pt x="3936" y="1987"/>
                </a:lnTo>
                <a:lnTo>
                  <a:pt x="3971" y="2040"/>
                </a:lnTo>
                <a:lnTo>
                  <a:pt x="4004" y="2093"/>
                </a:lnTo>
                <a:lnTo>
                  <a:pt x="4033" y="2144"/>
                </a:lnTo>
                <a:lnTo>
                  <a:pt x="4059" y="2195"/>
                </a:lnTo>
                <a:lnTo>
                  <a:pt x="4082" y="2245"/>
                </a:lnTo>
                <a:lnTo>
                  <a:pt x="4092" y="2270"/>
                </a:lnTo>
                <a:lnTo>
                  <a:pt x="4103" y="2295"/>
                </a:lnTo>
                <a:lnTo>
                  <a:pt x="4111" y="2319"/>
                </a:lnTo>
                <a:lnTo>
                  <a:pt x="4119" y="2344"/>
                </a:lnTo>
                <a:lnTo>
                  <a:pt x="4126" y="2368"/>
                </a:lnTo>
                <a:lnTo>
                  <a:pt x="4134" y="2393"/>
                </a:lnTo>
                <a:lnTo>
                  <a:pt x="4140" y="2416"/>
                </a:lnTo>
                <a:lnTo>
                  <a:pt x="4145" y="2441"/>
                </a:lnTo>
                <a:lnTo>
                  <a:pt x="4150" y="2465"/>
                </a:lnTo>
                <a:lnTo>
                  <a:pt x="4155" y="2490"/>
                </a:lnTo>
                <a:lnTo>
                  <a:pt x="4158" y="2514"/>
                </a:lnTo>
                <a:lnTo>
                  <a:pt x="4161" y="2539"/>
                </a:lnTo>
                <a:lnTo>
                  <a:pt x="4163" y="2564"/>
                </a:lnTo>
                <a:lnTo>
                  <a:pt x="4164" y="2588"/>
                </a:lnTo>
                <a:lnTo>
                  <a:pt x="4165" y="2638"/>
                </a:lnTo>
                <a:lnTo>
                  <a:pt x="4165" y="2658"/>
                </a:lnTo>
                <a:lnTo>
                  <a:pt x="4164" y="2679"/>
                </a:lnTo>
                <a:lnTo>
                  <a:pt x="4162" y="2699"/>
                </a:lnTo>
                <a:lnTo>
                  <a:pt x="4159" y="2721"/>
                </a:lnTo>
                <a:lnTo>
                  <a:pt x="4151" y="2765"/>
                </a:lnTo>
                <a:lnTo>
                  <a:pt x="4141" y="2812"/>
                </a:lnTo>
                <a:lnTo>
                  <a:pt x="4130" y="2859"/>
                </a:lnTo>
                <a:lnTo>
                  <a:pt x="4116" y="2906"/>
                </a:lnTo>
                <a:lnTo>
                  <a:pt x="4087" y="3004"/>
                </a:lnTo>
                <a:lnTo>
                  <a:pt x="4059" y="3102"/>
                </a:lnTo>
                <a:lnTo>
                  <a:pt x="4045" y="3150"/>
                </a:lnTo>
                <a:lnTo>
                  <a:pt x="4034" y="3197"/>
                </a:lnTo>
                <a:lnTo>
                  <a:pt x="4023" y="3241"/>
                </a:lnTo>
                <a:lnTo>
                  <a:pt x="4016" y="3286"/>
                </a:lnTo>
                <a:lnTo>
                  <a:pt x="4013" y="3307"/>
                </a:lnTo>
                <a:lnTo>
                  <a:pt x="4011" y="3328"/>
                </a:lnTo>
                <a:lnTo>
                  <a:pt x="4010" y="3347"/>
                </a:lnTo>
                <a:lnTo>
                  <a:pt x="4009" y="3367"/>
                </a:lnTo>
                <a:lnTo>
                  <a:pt x="4010" y="3397"/>
                </a:lnTo>
                <a:lnTo>
                  <a:pt x="4011" y="3426"/>
                </a:lnTo>
                <a:lnTo>
                  <a:pt x="4012" y="3455"/>
                </a:lnTo>
                <a:lnTo>
                  <a:pt x="4014" y="3482"/>
                </a:lnTo>
                <a:lnTo>
                  <a:pt x="4017" y="3509"/>
                </a:lnTo>
                <a:lnTo>
                  <a:pt x="4020" y="3534"/>
                </a:lnTo>
                <a:lnTo>
                  <a:pt x="4025" y="3559"/>
                </a:lnTo>
                <a:lnTo>
                  <a:pt x="4030" y="3582"/>
                </a:lnTo>
                <a:lnTo>
                  <a:pt x="4034" y="3605"/>
                </a:lnTo>
                <a:lnTo>
                  <a:pt x="4040" y="3627"/>
                </a:lnTo>
                <a:lnTo>
                  <a:pt x="4046" y="3649"/>
                </a:lnTo>
                <a:lnTo>
                  <a:pt x="4053" y="3670"/>
                </a:lnTo>
                <a:lnTo>
                  <a:pt x="4066" y="3709"/>
                </a:lnTo>
                <a:lnTo>
                  <a:pt x="4083" y="3747"/>
                </a:lnTo>
                <a:lnTo>
                  <a:pt x="4099" y="3782"/>
                </a:lnTo>
                <a:lnTo>
                  <a:pt x="4118" y="3815"/>
                </a:lnTo>
                <a:lnTo>
                  <a:pt x="4137" y="3847"/>
                </a:lnTo>
                <a:lnTo>
                  <a:pt x="4158" y="3876"/>
                </a:lnTo>
                <a:lnTo>
                  <a:pt x="4178" y="3905"/>
                </a:lnTo>
                <a:lnTo>
                  <a:pt x="4199" y="3932"/>
                </a:lnTo>
                <a:lnTo>
                  <a:pt x="4243" y="3985"/>
                </a:lnTo>
                <a:lnTo>
                  <a:pt x="4287" y="4036"/>
                </a:lnTo>
                <a:lnTo>
                  <a:pt x="4308" y="4062"/>
                </a:lnTo>
                <a:lnTo>
                  <a:pt x="4329" y="4088"/>
                </a:lnTo>
                <a:lnTo>
                  <a:pt x="4350" y="4115"/>
                </a:lnTo>
                <a:lnTo>
                  <a:pt x="4369" y="4142"/>
                </a:lnTo>
                <a:lnTo>
                  <a:pt x="4388" y="4170"/>
                </a:lnTo>
                <a:lnTo>
                  <a:pt x="4404" y="4200"/>
                </a:lnTo>
                <a:lnTo>
                  <a:pt x="4420" y="4231"/>
                </a:lnTo>
                <a:lnTo>
                  <a:pt x="4434" y="4265"/>
                </a:lnTo>
                <a:lnTo>
                  <a:pt x="4447" y="4299"/>
                </a:lnTo>
                <a:lnTo>
                  <a:pt x="4452" y="4318"/>
                </a:lnTo>
                <a:lnTo>
                  <a:pt x="4457" y="4337"/>
                </a:lnTo>
                <a:lnTo>
                  <a:pt x="4462" y="4356"/>
                </a:lnTo>
                <a:lnTo>
                  <a:pt x="4466" y="4376"/>
                </a:lnTo>
                <a:lnTo>
                  <a:pt x="4470" y="4397"/>
                </a:lnTo>
                <a:lnTo>
                  <a:pt x="4473" y="4419"/>
                </a:lnTo>
                <a:lnTo>
                  <a:pt x="4475" y="4441"/>
                </a:lnTo>
                <a:lnTo>
                  <a:pt x="4476" y="4464"/>
                </a:lnTo>
                <a:lnTo>
                  <a:pt x="4477" y="4487"/>
                </a:lnTo>
                <a:lnTo>
                  <a:pt x="4478" y="4512"/>
                </a:lnTo>
                <a:lnTo>
                  <a:pt x="4477" y="4559"/>
                </a:lnTo>
                <a:lnTo>
                  <a:pt x="4473" y="4607"/>
                </a:lnTo>
                <a:lnTo>
                  <a:pt x="4468" y="4656"/>
                </a:lnTo>
                <a:lnTo>
                  <a:pt x="4459" y="4705"/>
                </a:lnTo>
                <a:lnTo>
                  <a:pt x="4450" y="4754"/>
                </a:lnTo>
                <a:lnTo>
                  <a:pt x="4437" y="4804"/>
                </a:lnTo>
                <a:lnTo>
                  <a:pt x="4423" y="4852"/>
                </a:lnTo>
                <a:lnTo>
                  <a:pt x="4406" y="4902"/>
                </a:lnTo>
                <a:lnTo>
                  <a:pt x="4388" y="4952"/>
                </a:lnTo>
                <a:lnTo>
                  <a:pt x="4367" y="5003"/>
                </a:lnTo>
                <a:lnTo>
                  <a:pt x="4344" y="5053"/>
                </a:lnTo>
                <a:lnTo>
                  <a:pt x="4319" y="5103"/>
                </a:lnTo>
                <a:lnTo>
                  <a:pt x="4292" y="5154"/>
                </a:lnTo>
                <a:lnTo>
                  <a:pt x="4263" y="5204"/>
                </a:lnTo>
                <a:lnTo>
                  <a:pt x="4232" y="5254"/>
                </a:lnTo>
                <a:lnTo>
                  <a:pt x="4198" y="5304"/>
                </a:lnTo>
                <a:lnTo>
                  <a:pt x="4163" y="5353"/>
                </a:lnTo>
                <a:lnTo>
                  <a:pt x="4126" y="5402"/>
                </a:lnTo>
                <a:lnTo>
                  <a:pt x="4087" y="5451"/>
                </a:lnTo>
                <a:lnTo>
                  <a:pt x="4045" y="5498"/>
                </a:lnTo>
                <a:lnTo>
                  <a:pt x="4003" y="5546"/>
                </a:lnTo>
                <a:lnTo>
                  <a:pt x="3958" y="5594"/>
                </a:lnTo>
                <a:lnTo>
                  <a:pt x="3910" y="5641"/>
                </a:lnTo>
                <a:lnTo>
                  <a:pt x="3861" y="5687"/>
                </a:lnTo>
                <a:lnTo>
                  <a:pt x="3811" y="5731"/>
                </a:lnTo>
                <a:lnTo>
                  <a:pt x="3758" y="5776"/>
                </a:lnTo>
                <a:lnTo>
                  <a:pt x="3704" y="5820"/>
                </a:lnTo>
                <a:lnTo>
                  <a:pt x="3648" y="5862"/>
                </a:lnTo>
                <a:lnTo>
                  <a:pt x="3590" y="5904"/>
                </a:lnTo>
                <a:lnTo>
                  <a:pt x="3529" y="5945"/>
                </a:lnTo>
                <a:lnTo>
                  <a:pt x="3468" y="5985"/>
                </a:lnTo>
                <a:lnTo>
                  <a:pt x="3405" y="6024"/>
                </a:lnTo>
                <a:lnTo>
                  <a:pt x="3378" y="6039"/>
                </a:lnTo>
                <a:lnTo>
                  <a:pt x="3348" y="6054"/>
                </a:lnTo>
                <a:lnTo>
                  <a:pt x="3319" y="6068"/>
                </a:lnTo>
                <a:lnTo>
                  <a:pt x="3289" y="6082"/>
                </a:lnTo>
                <a:lnTo>
                  <a:pt x="3258" y="6095"/>
                </a:lnTo>
                <a:lnTo>
                  <a:pt x="3226" y="6108"/>
                </a:lnTo>
                <a:lnTo>
                  <a:pt x="3192" y="6120"/>
                </a:lnTo>
                <a:lnTo>
                  <a:pt x="3159" y="6132"/>
                </a:lnTo>
                <a:lnTo>
                  <a:pt x="3124" y="6143"/>
                </a:lnTo>
                <a:lnTo>
                  <a:pt x="3089" y="6155"/>
                </a:lnTo>
                <a:lnTo>
                  <a:pt x="3018" y="6174"/>
                </a:lnTo>
                <a:lnTo>
                  <a:pt x="2944" y="6192"/>
                </a:lnTo>
                <a:lnTo>
                  <a:pt x="2870" y="6209"/>
                </a:lnTo>
                <a:lnTo>
                  <a:pt x="2795" y="6223"/>
                </a:lnTo>
                <a:lnTo>
                  <a:pt x="2720" y="6236"/>
                </a:lnTo>
                <a:lnTo>
                  <a:pt x="2646" y="6246"/>
                </a:lnTo>
                <a:lnTo>
                  <a:pt x="2574" y="6255"/>
                </a:lnTo>
                <a:lnTo>
                  <a:pt x="2502" y="6261"/>
                </a:lnTo>
                <a:lnTo>
                  <a:pt x="2433" y="6266"/>
                </a:lnTo>
                <a:lnTo>
                  <a:pt x="2367" y="6268"/>
                </a:lnTo>
                <a:lnTo>
                  <a:pt x="2304" y="6269"/>
                </a:lnTo>
                <a:lnTo>
                  <a:pt x="2252" y="6269"/>
                </a:lnTo>
                <a:lnTo>
                  <a:pt x="2200" y="6267"/>
                </a:lnTo>
                <a:lnTo>
                  <a:pt x="2147" y="6265"/>
                </a:lnTo>
                <a:lnTo>
                  <a:pt x="2095" y="6261"/>
                </a:lnTo>
                <a:lnTo>
                  <a:pt x="2043" y="6256"/>
                </a:lnTo>
                <a:lnTo>
                  <a:pt x="1991" y="6249"/>
                </a:lnTo>
                <a:lnTo>
                  <a:pt x="1939" y="6242"/>
                </a:lnTo>
                <a:lnTo>
                  <a:pt x="1887" y="6234"/>
                </a:lnTo>
                <a:lnTo>
                  <a:pt x="1835" y="6224"/>
                </a:lnTo>
                <a:lnTo>
                  <a:pt x="1783" y="6214"/>
                </a:lnTo>
                <a:lnTo>
                  <a:pt x="1731" y="6203"/>
                </a:lnTo>
                <a:lnTo>
                  <a:pt x="1679" y="6189"/>
                </a:lnTo>
                <a:lnTo>
                  <a:pt x="1628" y="6175"/>
                </a:lnTo>
                <a:lnTo>
                  <a:pt x="1577" y="6161"/>
                </a:lnTo>
                <a:lnTo>
                  <a:pt x="1526" y="6145"/>
                </a:lnTo>
                <a:lnTo>
                  <a:pt x="1476" y="6128"/>
                </a:lnTo>
                <a:lnTo>
                  <a:pt x="1426" y="6110"/>
                </a:lnTo>
                <a:lnTo>
                  <a:pt x="1376" y="6091"/>
                </a:lnTo>
                <a:lnTo>
                  <a:pt x="1327" y="6070"/>
                </a:lnTo>
                <a:lnTo>
                  <a:pt x="1279" y="6050"/>
                </a:lnTo>
                <a:lnTo>
                  <a:pt x="1230" y="6028"/>
                </a:lnTo>
                <a:lnTo>
                  <a:pt x="1182" y="6004"/>
                </a:lnTo>
                <a:lnTo>
                  <a:pt x="1135" y="5980"/>
                </a:lnTo>
                <a:lnTo>
                  <a:pt x="1088" y="5955"/>
                </a:lnTo>
                <a:lnTo>
                  <a:pt x="1041" y="5929"/>
                </a:lnTo>
                <a:lnTo>
                  <a:pt x="996" y="5901"/>
                </a:lnTo>
                <a:lnTo>
                  <a:pt x="951" y="5873"/>
                </a:lnTo>
                <a:lnTo>
                  <a:pt x="906" y="5844"/>
                </a:lnTo>
                <a:lnTo>
                  <a:pt x="862" y="5814"/>
                </a:lnTo>
                <a:lnTo>
                  <a:pt x="820" y="5782"/>
                </a:lnTo>
                <a:lnTo>
                  <a:pt x="777" y="5750"/>
                </a:lnTo>
                <a:lnTo>
                  <a:pt x="737" y="5717"/>
                </a:lnTo>
                <a:lnTo>
                  <a:pt x="696" y="5683"/>
                </a:lnTo>
                <a:lnTo>
                  <a:pt x="655" y="5648"/>
                </a:lnTo>
                <a:lnTo>
                  <a:pt x="617" y="5612"/>
                </a:lnTo>
                <a:lnTo>
                  <a:pt x="580" y="5575"/>
                </a:lnTo>
                <a:lnTo>
                  <a:pt x="542" y="5537"/>
                </a:lnTo>
                <a:lnTo>
                  <a:pt x="506" y="5498"/>
                </a:lnTo>
                <a:lnTo>
                  <a:pt x="471" y="5459"/>
                </a:lnTo>
                <a:lnTo>
                  <a:pt x="437" y="5417"/>
                </a:lnTo>
                <a:lnTo>
                  <a:pt x="404" y="5376"/>
                </a:lnTo>
                <a:lnTo>
                  <a:pt x="372" y="5333"/>
                </a:lnTo>
                <a:lnTo>
                  <a:pt x="341" y="5290"/>
                </a:lnTo>
                <a:lnTo>
                  <a:pt x="311" y="5246"/>
                </a:lnTo>
                <a:lnTo>
                  <a:pt x="283" y="5200"/>
                </a:lnTo>
                <a:lnTo>
                  <a:pt x="255" y="5154"/>
                </a:lnTo>
                <a:lnTo>
                  <a:pt x="229" y="5107"/>
                </a:lnTo>
                <a:lnTo>
                  <a:pt x="204" y="5058"/>
                </a:lnTo>
                <a:lnTo>
                  <a:pt x="181" y="5009"/>
                </a:lnTo>
                <a:lnTo>
                  <a:pt x="158" y="4961"/>
                </a:lnTo>
                <a:lnTo>
                  <a:pt x="138" y="4910"/>
                </a:lnTo>
                <a:lnTo>
                  <a:pt x="118" y="4858"/>
                </a:lnTo>
                <a:lnTo>
                  <a:pt x="100" y="4806"/>
                </a:lnTo>
                <a:lnTo>
                  <a:pt x="83" y="4753"/>
                </a:lnTo>
                <a:lnTo>
                  <a:pt x="68" y="4699"/>
                </a:lnTo>
                <a:lnTo>
                  <a:pt x="54" y="4643"/>
                </a:lnTo>
                <a:lnTo>
                  <a:pt x="42" y="4587"/>
                </a:lnTo>
                <a:lnTo>
                  <a:pt x="30" y="4531"/>
                </a:lnTo>
                <a:lnTo>
                  <a:pt x="22" y="4474"/>
                </a:lnTo>
                <a:lnTo>
                  <a:pt x="14" y="4416"/>
                </a:lnTo>
                <a:lnTo>
                  <a:pt x="9" y="4356"/>
                </a:lnTo>
                <a:lnTo>
                  <a:pt x="4" y="4296"/>
                </a:lnTo>
                <a:lnTo>
                  <a:pt x="1" y="4236"/>
                </a:lnTo>
                <a:lnTo>
                  <a:pt x="0" y="4174"/>
                </a:lnTo>
                <a:lnTo>
                  <a:pt x="1" y="4136"/>
                </a:lnTo>
                <a:lnTo>
                  <a:pt x="2" y="4099"/>
                </a:lnTo>
                <a:lnTo>
                  <a:pt x="4" y="4063"/>
                </a:lnTo>
                <a:lnTo>
                  <a:pt x="7" y="4029"/>
                </a:lnTo>
                <a:lnTo>
                  <a:pt x="12" y="3994"/>
                </a:lnTo>
                <a:lnTo>
                  <a:pt x="16" y="3961"/>
                </a:lnTo>
                <a:lnTo>
                  <a:pt x="21" y="3929"/>
                </a:lnTo>
                <a:lnTo>
                  <a:pt x="27" y="3898"/>
                </a:lnTo>
                <a:lnTo>
                  <a:pt x="33" y="3866"/>
                </a:lnTo>
                <a:lnTo>
                  <a:pt x="42" y="3837"/>
                </a:lnTo>
                <a:lnTo>
                  <a:pt x="49" y="3808"/>
                </a:lnTo>
                <a:lnTo>
                  <a:pt x="58" y="3780"/>
                </a:lnTo>
                <a:lnTo>
                  <a:pt x="67" y="3752"/>
                </a:lnTo>
                <a:lnTo>
                  <a:pt x="77" y="3726"/>
                </a:lnTo>
                <a:lnTo>
                  <a:pt x="88" y="3700"/>
                </a:lnTo>
                <a:lnTo>
                  <a:pt x="98" y="3674"/>
                </a:lnTo>
                <a:lnTo>
                  <a:pt x="109" y="3650"/>
                </a:lnTo>
                <a:lnTo>
                  <a:pt x="121" y="3625"/>
                </a:lnTo>
                <a:lnTo>
                  <a:pt x="145" y="3579"/>
                </a:lnTo>
                <a:lnTo>
                  <a:pt x="171" y="3535"/>
                </a:lnTo>
                <a:lnTo>
                  <a:pt x="198" y="3492"/>
                </a:lnTo>
                <a:lnTo>
                  <a:pt x="226" y="3451"/>
                </a:lnTo>
                <a:lnTo>
                  <a:pt x="254" y="3413"/>
                </a:lnTo>
                <a:lnTo>
                  <a:pt x="283" y="3375"/>
                </a:lnTo>
                <a:lnTo>
                  <a:pt x="312" y="3339"/>
                </a:lnTo>
                <a:lnTo>
                  <a:pt x="370" y="3269"/>
                </a:lnTo>
                <a:lnTo>
                  <a:pt x="428" y="3203"/>
                </a:lnTo>
                <a:lnTo>
                  <a:pt x="455" y="3170"/>
                </a:lnTo>
                <a:lnTo>
                  <a:pt x="480" y="3136"/>
                </a:lnTo>
                <a:lnTo>
                  <a:pt x="505" y="3104"/>
                </a:lnTo>
                <a:lnTo>
                  <a:pt x="528" y="3070"/>
                </a:lnTo>
                <a:lnTo>
                  <a:pt x="548" y="3036"/>
                </a:lnTo>
                <a:lnTo>
                  <a:pt x="567" y="3002"/>
                </a:lnTo>
                <a:lnTo>
                  <a:pt x="576" y="2984"/>
                </a:lnTo>
                <a:lnTo>
                  <a:pt x="584" y="2966"/>
                </a:lnTo>
                <a:lnTo>
                  <a:pt x="591" y="2948"/>
                </a:lnTo>
                <a:lnTo>
                  <a:pt x="598" y="2929"/>
                </a:lnTo>
                <a:lnTo>
                  <a:pt x="605" y="2911"/>
                </a:lnTo>
                <a:lnTo>
                  <a:pt x="610" y="2892"/>
                </a:lnTo>
                <a:lnTo>
                  <a:pt x="614" y="2872"/>
                </a:lnTo>
                <a:lnTo>
                  <a:pt x="618" y="2852"/>
                </a:lnTo>
                <a:lnTo>
                  <a:pt x="621" y="2832"/>
                </a:lnTo>
                <a:lnTo>
                  <a:pt x="623" y="2811"/>
                </a:lnTo>
                <a:lnTo>
                  <a:pt x="624" y="2790"/>
                </a:lnTo>
                <a:lnTo>
                  <a:pt x="625" y="2768"/>
                </a:lnTo>
                <a:lnTo>
                  <a:pt x="624" y="2744"/>
                </a:lnTo>
                <a:lnTo>
                  <a:pt x="622" y="2719"/>
                </a:lnTo>
                <a:lnTo>
                  <a:pt x="619" y="2693"/>
                </a:lnTo>
                <a:lnTo>
                  <a:pt x="614" y="2667"/>
                </a:lnTo>
                <a:lnTo>
                  <a:pt x="609" y="2641"/>
                </a:lnTo>
                <a:lnTo>
                  <a:pt x="601" y="2614"/>
                </a:lnTo>
                <a:lnTo>
                  <a:pt x="593" y="2586"/>
                </a:lnTo>
                <a:lnTo>
                  <a:pt x="584" y="2559"/>
                </a:lnTo>
                <a:lnTo>
                  <a:pt x="573" y="2531"/>
                </a:lnTo>
                <a:lnTo>
                  <a:pt x="562" y="2503"/>
                </a:lnTo>
                <a:lnTo>
                  <a:pt x="550" y="2474"/>
                </a:lnTo>
                <a:lnTo>
                  <a:pt x="537" y="2445"/>
                </a:lnTo>
                <a:lnTo>
                  <a:pt x="523" y="2416"/>
                </a:lnTo>
                <a:lnTo>
                  <a:pt x="508" y="2387"/>
                </a:lnTo>
                <a:lnTo>
                  <a:pt x="477" y="2328"/>
                </a:lnTo>
                <a:lnTo>
                  <a:pt x="442" y="2270"/>
                </a:lnTo>
                <a:lnTo>
                  <a:pt x="405" y="2211"/>
                </a:lnTo>
                <a:lnTo>
                  <a:pt x="366" y="2153"/>
                </a:lnTo>
                <a:lnTo>
                  <a:pt x="327" y="2095"/>
                </a:lnTo>
                <a:lnTo>
                  <a:pt x="285" y="2039"/>
                </a:lnTo>
                <a:lnTo>
                  <a:pt x="243" y="1984"/>
                </a:lnTo>
                <a:lnTo>
                  <a:pt x="201" y="1930"/>
                </a:lnTo>
                <a:lnTo>
                  <a:pt x="158" y="1879"/>
                </a:lnTo>
                <a:lnTo>
                  <a:pt x="173" y="1878"/>
                </a:lnTo>
                <a:lnTo>
                  <a:pt x="188" y="1878"/>
                </a:lnTo>
                <a:lnTo>
                  <a:pt x="222" y="1879"/>
                </a:lnTo>
                <a:lnTo>
                  <a:pt x="256" y="1883"/>
                </a:lnTo>
                <a:lnTo>
                  <a:pt x="291" y="1889"/>
                </a:lnTo>
                <a:lnTo>
                  <a:pt x="329" y="1897"/>
                </a:lnTo>
                <a:lnTo>
                  <a:pt x="367" y="1908"/>
                </a:lnTo>
                <a:lnTo>
                  <a:pt x="407" y="1921"/>
                </a:lnTo>
                <a:lnTo>
                  <a:pt x="447" y="1936"/>
                </a:lnTo>
                <a:lnTo>
                  <a:pt x="488" y="1953"/>
                </a:lnTo>
                <a:lnTo>
                  <a:pt x="530" y="1971"/>
                </a:lnTo>
                <a:lnTo>
                  <a:pt x="572" y="1992"/>
                </a:lnTo>
                <a:lnTo>
                  <a:pt x="614" y="2014"/>
                </a:lnTo>
                <a:lnTo>
                  <a:pt x="655" y="2038"/>
                </a:lnTo>
                <a:lnTo>
                  <a:pt x="698" y="2063"/>
                </a:lnTo>
                <a:lnTo>
                  <a:pt x="740" y="2090"/>
                </a:lnTo>
                <a:lnTo>
                  <a:pt x="780" y="2119"/>
                </a:lnTo>
                <a:lnTo>
                  <a:pt x="820" y="2148"/>
                </a:lnTo>
                <a:lnTo>
                  <a:pt x="859" y="2179"/>
                </a:lnTo>
                <a:lnTo>
                  <a:pt x="898" y="2212"/>
                </a:lnTo>
                <a:lnTo>
                  <a:pt x="934" y="2245"/>
                </a:lnTo>
                <a:lnTo>
                  <a:pt x="970" y="2279"/>
                </a:lnTo>
                <a:lnTo>
                  <a:pt x="1004" y="2315"/>
                </a:lnTo>
                <a:lnTo>
                  <a:pt x="1035" y="2351"/>
                </a:lnTo>
                <a:lnTo>
                  <a:pt x="1065" y="2387"/>
                </a:lnTo>
                <a:lnTo>
                  <a:pt x="1093" y="2425"/>
                </a:lnTo>
                <a:lnTo>
                  <a:pt x="1118" y="2463"/>
                </a:lnTo>
                <a:lnTo>
                  <a:pt x="1131" y="2483"/>
                </a:lnTo>
                <a:lnTo>
                  <a:pt x="1141" y="2503"/>
                </a:lnTo>
                <a:lnTo>
                  <a:pt x="1153" y="2523"/>
                </a:lnTo>
                <a:lnTo>
                  <a:pt x="1162" y="2542"/>
                </a:lnTo>
                <a:lnTo>
                  <a:pt x="1171" y="2562"/>
                </a:lnTo>
                <a:lnTo>
                  <a:pt x="1180" y="2582"/>
                </a:lnTo>
                <a:lnTo>
                  <a:pt x="1187" y="2602"/>
                </a:lnTo>
                <a:lnTo>
                  <a:pt x="1194" y="2622"/>
                </a:lnTo>
                <a:lnTo>
                  <a:pt x="1199" y="2642"/>
                </a:lnTo>
                <a:lnTo>
                  <a:pt x="1205" y="2663"/>
                </a:lnTo>
                <a:lnTo>
                  <a:pt x="1209" y="2683"/>
                </a:lnTo>
                <a:lnTo>
                  <a:pt x="1213" y="2704"/>
                </a:lnTo>
                <a:lnTo>
                  <a:pt x="1227" y="2666"/>
                </a:lnTo>
                <a:lnTo>
                  <a:pt x="1239" y="2627"/>
                </a:lnTo>
                <a:lnTo>
                  <a:pt x="1249" y="2587"/>
                </a:lnTo>
                <a:lnTo>
                  <a:pt x="1259" y="2549"/>
                </a:lnTo>
                <a:lnTo>
                  <a:pt x="1266" y="2510"/>
                </a:lnTo>
                <a:lnTo>
                  <a:pt x="1271" y="2476"/>
                </a:lnTo>
                <a:lnTo>
                  <a:pt x="1275" y="2444"/>
                </a:lnTo>
                <a:lnTo>
                  <a:pt x="1276" y="2416"/>
                </a:lnTo>
                <a:lnTo>
                  <a:pt x="1274" y="2400"/>
                </a:lnTo>
                <a:lnTo>
                  <a:pt x="1271" y="2380"/>
                </a:lnTo>
                <a:lnTo>
                  <a:pt x="1265" y="2357"/>
                </a:lnTo>
                <a:lnTo>
                  <a:pt x="1257" y="2332"/>
                </a:lnTo>
                <a:lnTo>
                  <a:pt x="1247" y="2306"/>
                </a:lnTo>
                <a:lnTo>
                  <a:pt x="1235" y="2277"/>
                </a:lnTo>
                <a:lnTo>
                  <a:pt x="1221" y="2246"/>
                </a:lnTo>
                <a:lnTo>
                  <a:pt x="1207" y="2213"/>
                </a:lnTo>
                <a:lnTo>
                  <a:pt x="1173" y="2143"/>
                </a:lnTo>
                <a:lnTo>
                  <a:pt x="1136" y="2067"/>
                </a:lnTo>
                <a:lnTo>
                  <a:pt x="1055" y="1904"/>
                </a:lnTo>
                <a:lnTo>
                  <a:pt x="1013" y="1818"/>
                </a:lnTo>
                <a:lnTo>
                  <a:pt x="974" y="1732"/>
                </a:lnTo>
                <a:lnTo>
                  <a:pt x="954" y="1689"/>
                </a:lnTo>
                <a:lnTo>
                  <a:pt x="936" y="1646"/>
                </a:lnTo>
                <a:lnTo>
                  <a:pt x="919" y="1603"/>
                </a:lnTo>
                <a:lnTo>
                  <a:pt x="903" y="1562"/>
                </a:lnTo>
                <a:lnTo>
                  <a:pt x="887" y="1520"/>
                </a:lnTo>
                <a:lnTo>
                  <a:pt x="874" y="1479"/>
                </a:lnTo>
                <a:lnTo>
                  <a:pt x="862" y="1439"/>
                </a:lnTo>
                <a:lnTo>
                  <a:pt x="852" y="1400"/>
                </a:lnTo>
                <a:lnTo>
                  <a:pt x="845" y="1363"/>
                </a:lnTo>
                <a:lnTo>
                  <a:pt x="839" y="1326"/>
                </a:lnTo>
                <a:lnTo>
                  <a:pt x="834" y="1292"/>
                </a:lnTo>
                <a:lnTo>
                  <a:pt x="833" y="1259"/>
                </a:lnTo>
                <a:lnTo>
                  <a:pt x="834" y="1213"/>
                </a:lnTo>
                <a:lnTo>
                  <a:pt x="838" y="1169"/>
                </a:lnTo>
                <a:lnTo>
                  <a:pt x="843" y="1126"/>
                </a:lnTo>
                <a:lnTo>
                  <a:pt x="850" y="1083"/>
                </a:lnTo>
                <a:lnTo>
                  <a:pt x="858" y="1041"/>
                </a:lnTo>
                <a:lnTo>
                  <a:pt x="870" y="1000"/>
                </a:lnTo>
                <a:lnTo>
                  <a:pt x="883" y="958"/>
                </a:lnTo>
                <a:lnTo>
                  <a:pt x="898" y="919"/>
                </a:lnTo>
                <a:lnTo>
                  <a:pt x="914" y="879"/>
                </a:lnTo>
                <a:lnTo>
                  <a:pt x="933" y="840"/>
                </a:lnTo>
                <a:lnTo>
                  <a:pt x="954" y="801"/>
                </a:lnTo>
                <a:lnTo>
                  <a:pt x="977" y="763"/>
                </a:lnTo>
                <a:lnTo>
                  <a:pt x="1001" y="724"/>
                </a:lnTo>
                <a:lnTo>
                  <a:pt x="1027" y="687"/>
                </a:lnTo>
                <a:lnTo>
                  <a:pt x="1055" y="649"/>
                </a:lnTo>
                <a:lnTo>
                  <a:pt x="1085" y="613"/>
                </a:lnTo>
                <a:lnTo>
                  <a:pt x="1116" y="575"/>
                </a:lnTo>
                <a:lnTo>
                  <a:pt x="1150" y="539"/>
                </a:lnTo>
                <a:lnTo>
                  <a:pt x="1185" y="503"/>
                </a:lnTo>
                <a:lnTo>
                  <a:pt x="1221" y="466"/>
                </a:lnTo>
                <a:lnTo>
                  <a:pt x="1260" y="430"/>
                </a:lnTo>
                <a:lnTo>
                  <a:pt x="1300" y="393"/>
                </a:lnTo>
                <a:lnTo>
                  <a:pt x="1342" y="357"/>
                </a:lnTo>
                <a:lnTo>
                  <a:pt x="1386" y="321"/>
                </a:lnTo>
                <a:lnTo>
                  <a:pt x="1431" y="285"/>
                </a:lnTo>
                <a:lnTo>
                  <a:pt x="1478" y="248"/>
                </a:lnTo>
                <a:lnTo>
                  <a:pt x="1526" y="211"/>
                </a:lnTo>
                <a:lnTo>
                  <a:pt x="1576" y="175"/>
                </a:lnTo>
                <a:lnTo>
                  <a:pt x="1628" y="138"/>
                </a:lnTo>
                <a:lnTo>
                  <a:pt x="1681" y="101"/>
                </a:lnTo>
                <a:lnTo>
                  <a:pt x="1792" y="25"/>
                </a:lnTo>
                <a:lnTo>
                  <a:pt x="1775" y="63"/>
                </a:lnTo>
                <a:lnTo>
                  <a:pt x="1758" y="102"/>
                </a:lnTo>
                <a:lnTo>
                  <a:pt x="1741" y="144"/>
                </a:lnTo>
                <a:lnTo>
                  <a:pt x="1726" y="185"/>
                </a:lnTo>
                <a:lnTo>
                  <a:pt x="1710" y="229"/>
                </a:lnTo>
                <a:lnTo>
                  <a:pt x="1696" y="273"/>
                </a:lnTo>
                <a:lnTo>
                  <a:pt x="1682" y="318"/>
                </a:lnTo>
                <a:lnTo>
                  <a:pt x="1669" y="361"/>
                </a:lnTo>
                <a:lnTo>
                  <a:pt x="1657" y="406"/>
                </a:lnTo>
                <a:lnTo>
                  <a:pt x="1647" y="450"/>
                </a:lnTo>
                <a:lnTo>
                  <a:pt x="1637" y="492"/>
                </a:lnTo>
                <a:lnTo>
                  <a:pt x="1629" y="535"/>
                </a:lnTo>
                <a:lnTo>
                  <a:pt x="1623" y="575"/>
                </a:lnTo>
                <a:lnTo>
                  <a:pt x="1619" y="614"/>
                </a:lnTo>
                <a:lnTo>
                  <a:pt x="1616" y="651"/>
                </a:lnTo>
                <a:lnTo>
                  <a:pt x="1615" y="686"/>
                </a:lnTo>
                <a:lnTo>
                  <a:pt x="1616" y="711"/>
                </a:lnTo>
                <a:lnTo>
                  <a:pt x="1619" y="735"/>
                </a:lnTo>
                <a:lnTo>
                  <a:pt x="1623" y="760"/>
                </a:lnTo>
                <a:lnTo>
                  <a:pt x="1629" y="785"/>
                </a:lnTo>
                <a:lnTo>
                  <a:pt x="1637" y="808"/>
                </a:lnTo>
                <a:lnTo>
                  <a:pt x="1647" y="833"/>
                </a:lnTo>
                <a:lnTo>
                  <a:pt x="1657" y="857"/>
                </a:lnTo>
                <a:lnTo>
                  <a:pt x="1670" y="881"/>
                </a:lnTo>
                <a:lnTo>
                  <a:pt x="1683" y="906"/>
                </a:lnTo>
                <a:lnTo>
                  <a:pt x="1699" y="930"/>
                </a:lnTo>
                <a:lnTo>
                  <a:pt x="1714" y="954"/>
                </a:lnTo>
                <a:lnTo>
                  <a:pt x="1731" y="978"/>
                </a:lnTo>
                <a:lnTo>
                  <a:pt x="1750" y="1002"/>
                </a:lnTo>
                <a:lnTo>
                  <a:pt x="1768" y="1027"/>
                </a:lnTo>
                <a:lnTo>
                  <a:pt x="1809" y="1075"/>
                </a:lnTo>
                <a:lnTo>
                  <a:pt x="1852" y="1123"/>
                </a:lnTo>
                <a:lnTo>
                  <a:pt x="1896" y="1170"/>
                </a:lnTo>
                <a:lnTo>
                  <a:pt x="1943" y="1218"/>
                </a:lnTo>
                <a:lnTo>
                  <a:pt x="1990" y="1266"/>
                </a:lnTo>
                <a:lnTo>
                  <a:pt x="2085" y="1362"/>
                </a:lnTo>
                <a:lnTo>
                  <a:pt x="2130" y="1410"/>
                </a:lnTo>
                <a:lnTo>
                  <a:pt x="2174" y="1459"/>
                </a:lnTo>
                <a:lnTo>
                  <a:pt x="2199" y="1487"/>
                </a:lnTo>
                <a:lnTo>
                  <a:pt x="2224" y="1516"/>
                </a:lnTo>
                <a:lnTo>
                  <a:pt x="2248" y="1545"/>
                </a:lnTo>
                <a:lnTo>
                  <a:pt x="2271" y="1574"/>
                </a:lnTo>
                <a:lnTo>
                  <a:pt x="2294" y="1603"/>
                </a:lnTo>
                <a:lnTo>
                  <a:pt x="2316" y="1633"/>
                </a:lnTo>
                <a:lnTo>
                  <a:pt x="2336" y="1662"/>
                </a:lnTo>
                <a:lnTo>
                  <a:pt x="2357" y="1692"/>
                </a:lnTo>
                <a:lnTo>
                  <a:pt x="2376" y="1721"/>
                </a:lnTo>
                <a:lnTo>
                  <a:pt x="2395" y="1751"/>
                </a:lnTo>
                <a:lnTo>
                  <a:pt x="2412" y="1780"/>
                </a:lnTo>
                <a:lnTo>
                  <a:pt x="2430" y="1808"/>
                </a:lnTo>
                <a:lnTo>
                  <a:pt x="2446" y="1837"/>
                </a:lnTo>
                <a:lnTo>
                  <a:pt x="2460" y="1866"/>
                </a:lnTo>
                <a:lnTo>
                  <a:pt x="2475" y="1894"/>
                </a:lnTo>
                <a:lnTo>
                  <a:pt x="2488" y="1922"/>
                </a:lnTo>
                <a:lnTo>
                  <a:pt x="2497" y="1910"/>
                </a:lnTo>
                <a:lnTo>
                  <a:pt x="2504" y="1896"/>
                </a:lnTo>
                <a:lnTo>
                  <a:pt x="2511" y="1883"/>
                </a:lnTo>
                <a:lnTo>
                  <a:pt x="2517" y="1868"/>
                </a:lnTo>
                <a:lnTo>
                  <a:pt x="2524" y="1853"/>
                </a:lnTo>
                <a:lnTo>
                  <a:pt x="2529" y="1838"/>
                </a:lnTo>
                <a:lnTo>
                  <a:pt x="2533" y="1823"/>
                </a:lnTo>
                <a:lnTo>
                  <a:pt x="2537" y="1807"/>
                </a:lnTo>
                <a:lnTo>
                  <a:pt x="2543" y="1775"/>
                </a:lnTo>
                <a:lnTo>
                  <a:pt x="2549" y="1741"/>
                </a:lnTo>
                <a:lnTo>
                  <a:pt x="2551" y="1708"/>
                </a:lnTo>
                <a:lnTo>
                  <a:pt x="2552" y="1675"/>
                </a:lnTo>
                <a:lnTo>
                  <a:pt x="2551" y="1659"/>
                </a:lnTo>
                <a:lnTo>
                  <a:pt x="2549" y="1636"/>
                </a:lnTo>
                <a:lnTo>
                  <a:pt x="2539" y="1575"/>
                </a:lnTo>
                <a:lnTo>
                  <a:pt x="2527" y="1499"/>
                </a:lnTo>
                <a:lnTo>
                  <a:pt x="2512" y="1415"/>
                </a:lnTo>
                <a:lnTo>
                  <a:pt x="2498" y="1331"/>
                </a:lnTo>
                <a:lnTo>
                  <a:pt x="2485" y="1255"/>
                </a:lnTo>
                <a:lnTo>
                  <a:pt x="2477" y="1193"/>
                </a:lnTo>
                <a:lnTo>
                  <a:pt x="2474" y="1170"/>
                </a:lnTo>
                <a:lnTo>
                  <a:pt x="2473" y="1155"/>
                </a:lnTo>
                <a:lnTo>
                  <a:pt x="2474" y="1118"/>
                </a:lnTo>
                <a:lnTo>
                  <a:pt x="2477" y="1082"/>
                </a:lnTo>
                <a:lnTo>
                  <a:pt x="2481" y="1045"/>
                </a:lnTo>
                <a:lnTo>
                  <a:pt x="2487" y="1006"/>
                </a:lnTo>
                <a:lnTo>
                  <a:pt x="2494" y="967"/>
                </a:lnTo>
                <a:lnTo>
                  <a:pt x="2504" y="927"/>
                </a:lnTo>
                <a:lnTo>
                  <a:pt x="2515" y="886"/>
                </a:lnTo>
                <a:lnTo>
                  <a:pt x="2529" y="846"/>
                </a:lnTo>
                <a:lnTo>
                  <a:pt x="2543" y="805"/>
                </a:lnTo>
                <a:lnTo>
                  <a:pt x="2559" y="764"/>
                </a:lnTo>
                <a:lnTo>
                  <a:pt x="2577" y="723"/>
                </a:lnTo>
                <a:lnTo>
                  <a:pt x="2596" y="682"/>
                </a:lnTo>
                <a:lnTo>
                  <a:pt x="2617" y="641"/>
                </a:lnTo>
                <a:lnTo>
                  <a:pt x="2640" y="599"/>
                </a:lnTo>
                <a:lnTo>
                  <a:pt x="2664" y="559"/>
                </a:lnTo>
                <a:lnTo>
                  <a:pt x="2690" y="519"/>
                </a:lnTo>
                <a:lnTo>
                  <a:pt x="2717" y="479"/>
                </a:lnTo>
                <a:lnTo>
                  <a:pt x="2746" y="440"/>
                </a:lnTo>
                <a:lnTo>
                  <a:pt x="2776" y="401"/>
                </a:lnTo>
                <a:lnTo>
                  <a:pt x="2808" y="363"/>
                </a:lnTo>
                <a:lnTo>
                  <a:pt x="2841" y="326"/>
                </a:lnTo>
                <a:lnTo>
                  <a:pt x="2876" y="291"/>
                </a:lnTo>
                <a:lnTo>
                  <a:pt x="2913" y="255"/>
                </a:lnTo>
                <a:lnTo>
                  <a:pt x="2950" y="221"/>
                </a:lnTo>
                <a:lnTo>
                  <a:pt x="2990" y="189"/>
                </a:lnTo>
                <a:lnTo>
                  <a:pt x="3030" y="156"/>
                </a:lnTo>
                <a:lnTo>
                  <a:pt x="3072" y="126"/>
                </a:lnTo>
                <a:lnTo>
                  <a:pt x="3115" y="98"/>
                </a:lnTo>
                <a:lnTo>
                  <a:pt x="3160" y="71"/>
                </a:lnTo>
                <a:lnTo>
                  <a:pt x="3206" y="45"/>
                </a:lnTo>
                <a:lnTo>
                  <a:pt x="3254" y="22"/>
                </a:lnTo>
                <a:lnTo>
                  <a:pt x="3303" y="0"/>
                </a:lnTo>
                <a:close/>
                <a:moveTo>
                  <a:pt x="1754" y="2808"/>
                </a:moveTo>
                <a:lnTo>
                  <a:pt x="1754" y="2808"/>
                </a:lnTo>
                <a:lnTo>
                  <a:pt x="1774" y="2843"/>
                </a:lnTo>
                <a:lnTo>
                  <a:pt x="1793" y="2877"/>
                </a:lnTo>
                <a:lnTo>
                  <a:pt x="1813" y="2910"/>
                </a:lnTo>
                <a:lnTo>
                  <a:pt x="1834" y="2942"/>
                </a:lnTo>
                <a:lnTo>
                  <a:pt x="1855" y="2973"/>
                </a:lnTo>
                <a:lnTo>
                  <a:pt x="1876" y="3003"/>
                </a:lnTo>
                <a:lnTo>
                  <a:pt x="1918" y="3061"/>
                </a:lnTo>
                <a:lnTo>
                  <a:pt x="1962" y="3116"/>
                </a:lnTo>
                <a:lnTo>
                  <a:pt x="2005" y="3170"/>
                </a:lnTo>
                <a:lnTo>
                  <a:pt x="2090" y="3271"/>
                </a:lnTo>
                <a:lnTo>
                  <a:pt x="2129" y="3320"/>
                </a:lnTo>
                <a:lnTo>
                  <a:pt x="2168" y="3370"/>
                </a:lnTo>
                <a:lnTo>
                  <a:pt x="2187" y="3395"/>
                </a:lnTo>
                <a:lnTo>
                  <a:pt x="2204" y="3420"/>
                </a:lnTo>
                <a:lnTo>
                  <a:pt x="2221" y="3445"/>
                </a:lnTo>
                <a:lnTo>
                  <a:pt x="2238" y="3470"/>
                </a:lnTo>
                <a:lnTo>
                  <a:pt x="2252" y="3496"/>
                </a:lnTo>
                <a:lnTo>
                  <a:pt x="2267" y="3523"/>
                </a:lnTo>
                <a:lnTo>
                  <a:pt x="2280" y="3549"/>
                </a:lnTo>
                <a:lnTo>
                  <a:pt x="2293" y="3576"/>
                </a:lnTo>
                <a:lnTo>
                  <a:pt x="2304" y="3604"/>
                </a:lnTo>
                <a:lnTo>
                  <a:pt x="2315" y="3633"/>
                </a:lnTo>
                <a:lnTo>
                  <a:pt x="2324" y="3663"/>
                </a:lnTo>
                <a:lnTo>
                  <a:pt x="2331" y="3693"/>
                </a:lnTo>
                <a:lnTo>
                  <a:pt x="2355" y="3636"/>
                </a:lnTo>
                <a:lnTo>
                  <a:pt x="2378" y="3576"/>
                </a:lnTo>
                <a:lnTo>
                  <a:pt x="2399" y="3515"/>
                </a:lnTo>
                <a:lnTo>
                  <a:pt x="2419" y="3451"/>
                </a:lnTo>
                <a:lnTo>
                  <a:pt x="2437" y="3388"/>
                </a:lnTo>
                <a:lnTo>
                  <a:pt x="2454" y="3325"/>
                </a:lnTo>
                <a:lnTo>
                  <a:pt x="2470" y="3261"/>
                </a:lnTo>
                <a:lnTo>
                  <a:pt x="2484" y="3198"/>
                </a:lnTo>
                <a:lnTo>
                  <a:pt x="2487" y="3202"/>
                </a:lnTo>
                <a:lnTo>
                  <a:pt x="2490" y="3208"/>
                </a:lnTo>
                <a:lnTo>
                  <a:pt x="2500" y="3226"/>
                </a:lnTo>
                <a:lnTo>
                  <a:pt x="2509" y="3249"/>
                </a:lnTo>
                <a:lnTo>
                  <a:pt x="2520" y="3277"/>
                </a:lnTo>
                <a:lnTo>
                  <a:pt x="2532" y="3309"/>
                </a:lnTo>
                <a:lnTo>
                  <a:pt x="2544" y="3345"/>
                </a:lnTo>
                <a:lnTo>
                  <a:pt x="2569" y="3422"/>
                </a:lnTo>
                <a:lnTo>
                  <a:pt x="2592" y="3502"/>
                </a:lnTo>
                <a:lnTo>
                  <a:pt x="2603" y="3540"/>
                </a:lnTo>
                <a:lnTo>
                  <a:pt x="2611" y="3576"/>
                </a:lnTo>
                <a:lnTo>
                  <a:pt x="2619" y="3610"/>
                </a:lnTo>
                <a:lnTo>
                  <a:pt x="2624" y="3638"/>
                </a:lnTo>
                <a:lnTo>
                  <a:pt x="2629" y="3662"/>
                </a:lnTo>
                <a:lnTo>
                  <a:pt x="2630" y="3679"/>
                </a:lnTo>
                <a:lnTo>
                  <a:pt x="2629" y="3695"/>
                </a:lnTo>
                <a:lnTo>
                  <a:pt x="2628" y="3716"/>
                </a:lnTo>
                <a:lnTo>
                  <a:pt x="2621" y="3771"/>
                </a:lnTo>
                <a:lnTo>
                  <a:pt x="2604" y="3913"/>
                </a:lnTo>
                <a:lnTo>
                  <a:pt x="2586" y="4057"/>
                </a:lnTo>
                <a:lnTo>
                  <a:pt x="2580" y="4112"/>
                </a:lnTo>
                <a:lnTo>
                  <a:pt x="2578" y="4133"/>
                </a:lnTo>
                <a:lnTo>
                  <a:pt x="2578" y="4148"/>
                </a:lnTo>
                <a:lnTo>
                  <a:pt x="2578" y="4164"/>
                </a:lnTo>
                <a:lnTo>
                  <a:pt x="2579" y="4182"/>
                </a:lnTo>
                <a:lnTo>
                  <a:pt x="2583" y="4221"/>
                </a:lnTo>
                <a:lnTo>
                  <a:pt x="2591" y="4265"/>
                </a:lnTo>
                <a:lnTo>
                  <a:pt x="2601" y="4313"/>
                </a:lnTo>
                <a:lnTo>
                  <a:pt x="2613" y="4363"/>
                </a:lnTo>
                <a:lnTo>
                  <a:pt x="2629" y="4416"/>
                </a:lnTo>
                <a:lnTo>
                  <a:pt x="2646" y="4469"/>
                </a:lnTo>
                <a:lnTo>
                  <a:pt x="2666" y="4523"/>
                </a:lnTo>
                <a:lnTo>
                  <a:pt x="2689" y="4576"/>
                </a:lnTo>
                <a:lnTo>
                  <a:pt x="2700" y="4602"/>
                </a:lnTo>
                <a:lnTo>
                  <a:pt x="2713" y="4628"/>
                </a:lnTo>
                <a:lnTo>
                  <a:pt x="2726" y="4653"/>
                </a:lnTo>
                <a:lnTo>
                  <a:pt x="2740" y="4678"/>
                </a:lnTo>
                <a:lnTo>
                  <a:pt x="2753" y="4702"/>
                </a:lnTo>
                <a:lnTo>
                  <a:pt x="2768" y="4725"/>
                </a:lnTo>
                <a:lnTo>
                  <a:pt x="2784" y="4746"/>
                </a:lnTo>
                <a:lnTo>
                  <a:pt x="2798" y="4767"/>
                </a:lnTo>
                <a:lnTo>
                  <a:pt x="2815" y="4787"/>
                </a:lnTo>
                <a:lnTo>
                  <a:pt x="2830" y="4806"/>
                </a:lnTo>
                <a:lnTo>
                  <a:pt x="2847" y="4822"/>
                </a:lnTo>
                <a:lnTo>
                  <a:pt x="2864" y="4838"/>
                </a:lnTo>
                <a:lnTo>
                  <a:pt x="2881" y="4852"/>
                </a:lnTo>
                <a:lnTo>
                  <a:pt x="2899" y="4865"/>
                </a:lnTo>
                <a:lnTo>
                  <a:pt x="2917" y="4833"/>
                </a:lnTo>
                <a:lnTo>
                  <a:pt x="2934" y="4803"/>
                </a:lnTo>
                <a:lnTo>
                  <a:pt x="2952" y="4775"/>
                </a:lnTo>
                <a:lnTo>
                  <a:pt x="2970" y="4751"/>
                </a:lnTo>
                <a:lnTo>
                  <a:pt x="2989" y="4728"/>
                </a:lnTo>
                <a:lnTo>
                  <a:pt x="3006" y="4707"/>
                </a:lnTo>
                <a:lnTo>
                  <a:pt x="3025" y="4688"/>
                </a:lnTo>
                <a:lnTo>
                  <a:pt x="3045" y="4670"/>
                </a:lnTo>
                <a:lnTo>
                  <a:pt x="3063" y="4655"/>
                </a:lnTo>
                <a:lnTo>
                  <a:pt x="3083" y="4640"/>
                </a:lnTo>
                <a:lnTo>
                  <a:pt x="3103" y="4627"/>
                </a:lnTo>
                <a:lnTo>
                  <a:pt x="3124" y="4613"/>
                </a:lnTo>
                <a:lnTo>
                  <a:pt x="3146" y="4602"/>
                </a:lnTo>
                <a:lnTo>
                  <a:pt x="3166" y="4589"/>
                </a:lnTo>
                <a:lnTo>
                  <a:pt x="3212" y="4567"/>
                </a:lnTo>
                <a:lnTo>
                  <a:pt x="3311" y="4521"/>
                </a:lnTo>
                <a:lnTo>
                  <a:pt x="3365" y="4494"/>
                </a:lnTo>
                <a:lnTo>
                  <a:pt x="3393" y="4478"/>
                </a:lnTo>
                <a:lnTo>
                  <a:pt x="3423" y="4462"/>
                </a:lnTo>
                <a:lnTo>
                  <a:pt x="3453" y="4445"/>
                </a:lnTo>
                <a:lnTo>
                  <a:pt x="3485" y="4425"/>
                </a:lnTo>
                <a:lnTo>
                  <a:pt x="3517" y="4404"/>
                </a:lnTo>
                <a:lnTo>
                  <a:pt x="3550" y="4380"/>
                </a:lnTo>
                <a:lnTo>
                  <a:pt x="3586" y="4355"/>
                </a:lnTo>
                <a:lnTo>
                  <a:pt x="3621" y="4328"/>
                </a:lnTo>
                <a:lnTo>
                  <a:pt x="3658" y="4298"/>
                </a:lnTo>
                <a:lnTo>
                  <a:pt x="3697" y="4265"/>
                </a:lnTo>
                <a:lnTo>
                  <a:pt x="3671" y="4733"/>
                </a:lnTo>
                <a:lnTo>
                  <a:pt x="3671" y="4753"/>
                </a:lnTo>
                <a:lnTo>
                  <a:pt x="3669" y="4772"/>
                </a:lnTo>
                <a:lnTo>
                  <a:pt x="3667" y="4792"/>
                </a:lnTo>
                <a:lnTo>
                  <a:pt x="3665" y="4811"/>
                </a:lnTo>
                <a:lnTo>
                  <a:pt x="3660" y="4831"/>
                </a:lnTo>
                <a:lnTo>
                  <a:pt x="3655" y="4849"/>
                </a:lnTo>
                <a:lnTo>
                  <a:pt x="3650" y="4869"/>
                </a:lnTo>
                <a:lnTo>
                  <a:pt x="3644" y="4888"/>
                </a:lnTo>
                <a:lnTo>
                  <a:pt x="3637" y="4907"/>
                </a:lnTo>
                <a:lnTo>
                  <a:pt x="3629" y="4925"/>
                </a:lnTo>
                <a:lnTo>
                  <a:pt x="3621" y="4944"/>
                </a:lnTo>
                <a:lnTo>
                  <a:pt x="3612" y="4963"/>
                </a:lnTo>
                <a:lnTo>
                  <a:pt x="3602" y="4981"/>
                </a:lnTo>
                <a:lnTo>
                  <a:pt x="3591" y="5000"/>
                </a:lnTo>
                <a:lnTo>
                  <a:pt x="3568" y="5037"/>
                </a:lnTo>
                <a:lnTo>
                  <a:pt x="3543" y="5072"/>
                </a:lnTo>
                <a:lnTo>
                  <a:pt x="3515" y="5107"/>
                </a:lnTo>
                <a:lnTo>
                  <a:pt x="3485" y="5142"/>
                </a:lnTo>
                <a:lnTo>
                  <a:pt x="3453" y="5176"/>
                </a:lnTo>
                <a:lnTo>
                  <a:pt x="3419" y="5208"/>
                </a:lnTo>
                <a:lnTo>
                  <a:pt x="3384" y="5240"/>
                </a:lnTo>
                <a:lnTo>
                  <a:pt x="3347" y="5272"/>
                </a:lnTo>
                <a:lnTo>
                  <a:pt x="3309" y="5302"/>
                </a:lnTo>
                <a:lnTo>
                  <a:pt x="3269" y="5331"/>
                </a:lnTo>
                <a:lnTo>
                  <a:pt x="3229" y="5359"/>
                </a:lnTo>
                <a:lnTo>
                  <a:pt x="3188" y="5386"/>
                </a:lnTo>
                <a:lnTo>
                  <a:pt x="3146" y="5412"/>
                </a:lnTo>
                <a:lnTo>
                  <a:pt x="3103" y="5436"/>
                </a:lnTo>
                <a:lnTo>
                  <a:pt x="3060" y="5460"/>
                </a:lnTo>
                <a:lnTo>
                  <a:pt x="3017" y="5482"/>
                </a:lnTo>
                <a:lnTo>
                  <a:pt x="2974" y="5501"/>
                </a:lnTo>
                <a:lnTo>
                  <a:pt x="2930" y="5521"/>
                </a:lnTo>
                <a:lnTo>
                  <a:pt x="2888" y="5539"/>
                </a:lnTo>
                <a:lnTo>
                  <a:pt x="2845" y="5555"/>
                </a:lnTo>
                <a:lnTo>
                  <a:pt x="2802" y="5569"/>
                </a:lnTo>
                <a:lnTo>
                  <a:pt x="2761" y="5582"/>
                </a:lnTo>
                <a:lnTo>
                  <a:pt x="2720" y="5593"/>
                </a:lnTo>
                <a:lnTo>
                  <a:pt x="2681" y="5601"/>
                </a:lnTo>
                <a:lnTo>
                  <a:pt x="2642" y="5609"/>
                </a:lnTo>
                <a:lnTo>
                  <a:pt x="2578" y="5619"/>
                </a:lnTo>
                <a:lnTo>
                  <a:pt x="2504" y="5629"/>
                </a:lnTo>
                <a:lnTo>
                  <a:pt x="2426" y="5640"/>
                </a:lnTo>
                <a:lnTo>
                  <a:pt x="2348" y="5650"/>
                </a:lnTo>
                <a:lnTo>
                  <a:pt x="2274" y="5659"/>
                </a:lnTo>
                <a:lnTo>
                  <a:pt x="2208" y="5665"/>
                </a:lnTo>
                <a:lnTo>
                  <a:pt x="2156" y="5669"/>
                </a:lnTo>
                <a:lnTo>
                  <a:pt x="2122" y="5671"/>
                </a:lnTo>
                <a:lnTo>
                  <a:pt x="2075" y="5670"/>
                </a:lnTo>
                <a:lnTo>
                  <a:pt x="2027" y="5668"/>
                </a:lnTo>
                <a:lnTo>
                  <a:pt x="1979" y="5663"/>
                </a:lnTo>
                <a:lnTo>
                  <a:pt x="1929" y="5657"/>
                </a:lnTo>
                <a:lnTo>
                  <a:pt x="1878" y="5649"/>
                </a:lnTo>
                <a:lnTo>
                  <a:pt x="1826" y="5640"/>
                </a:lnTo>
                <a:lnTo>
                  <a:pt x="1773" y="5629"/>
                </a:lnTo>
                <a:lnTo>
                  <a:pt x="1721" y="5616"/>
                </a:lnTo>
                <a:lnTo>
                  <a:pt x="1668" y="5601"/>
                </a:lnTo>
                <a:lnTo>
                  <a:pt x="1615" y="5585"/>
                </a:lnTo>
                <a:lnTo>
                  <a:pt x="1561" y="5566"/>
                </a:lnTo>
                <a:lnTo>
                  <a:pt x="1509" y="5546"/>
                </a:lnTo>
                <a:lnTo>
                  <a:pt x="1457" y="5524"/>
                </a:lnTo>
                <a:lnTo>
                  <a:pt x="1408" y="5499"/>
                </a:lnTo>
                <a:lnTo>
                  <a:pt x="1358" y="5473"/>
                </a:lnTo>
                <a:lnTo>
                  <a:pt x="1309" y="5446"/>
                </a:lnTo>
                <a:lnTo>
                  <a:pt x="1262" y="5416"/>
                </a:lnTo>
                <a:lnTo>
                  <a:pt x="1239" y="5401"/>
                </a:lnTo>
                <a:lnTo>
                  <a:pt x="1216" y="5384"/>
                </a:lnTo>
                <a:lnTo>
                  <a:pt x="1194" y="5367"/>
                </a:lnTo>
                <a:lnTo>
                  <a:pt x="1172" y="5351"/>
                </a:lnTo>
                <a:lnTo>
                  <a:pt x="1152" y="5333"/>
                </a:lnTo>
                <a:lnTo>
                  <a:pt x="1131" y="5314"/>
                </a:lnTo>
                <a:lnTo>
                  <a:pt x="1111" y="5296"/>
                </a:lnTo>
                <a:lnTo>
                  <a:pt x="1091" y="5277"/>
                </a:lnTo>
                <a:lnTo>
                  <a:pt x="1073" y="5257"/>
                </a:lnTo>
                <a:lnTo>
                  <a:pt x="1055" y="5236"/>
                </a:lnTo>
                <a:lnTo>
                  <a:pt x="1037" y="5215"/>
                </a:lnTo>
                <a:lnTo>
                  <a:pt x="1021" y="5195"/>
                </a:lnTo>
                <a:lnTo>
                  <a:pt x="1004" y="5173"/>
                </a:lnTo>
                <a:lnTo>
                  <a:pt x="988" y="5151"/>
                </a:lnTo>
                <a:lnTo>
                  <a:pt x="974" y="5128"/>
                </a:lnTo>
                <a:lnTo>
                  <a:pt x="960" y="5104"/>
                </a:lnTo>
                <a:lnTo>
                  <a:pt x="947" y="5080"/>
                </a:lnTo>
                <a:lnTo>
                  <a:pt x="934" y="5056"/>
                </a:lnTo>
                <a:lnTo>
                  <a:pt x="923" y="5031"/>
                </a:lnTo>
                <a:lnTo>
                  <a:pt x="912" y="5005"/>
                </a:lnTo>
                <a:lnTo>
                  <a:pt x="903" y="4979"/>
                </a:lnTo>
                <a:lnTo>
                  <a:pt x="894" y="4953"/>
                </a:lnTo>
                <a:lnTo>
                  <a:pt x="886" y="4926"/>
                </a:lnTo>
                <a:lnTo>
                  <a:pt x="879" y="4898"/>
                </a:lnTo>
                <a:lnTo>
                  <a:pt x="873" y="4870"/>
                </a:lnTo>
                <a:lnTo>
                  <a:pt x="869" y="4841"/>
                </a:lnTo>
                <a:lnTo>
                  <a:pt x="865" y="4812"/>
                </a:lnTo>
                <a:lnTo>
                  <a:pt x="861" y="4782"/>
                </a:lnTo>
                <a:lnTo>
                  <a:pt x="860" y="4752"/>
                </a:lnTo>
                <a:lnTo>
                  <a:pt x="859" y="4720"/>
                </a:lnTo>
                <a:lnTo>
                  <a:pt x="860" y="4686"/>
                </a:lnTo>
                <a:lnTo>
                  <a:pt x="861" y="4654"/>
                </a:lnTo>
                <a:lnTo>
                  <a:pt x="864" y="4623"/>
                </a:lnTo>
                <a:lnTo>
                  <a:pt x="868" y="4593"/>
                </a:lnTo>
                <a:lnTo>
                  <a:pt x="872" y="4566"/>
                </a:lnTo>
                <a:lnTo>
                  <a:pt x="876" y="4539"/>
                </a:lnTo>
                <a:lnTo>
                  <a:pt x="882" y="4515"/>
                </a:lnTo>
                <a:lnTo>
                  <a:pt x="887" y="4492"/>
                </a:lnTo>
                <a:lnTo>
                  <a:pt x="895" y="4470"/>
                </a:lnTo>
                <a:lnTo>
                  <a:pt x="902" y="4448"/>
                </a:lnTo>
                <a:lnTo>
                  <a:pt x="909" y="4428"/>
                </a:lnTo>
                <a:lnTo>
                  <a:pt x="918" y="4408"/>
                </a:lnTo>
                <a:lnTo>
                  <a:pt x="933" y="4372"/>
                </a:lnTo>
                <a:lnTo>
                  <a:pt x="951" y="4338"/>
                </a:lnTo>
                <a:lnTo>
                  <a:pt x="984" y="4273"/>
                </a:lnTo>
                <a:lnTo>
                  <a:pt x="1000" y="4242"/>
                </a:lnTo>
                <a:lnTo>
                  <a:pt x="1013" y="4209"/>
                </a:lnTo>
                <a:lnTo>
                  <a:pt x="1020" y="4192"/>
                </a:lnTo>
                <a:lnTo>
                  <a:pt x="1025" y="4175"/>
                </a:lnTo>
                <a:lnTo>
                  <a:pt x="1030" y="4158"/>
                </a:lnTo>
                <a:lnTo>
                  <a:pt x="1034" y="4139"/>
                </a:lnTo>
                <a:lnTo>
                  <a:pt x="1037" y="4120"/>
                </a:lnTo>
                <a:lnTo>
                  <a:pt x="1039" y="4099"/>
                </a:lnTo>
                <a:lnTo>
                  <a:pt x="1041" y="4079"/>
                </a:lnTo>
                <a:lnTo>
                  <a:pt x="1041" y="4057"/>
                </a:lnTo>
                <a:lnTo>
                  <a:pt x="1041" y="4044"/>
                </a:lnTo>
                <a:lnTo>
                  <a:pt x="1039" y="4032"/>
                </a:lnTo>
                <a:lnTo>
                  <a:pt x="1037" y="4019"/>
                </a:lnTo>
                <a:lnTo>
                  <a:pt x="1034" y="4006"/>
                </a:lnTo>
                <a:lnTo>
                  <a:pt x="1026" y="3980"/>
                </a:lnTo>
                <a:lnTo>
                  <a:pt x="1016" y="3953"/>
                </a:lnTo>
                <a:lnTo>
                  <a:pt x="1007" y="3927"/>
                </a:lnTo>
                <a:lnTo>
                  <a:pt x="1000" y="3901"/>
                </a:lnTo>
                <a:lnTo>
                  <a:pt x="997" y="3888"/>
                </a:lnTo>
                <a:lnTo>
                  <a:pt x="995" y="3876"/>
                </a:lnTo>
                <a:lnTo>
                  <a:pt x="994" y="3863"/>
                </a:lnTo>
                <a:lnTo>
                  <a:pt x="995" y="3852"/>
                </a:lnTo>
                <a:lnTo>
                  <a:pt x="1013" y="3855"/>
                </a:lnTo>
                <a:lnTo>
                  <a:pt x="1032" y="3860"/>
                </a:lnTo>
                <a:lnTo>
                  <a:pt x="1050" y="3865"/>
                </a:lnTo>
                <a:lnTo>
                  <a:pt x="1067" y="3872"/>
                </a:lnTo>
                <a:lnTo>
                  <a:pt x="1085" y="3879"/>
                </a:lnTo>
                <a:lnTo>
                  <a:pt x="1103" y="3886"/>
                </a:lnTo>
                <a:lnTo>
                  <a:pt x="1119" y="3896"/>
                </a:lnTo>
                <a:lnTo>
                  <a:pt x="1136" y="3904"/>
                </a:lnTo>
                <a:lnTo>
                  <a:pt x="1152" y="3913"/>
                </a:lnTo>
                <a:lnTo>
                  <a:pt x="1167" y="3924"/>
                </a:lnTo>
                <a:lnTo>
                  <a:pt x="1183" y="3935"/>
                </a:lnTo>
                <a:lnTo>
                  <a:pt x="1197" y="3945"/>
                </a:lnTo>
                <a:lnTo>
                  <a:pt x="1211" y="3958"/>
                </a:lnTo>
                <a:lnTo>
                  <a:pt x="1224" y="3969"/>
                </a:lnTo>
                <a:lnTo>
                  <a:pt x="1238" y="3982"/>
                </a:lnTo>
                <a:lnTo>
                  <a:pt x="1250" y="3994"/>
                </a:lnTo>
                <a:lnTo>
                  <a:pt x="1262" y="4008"/>
                </a:lnTo>
                <a:lnTo>
                  <a:pt x="1273" y="4021"/>
                </a:lnTo>
                <a:lnTo>
                  <a:pt x="1284" y="4035"/>
                </a:lnTo>
                <a:lnTo>
                  <a:pt x="1294" y="4048"/>
                </a:lnTo>
                <a:lnTo>
                  <a:pt x="1302" y="4062"/>
                </a:lnTo>
                <a:lnTo>
                  <a:pt x="1312" y="4075"/>
                </a:lnTo>
                <a:lnTo>
                  <a:pt x="1319" y="4090"/>
                </a:lnTo>
                <a:lnTo>
                  <a:pt x="1326" y="4104"/>
                </a:lnTo>
                <a:lnTo>
                  <a:pt x="1333" y="4118"/>
                </a:lnTo>
                <a:lnTo>
                  <a:pt x="1338" y="4132"/>
                </a:lnTo>
                <a:lnTo>
                  <a:pt x="1343" y="4146"/>
                </a:lnTo>
                <a:lnTo>
                  <a:pt x="1347" y="4160"/>
                </a:lnTo>
                <a:lnTo>
                  <a:pt x="1350" y="4173"/>
                </a:lnTo>
                <a:lnTo>
                  <a:pt x="1352" y="4187"/>
                </a:lnTo>
                <a:lnTo>
                  <a:pt x="1353" y="4200"/>
                </a:lnTo>
                <a:lnTo>
                  <a:pt x="1354" y="4213"/>
                </a:lnTo>
                <a:lnTo>
                  <a:pt x="1353" y="4227"/>
                </a:lnTo>
                <a:lnTo>
                  <a:pt x="1349" y="4245"/>
                </a:lnTo>
                <a:lnTo>
                  <a:pt x="1344" y="4267"/>
                </a:lnTo>
                <a:lnTo>
                  <a:pt x="1338" y="4291"/>
                </a:lnTo>
                <a:lnTo>
                  <a:pt x="1321" y="4344"/>
                </a:lnTo>
                <a:lnTo>
                  <a:pt x="1301" y="4402"/>
                </a:lnTo>
                <a:lnTo>
                  <a:pt x="1283" y="4459"/>
                </a:lnTo>
                <a:lnTo>
                  <a:pt x="1266" y="4513"/>
                </a:lnTo>
                <a:lnTo>
                  <a:pt x="1260" y="4537"/>
                </a:lnTo>
                <a:lnTo>
                  <a:pt x="1255" y="4558"/>
                </a:lnTo>
                <a:lnTo>
                  <a:pt x="1250" y="4576"/>
                </a:lnTo>
                <a:lnTo>
                  <a:pt x="1249" y="4590"/>
                </a:lnTo>
                <a:lnTo>
                  <a:pt x="1249" y="4633"/>
                </a:lnTo>
                <a:lnTo>
                  <a:pt x="1250" y="4652"/>
                </a:lnTo>
                <a:lnTo>
                  <a:pt x="1254" y="4668"/>
                </a:lnTo>
                <a:lnTo>
                  <a:pt x="1258" y="4684"/>
                </a:lnTo>
                <a:lnTo>
                  <a:pt x="1261" y="4692"/>
                </a:lnTo>
                <a:lnTo>
                  <a:pt x="1265" y="4700"/>
                </a:lnTo>
                <a:lnTo>
                  <a:pt x="1269" y="4708"/>
                </a:lnTo>
                <a:lnTo>
                  <a:pt x="1275" y="4716"/>
                </a:lnTo>
                <a:lnTo>
                  <a:pt x="1289" y="4733"/>
                </a:lnTo>
                <a:lnTo>
                  <a:pt x="1301" y="4718"/>
                </a:lnTo>
                <a:lnTo>
                  <a:pt x="1312" y="4702"/>
                </a:lnTo>
                <a:lnTo>
                  <a:pt x="1321" y="4684"/>
                </a:lnTo>
                <a:lnTo>
                  <a:pt x="1331" y="4664"/>
                </a:lnTo>
                <a:lnTo>
                  <a:pt x="1339" y="4643"/>
                </a:lnTo>
                <a:lnTo>
                  <a:pt x="1347" y="4622"/>
                </a:lnTo>
                <a:lnTo>
                  <a:pt x="1363" y="4576"/>
                </a:lnTo>
                <a:lnTo>
                  <a:pt x="1372" y="4553"/>
                </a:lnTo>
                <a:lnTo>
                  <a:pt x="1382" y="4529"/>
                </a:lnTo>
                <a:lnTo>
                  <a:pt x="1392" y="4506"/>
                </a:lnTo>
                <a:lnTo>
                  <a:pt x="1403" y="4483"/>
                </a:lnTo>
                <a:lnTo>
                  <a:pt x="1417" y="4460"/>
                </a:lnTo>
                <a:lnTo>
                  <a:pt x="1432" y="4440"/>
                </a:lnTo>
                <a:lnTo>
                  <a:pt x="1449" y="4419"/>
                </a:lnTo>
                <a:lnTo>
                  <a:pt x="1458" y="4408"/>
                </a:lnTo>
                <a:lnTo>
                  <a:pt x="1469" y="4399"/>
                </a:lnTo>
                <a:lnTo>
                  <a:pt x="1488" y="4381"/>
                </a:lnTo>
                <a:lnTo>
                  <a:pt x="1505" y="4363"/>
                </a:lnTo>
                <a:lnTo>
                  <a:pt x="1525" y="4343"/>
                </a:lnTo>
                <a:lnTo>
                  <a:pt x="1544" y="4322"/>
                </a:lnTo>
                <a:lnTo>
                  <a:pt x="1582" y="4275"/>
                </a:lnTo>
                <a:lnTo>
                  <a:pt x="1622" y="4226"/>
                </a:lnTo>
                <a:lnTo>
                  <a:pt x="1660" y="4173"/>
                </a:lnTo>
                <a:lnTo>
                  <a:pt x="1698" y="4118"/>
                </a:lnTo>
                <a:lnTo>
                  <a:pt x="1735" y="4061"/>
                </a:lnTo>
                <a:lnTo>
                  <a:pt x="1769" y="4004"/>
                </a:lnTo>
                <a:lnTo>
                  <a:pt x="1803" y="3947"/>
                </a:lnTo>
                <a:lnTo>
                  <a:pt x="1833" y="3890"/>
                </a:lnTo>
                <a:lnTo>
                  <a:pt x="1859" y="3836"/>
                </a:lnTo>
                <a:lnTo>
                  <a:pt x="1871" y="3809"/>
                </a:lnTo>
                <a:lnTo>
                  <a:pt x="1883" y="3783"/>
                </a:lnTo>
                <a:lnTo>
                  <a:pt x="1892" y="3758"/>
                </a:lnTo>
                <a:lnTo>
                  <a:pt x="1902" y="3734"/>
                </a:lnTo>
                <a:lnTo>
                  <a:pt x="1909" y="3711"/>
                </a:lnTo>
                <a:lnTo>
                  <a:pt x="1915" y="3690"/>
                </a:lnTo>
                <a:lnTo>
                  <a:pt x="1920" y="3669"/>
                </a:lnTo>
                <a:lnTo>
                  <a:pt x="1923" y="3649"/>
                </a:lnTo>
                <a:lnTo>
                  <a:pt x="1927" y="3631"/>
                </a:lnTo>
                <a:lnTo>
                  <a:pt x="1927" y="3615"/>
                </a:lnTo>
                <a:lnTo>
                  <a:pt x="1927" y="3589"/>
                </a:lnTo>
                <a:lnTo>
                  <a:pt x="1924" y="3564"/>
                </a:lnTo>
                <a:lnTo>
                  <a:pt x="1921" y="3539"/>
                </a:lnTo>
                <a:lnTo>
                  <a:pt x="1918" y="3515"/>
                </a:lnTo>
                <a:lnTo>
                  <a:pt x="1913" y="3492"/>
                </a:lnTo>
                <a:lnTo>
                  <a:pt x="1908" y="3469"/>
                </a:lnTo>
                <a:lnTo>
                  <a:pt x="1902" y="3446"/>
                </a:lnTo>
                <a:lnTo>
                  <a:pt x="1894" y="3425"/>
                </a:lnTo>
                <a:lnTo>
                  <a:pt x="1887" y="3404"/>
                </a:lnTo>
                <a:lnTo>
                  <a:pt x="1879" y="3383"/>
                </a:lnTo>
                <a:lnTo>
                  <a:pt x="1861" y="3341"/>
                </a:lnTo>
                <a:lnTo>
                  <a:pt x="1842" y="3302"/>
                </a:lnTo>
                <a:lnTo>
                  <a:pt x="1823" y="3262"/>
                </a:lnTo>
                <a:lnTo>
                  <a:pt x="1804" y="3224"/>
                </a:lnTo>
                <a:lnTo>
                  <a:pt x="1784" y="3185"/>
                </a:lnTo>
                <a:lnTo>
                  <a:pt x="1767" y="3147"/>
                </a:lnTo>
                <a:lnTo>
                  <a:pt x="1751" y="3107"/>
                </a:lnTo>
                <a:lnTo>
                  <a:pt x="1745" y="3087"/>
                </a:lnTo>
                <a:lnTo>
                  <a:pt x="1738" y="3067"/>
                </a:lnTo>
                <a:lnTo>
                  <a:pt x="1732" y="3046"/>
                </a:lnTo>
                <a:lnTo>
                  <a:pt x="1728" y="3025"/>
                </a:lnTo>
                <a:lnTo>
                  <a:pt x="1724" y="3004"/>
                </a:lnTo>
                <a:lnTo>
                  <a:pt x="1721" y="2982"/>
                </a:lnTo>
                <a:lnTo>
                  <a:pt x="1720" y="2960"/>
                </a:lnTo>
                <a:lnTo>
                  <a:pt x="1719" y="2938"/>
                </a:lnTo>
                <a:lnTo>
                  <a:pt x="1720" y="2915"/>
                </a:lnTo>
                <a:lnTo>
                  <a:pt x="1723" y="2895"/>
                </a:lnTo>
                <a:lnTo>
                  <a:pt x="1727" y="2878"/>
                </a:lnTo>
                <a:lnTo>
                  <a:pt x="1733" y="2863"/>
                </a:lnTo>
                <a:lnTo>
                  <a:pt x="1745" y="2836"/>
                </a:lnTo>
                <a:lnTo>
                  <a:pt x="1750" y="2822"/>
                </a:lnTo>
                <a:lnTo>
                  <a:pt x="1754" y="2808"/>
                </a:lnTo>
                <a:close/>
              </a:path>
            </a:pathLst>
          </a:custGeom>
          <a:solidFill>
            <a:srgbClr val="CD4C24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宽屏</PresentationFormat>
  <Paragraphs>87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Meiryo</vt:lpstr>
      <vt:lpstr>新細明體</vt:lpstr>
      <vt:lpstr>等线</vt:lpstr>
      <vt:lpstr>黑体</vt:lpstr>
      <vt:lpstr>宋体</vt:lpstr>
      <vt:lpstr>微软雅黑</vt:lpstr>
      <vt:lpstr>Arial</vt:lpstr>
      <vt:lpstr>Calibri</vt:lpstr>
      <vt:lpstr>Calibri Light</vt:lpstr>
      <vt:lpstr>Impact</vt:lpstr>
      <vt:lpstr>Times New Roman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2022-07-18T21:44:01Z</cp:lastPrinted>
  <dcterms:created xsi:type="dcterms:W3CDTF">2022-07-18T21:44:01Z</dcterms:created>
  <dcterms:modified xsi:type="dcterms:W3CDTF">2023-03-26T00:22:35Z</dcterms:modified>
</cp:coreProperties>
</file>