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3.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4.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5.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6.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7.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8.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9.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notesSlides/notesSlide10.xml" ContentType="application/vnd.openxmlformats-officedocument.presentationml.notesSlide+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notesSlides/notesSlide11.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12.xml" ContentType="application/vnd.openxmlformats-officedocument.presentationml.notesSlide+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notesSlides/notesSlide13.xml" ContentType="application/vnd.openxmlformats-officedocument.presentationml.notesSlide+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notesSlides/notesSlide14.xml" ContentType="application/vnd.openxmlformats-officedocument.presentationml.notesSlide+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notesSlides/notesSlide15.xml" ContentType="application/vnd.openxmlformats-officedocument.presentationml.notesSlide+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notesSlides/notesSlide16.xml" ContentType="application/vnd.openxmlformats-officedocument.presentationml.notesSlide+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notesSlides/notesSlide17.xml" ContentType="application/vnd.openxmlformats-officedocument.presentationml.notesSlide+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notesSlides/notesSlide18.xml" ContentType="application/vnd.openxmlformats-officedocument.presentationml.notesSlide+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notesSlides/notesSlide19.xml" ContentType="application/vnd.openxmlformats-officedocument.presentationml.notesSlide+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notesSlides/notesSlide20.xml" ContentType="application/vnd.openxmlformats-officedocument.presentationml.notesSlide+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notesSlides/notesSlide21.xml" ContentType="application/vnd.openxmlformats-officedocument.presentationml.notesSlide+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notesSlides/notesSlide22.xml" ContentType="application/vnd.openxmlformats-officedocument.presentationml.notesSlide+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 id="2147483662" r:id="rId2"/>
  </p:sldMasterIdLst>
  <p:notesMasterIdLst>
    <p:notesMasterId r:id="rId28"/>
  </p:notesMasterIdLst>
  <p:sldIdLst>
    <p:sldId id="356" r:id="rId3"/>
    <p:sldId id="330" r:id="rId4"/>
    <p:sldId id="308" r:id="rId5"/>
    <p:sldId id="327" r:id="rId6"/>
    <p:sldId id="328" r:id="rId7"/>
    <p:sldId id="329" r:id="rId8"/>
    <p:sldId id="331" r:id="rId9"/>
    <p:sldId id="332" r:id="rId10"/>
    <p:sldId id="333" r:id="rId11"/>
    <p:sldId id="334" r:id="rId12"/>
    <p:sldId id="336" r:id="rId13"/>
    <p:sldId id="335" r:id="rId14"/>
    <p:sldId id="349" r:id="rId15"/>
    <p:sldId id="350" r:id="rId16"/>
    <p:sldId id="351" r:id="rId17"/>
    <p:sldId id="352" r:id="rId18"/>
    <p:sldId id="281" r:id="rId19"/>
    <p:sldId id="338" r:id="rId20"/>
    <p:sldId id="339" r:id="rId21"/>
    <p:sldId id="340" r:id="rId22"/>
    <p:sldId id="341" r:id="rId23"/>
    <p:sldId id="353" r:id="rId24"/>
    <p:sldId id="354" r:id="rId25"/>
    <p:sldId id="355" r:id="rId26"/>
    <p:sldId id="357" r:id="rId27"/>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8">
          <p15:clr>
            <a:srgbClr val="A4A3A4"/>
          </p15:clr>
        </p15:guide>
        <p15:guide id="2" pos="381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96314" autoAdjust="0"/>
  </p:normalViewPr>
  <p:slideViewPr>
    <p:cSldViewPr snapToGrid="0" showGuides="1">
      <p:cViewPr varScale="1">
        <p:scale>
          <a:sx n="108" d="100"/>
          <a:sy n="108" d="100"/>
        </p:scale>
        <p:origin x="636" y="114"/>
      </p:cViewPr>
      <p:guideLst>
        <p:guide orient="horz" pos="2228"/>
        <p:guide pos="3817"/>
      </p:guideLst>
    </p:cSldViewPr>
  </p:slideViewPr>
  <p:notesTextViewPr>
    <p:cViewPr>
      <p:scale>
        <a:sx n="1" d="1"/>
        <a:sy n="1" d="1"/>
      </p:scale>
      <p:origin x="0" y="0"/>
    </p:cViewPr>
  </p:notesTextViewPr>
  <p:sorterViewPr>
    <p:cViewPr>
      <p:scale>
        <a:sx n="50" d="100"/>
        <a:sy n="5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53D6FE-F388-441E-B2C3-4171552E507E}" type="datetimeFigureOut">
              <a:rPr lang="zh-CN" altLang="en-US" smtClean="0"/>
              <a:t>2023/4/6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A1E2B9-89CD-4274-819A-B6AA3EC98EDA}" type="slidenum">
              <a:rPr lang="zh-CN" altLang="en-US" smtClean="0"/>
              <a:t>‹#›</a:t>
            </a:fld>
            <a:endParaRPr lang="zh-CN" altLang="en-US"/>
          </a:p>
        </p:txBody>
      </p:sp>
    </p:spTree>
    <p:extLst>
      <p:ext uri="{BB962C8B-B14F-4D97-AF65-F5344CB8AC3E}">
        <p14:creationId xmlns:p14="http://schemas.microsoft.com/office/powerpoint/2010/main" val="308866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2</a:t>
            </a:fld>
            <a:endParaRPr lang="zh-CN" altLang="en-US"/>
          </a:p>
        </p:txBody>
      </p:sp>
    </p:spTree>
    <p:extLst>
      <p:ext uri="{BB962C8B-B14F-4D97-AF65-F5344CB8AC3E}">
        <p14:creationId xmlns:p14="http://schemas.microsoft.com/office/powerpoint/2010/main" val="3987674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11</a:t>
            </a:fld>
            <a:endParaRPr lang="zh-CN" altLang="en-US"/>
          </a:p>
        </p:txBody>
      </p:sp>
    </p:spTree>
    <p:extLst>
      <p:ext uri="{BB962C8B-B14F-4D97-AF65-F5344CB8AC3E}">
        <p14:creationId xmlns:p14="http://schemas.microsoft.com/office/powerpoint/2010/main" val="10774902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01FC60C5-1328-4A4A-A2C8-430A2FF4AF44}" type="slidenum">
              <a:rPr lang="zh-CN" altLang="en-US" smtClean="0"/>
              <a:t>12</a:t>
            </a:fld>
            <a:endParaRPr lang="zh-CN" altLang="en-US"/>
          </a:p>
        </p:txBody>
      </p:sp>
    </p:spTree>
    <p:extLst>
      <p:ext uri="{BB962C8B-B14F-4D97-AF65-F5344CB8AC3E}">
        <p14:creationId xmlns:p14="http://schemas.microsoft.com/office/powerpoint/2010/main" val="1057821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13</a:t>
            </a:fld>
            <a:endParaRPr lang="zh-CN" altLang="en-US"/>
          </a:p>
        </p:txBody>
      </p:sp>
    </p:spTree>
    <p:extLst>
      <p:ext uri="{BB962C8B-B14F-4D97-AF65-F5344CB8AC3E}">
        <p14:creationId xmlns:p14="http://schemas.microsoft.com/office/powerpoint/2010/main" val="15343855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14</a:t>
            </a:fld>
            <a:endParaRPr lang="zh-CN" altLang="en-US"/>
          </a:p>
        </p:txBody>
      </p:sp>
    </p:spTree>
    <p:extLst>
      <p:ext uri="{BB962C8B-B14F-4D97-AF65-F5344CB8AC3E}">
        <p14:creationId xmlns:p14="http://schemas.microsoft.com/office/powerpoint/2010/main" val="866866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15</a:t>
            </a:fld>
            <a:endParaRPr lang="zh-CN" altLang="en-US"/>
          </a:p>
        </p:txBody>
      </p:sp>
    </p:spTree>
    <p:extLst>
      <p:ext uri="{BB962C8B-B14F-4D97-AF65-F5344CB8AC3E}">
        <p14:creationId xmlns:p14="http://schemas.microsoft.com/office/powerpoint/2010/main" val="1292091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16</a:t>
            </a:fld>
            <a:endParaRPr lang="zh-CN" altLang="en-US"/>
          </a:p>
        </p:txBody>
      </p:sp>
    </p:spTree>
    <p:extLst>
      <p:ext uri="{BB962C8B-B14F-4D97-AF65-F5344CB8AC3E}">
        <p14:creationId xmlns:p14="http://schemas.microsoft.com/office/powerpoint/2010/main" val="3462674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17</a:t>
            </a:fld>
            <a:endParaRPr lang="zh-CN" altLang="en-US"/>
          </a:p>
        </p:txBody>
      </p:sp>
    </p:spTree>
    <p:extLst>
      <p:ext uri="{BB962C8B-B14F-4D97-AF65-F5344CB8AC3E}">
        <p14:creationId xmlns:p14="http://schemas.microsoft.com/office/powerpoint/2010/main" val="2356194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18</a:t>
            </a:fld>
            <a:endParaRPr lang="zh-CN" altLang="en-US"/>
          </a:p>
        </p:txBody>
      </p:sp>
    </p:spTree>
    <p:extLst>
      <p:ext uri="{BB962C8B-B14F-4D97-AF65-F5344CB8AC3E}">
        <p14:creationId xmlns:p14="http://schemas.microsoft.com/office/powerpoint/2010/main" val="40338140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19</a:t>
            </a:fld>
            <a:endParaRPr lang="zh-CN" altLang="en-US"/>
          </a:p>
        </p:txBody>
      </p:sp>
    </p:spTree>
    <p:extLst>
      <p:ext uri="{BB962C8B-B14F-4D97-AF65-F5344CB8AC3E}">
        <p14:creationId xmlns:p14="http://schemas.microsoft.com/office/powerpoint/2010/main" val="23547651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20</a:t>
            </a:fld>
            <a:endParaRPr lang="zh-CN" altLang="en-US"/>
          </a:p>
        </p:txBody>
      </p:sp>
    </p:spTree>
    <p:extLst>
      <p:ext uri="{BB962C8B-B14F-4D97-AF65-F5344CB8AC3E}">
        <p14:creationId xmlns:p14="http://schemas.microsoft.com/office/powerpoint/2010/main" val="928306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3</a:t>
            </a:fld>
            <a:endParaRPr lang="zh-CN" altLang="en-US"/>
          </a:p>
        </p:txBody>
      </p:sp>
    </p:spTree>
    <p:extLst>
      <p:ext uri="{BB962C8B-B14F-4D97-AF65-F5344CB8AC3E}">
        <p14:creationId xmlns:p14="http://schemas.microsoft.com/office/powerpoint/2010/main" val="40146266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21</a:t>
            </a:fld>
            <a:endParaRPr lang="zh-CN" altLang="en-US"/>
          </a:p>
        </p:txBody>
      </p:sp>
    </p:spTree>
    <p:extLst>
      <p:ext uri="{BB962C8B-B14F-4D97-AF65-F5344CB8AC3E}">
        <p14:creationId xmlns:p14="http://schemas.microsoft.com/office/powerpoint/2010/main" val="13032771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22</a:t>
            </a:fld>
            <a:endParaRPr lang="zh-CN" altLang="en-US"/>
          </a:p>
        </p:txBody>
      </p:sp>
    </p:spTree>
    <p:extLst>
      <p:ext uri="{BB962C8B-B14F-4D97-AF65-F5344CB8AC3E}">
        <p14:creationId xmlns:p14="http://schemas.microsoft.com/office/powerpoint/2010/main" val="21436969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23</a:t>
            </a:fld>
            <a:endParaRPr lang="zh-CN" altLang="en-US"/>
          </a:p>
        </p:txBody>
      </p:sp>
    </p:spTree>
    <p:extLst>
      <p:ext uri="{BB962C8B-B14F-4D97-AF65-F5344CB8AC3E}">
        <p14:creationId xmlns:p14="http://schemas.microsoft.com/office/powerpoint/2010/main" val="38561531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24</a:t>
            </a:fld>
            <a:endParaRPr lang="zh-CN" altLang="en-US"/>
          </a:p>
        </p:txBody>
      </p:sp>
    </p:spTree>
    <p:extLst>
      <p:ext uri="{BB962C8B-B14F-4D97-AF65-F5344CB8AC3E}">
        <p14:creationId xmlns:p14="http://schemas.microsoft.com/office/powerpoint/2010/main" val="12833791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497621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4</a:t>
            </a:fld>
            <a:endParaRPr lang="zh-CN" altLang="en-US"/>
          </a:p>
        </p:txBody>
      </p:sp>
    </p:spTree>
    <p:extLst>
      <p:ext uri="{BB962C8B-B14F-4D97-AF65-F5344CB8AC3E}">
        <p14:creationId xmlns:p14="http://schemas.microsoft.com/office/powerpoint/2010/main" val="1771274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5</a:t>
            </a:fld>
            <a:endParaRPr lang="zh-CN" altLang="en-US"/>
          </a:p>
        </p:txBody>
      </p:sp>
    </p:spTree>
    <p:extLst>
      <p:ext uri="{BB962C8B-B14F-4D97-AF65-F5344CB8AC3E}">
        <p14:creationId xmlns:p14="http://schemas.microsoft.com/office/powerpoint/2010/main" val="664946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6</a:t>
            </a:fld>
            <a:endParaRPr lang="zh-CN" altLang="en-US"/>
          </a:p>
        </p:txBody>
      </p:sp>
    </p:spTree>
    <p:extLst>
      <p:ext uri="{BB962C8B-B14F-4D97-AF65-F5344CB8AC3E}">
        <p14:creationId xmlns:p14="http://schemas.microsoft.com/office/powerpoint/2010/main" val="3329251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7</a:t>
            </a:fld>
            <a:endParaRPr lang="zh-CN" altLang="en-US"/>
          </a:p>
        </p:txBody>
      </p:sp>
    </p:spTree>
    <p:extLst>
      <p:ext uri="{BB962C8B-B14F-4D97-AF65-F5344CB8AC3E}">
        <p14:creationId xmlns:p14="http://schemas.microsoft.com/office/powerpoint/2010/main" val="4270679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8</a:t>
            </a:fld>
            <a:endParaRPr lang="zh-CN" altLang="en-US"/>
          </a:p>
        </p:txBody>
      </p:sp>
    </p:spTree>
    <p:extLst>
      <p:ext uri="{BB962C8B-B14F-4D97-AF65-F5344CB8AC3E}">
        <p14:creationId xmlns:p14="http://schemas.microsoft.com/office/powerpoint/2010/main" val="2787244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9</a:t>
            </a:fld>
            <a:endParaRPr lang="zh-CN" altLang="en-US"/>
          </a:p>
        </p:txBody>
      </p:sp>
    </p:spTree>
    <p:extLst>
      <p:ext uri="{BB962C8B-B14F-4D97-AF65-F5344CB8AC3E}">
        <p14:creationId xmlns:p14="http://schemas.microsoft.com/office/powerpoint/2010/main" val="2232358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t>10</a:t>
            </a:fld>
            <a:endParaRPr lang="zh-CN" altLang="en-US"/>
          </a:p>
        </p:txBody>
      </p:sp>
    </p:spTree>
    <p:extLst>
      <p:ext uri="{BB962C8B-B14F-4D97-AF65-F5344CB8AC3E}">
        <p14:creationId xmlns:p14="http://schemas.microsoft.com/office/powerpoint/2010/main" val="3749680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t>2023/4/6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t>2023/4/6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t>2023/4/6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正文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过渡页">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4007822" y="0"/>
            <a:ext cx="8184178" cy="3952240"/>
          </a:xfrm>
          <a:prstGeom prst="rect">
            <a:avLst/>
          </a:prstGeom>
          <a:effectLst>
            <a:outerShdw blurRad="50800" dist="38100" dir="2700000" algn="tl" rotWithShape="0">
              <a:prstClr val="black">
                <a:alpha val="40000"/>
              </a:prstClr>
            </a:outerShdw>
          </a:effectLst>
        </p:spPr>
      </p:pic>
      <p:pic>
        <p:nvPicPr>
          <p:cNvPr id="5" name="图片 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40718" y="1606770"/>
            <a:ext cx="2515282" cy="738700"/>
          </a:xfrm>
          <a:prstGeom prst="rect">
            <a:avLst/>
          </a:prstGeom>
        </p:spPr>
      </p:pic>
      <p:sp>
        <p:nvSpPr>
          <p:cNvPr id="6" name="矩形 5"/>
          <p:cNvSpPr/>
          <p:nvPr userDrawn="1"/>
        </p:nvSpPr>
        <p:spPr>
          <a:xfrm>
            <a:off x="0" y="6736080"/>
            <a:ext cx="12192000" cy="1219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2787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2740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51608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46655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1871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81543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t>2023/4/6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076103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554684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317593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340150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60905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t>2023/4/6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t>2023/4/6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t>2023/4/6</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t>2023/4/6</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t>2023/4/6</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t>2023/4/6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t>2023/4/6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gradFill flip="none" rotWithShape="1">
            <a:gsLst>
              <a:gs pos="0">
                <a:srgbClr val="9C2102"/>
              </a:gs>
              <a:gs pos="80000">
                <a:srgbClr val="E3651E"/>
              </a:gs>
              <a:gs pos="100000">
                <a:srgbClr val="FDA94F"/>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descr="图片包含 游戏机&#10;&#10;描述已自动生成"/>
          <p:cNvPicPr>
            <a:picLocks noChangeAspect="1"/>
          </p:cNvPicPr>
          <p:nvPr userDrawn="1"/>
        </p:nvPicPr>
        <p:blipFill>
          <a:blip r:embed="rId15"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9" name="矩形 8"/>
          <p:cNvSpPr/>
          <p:nvPr userDrawn="1"/>
        </p:nvSpPr>
        <p:spPr>
          <a:xfrm>
            <a:off x="609600" y="552450"/>
            <a:ext cx="10896600" cy="52959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0099895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9.xml"/><Relationship Id="rId3" Type="http://schemas.openxmlformats.org/officeDocument/2006/relationships/tags" Target="../tags/tag59.xml"/><Relationship Id="rId7" Type="http://schemas.openxmlformats.org/officeDocument/2006/relationships/slideLayout" Target="../slideLayouts/slideLayout12.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s>
</file>

<file path=ppt/slides/_rels/slide11.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notesSlide" Target="../notesSlides/notesSlide10.xml"/><Relationship Id="rId4"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8" Type="http://schemas.openxmlformats.org/officeDocument/2006/relationships/hyperlink" Target="https://baike.baidu.com/item/%E4%BA%8E%E6%95%8F/22358" TargetMode="External"/><Relationship Id="rId13" Type="http://schemas.openxmlformats.org/officeDocument/2006/relationships/hyperlink" Target="https://baike.baidu.com/item/%E8%A2%81%E9%9A%86%E5%B9%B3/43836" TargetMode="External"/><Relationship Id="rId3" Type="http://schemas.openxmlformats.org/officeDocument/2006/relationships/tags" Target="../tags/tag68.xml"/><Relationship Id="rId7" Type="http://schemas.openxmlformats.org/officeDocument/2006/relationships/notesSlide" Target="../notesSlides/notesSlide11.xml"/><Relationship Id="rId12" Type="http://schemas.openxmlformats.org/officeDocument/2006/relationships/hyperlink" Target="https://baike.baidu.com/item/%E5%BC%A0%E5%AF%8C%E6%B8%85/23292469" TargetMode="Externa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slideLayout" Target="../slideLayouts/slideLayout12.xml"/><Relationship Id="rId11" Type="http://schemas.openxmlformats.org/officeDocument/2006/relationships/hyperlink" Target="https://baike.baidu.com/item/%E6%9D%8E%E5%BB%B6%E5%B9%B4/23709806" TargetMode="External"/><Relationship Id="rId5" Type="http://schemas.openxmlformats.org/officeDocument/2006/relationships/tags" Target="../tags/tag70.xml"/><Relationship Id="rId15" Type="http://schemas.openxmlformats.org/officeDocument/2006/relationships/hyperlink" Target="https://baike.baidu.com/item/%E5%B1%A0%E5%91%A6%E5%91%A6/5567206" TargetMode="External"/><Relationship Id="rId10" Type="http://schemas.openxmlformats.org/officeDocument/2006/relationships/hyperlink" Target="https://baike.baidu.com/item/%E5%AD%99%E5%AE%B6%E6%A0%8B/1038927" TargetMode="External"/><Relationship Id="rId4" Type="http://schemas.openxmlformats.org/officeDocument/2006/relationships/tags" Target="../tags/tag69.xml"/><Relationship Id="rId9" Type="http://schemas.openxmlformats.org/officeDocument/2006/relationships/hyperlink" Target="https://baike.baidu.com/item/%E7%94%B3%E7%BA%AA%E5%85%B0/31901" TargetMode="External"/><Relationship Id="rId14" Type="http://schemas.openxmlformats.org/officeDocument/2006/relationships/hyperlink" Target="https://baike.baidu.com/item/%E9%BB%84%E6%97%AD%E5%8D%8E/4445012" TargetMode="External"/></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hyperlink" Target="https://baike.so.com/doc/226864-239998.html" TargetMode="External"/><Relationship Id="rId3" Type="http://schemas.openxmlformats.org/officeDocument/2006/relationships/tags" Target="../tags/tag73.xml"/><Relationship Id="rId7" Type="http://schemas.openxmlformats.org/officeDocument/2006/relationships/tags" Target="../tags/tag77.xml"/><Relationship Id="rId12" Type="http://schemas.openxmlformats.org/officeDocument/2006/relationships/hyperlink" Target="https://baike.so.com/doc/845213-893738.html" TargetMode="Externa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tags" Target="../tags/tag76.xml"/><Relationship Id="rId11" Type="http://schemas.openxmlformats.org/officeDocument/2006/relationships/hyperlink" Target="https://baike.so.com/doc/28826935-30289311.html" TargetMode="External"/><Relationship Id="rId5" Type="http://schemas.openxmlformats.org/officeDocument/2006/relationships/tags" Target="../tags/tag75.xml"/><Relationship Id="rId10" Type="http://schemas.openxmlformats.org/officeDocument/2006/relationships/hyperlink" Target="https://baike.baidu.com/item/%E4%BA%8E%E6%95%8F/22358" TargetMode="External"/><Relationship Id="rId4" Type="http://schemas.openxmlformats.org/officeDocument/2006/relationships/tags" Target="../tags/tag74.xml"/><Relationship Id="rId9" Type="http://schemas.openxmlformats.org/officeDocument/2006/relationships/notesSlide" Target="../notesSlides/notesSlide12.xml"/><Relationship Id="rId14" Type="http://schemas.openxmlformats.org/officeDocument/2006/relationships/hyperlink" Target="https://baike.baidu.com/item/%E7%94%B3%E7%BA%AA%E5%85%B0/31901" TargetMode="External"/></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80.xml"/><Relationship Id="rId7" Type="http://schemas.openxmlformats.org/officeDocument/2006/relationships/tags" Target="../tags/tag84.xml"/><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tags" Target="../tags/tag83.xml"/><Relationship Id="rId11" Type="http://schemas.openxmlformats.org/officeDocument/2006/relationships/hyperlink" Target="https://baike.baidu.com/item/%E6%9D%8E%E5%BB%B6%E5%B9%B4/23709806" TargetMode="External"/><Relationship Id="rId5" Type="http://schemas.openxmlformats.org/officeDocument/2006/relationships/tags" Target="../tags/tag82.xml"/><Relationship Id="rId10" Type="http://schemas.openxmlformats.org/officeDocument/2006/relationships/hyperlink" Target="https://baike.baidu.com/item/%E5%AD%99%E5%AE%B6%E6%A0%8B/1038927" TargetMode="External"/><Relationship Id="rId4" Type="http://schemas.openxmlformats.org/officeDocument/2006/relationships/tags" Target="../tags/tag81.xml"/><Relationship Id="rId9"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87.xml"/><Relationship Id="rId7" Type="http://schemas.openxmlformats.org/officeDocument/2006/relationships/tags" Target="../tags/tag91.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tags" Target="../tags/tag90.xml"/><Relationship Id="rId11" Type="http://schemas.openxmlformats.org/officeDocument/2006/relationships/hyperlink" Target="https://baike.baidu.com/item/%E8%A2%81%E9%9A%86%E5%B9%B3/43836" TargetMode="External"/><Relationship Id="rId5" Type="http://schemas.openxmlformats.org/officeDocument/2006/relationships/tags" Target="../tags/tag89.xml"/><Relationship Id="rId10" Type="http://schemas.openxmlformats.org/officeDocument/2006/relationships/hyperlink" Target="https://baike.baidu.com/item/%E5%BC%A0%E5%AF%8C%E6%B8%85/23292469" TargetMode="External"/><Relationship Id="rId4" Type="http://schemas.openxmlformats.org/officeDocument/2006/relationships/tags" Target="../tags/tag88.xml"/><Relationship Id="rId9"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94.xml"/><Relationship Id="rId7" Type="http://schemas.openxmlformats.org/officeDocument/2006/relationships/tags" Target="../tags/tag98.xml"/><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tags" Target="../tags/tag97.xml"/><Relationship Id="rId11" Type="http://schemas.openxmlformats.org/officeDocument/2006/relationships/hyperlink" Target="https://baike.baidu.com/item/%E5%B1%A0%E5%91%A6%E5%91%A6/5567206" TargetMode="External"/><Relationship Id="rId5" Type="http://schemas.openxmlformats.org/officeDocument/2006/relationships/tags" Target="../tags/tag96.xml"/><Relationship Id="rId10" Type="http://schemas.openxmlformats.org/officeDocument/2006/relationships/hyperlink" Target="https://baike.baidu.com/item/%E9%BB%84%E6%97%AD%E5%8D%8E/4445012" TargetMode="External"/><Relationship Id="rId4" Type="http://schemas.openxmlformats.org/officeDocument/2006/relationships/tags" Target="../tags/tag95.xml"/><Relationship Id="rId9"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101.xml"/><Relationship Id="rId7" Type="http://schemas.openxmlformats.org/officeDocument/2006/relationships/tags" Target="../tags/tag105.xml"/><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tags" Target="../tags/tag104.xml"/><Relationship Id="rId5" Type="http://schemas.openxmlformats.org/officeDocument/2006/relationships/tags" Target="../tags/tag103.xml"/><Relationship Id="rId4" Type="http://schemas.openxmlformats.org/officeDocument/2006/relationships/tags" Target="../tags/tag102.xml"/><Relationship Id="rId9"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108.xml"/><Relationship Id="rId7" Type="http://schemas.openxmlformats.org/officeDocument/2006/relationships/tags" Target="../tags/tag112.xml"/><Relationship Id="rId2" Type="http://schemas.openxmlformats.org/officeDocument/2006/relationships/tags" Target="../tags/tag107.xml"/><Relationship Id="rId1" Type="http://schemas.openxmlformats.org/officeDocument/2006/relationships/tags" Target="../tags/tag106.xml"/><Relationship Id="rId6" Type="http://schemas.openxmlformats.org/officeDocument/2006/relationships/tags" Target="../tags/tag111.xml"/><Relationship Id="rId5" Type="http://schemas.openxmlformats.org/officeDocument/2006/relationships/tags" Target="../tags/tag110.xml"/><Relationship Id="rId4" Type="http://schemas.openxmlformats.org/officeDocument/2006/relationships/tags" Target="../tags/tag109.xml"/><Relationship Id="rId9"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15.xml"/><Relationship Id="rId7" Type="http://schemas.openxmlformats.org/officeDocument/2006/relationships/notesSlide" Target="../notesSlides/notesSlide18.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slideLayout" Target="../slideLayouts/slideLayout12.xml"/><Relationship Id="rId5" Type="http://schemas.openxmlformats.org/officeDocument/2006/relationships/tags" Target="../tags/tag117.xml"/><Relationship Id="rId4" Type="http://schemas.openxmlformats.org/officeDocument/2006/relationships/tags" Target="../tags/tag116.xml"/></Relationships>
</file>

<file path=ppt/slides/_rels/slide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notesSlide" Target="../notesSlides/notesSlide1.xml"/><Relationship Id="rId4"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120.xml"/><Relationship Id="rId7" Type="http://schemas.openxmlformats.org/officeDocument/2006/relationships/notesSlide" Target="../notesSlides/notesSlide19.xml"/><Relationship Id="rId2" Type="http://schemas.openxmlformats.org/officeDocument/2006/relationships/tags" Target="../tags/tag119.xml"/><Relationship Id="rId1" Type="http://schemas.openxmlformats.org/officeDocument/2006/relationships/tags" Target="../tags/tag118.xml"/><Relationship Id="rId6" Type="http://schemas.openxmlformats.org/officeDocument/2006/relationships/slideLayout" Target="../slideLayouts/slideLayout12.xml"/><Relationship Id="rId5" Type="http://schemas.openxmlformats.org/officeDocument/2006/relationships/tags" Target="../tags/tag122.xml"/><Relationship Id="rId4" Type="http://schemas.openxmlformats.org/officeDocument/2006/relationships/tags" Target="../tags/tag121.xml"/></Relationships>
</file>

<file path=ppt/slides/_rels/slide21.xml.rels><?xml version="1.0" encoding="UTF-8" standalone="yes"?>
<Relationships xmlns="http://schemas.openxmlformats.org/package/2006/relationships"><Relationship Id="rId8" Type="http://schemas.openxmlformats.org/officeDocument/2006/relationships/tags" Target="../tags/tag130.xml"/><Relationship Id="rId13" Type="http://schemas.openxmlformats.org/officeDocument/2006/relationships/slideLayout" Target="../slideLayouts/slideLayout12.xml"/><Relationship Id="rId3" Type="http://schemas.openxmlformats.org/officeDocument/2006/relationships/tags" Target="../tags/tag125.xml"/><Relationship Id="rId7" Type="http://schemas.openxmlformats.org/officeDocument/2006/relationships/tags" Target="../tags/tag129.xml"/><Relationship Id="rId12" Type="http://schemas.openxmlformats.org/officeDocument/2006/relationships/tags" Target="../tags/tag134.xml"/><Relationship Id="rId2" Type="http://schemas.openxmlformats.org/officeDocument/2006/relationships/tags" Target="../tags/tag124.xml"/><Relationship Id="rId1" Type="http://schemas.openxmlformats.org/officeDocument/2006/relationships/tags" Target="../tags/tag123.xml"/><Relationship Id="rId6" Type="http://schemas.openxmlformats.org/officeDocument/2006/relationships/tags" Target="../tags/tag128.xml"/><Relationship Id="rId11" Type="http://schemas.openxmlformats.org/officeDocument/2006/relationships/tags" Target="../tags/tag133.xml"/><Relationship Id="rId5" Type="http://schemas.openxmlformats.org/officeDocument/2006/relationships/tags" Target="../tags/tag127.xml"/><Relationship Id="rId10" Type="http://schemas.openxmlformats.org/officeDocument/2006/relationships/tags" Target="../tags/tag132.xml"/><Relationship Id="rId4" Type="http://schemas.openxmlformats.org/officeDocument/2006/relationships/tags" Target="../tags/tag126.xml"/><Relationship Id="rId9" Type="http://schemas.openxmlformats.org/officeDocument/2006/relationships/tags" Target="../tags/tag131.xml"/><Relationship Id="rId14"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tags" Target="../tags/tag137.xml"/><Relationship Id="rId2" Type="http://schemas.openxmlformats.org/officeDocument/2006/relationships/tags" Target="../tags/tag136.xml"/><Relationship Id="rId1" Type="http://schemas.openxmlformats.org/officeDocument/2006/relationships/tags" Target="../tags/tag135.xml"/><Relationship Id="rId5" Type="http://schemas.openxmlformats.org/officeDocument/2006/relationships/notesSlide" Target="../notesSlides/notesSlide21.xml"/><Relationship Id="rId4"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8" Type="http://schemas.openxmlformats.org/officeDocument/2006/relationships/tags" Target="../tags/tag145.xml"/><Relationship Id="rId13" Type="http://schemas.openxmlformats.org/officeDocument/2006/relationships/tags" Target="../tags/tag150.xml"/><Relationship Id="rId3" Type="http://schemas.openxmlformats.org/officeDocument/2006/relationships/tags" Target="../tags/tag140.xml"/><Relationship Id="rId7" Type="http://schemas.openxmlformats.org/officeDocument/2006/relationships/tags" Target="../tags/tag144.xml"/><Relationship Id="rId12" Type="http://schemas.openxmlformats.org/officeDocument/2006/relationships/tags" Target="../tags/tag149.xml"/><Relationship Id="rId2" Type="http://schemas.openxmlformats.org/officeDocument/2006/relationships/tags" Target="../tags/tag139.xml"/><Relationship Id="rId1" Type="http://schemas.openxmlformats.org/officeDocument/2006/relationships/tags" Target="../tags/tag138.xml"/><Relationship Id="rId6" Type="http://schemas.openxmlformats.org/officeDocument/2006/relationships/tags" Target="../tags/tag143.xml"/><Relationship Id="rId11" Type="http://schemas.openxmlformats.org/officeDocument/2006/relationships/tags" Target="../tags/tag148.xml"/><Relationship Id="rId5" Type="http://schemas.openxmlformats.org/officeDocument/2006/relationships/tags" Target="../tags/tag142.xml"/><Relationship Id="rId15" Type="http://schemas.openxmlformats.org/officeDocument/2006/relationships/notesSlide" Target="../notesSlides/notesSlide22.xml"/><Relationship Id="rId10" Type="http://schemas.openxmlformats.org/officeDocument/2006/relationships/tags" Target="../tags/tag147.xml"/><Relationship Id="rId4" Type="http://schemas.openxmlformats.org/officeDocument/2006/relationships/tags" Target="../tags/tag141.xml"/><Relationship Id="rId9" Type="http://schemas.openxmlformats.org/officeDocument/2006/relationships/tags" Target="../tags/tag146.xml"/><Relationship Id="rId14"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8" Type="http://schemas.openxmlformats.org/officeDocument/2006/relationships/tags" Target="../tags/tag158.xml"/><Relationship Id="rId3" Type="http://schemas.openxmlformats.org/officeDocument/2006/relationships/tags" Target="../tags/tag153.xml"/><Relationship Id="rId7" Type="http://schemas.openxmlformats.org/officeDocument/2006/relationships/tags" Target="../tags/tag157.xml"/><Relationship Id="rId12" Type="http://schemas.openxmlformats.org/officeDocument/2006/relationships/image" Target="../media/image6.png"/><Relationship Id="rId2" Type="http://schemas.openxmlformats.org/officeDocument/2006/relationships/tags" Target="../tags/tag152.xml"/><Relationship Id="rId1" Type="http://schemas.openxmlformats.org/officeDocument/2006/relationships/tags" Target="../tags/tag151.xml"/><Relationship Id="rId6" Type="http://schemas.openxmlformats.org/officeDocument/2006/relationships/tags" Target="../tags/tag156.xml"/><Relationship Id="rId11" Type="http://schemas.openxmlformats.org/officeDocument/2006/relationships/notesSlide" Target="../notesSlides/notesSlide23.xml"/><Relationship Id="rId5" Type="http://schemas.openxmlformats.org/officeDocument/2006/relationships/tags" Target="../tags/tag155.xml"/><Relationship Id="rId10" Type="http://schemas.openxmlformats.org/officeDocument/2006/relationships/slideLayout" Target="../slideLayouts/slideLayout12.xml"/><Relationship Id="rId4" Type="http://schemas.openxmlformats.org/officeDocument/2006/relationships/tags" Target="../tags/tag154.xml"/><Relationship Id="rId9" Type="http://schemas.openxmlformats.org/officeDocument/2006/relationships/tags" Target="../tags/tag159.xml"/></Relationships>
</file>

<file path=ppt/slides/_rels/slide2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4.xml"/><Relationship Id="rId1" Type="http://schemas.openxmlformats.org/officeDocument/2006/relationships/slideLayout" Target="../slideLayouts/slideLayout2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2.xml"/><Relationship Id="rId3" Type="http://schemas.openxmlformats.org/officeDocument/2006/relationships/tags" Target="../tags/tag7.xml"/><Relationship Id="rId7" Type="http://schemas.openxmlformats.org/officeDocument/2006/relationships/slideLayout" Target="../slideLayouts/slideLayout12.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9"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8" Type="http://schemas.openxmlformats.org/officeDocument/2006/relationships/tags" Target="../tags/tag25.xml"/><Relationship Id="rId13" Type="http://schemas.openxmlformats.org/officeDocument/2006/relationships/tags" Target="../tags/tag30.xml"/><Relationship Id="rId18" Type="http://schemas.openxmlformats.org/officeDocument/2006/relationships/slideLayout" Target="../slideLayouts/slideLayout12.xml"/><Relationship Id="rId3" Type="http://schemas.openxmlformats.org/officeDocument/2006/relationships/tags" Target="../tags/tag20.xml"/><Relationship Id="rId7" Type="http://schemas.openxmlformats.org/officeDocument/2006/relationships/tags" Target="../tags/tag24.xml"/><Relationship Id="rId12" Type="http://schemas.openxmlformats.org/officeDocument/2006/relationships/tags" Target="../tags/tag29.xml"/><Relationship Id="rId17" Type="http://schemas.openxmlformats.org/officeDocument/2006/relationships/tags" Target="../tags/tag34.xml"/><Relationship Id="rId2" Type="http://schemas.openxmlformats.org/officeDocument/2006/relationships/tags" Target="../tags/tag19.xml"/><Relationship Id="rId16" Type="http://schemas.openxmlformats.org/officeDocument/2006/relationships/tags" Target="../tags/tag33.xml"/><Relationship Id="rId1" Type="http://schemas.openxmlformats.org/officeDocument/2006/relationships/tags" Target="../tags/tag18.xml"/><Relationship Id="rId6" Type="http://schemas.openxmlformats.org/officeDocument/2006/relationships/tags" Target="../tags/tag23.xml"/><Relationship Id="rId11" Type="http://schemas.openxmlformats.org/officeDocument/2006/relationships/tags" Target="../tags/tag28.xml"/><Relationship Id="rId5" Type="http://schemas.openxmlformats.org/officeDocument/2006/relationships/tags" Target="../tags/tag22.xml"/><Relationship Id="rId15" Type="http://schemas.openxmlformats.org/officeDocument/2006/relationships/tags" Target="../tags/tag32.xml"/><Relationship Id="rId10" Type="http://schemas.openxmlformats.org/officeDocument/2006/relationships/tags" Target="../tags/tag27.xml"/><Relationship Id="rId19" Type="http://schemas.openxmlformats.org/officeDocument/2006/relationships/notesSlide" Target="../notesSlides/notesSlide4.xml"/><Relationship Id="rId4" Type="http://schemas.openxmlformats.org/officeDocument/2006/relationships/tags" Target="../tags/tag21.xml"/><Relationship Id="rId9" Type="http://schemas.openxmlformats.org/officeDocument/2006/relationships/tags" Target="../tags/tag26.xml"/><Relationship Id="rId14" Type="http://schemas.openxmlformats.org/officeDocument/2006/relationships/tags" Target="../tags/tag31.xml"/></Relationships>
</file>

<file path=ppt/slides/_rels/slide6.xml.rels><?xml version="1.0" encoding="UTF-8" standalone="yes"?>
<Relationships xmlns="http://schemas.openxmlformats.org/package/2006/relationships"><Relationship Id="rId8" Type="http://schemas.openxmlformats.org/officeDocument/2006/relationships/tags" Target="../tags/tag42.xml"/><Relationship Id="rId3" Type="http://schemas.openxmlformats.org/officeDocument/2006/relationships/tags" Target="../tags/tag37.xml"/><Relationship Id="rId7" Type="http://schemas.openxmlformats.org/officeDocument/2006/relationships/tags" Target="../tags/tag41.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tags" Target="../tags/tag40.xml"/><Relationship Id="rId5" Type="http://schemas.openxmlformats.org/officeDocument/2006/relationships/tags" Target="../tags/tag39.xml"/><Relationship Id="rId10" Type="http://schemas.openxmlformats.org/officeDocument/2006/relationships/notesSlide" Target="../notesSlides/notesSlide5.xml"/><Relationship Id="rId4" Type="http://schemas.openxmlformats.org/officeDocument/2006/relationships/tags" Target="../tags/tag38.xml"/><Relationship Id="rId9"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6.xml"/><Relationship Id="rId3" Type="http://schemas.openxmlformats.org/officeDocument/2006/relationships/tags" Target="../tags/tag45.xml"/><Relationship Id="rId7" Type="http://schemas.openxmlformats.org/officeDocument/2006/relationships/slideLayout" Target="../slideLayouts/slideLayout12.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 Id="rId9" Type="http://schemas.openxmlformats.org/officeDocument/2006/relationships/hyperlink" Target="https://baike.baidu.com/item/%E6%8E%88%E4%BA%88" TargetMode="External"/></Relationships>
</file>

<file path=ppt/slides/_rels/slide8.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notesSlide" Target="../notesSlides/notesSlide7.xml"/><Relationship Id="rId4"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tags" Target="../tags/tag54.xml"/><Relationship Id="rId7" Type="http://schemas.openxmlformats.org/officeDocument/2006/relationships/notesSlide" Target="../notesSlides/notesSlide8.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slideLayout" Target="../slideLayouts/slideLayout12.xml"/><Relationship Id="rId5" Type="http://schemas.openxmlformats.org/officeDocument/2006/relationships/tags" Target="../tags/tag56.xml"/><Relationship Id="rId4" Type="http://schemas.openxmlformats.org/officeDocument/2006/relationships/tags" Target="../tags/tag5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3307299"/>
            <a:ext cx="12192000" cy="923330"/>
          </a:xfrm>
          <a:prstGeom prst="rect">
            <a:avLst/>
          </a:prstGeom>
        </p:spPr>
        <p:txBody>
          <a:bodyPr wrap="square">
            <a:spAutoFit/>
          </a:bodyPr>
          <a:lstStyle/>
          <a:p>
            <a:pPr algn="ctr"/>
            <a:r>
              <a:rPr lang="zh-CN" altLang="en-US" sz="5400" b="1" dirty="0" smtClean="0">
                <a:solidFill>
                  <a:srgbClr val="C00000"/>
                </a:solidFill>
              </a:rPr>
              <a:t>向</a:t>
            </a:r>
            <a:r>
              <a:rPr lang="zh-CN" altLang="en-US" sz="5400" b="1" dirty="0">
                <a:solidFill>
                  <a:srgbClr val="C00000"/>
                </a:solidFill>
              </a:rPr>
              <a:t>共和国勋章英模学习</a:t>
            </a:r>
          </a:p>
        </p:txBody>
      </p:sp>
    </p:spTree>
    <p:extLst>
      <p:ext uri="{BB962C8B-B14F-4D97-AF65-F5344CB8AC3E}">
        <p14:creationId xmlns:p14="http://schemas.microsoft.com/office/powerpoint/2010/main" val="970211579"/>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PA-1022211"/>
          <p:cNvGrpSpPr/>
          <p:nvPr>
            <p:custDataLst>
              <p:tags r:id="rId1"/>
            </p:custDataLst>
          </p:nvPr>
        </p:nvGrpSpPr>
        <p:grpSpPr>
          <a:xfrm>
            <a:off x="990473" y="3020027"/>
            <a:ext cx="3234566" cy="1193355"/>
            <a:chOff x="2021714" y="2496250"/>
            <a:chExt cx="2160000" cy="2160000"/>
          </a:xfrm>
        </p:grpSpPr>
        <p:sp>
          <p:nvSpPr>
            <p:cNvPr id="7" name="PA-圆角矩形 6"/>
            <p:cNvSpPr>
              <a:spLocks noChangeAspect="1"/>
            </p:cNvSpPr>
            <p:nvPr>
              <p:custDataLst>
                <p:tags r:id="rId5"/>
              </p:custDataLst>
            </p:nvPr>
          </p:nvSpPr>
          <p:spPr>
            <a:xfrm>
              <a:off x="2021714" y="2496250"/>
              <a:ext cx="2160000" cy="2160000"/>
            </a:xfrm>
            <a:prstGeom prst="roundRect">
              <a:avLst/>
            </a:prstGeom>
            <a:solidFill>
              <a:srgbClr val="C00000"/>
            </a:solidFill>
            <a:ln w="190500" cap="flat" cmpd="sng" algn="ctr">
              <a:solidFill>
                <a:srgbClr val="C00000">
                  <a:alpha val="30000"/>
                </a:srgbClr>
              </a:solidFill>
              <a:prstDash val="solid"/>
              <a:miter lim="800000"/>
            </a:ln>
            <a:effectLst/>
          </p:spPr>
          <p:txBody>
            <a:bodyPr rtlCol="0" anchor="ctr"/>
            <a:lstStyle/>
            <a:p>
              <a:pPr algn="ctr" defTabSz="914400">
                <a:defRPr/>
              </a:pPr>
              <a:endParaRPr lang="zh-CN" altLang="en-US" sz="3200" kern="0">
                <a:solidFill>
                  <a:srgbClr val="FFFDF8"/>
                </a:solidFill>
                <a:cs typeface="+mn-ea"/>
                <a:sym typeface="+mn-lt"/>
              </a:endParaRPr>
            </a:p>
          </p:txBody>
        </p:sp>
        <p:sp>
          <p:nvSpPr>
            <p:cNvPr id="9" name="PA-矩形 8"/>
            <p:cNvSpPr/>
            <p:nvPr>
              <p:custDataLst>
                <p:tags r:id="rId6"/>
              </p:custDataLst>
            </p:nvPr>
          </p:nvSpPr>
          <p:spPr>
            <a:xfrm>
              <a:off x="2173222" y="2826851"/>
              <a:ext cx="1856984" cy="1392706"/>
            </a:xfrm>
            <a:prstGeom prst="rect">
              <a:avLst/>
            </a:prstGeom>
          </p:spPr>
          <p:txBody>
            <a:bodyPr wrap="square">
              <a:spAutoFit/>
            </a:bodyPr>
            <a:lstStyle/>
            <a:p>
              <a:pPr algn="ctr" defTabSz="914400">
                <a:defRPr/>
              </a:pPr>
              <a:r>
                <a:rPr lang="zh-CN" altLang="en-US" sz="4400" b="1" kern="0">
                  <a:solidFill>
                    <a:srgbClr val="FFFDF8"/>
                  </a:solidFill>
                  <a:cs typeface="+mn-ea"/>
                  <a:sym typeface="+mn-lt"/>
                </a:rPr>
                <a:t>授予对象</a:t>
              </a:r>
            </a:p>
          </p:txBody>
        </p:sp>
      </p:grpSp>
      <p:sp>
        <p:nvSpPr>
          <p:cNvPr id="22" name="PA-1022216"/>
          <p:cNvSpPr/>
          <p:nvPr>
            <p:custDataLst>
              <p:tags r:id="rId2"/>
            </p:custDataLst>
          </p:nvPr>
        </p:nvSpPr>
        <p:spPr>
          <a:xfrm>
            <a:off x="5915247" y="2031955"/>
            <a:ext cx="5466986" cy="3152658"/>
          </a:xfrm>
          <a:prstGeom prst="rect">
            <a:avLst/>
          </a:prstGeom>
          <a:ln>
            <a:solidFill>
              <a:srgbClr val="C00000"/>
            </a:solidFill>
          </a:ln>
        </p:spPr>
        <p:txBody>
          <a:bodyPr wrap="square">
            <a:spAutoFit/>
          </a:bodyPr>
          <a:lstStyle/>
          <a:p>
            <a:pPr>
              <a:lnSpc>
                <a:spcPct val="150000"/>
              </a:lnSpc>
            </a:pPr>
            <a:r>
              <a:rPr lang="zh-CN" altLang="en-US" sz="2400" dirty="0">
                <a:solidFill>
                  <a:srgbClr val="333333"/>
                </a:solidFill>
                <a:cs typeface="+mn-ea"/>
                <a:sym typeface="+mn-lt"/>
              </a:rPr>
              <a:t>“共和国勋章”授予为党、国家和人民的事业作出巨大贡献、功勋卓著的杰出人士，这是根据宪法法律规定，由全国人大常委会决定、国家主席签发证书并颁授的国家勋章，是国家最高荣誉；</a:t>
            </a:r>
          </a:p>
          <a:p>
            <a:pPr>
              <a:lnSpc>
                <a:spcPct val="150000"/>
              </a:lnSpc>
            </a:pPr>
            <a:endParaRPr lang="zh-CN" altLang="en-US" sz="1400" dirty="0">
              <a:cs typeface="+mn-ea"/>
              <a:sym typeface="+mn-lt"/>
            </a:endParaRPr>
          </a:p>
        </p:txBody>
      </p:sp>
      <p:sp>
        <p:nvSpPr>
          <p:cNvPr id="10" name="PA-1022235"/>
          <p:cNvSpPr>
            <a:spLocks noChangeArrowheads="1"/>
          </p:cNvSpPr>
          <p:nvPr>
            <p:custDataLst>
              <p:tags r:id="rId3"/>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授予对象</a:t>
            </a:r>
          </a:p>
        </p:txBody>
      </p:sp>
      <p:sp>
        <p:nvSpPr>
          <p:cNvPr id="12" name="PA-圆角矩形 6"/>
          <p:cNvSpPr>
            <a:spLocks noChangeAspect="1"/>
          </p:cNvSpPr>
          <p:nvPr>
            <p:custDataLst>
              <p:tags r:id="rId4"/>
            </p:custDataLst>
          </p:nvPr>
        </p:nvSpPr>
        <p:spPr>
          <a:xfrm>
            <a:off x="4710225" y="3415401"/>
            <a:ext cx="856316" cy="385766"/>
          </a:xfrm>
          <a:prstGeom prst="roundRect">
            <a:avLst/>
          </a:prstGeom>
          <a:solidFill>
            <a:srgbClr val="C00000"/>
          </a:solidFill>
          <a:ln w="190500" cap="flat" cmpd="sng" algn="ctr">
            <a:solidFill>
              <a:srgbClr val="C00000">
                <a:alpha val="30000"/>
              </a:srgbClr>
            </a:solidFill>
            <a:prstDash val="solid"/>
            <a:miter lim="800000"/>
          </a:ln>
          <a:effectLst/>
        </p:spPr>
        <p:txBody>
          <a:bodyPr rtlCol="0" anchor="ctr"/>
          <a:lstStyle/>
          <a:p>
            <a:pPr algn="ctr" defTabSz="914400">
              <a:defRPr/>
            </a:pPr>
            <a:endParaRPr lang="zh-CN" altLang="en-US" sz="3200" kern="0">
              <a:solidFill>
                <a:srgbClr val="FFFDF8"/>
              </a:solidFill>
              <a:cs typeface="+mn-ea"/>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750"/>
                                        <p:tgtEl>
                                          <p:spTgt spid="10"/>
                                        </p:tgtEl>
                                      </p:cBhvr>
                                    </p:animEffect>
                                  </p:childTnLst>
                                </p:cTn>
                              </p:par>
                            </p:childTnLst>
                          </p:cTn>
                        </p:par>
                        <p:par>
                          <p:cTn id="8" fill="hold" nodeType="afterGroup">
                            <p:stCondLst>
                              <p:cond delay="750"/>
                            </p:stCondLst>
                            <p:childTnLst>
                              <p:par>
                                <p:cTn id="9" presetID="16" presetClass="entr" presetSubtype="21"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barn(inVertical)">
                                      <p:cBhvr>
                                        <p:cTn id="11" dur="750"/>
                                        <p:tgtEl>
                                          <p:spTgt spid="12"/>
                                        </p:tgtEl>
                                      </p:cBhvr>
                                    </p:animEffect>
                                  </p:childTnLst>
                                </p:cTn>
                              </p:par>
                            </p:childTnLst>
                          </p:cTn>
                        </p:par>
                        <p:par>
                          <p:cTn id="12" fill="hold" nodeType="afterGroup">
                            <p:stCondLst>
                              <p:cond delay="1500"/>
                            </p:stCondLst>
                            <p:childTnLst>
                              <p:par>
                                <p:cTn id="13" presetID="16" presetClass="entr" presetSubtype="21"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750"/>
                                        <p:tgtEl>
                                          <p:spTgt spid="6"/>
                                        </p:tgtEl>
                                      </p:cBhvr>
                                    </p:animEffect>
                                  </p:childTnLst>
                                </p:cTn>
                              </p:par>
                            </p:childTnLst>
                          </p:cTn>
                        </p:par>
                        <p:par>
                          <p:cTn id="16" fill="hold" nodeType="afterGroup">
                            <p:stCondLst>
                              <p:cond delay="2250"/>
                            </p:stCondLst>
                            <p:childTnLst>
                              <p:par>
                                <p:cTn id="17" presetID="16" presetClass="entr" presetSubtype="21"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barn(inVertical)">
                                      <p:cBhvr>
                                        <p:cTn id="19"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0" grpId="0"/>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102238"/>
          <p:cNvSpPr/>
          <p:nvPr>
            <p:custDataLst>
              <p:tags r:id="rId1"/>
            </p:custDataLst>
          </p:nvPr>
        </p:nvSpPr>
        <p:spPr>
          <a:xfrm>
            <a:off x="5590535" y="3429000"/>
            <a:ext cx="1010929" cy="445978"/>
          </a:xfrm>
          <a:prstGeom prst="roundRect">
            <a:avLst/>
          </a:prstGeom>
          <a:solidFill>
            <a:srgbClr val="C00000"/>
          </a:solidFill>
          <a:ln w="12700" cap="flat" cmpd="sng" algn="ctr">
            <a:noFill/>
            <a:prstDash val="solid"/>
            <a:miter lim="800000"/>
          </a:ln>
          <a:effectLst/>
        </p:spPr>
        <p:txBody>
          <a:bodyPr rtlCol="0" anchor="ctr"/>
          <a:lstStyle/>
          <a:p>
            <a:pPr algn="ctr">
              <a:defRPr/>
            </a:pPr>
            <a:r>
              <a:rPr lang="en-US" altLang="zh-CN" sz="2400" kern="0">
                <a:solidFill>
                  <a:prstClr val="white"/>
                </a:solidFill>
                <a:cs typeface="+mn-ea"/>
                <a:sym typeface="+mn-lt"/>
              </a:rPr>
              <a:t>0 3</a:t>
            </a:r>
            <a:endParaRPr lang="zh-CN" altLang="en-US" sz="2400" kern="0">
              <a:solidFill>
                <a:prstClr val="white"/>
              </a:solidFill>
              <a:cs typeface="+mn-ea"/>
              <a:sym typeface="+mn-lt"/>
            </a:endParaRPr>
          </a:p>
        </p:txBody>
      </p:sp>
      <p:sp>
        <p:nvSpPr>
          <p:cNvPr id="6" name="PA-102239"/>
          <p:cNvSpPr>
            <a:spLocks noChangeArrowheads="1"/>
          </p:cNvSpPr>
          <p:nvPr>
            <p:custDataLst>
              <p:tags r:id="rId2"/>
            </p:custDataLst>
          </p:nvPr>
        </p:nvSpPr>
        <p:spPr bwMode="auto">
          <a:xfrm>
            <a:off x="3423919" y="4058541"/>
            <a:ext cx="534416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4400" b="1">
                <a:solidFill>
                  <a:srgbClr val="C00000"/>
                </a:solidFill>
                <a:latin typeface="+mn-lt"/>
                <a:ea typeface="+mn-ea"/>
                <a:cs typeface="+mn-ea"/>
                <a:sym typeface="+mn-lt"/>
              </a:rPr>
              <a:t>授勋者</a:t>
            </a:r>
          </a:p>
        </p:txBody>
      </p:sp>
      <p:sp>
        <p:nvSpPr>
          <p:cNvPr id="7" name="PA-102240"/>
          <p:cNvSpPr/>
          <p:nvPr>
            <p:custDataLst>
              <p:tags r:id="rId3"/>
            </p:custDataLst>
          </p:nvPr>
        </p:nvSpPr>
        <p:spPr>
          <a:xfrm>
            <a:off x="2298359" y="4880994"/>
            <a:ext cx="7595283" cy="369332"/>
          </a:xfrm>
          <a:prstGeom prst="rect">
            <a:avLst/>
          </a:prstGeom>
        </p:spPr>
        <p:txBody>
          <a:bodyPr wrap="square">
            <a:spAutoFit/>
          </a:bodyPr>
          <a:lstStyle/>
          <a:p>
            <a:pPr algn="ctr"/>
            <a:r>
              <a:rPr lang="zh-CN" altLang="en-US">
                <a:solidFill>
                  <a:srgbClr val="C00000"/>
                </a:solidFill>
                <a:cs typeface="+mn-ea"/>
                <a:sym typeface="+mn-lt"/>
              </a:rPr>
              <a:t>热爱祖国共同奋斗</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750"/>
                                        <p:tgtEl>
                                          <p:spTgt spid="5"/>
                                        </p:tgtEl>
                                      </p:cBhvr>
                                    </p:animEffect>
                                  </p:childTnLst>
                                </p:cTn>
                              </p:par>
                            </p:childTnLst>
                          </p:cTn>
                        </p:par>
                        <p:par>
                          <p:cTn id="8" fill="hold" nodeType="afterGroup">
                            <p:stCondLst>
                              <p:cond delay="750"/>
                            </p:stCondLst>
                            <p:childTnLst>
                              <p:par>
                                <p:cTn id="9" presetID="16" presetClass="entr" presetSubtype="2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inVertical)">
                                      <p:cBhvr>
                                        <p:cTn id="11" dur="750"/>
                                        <p:tgtEl>
                                          <p:spTgt spid="6"/>
                                        </p:tgtEl>
                                      </p:cBhvr>
                                    </p:animEffect>
                                  </p:childTnLst>
                                </p:cTn>
                              </p:par>
                            </p:childTnLst>
                          </p:cTn>
                        </p:par>
                        <p:par>
                          <p:cTn id="12" fill="hold" nodeType="afterGroup">
                            <p:stCondLst>
                              <p:cond delay="1500"/>
                            </p:stCondLst>
                            <p:childTnLst>
                              <p:par>
                                <p:cTn id="13" presetID="16" presetClass="entr" presetSubtype="21"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PA-1022211"/>
          <p:cNvGrpSpPr/>
          <p:nvPr>
            <p:custDataLst>
              <p:tags r:id="rId1"/>
            </p:custDataLst>
          </p:nvPr>
        </p:nvGrpSpPr>
        <p:grpSpPr>
          <a:xfrm>
            <a:off x="1392025" y="4162567"/>
            <a:ext cx="9407951" cy="1444918"/>
            <a:chOff x="2021714" y="2496250"/>
            <a:chExt cx="2160000" cy="2160000"/>
          </a:xfrm>
        </p:grpSpPr>
        <p:sp>
          <p:nvSpPr>
            <p:cNvPr id="7" name="PA-圆角矩形 6"/>
            <p:cNvSpPr>
              <a:spLocks noChangeAspect="1"/>
            </p:cNvSpPr>
            <p:nvPr>
              <p:custDataLst>
                <p:tags r:id="rId4"/>
              </p:custDataLst>
            </p:nvPr>
          </p:nvSpPr>
          <p:spPr>
            <a:xfrm>
              <a:off x="2021714" y="2496250"/>
              <a:ext cx="2160000" cy="2160000"/>
            </a:xfrm>
            <a:prstGeom prst="roundRect">
              <a:avLst/>
            </a:prstGeom>
            <a:solidFill>
              <a:srgbClr val="C00000"/>
            </a:solidFill>
            <a:ln w="190500" cap="flat" cmpd="sng" algn="ctr">
              <a:solidFill>
                <a:srgbClr val="C00000">
                  <a:alpha val="30000"/>
                </a:srgbClr>
              </a:solidFill>
              <a:prstDash val="solid"/>
              <a:miter lim="800000"/>
            </a:ln>
            <a:effectLst/>
          </p:spPr>
          <p:txBody>
            <a:bodyPr rtlCol="0" anchor="ctr"/>
            <a:lstStyle/>
            <a:p>
              <a:pPr algn="ctr" defTabSz="914400">
                <a:defRPr/>
              </a:pPr>
              <a:endParaRPr lang="zh-CN" altLang="en-US" sz="3200" kern="0">
                <a:solidFill>
                  <a:srgbClr val="FFFDF8"/>
                </a:solidFill>
                <a:cs typeface="+mn-ea"/>
                <a:sym typeface="+mn-lt"/>
              </a:endParaRPr>
            </a:p>
          </p:txBody>
        </p:sp>
        <p:sp>
          <p:nvSpPr>
            <p:cNvPr id="9" name="PA-矩形 8"/>
            <p:cNvSpPr/>
            <p:nvPr>
              <p:custDataLst>
                <p:tags r:id="rId5"/>
              </p:custDataLst>
            </p:nvPr>
          </p:nvSpPr>
          <p:spPr>
            <a:xfrm>
              <a:off x="2173222" y="2996437"/>
              <a:ext cx="1856984" cy="1150233"/>
            </a:xfrm>
            <a:prstGeom prst="rect">
              <a:avLst/>
            </a:prstGeom>
          </p:spPr>
          <p:txBody>
            <a:bodyPr wrap="square">
              <a:spAutoFit/>
            </a:bodyPr>
            <a:lstStyle/>
            <a:p>
              <a:pPr algn="ctr" defTabSz="914400">
                <a:defRPr/>
              </a:pPr>
              <a:r>
                <a:rPr lang="zh-CN" altLang="en-US" sz="4400" b="1" kern="0">
                  <a:solidFill>
                    <a:srgbClr val="FFFDF8"/>
                  </a:solidFill>
                  <a:cs typeface="+mn-ea"/>
                  <a:sym typeface="+mn-lt"/>
                </a:rPr>
                <a:t>授勋者</a:t>
              </a:r>
            </a:p>
          </p:txBody>
        </p:sp>
      </p:grpSp>
      <p:sp>
        <p:nvSpPr>
          <p:cNvPr id="22" name="PA-1022216"/>
          <p:cNvSpPr/>
          <p:nvPr>
            <p:custDataLst>
              <p:tags r:id="rId2"/>
            </p:custDataLst>
          </p:nvPr>
        </p:nvSpPr>
        <p:spPr>
          <a:xfrm>
            <a:off x="1392025" y="1818422"/>
            <a:ext cx="9407951" cy="1200329"/>
          </a:xfrm>
          <a:prstGeom prst="rect">
            <a:avLst/>
          </a:prstGeom>
          <a:ln>
            <a:solidFill>
              <a:srgbClr val="C00000"/>
            </a:solidFill>
          </a:ln>
        </p:spPr>
        <p:txBody>
          <a:bodyPr wrap="square">
            <a:spAutoFit/>
          </a:bodyPr>
          <a:lstStyle/>
          <a:p>
            <a:pPr algn="ctr"/>
            <a:r>
              <a:rPr lang="en-US" altLang="zh-CN" sz="2400" dirty="0">
                <a:cs typeface="+mn-ea"/>
                <a:sym typeface="+mn-lt"/>
              </a:rPr>
              <a:t>2019</a:t>
            </a:r>
            <a:r>
              <a:rPr lang="zh-CN" altLang="en-US" sz="2400" dirty="0">
                <a:cs typeface="+mn-ea"/>
                <a:sym typeface="+mn-lt"/>
              </a:rPr>
              <a:t>年</a:t>
            </a:r>
            <a:r>
              <a:rPr lang="en-US" altLang="zh-CN" sz="2400" dirty="0">
                <a:cs typeface="+mn-ea"/>
                <a:sym typeface="+mn-lt"/>
              </a:rPr>
              <a:t>9</a:t>
            </a:r>
            <a:r>
              <a:rPr lang="zh-CN" altLang="en-US" sz="2400" dirty="0">
                <a:cs typeface="+mn-ea"/>
                <a:sym typeface="+mn-lt"/>
              </a:rPr>
              <a:t>月</a:t>
            </a:r>
            <a:r>
              <a:rPr lang="en-US" altLang="zh-CN" sz="2400" dirty="0">
                <a:cs typeface="+mn-ea"/>
                <a:sym typeface="+mn-lt"/>
              </a:rPr>
              <a:t>17</a:t>
            </a:r>
            <a:r>
              <a:rPr lang="zh-CN" altLang="en-US" sz="2400" dirty="0">
                <a:cs typeface="+mn-ea"/>
                <a:sym typeface="+mn-lt"/>
              </a:rPr>
              <a:t>日，国家主席习近平签署主席令，根据主席令，授予</a:t>
            </a:r>
            <a:r>
              <a:rPr lang="zh-CN" altLang="en-US" sz="2400" dirty="0">
                <a:cs typeface="+mn-ea"/>
                <a:sym typeface="+mn-lt"/>
                <a:hlinkClick r:id="rId8"/>
              </a:rPr>
              <a:t>于敏</a:t>
            </a:r>
            <a:r>
              <a:rPr lang="zh-CN" altLang="en-US" sz="2400" dirty="0">
                <a:cs typeface="+mn-ea"/>
                <a:sym typeface="+mn-lt"/>
              </a:rPr>
              <a:t>、</a:t>
            </a:r>
            <a:r>
              <a:rPr lang="zh-CN" altLang="en-US" sz="2400" dirty="0">
                <a:cs typeface="+mn-ea"/>
                <a:sym typeface="+mn-lt"/>
                <a:hlinkClick r:id="rId9"/>
              </a:rPr>
              <a:t>申纪兰</a:t>
            </a:r>
            <a:r>
              <a:rPr lang="zh-CN" altLang="en-US" sz="2400" dirty="0">
                <a:cs typeface="+mn-ea"/>
                <a:sym typeface="+mn-lt"/>
              </a:rPr>
              <a:t>（女）、</a:t>
            </a:r>
            <a:r>
              <a:rPr lang="zh-CN" altLang="en-US" sz="2400" dirty="0">
                <a:cs typeface="+mn-ea"/>
                <a:sym typeface="+mn-lt"/>
                <a:hlinkClick r:id="rId10"/>
              </a:rPr>
              <a:t>孙家栋</a:t>
            </a:r>
            <a:r>
              <a:rPr lang="zh-CN" altLang="en-US" sz="2400" dirty="0">
                <a:cs typeface="+mn-ea"/>
                <a:sym typeface="+mn-lt"/>
              </a:rPr>
              <a:t>、</a:t>
            </a:r>
            <a:r>
              <a:rPr lang="zh-CN" altLang="en-US" sz="2400" dirty="0">
                <a:cs typeface="+mn-ea"/>
                <a:sym typeface="+mn-lt"/>
                <a:hlinkClick r:id="rId11"/>
              </a:rPr>
              <a:t>李延年</a:t>
            </a:r>
            <a:r>
              <a:rPr lang="zh-CN" altLang="en-US" sz="2400" dirty="0">
                <a:cs typeface="+mn-ea"/>
                <a:sym typeface="+mn-lt"/>
              </a:rPr>
              <a:t>、</a:t>
            </a:r>
            <a:r>
              <a:rPr lang="zh-CN" altLang="en-US" sz="2400" dirty="0">
                <a:cs typeface="+mn-ea"/>
                <a:sym typeface="+mn-lt"/>
                <a:hlinkClick r:id="rId12"/>
              </a:rPr>
              <a:t>张富清</a:t>
            </a:r>
            <a:r>
              <a:rPr lang="zh-CN" altLang="en-US" sz="2400" dirty="0">
                <a:cs typeface="+mn-ea"/>
                <a:sym typeface="+mn-lt"/>
              </a:rPr>
              <a:t>、</a:t>
            </a:r>
            <a:r>
              <a:rPr lang="zh-CN" altLang="en-US" sz="2400" dirty="0">
                <a:cs typeface="+mn-ea"/>
                <a:sym typeface="+mn-lt"/>
                <a:hlinkClick r:id="rId13"/>
              </a:rPr>
              <a:t>袁隆平</a:t>
            </a:r>
            <a:r>
              <a:rPr lang="zh-CN" altLang="en-US" sz="2400" dirty="0">
                <a:cs typeface="+mn-ea"/>
                <a:sym typeface="+mn-lt"/>
              </a:rPr>
              <a:t>、</a:t>
            </a:r>
            <a:r>
              <a:rPr lang="zh-CN" altLang="en-US" sz="2400" dirty="0">
                <a:cs typeface="+mn-ea"/>
                <a:sym typeface="+mn-lt"/>
                <a:hlinkClick r:id="rId14"/>
              </a:rPr>
              <a:t>黄旭华</a:t>
            </a:r>
            <a:r>
              <a:rPr lang="zh-CN" altLang="en-US" sz="2400" dirty="0">
                <a:cs typeface="+mn-ea"/>
                <a:sym typeface="+mn-lt"/>
              </a:rPr>
              <a:t>、</a:t>
            </a:r>
            <a:r>
              <a:rPr lang="zh-CN" altLang="en-US" sz="2400" dirty="0">
                <a:cs typeface="+mn-ea"/>
                <a:sym typeface="+mn-lt"/>
                <a:hlinkClick r:id="rId15"/>
              </a:rPr>
              <a:t>屠呦呦</a:t>
            </a:r>
            <a:r>
              <a:rPr lang="zh-CN" altLang="en-US" sz="2400" dirty="0">
                <a:cs typeface="+mn-ea"/>
                <a:sym typeface="+mn-lt"/>
              </a:rPr>
              <a:t>（女）“共和国勋章</a:t>
            </a:r>
            <a:r>
              <a:rPr lang="zh-CN" altLang="en-US" sz="2400" dirty="0" smtClean="0">
                <a:cs typeface="+mn-ea"/>
                <a:sym typeface="+mn-lt"/>
              </a:rPr>
              <a:t>”。</a:t>
            </a:r>
            <a:endParaRPr lang="zh-CN" altLang="en-US" sz="2400" dirty="0">
              <a:cs typeface="+mn-ea"/>
              <a:sym typeface="+mn-lt"/>
            </a:endParaRPr>
          </a:p>
        </p:txBody>
      </p:sp>
      <p:sp>
        <p:nvSpPr>
          <p:cNvPr id="21" name="PA-1022235"/>
          <p:cNvSpPr>
            <a:spLocks noChangeArrowheads="1"/>
          </p:cNvSpPr>
          <p:nvPr>
            <p:custDataLst>
              <p:tags r:id="rId3"/>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授勋者</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750"/>
                                        <p:tgtEl>
                                          <p:spTgt spid="21"/>
                                        </p:tgtEl>
                                      </p:cBhvr>
                                    </p:animEffect>
                                  </p:childTnLst>
                                </p:cTn>
                              </p:par>
                            </p:childTnLst>
                          </p:cTn>
                        </p:par>
                        <p:par>
                          <p:cTn id="8" fill="hold" nodeType="afterGroup">
                            <p:stCondLst>
                              <p:cond delay="750"/>
                            </p:stCondLst>
                            <p:childTnLst>
                              <p:par>
                                <p:cTn id="9" presetID="16" presetClass="entr" presetSubtype="21"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barn(inVertical)">
                                      <p:cBhvr>
                                        <p:cTn id="11" dur="750"/>
                                        <p:tgtEl>
                                          <p:spTgt spid="22"/>
                                        </p:tgtEl>
                                      </p:cBhvr>
                                    </p:animEffect>
                                  </p:childTnLst>
                                </p:cTn>
                              </p:par>
                            </p:childTnLst>
                          </p:cTn>
                        </p:par>
                        <p:par>
                          <p:cTn id="12" fill="hold" nodeType="afterGroup">
                            <p:stCondLst>
                              <p:cond delay="1500"/>
                            </p:stCondLst>
                            <p:childTnLst>
                              <p:par>
                                <p:cTn id="13" presetID="16" presetClass="entr" presetSubtype="21"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951724" y="1393068"/>
            <a:ext cx="5663680" cy="1894656"/>
            <a:chOff x="951724" y="1393068"/>
            <a:chExt cx="5663680" cy="1894656"/>
          </a:xfrm>
        </p:grpSpPr>
        <p:sp>
          <p:nvSpPr>
            <p:cNvPr id="6" name="PA-1022182"/>
            <p:cNvSpPr/>
            <p:nvPr>
              <p:custDataLst>
                <p:tags r:id="rId6"/>
              </p:custDataLst>
            </p:nvPr>
          </p:nvSpPr>
          <p:spPr>
            <a:xfrm>
              <a:off x="951724" y="1485052"/>
              <a:ext cx="5663680" cy="1802672"/>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prstClr val="white"/>
                </a:solidFill>
                <a:cs typeface="+mn-ea"/>
                <a:sym typeface="+mn-lt"/>
              </a:endParaRPr>
            </a:p>
          </p:txBody>
        </p:sp>
        <p:sp>
          <p:nvSpPr>
            <p:cNvPr id="9" name="PA-1022183"/>
            <p:cNvSpPr/>
            <p:nvPr>
              <p:custDataLst>
                <p:tags r:id="rId7"/>
              </p:custDataLst>
            </p:nvPr>
          </p:nvSpPr>
          <p:spPr>
            <a:xfrm>
              <a:off x="951724" y="1393068"/>
              <a:ext cx="906537"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10"/>
                </a:rPr>
                <a:t>于敏</a:t>
              </a:r>
              <a:endParaRPr lang="en-US" altLang="zh-CN" sz="2400" b="1">
                <a:solidFill>
                  <a:schemeClr val="bg1"/>
                </a:solidFill>
                <a:cs typeface="+mn-ea"/>
                <a:sym typeface="+mn-lt"/>
              </a:endParaRPr>
            </a:p>
          </p:txBody>
        </p:sp>
      </p:grpSp>
      <p:sp>
        <p:nvSpPr>
          <p:cNvPr id="12" name="PA-1022235"/>
          <p:cNvSpPr>
            <a:spLocks noChangeArrowheads="1"/>
          </p:cNvSpPr>
          <p:nvPr>
            <p:custDataLst>
              <p:tags r:id="rId1"/>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授勋者</a:t>
            </a:r>
          </a:p>
        </p:txBody>
      </p:sp>
      <p:grpSp>
        <p:nvGrpSpPr>
          <p:cNvPr id="10" name="组合 9"/>
          <p:cNvGrpSpPr/>
          <p:nvPr/>
        </p:nvGrpSpPr>
        <p:grpSpPr>
          <a:xfrm>
            <a:off x="951724" y="1973483"/>
            <a:ext cx="5663680" cy="3659335"/>
            <a:chOff x="951724" y="-371611"/>
            <a:chExt cx="5663680" cy="3659335"/>
          </a:xfrm>
        </p:grpSpPr>
        <p:sp>
          <p:nvSpPr>
            <p:cNvPr id="11" name="PA-1022182"/>
            <p:cNvSpPr/>
            <p:nvPr>
              <p:custDataLst>
                <p:tags r:id="rId4"/>
              </p:custDataLst>
            </p:nvPr>
          </p:nvSpPr>
          <p:spPr>
            <a:xfrm>
              <a:off x="951724" y="1338182"/>
              <a:ext cx="5663680" cy="1949542"/>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a:endParaRPr lang="zh-CN" altLang="en-US">
                <a:solidFill>
                  <a:prstClr val="white"/>
                </a:solidFill>
                <a:cs typeface="+mn-ea"/>
                <a:sym typeface="+mn-lt"/>
              </a:endParaRPr>
            </a:p>
          </p:txBody>
        </p:sp>
        <p:sp>
          <p:nvSpPr>
            <p:cNvPr id="16" name="PA-1022183"/>
            <p:cNvSpPr/>
            <p:nvPr>
              <p:custDataLst>
                <p:tags r:id="rId5"/>
              </p:custDataLst>
            </p:nvPr>
          </p:nvSpPr>
          <p:spPr>
            <a:xfrm>
              <a:off x="1040365" y="-371611"/>
              <a:ext cx="5486398" cy="1167371"/>
            </a:xfrm>
            <a:prstGeom prst="rect">
              <a:avLst/>
            </a:prstGeom>
          </p:spPr>
          <p:txBody>
            <a:bodyPr wrap="square">
              <a:spAutoFit/>
            </a:bodyPr>
            <a:lstStyle/>
            <a:p>
              <a:pPr algn="just">
                <a:lnSpc>
                  <a:spcPct val="150000"/>
                </a:lnSpc>
              </a:pPr>
              <a:r>
                <a:rPr lang="zh-CN" altLang="en-US" sz="1200">
                  <a:solidFill>
                    <a:schemeClr val="bg1"/>
                  </a:solidFill>
                </a:rPr>
                <a:t>于敏（</a:t>
              </a:r>
              <a:r>
                <a:rPr lang="en-US" altLang="zh-CN" sz="1200">
                  <a:solidFill>
                    <a:schemeClr val="bg1"/>
                  </a:solidFill>
                </a:rPr>
                <a:t>1926</a:t>
              </a:r>
              <a:r>
                <a:rPr lang="zh-CN" altLang="en-US" sz="1200">
                  <a:solidFill>
                    <a:schemeClr val="bg1"/>
                  </a:solidFill>
                </a:rPr>
                <a:t>年</a:t>
              </a:r>
              <a:r>
                <a:rPr lang="en-US" altLang="zh-CN" sz="1200">
                  <a:solidFill>
                    <a:schemeClr val="bg1"/>
                  </a:solidFill>
                </a:rPr>
                <a:t>8</a:t>
              </a:r>
              <a:r>
                <a:rPr lang="zh-CN" altLang="en-US" sz="1200">
                  <a:solidFill>
                    <a:schemeClr val="bg1"/>
                  </a:solidFill>
                </a:rPr>
                <a:t>月</a:t>
              </a:r>
              <a:r>
                <a:rPr lang="en-US" altLang="zh-CN" sz="1200">
                  <a:solidFill>
                    <a:schemeClr val="bg1"/>
                  </a:solidFill>
                </a:rPr>
                <a:t>16</a:t>
              </a:r>
              <a:r>
                <a:rPr lang="zh-CN" altLang="en-US" sz="1200">
                  <a:solidFill>
                    <a:schemeClr val="bg1"/>
                  </a:solidFill>
                </a:rPr>
                <a:t>日</a:t>
              </a:r>
              <a:r>
                <a:rPr lang="en-US" altLang="zh-CN" sz="1200">
                  <a:solidFill>
                    <a:schemeClr val="bg1"/>
                  </a:solidFill>
                </a:rPr>
                <a:t>—2019</a:t>
              </a:r>
              <a:r>
                <a:rPr lang="zh-CN" altLang="en-US" sz="1200">
                  <a:solidFill>
                    <a:schemeClr val="bg1"/>
                  </a:solidFill>
                </a:rPr>
                <a:t>年</a:t>
              </a:r>
              <a:r>
                <a:rPr lang="en-US" altLang="zh-CN" sz="1200">
                  <a:solidFill>
                    <a:schemeClr val="bg1"/>
                  </a:solidFill>
                </a:rPr>
                <a:t>1</a:t>
              </a:r>
              <a:r>
                <a:rPr lang="zh-CN" altLang="en-US" sz="1200">
                  <a:solidFill>
                    <a:schemeClr val="bg1"/>
                  </a:solidFill>
                </a:rPr>
                <a:t>月</a:t>
              </a:r>
              <a:r>
                <a:rPr lang="en-US" altLang="zh-CN" sz="1200">
                  <a:solidFill>
                    <a:schemeClr val="bg1"/>
                  </a:solidFill>
                </a:rPr>
                <a:t>16</a:t>
              </a:r>
              <a:r>
                <a:rPr lang="zh-CN" altLang="en-US" sz="1200">
                  <a:solidFill>
                    <a:schemeClr val="bg1"/>
                  </a:solidFill>
                </a:rPr>
                <a:t>日），核物理学家，生于</a:t>
              </a:r>
              <a:r>
                <a:rPr lang="zh-CN" altLang="en-US" sz="1200">
                  <a:solidFill>
                    <a:schemeClr val="bg1"/>
                  </a:solidFill>
                  <a:hlinkClick r:id="rId11"/>
                </a:rPr>
                <a:t>河北</a:t>
              </a:r>
              <a:r>
                <a:rPr lang="zh-CN" altLang="en-US" sz="1200">
                  <a:solidFill>
                    <a:schemeClr val="bg1"/>
                  </a:solidFill>
                </a:rPr>
                <a:t>（现天津市）宁河。</a:t>
              </a:r>
              <a:r>
                <a:rPr lang="en-US" altLang="zh-CN" sz="1200">
                  <a:solidFill>
                    <a:schemeClr val="bg1"/>
                  </a:solidFill>
                </a:rPr>
                <a:t>1949</a:t>
              </a:r>
              <a:r>
                <a:rPr lang="zh-CN" altLang="en-US" sz="1200">
                  <a:solidFill>
                    <a:schemeClr val="bg1"/>
                  </a:solidFill>
                </a:rPr>
                <a:t>年毕业于</a:t>
              </a:r>
              <a:r>
                <a:rPr lang="zh-CN" altLang="en-US" sz="1200">
                  <a:solidFill>
                    <a:schemeClr val="bg1"/>
                  </a:solidFill>
                  <a:hlinkClick r:id="rId12"/>
                </a:rPr>
                <a:t>北京大学</a:t>
              </a:r>
              <a:r>
                <a:rPr lang="zh-CN" altLang="en-US" sz="1200">
                  <a:solidFill>
                    <a:schemeClr val="bg1"/>
                  </a:solidFill>
                </a:rPr>
                <a:t>物理系。</a:t>
              </a:r>
              <a:r>
                <a:rPr lang="en-US" altLang="zh-CN" sz="1200">
                  <a:solidFill>
                    <a:schemeClr val="bg1"/>
                  </a:solidFill>
                </a:rPr>
                <a:t>1980</a:t>
              </a:r>
              <a:r>
                <a:rPr lang="zh-CN" altLang="en-US" sz="1200">
                  <a:solidFill>
                    <a:schemeClr val="bg1"/>
                  </a:solidFill>
                </a:rPr>
                <a:t>年当选为</a:t>
              </a:r>
              <a:r>
                <a:rPr lang="zh-CN" altLang="en-US" sz="1200">
                  <a:solidFill>
                    <a:schemeClr val="bg1"/>
                  </a:solidFill>
                  <a:hlinkClick r:id="rId13"/>
                </a:rPr>
                <a:t>中国科学院</a:t>
              </a:r>
              <a:r>
                <a:rPr lang="zh-CN" altLang="en-US" sz="1200">
                  <a:solidFill>
                    <a:schemeClr val="bg1"/>
                  </a:solidFill>
                </a:rPr>
                <a:t>学部委员（院士）。  原中国工程物理研究院副院长、研究员、高级科学顾问。　</a:t>
              </a:r>
            </a:p>
            <a:p>
              <a:pPr algn="just">
                <a:lnSpc>
                  <a:spcPct val="150000"/>
                </a:lnSpc>
              </a:pPr>
              <a:r>
                <a:rPr lang="en-US" altLang="zh-CN" sz="1200">
                  <a:solidFill>
                    <a:schemeClr val="bg1"/>
                  </a:solidFill>
                </a:rPr>
                <a:t>2019</a:t>
              </a:r>
              <a:r>
                <a:rPr lang="zh-CN" altLang="en-US" sz="1200">
                  <a:solidFill>
                    <a:schemeClr val="bg1"/>
                  </a:solidFill>
                </a:rPr>
                <a:t>年</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日，国家主席习近平签署主席令，授予于敏“共和国勋章”。</a:t>
              </a:r>
            </a:p>
          </p:txBody>
        </p:sp>
      </p:grpSp>
      <p:grpSp>
        <p:nvGrpSpPr>
          <p:cNvPr id="4" name="组合 3"/>
          <p:cNvGrpSpPr/>
          <p:nvPr/>
        </p:nvGrpSpPr>
        <p:grpSpPr>
          <a:xfrm>
            <a:off x="877080" y="3570277"/>
            <a:ext cx="5738325" cy="2023571"/>
            <a:chOff x="877080" y="3570277"/>
            <a:chExt cx="5738325" cy="2023571"/>
          </a:xfrm>
        </p:grpSpPr>
        <p:sp>
          <p:nvSpPr>
            <p:cNvPr id="25" name="PA-1022183"/>
            <p:cNvSpPr/>
            <p:nvPr>
              <p:custDataLst>
                <p:tags r:id="rId2"/>
              </p:custDataLst>
            </p:nvPr>
          </p:nvSpPr>
          <p:spPr>
            <a:xfrm>
              <a:off x="877080" y="3570277"/>
              <a:ext cx="2136710"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14"/>
                </a:rPr>
                <a:t>申纪兰</a:t>
              </a:r>
              <a:r>
                <a:rPr lang="zh-CN" altLang="en-US" sz="2400">
                  <a:solidFill>
                    <a:schemeClr val="bg1"/>
                  </a:solidFill>
                  <a:cs typeface="+mn-ea"/>
                  <a:sym typeface="+mn-lt"/>
                </a:rPr>
                <a:t>（女）</a:t>
              </a:r>
              <a:endParaRPr lang="en-US" altLang="zh-CN" sz="2400" b="1">
                <a:solidFill>
                  <a:schemeClr val="bg1"/>
                </a:solidFill>
                <a:cs typeface="+mn-ea"/>
                <a:sym typeface="+mn-lt"/>
              </a:endParaRPr>
            </a:p>
          </p:txBody>
        </p:sp>
        <p:sp>
          <p:nvSpPr>
            <p:cNvPr id="26" name="PA-1022183"/>
            <p:cNvSpPr/>
            <p:nvPr>
              <p:custDataLst>
                <p:tags r:id="rId3"/>
              </p:custDataLst>
            </p:nvPr>
          </p:nvSpPr>
          <p:spPr>
            <a:xfrm>
              <a:off x="951724" y="4149478"/>
              <a:ext cx="5663681" cy="1444370"/>
            </a:xfrm>
            <a:prstGeom prst="rect">
              <a:avLst/>
            </a:prstGeom>
          </p:spPr>
          <p:txBody>
            <a:bodyPr wrap="square">
              <a:spAutoFit/>
            </a:bodyPr>
            <a:lstStyle/>
            <a:p>
              <a:pPr algn="just">
                <a:lnSpc>
                  <a:spcPct val="150000"/>
                </a:lnSpc>
              </a:pPr>
              <a:r>
                <a:rPr lang="zh-CN" altLang="en-US" sz="1200">
                  <a:solidFill>
                    <a:schemeClr val="bg1"/>
                  </a:solidFill>
                </a:rPr>
                <a:t>申纪兰，女，汉族，中共党员，</a:t>
              </a:r>
              <a:r>
                <a:rPr lang="en-US" altLang="zh-CN" sz="1200">
                  <a:solidFill>
                    <a:schemeClr val="bg1"/>
                  </a:solidFill>
                </a:rPr>
                <a:t>1929</a:t>
              </a:r>
              <a:r>
                <a:rPr lang="zh-CN" altLang="en-US" sz="1200">
                  <a:solidFill>
                    <a:schemeClr val="bg1"/>
                  </a:solidFill>
                </a:rPr>
                <a:t>年</a:t>
              </a:r>
              <a:r>
                <a:rPr lang="en-US" altLang="zh-CN" sz="1200">
                  <a:solidFill>
                    <a:schemeClr val="bg1"/>
                  </a:solidFill>
                </a:rPr>
                <a:t>12</a:t>
              </a:r>
              <a:r>
                <a:rPr lang="zh-CN" altLang="en-US" sz="1200">
                  <a:solidFill>
                    <a:schemeClr val="bg1"/>
                  </a:solidFill>
                </a:rPr>
                <a:t>月出生，山西平顺人，现任山西省平顺县西沟村党总支副书记，第一届至第十三届全国人大代表。</a:t>
              </a:r>
            </a:p>
            <a:p>
              <a:pPr algn="just">
                <a:lnSpc>
                  <a:spcPct val="150000"/>
                </a:lnSpc>
              </a:pPr>
              <a:r>
                <a:rPr lang="zh-CN" altLang="en-US" sz="1200">
                  <a:solidFill>
                    <a:schemeClr val="bg1"/>
                  </a:solidFill>
                </a:rPr>
                <a:t>改革开放以来，申纪兰不断探索山区发展道路，全面发展农、林、牧、副生产，</a:t>
              </a:r>
              <a:r>
                <a:rPr lang="en-US" altLang="zh-CN" sz="1200">
                  <a:solidFill>
                    <a:schemeClr val="bg1"/>
                  </a:solidFill>
                </a:rPr>
                <a:t>2018</a:t>
              </a:r>
              <a:r>
                <a:rPr lang="zh-CN" altLang="en-US" sz="1200">
                  <a:solidFill>
                    <a:schemeClr val="bg1"/>
                  </a:solidFill>
                </a:rPr>
                <a:t>年</a:t>
              </a:r>
              <a:r>
                <a:rPr lang="en-US" altLang="zh-CN" sz="1200">
                  <a:solidFill>
                    <a:schemeClr val="bg1"/>
                  </a:solidFill>
                </a:rPr>
                <a:t>12</a:t>
              </a:r>
              <a:r>
                <a:rPr lang="zh-CN" altLang="en-US" sz="1200">
                  <a:solidFill>
                    <a:schemeClr val="bg1"/>
                  </a:solidFill>
                </a:rPr>
                <a:t>月</a:t>
              </a:r>
              <a:r>
                <a:rPr lang="en-US" altLang="zh-CN" sz="1200">
                  <a:solidFill>
                    <a:schemeClr val="bg1"/>
                  </a:solidFill>
                </a:rPr>
                <a:t>18</a:t>
              </a:r>
              <a:r>
                <a:rPr lang="zh-CN" altLang="en-US" sz="1200">
                  <a:solidFill>
                    <a:schemeClr val="bg1"/>
                  </a:solidFill>
                </a:rPr>
                <a:t>日，党中央、国务院授予申纪兰同志改革先锋称号，颁授改革先锋奖章。</a:t>
              </a:r>
              <a:r>
                <a:rPr lang="en-US" altLang="zh-CN" sz="1200">
                  <a:solidFill>
                    <a:schemeClr val="bg1"/>
                  </a:solidFill>
                </a:rPr>
                <a:t>2019</a:t>
              </a:r>
              <a:r>
                <a:rPr lang="zh-CN" altLang="en-US" sz="1200">
                  <a:solidFill>
                    <a:schemeClr val="bg1"/>
                  </a:solidFill>
                </a:rPr>
                <a:t>年</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日，国家主席习近平签署主席令，授予申纪兰“共和国勋章”。</a:t>
              </a: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par>
                          <p:cTn id="8" fill="hold" nodeType="afterGroup">
                            <p:stCondLst>
                              <p:cond delay="750"/>
                            </p:stCondLst>
                            <p:childTnLst>
                              <p:par>
                                <p:cTn id="9" presetID="16" presetClass="entr" presetSubtype="2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Vertical)">
                                      <p:cBhvr>
                                        <p:cTn id="11"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5536168" y="1253109"/>
            <a:ext cx="5663680" cy="1894656"/>
            <a:chOff x="5536168" y="1253109"/>
            <a:chExt cx="5663680" cy="1894656"/>
          </a:xfrm>
        </p:grpSpPr>
        <p:sp>
          <p:nvSpPr>
            <p:cNvPr id="6" name="PA-1022182"/>
            <p:cNvSpPr/>
            <p:nvPr>
              <p:custDataLst>
                <p:tags r:id="rId6"/>
              </p:custDataLst>
            </p:nvPr>
          </p:nvSpPr>
          <p:spPr>
            <a:xfrm>
              <a:off x="5536168" y="1345093"/>
              <a:ext cx="5663680" cy="1802672"/>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prstClr val="white"/>
                </a:solidFill>
                <a:cs typeface="+mn-ea"/>
                <a:sym typeface="+mn-lt"/>
              </a:endParaRPr>
            </a:p>
          </p:txBody>
        </p:sp>
        <p:sp>
          <p:nvSpPr>
            <p:cNvPr id="9" name="PA-1022183"/>
            <p:cNvSpPr/>
            <p:nvPr>
              <p:custDataLst>
                <p:tags r:id="rId7"/>
              </p:custDataLst>
            </p:nvPr>
          </p:nvSpPr>
          <p:spPr>
            <a:xfrm>
              <a:off x="5536168" y="1253109"/>
              <a:ext cx="1200534"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10"/>
                </a:rPr>
                <a:t>孙家栋</a:t>
              </a:r>
              <a:endParaRPr lang="en-US" altLang="zh-CN" sz="2400" b="1">
                <a:solidFill>
                  <a:schemeClr val="bg1"/>
                </a:solidFill>
                <a:cs typeface="+mn-ea"/>
                <a:sym typeface="+mn-lt"/>
              </a:endParaRPr>
            </a:p>
          </p:txBody>
        </p:sp>
      </p:grpSp>
      <p:sp>
        <p:nvSpPr>
          <p:cNvPr id="12" name="PA-1022235"/>
          <p:cNvSpPr>
            <a:spLocks noChangeArrowheads="1"/>
          </p:cNvSpPr>
          <p:nvPr>
            <p:custDataLst>
              <p:tags r:id="rId1"/>
            </p:custDataLst>
          </p:nvPr>
        </p:nvSpPr>
        <p:spPr bwMode="auto">
          <a:xfrm>
            <a:off x="4998425" y="57200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授勋者</a:t>
            </a:r>
          </a:p>
        </p:txBody>
      </p:sp>
      <p:grpSp>
        <p:nvGrpSpPr>
          <p:cNvPr id="10" name="组合 9"/>
          <p:cNvGrpSpPr/>
          <p:nvPr/>
        </p:nvGrpSpPr>
        <p:grpSpPr>
          <a:xfrm>
            <a:off x="5536168" y="1772093"/>
            <a:ext cx="5663680" cy="3720766"/>
            <a:chOff x="951724" y="-433042"/>
            <a:chExt cx="5663680" cy="3720766"/>
          </a:xfrm>
        </p:grpSpPr>
        <p:sp>
          <p:nvSpPr>
            <p:cNvPr id="11" name="PA-1022182"/>
            <p:cNvSpPr/>
            <p:nvPr>
              <p:custDataLst>
                <p:tags r:id="rId4"/>
              </p:custDataLst>
            </p:nvPr>
          </p:nvSpPr>
          <p:spPr>
            <a:xfrm>
              <a:off x="951724" y="1338182"/>
              <a:ext cx="5663680" cy="1949542"/>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a:endParaRPr lang="zh-CN" altLang="en-US">
                <a:solidFill>
                  <a:prstClr val="white"/>
                </a:solidFill>
                <a:cs typeface="+mn-ea"/>
                <a:sym typeface="+mn-lt"/>
              </a:endParaRPr>
            </a:p>
          </p:txBody>
        </p:sp>
        <p:sp>
          <p:nvSpPr>
            <p:cNvPr id="16" name="PA-1022183"/>
            <p:cNvSpPr/>
            <p:nvPr>
              <p:custDataLst>
                <p:tags r:id="rId5"/>
              </p:custDataLst>
            </p:nvPr>
          </p:nvSpPr>
          <p:spPr>
            <a:xfrm>
              <a:off x="1012372" y="-433042"/>
              <a:ext cx="5486398" cy="1402628"/>
            </a:xfrm>
            <a:prstGeom prst="rect">
              <a:avLst/>
            </a:prstGeom>
          </p:spPr>
          <p:txBody>
            <a:bodyPr wrap="square">
              <a:spAutoFit/>
            </a:bodyPr>
            <a:lstStyle/>
            <a:p>
              <a:pPr algn="just">
                <a:lnSpc>
                  <a:spcPct val="150000"/>
                </a:lnSpc>
              </a:pPr>
              <a:r>
                <a:rPr lang="zh-CN" altLang="en-US" sz="1200">
                  <a:solidFill>
                    <a:schemeClr val="bg1"/>
                  </a:solidFill>
                </a:rPr>
                <a:t>孙家栋，男，汉族，中共党员，</a:t>
              </a:r>
              <a:r>
                <a:rPr lang="en-US" altLang="zh-CN" sz="1200">
                  <a:solidFill>
                    <a:schemeClr val="bg1"/>
                  </a:solidFill>
                </a:rPr>
                <a:t>1929</a:t>
              </a:r>
              <a:r>
                <a:rPr lang="zh-CN" altLang="en-US" sz="1200">
                  <a:solidFill>
                    <a:schemeClr val="bg1"/>
                  </a:solidFill>
                </a:rPr>
                <a:t>年</a:t>
              </a:r>
              <a:r>
                <a:rPr lang="en-US" altLang="zh-CN" sz="1200">
                  <a:solidFill>
                    <a:schemeClr val="bg1"/>
                  </a:solidFill>
                </a:rPr>
                <a:t>4</a:t>
              </a:r>
              <a:r>
                <a:rPr lang="zh-CN" altLang="en-US" sz="1200">
                  <a:solidFill>
                    <a:schemeClr val="bg1"/>
                  </a:solidFill>
                </a:rPr>
                <a:t>月生，辽宁复县人，原航空航天工业部副部长、科技委主任，中国航天科技集团有限公司原高级技术顾问，中国科学院院士，第七、八、九、十二届全国政协委员。</a:t>
              </a:r>
              <a:r>
                <a:rPr lang="en-US" altLang="zh-CN" sz="1200">
                  <a:solidFill>
                    <a:schemeClr val="bg1"/>
                  </a:solidFill>
                </a:rPr>
                <a:t>2019</a:t>
              </a:r>
              <a:r>
                <a:rPr lang="zh-CN" altLang="en-US" sz="1200">
                  <a:solidFill>
                    <a:schemeClr val="bg1"/>
                  </a:solidFill>
                </a:rPr>
                <a:t>年</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日，国家主席习近平签署主席令，授予孙家栋“共和国勋章”。</a:t>
              </a:r>
            </a:p>
            <a:p>
              <a:pPr algn="just">
                <a:lnSpc>
                  <a:spcPct val="150000"/>
                </a:lnSpc>
              </a:pPr>
              <a:endParaRPr lang="zh-CN" altLang="en-US" sz="1000">
                <a:solidFill>
                  <a:schemeClr val="bg1"/>
                </a:solidFill>
              </a:endParaRPr>
            </a:p>
          </p:txBody>
        </p:sp>
      </p:grpSp>
      <p:grpSp>
        <p:nvGrpSpPr>
          <p:cNvPr id="4" name="组合 3"/>
          <p:cNvGrpSpPr/>
          <p:nvPr/>
        </p:nvGrpSpPr>
        <p:grpSpPr>
          <a:xfrm>
            <a:off x="5068080" y="3456024"/>
            <a:ext cx="6192417" cy="1986569"/>
            <a:chOff x="5068080" y="3456024"/>
            <a:chExt cx="6192417" cy="1986569"/>
          </a:xfrm>
        </p:grpSpPr>
        <p:sp>
          <p:nvSpPr>
            <p:cNvPr id="25" name="PA-1022183"/>
            <p:cNvSpPr/>
            <p:nvPr>
              <p:custDataLst>
                <p:tags r:id="rId2"/>
              </p:custDataLst>
            </p:nvPr>
          </p:nvSpPr>
          <p:spPr>
            <a:xfrm>
              <a:off x="5068080" y="3456024"/>
              <a:ext cx="2136710"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11"/>
                </a:rPr>
                <a:t>李延年</a:t>
              </a:r>
              <a:endParaRPr lang="en-US" altLang="zh-CN" sz="2400" b="1">
                <a:solidFill>
                  <a:schemeClr val="bg1"/>
                </a:solidFill>
                <a:cs typeface="+mn-ea"/>
                <a:sym typeface="+mn-lt"/>
              </a:endParaRPr>
            </a:p>
          </p:txBody>
        </p:sp>
        <p:sp>
          <p:nvSpPr>
            <p:cNvPr id="26" name="PA-1022183"/>
            <p:cNvSpPr/>
            <p:nvPr>
              <p:custDataLst>
                <p:tags r:id="rId3"/>
              </p:custDataLst>
            </p:nvPr>
          </p:nvSpPr>
          <p:spPr>
            <a:xfrm>
              <a:off x="5596816" y="3998223"/>
              <a:ext cx="5663681" cy="1444370"/>
            </a:xfrm>
            <a:prstGeom prst="rect">
              <a:avLst/>
            </a:prstGeom>
          </p:spPr>
          <p:txBody>
            <a:bodyPr wrap="square">
              <a:spAutoFit/>
            </a:bodyPr>
            <a:lstStyle/>
            <a:p>
              <a:pPr algn="just">
                <a:lnSpc>
                  <a:spcPct val="150000"/>
                </a:lnSpc>
              </a:pPr>
              <a:r>
                <a:rPr lang="zh-CN" altLang="en-US" sz="1200">
                  <a:solidFill>
                    <a:schemeClr val="bg1"/>
                  </a:solidFill>
                </a:rPr>
                <a:t>李延年，</a:t>
              </a:r>
              <a:r>
                <a:rPr lang="en-US" altLang="zh-CN" sz="1200">
                  <a:solidFill>
                    <a:schemeClr val="bg1"/>
                  </a:solidFill>
                </a:rPr>
                <a:t>1928</a:t>
              </a:r>
              <a:r>
                <a:rPr lang="zh-CN" altLang="en-US" sz="1200">
                  <a:solidFill>
                    <a:schemeClr val="bg1"/>
                  </a:solidFill>
                </a:rPr>
                <a:t>年</a:t>
              </a:r>
              <a:r>
                <a:rPr lang="en-US" altLang="zh-CN" sz="1200">
                  <a:solidFill>
                    <a:schemeClr val="bg1"/>
                  </a:solidFill>
                </a:rPr>
                <a:t>11</a:t>
              </a:r>
              <a:r>
                <a:rPr lang="zh-CN" altLang="en-US" sz="1200">
                  <a:solidFill>
                    <a:schemeClr val="bg1"/>
                  </a:solidFill>
                </a:rPr>
                <a:t>月出生，男，汉族，河北昌黎人，中共党员，</a:t>
              </a:r>
              <a:r>
                <a:rPr lang="en-US" altLang="zh-CN" sz="1200">
                  <a:solidFill>
                    <a:schemeClr val="bg1"/>
                  </a:solidFill>
                </a:rPr>
                <a:t>1945</a:t>
              </a:r>
              <a:r>
                <a:rPr lang="zh-CN" altLang="en-US" sz="1200">
                  <a:solidFill>
                    <a:schemeClr val="bg1"/>
                  </a:solidFill>
                </a:rPr>
                <a:t>年</a:t>
              </a:r>
              <a:r>
                <a:rPr lang="en-US" altLang="zh-CN" sz="1200">
                  <a:solidFill>
                    <a:schemeClr val="bg1"/>
                  </a:solidFill>
                </a:rPr>
                <a:t>10</a:t>
              </a:r>
              <a:r>
                <a:rPr lang="zh-CN" altLang="en-US" sz="1200">
                  <a:solidFill>
                    <a:schemeClr val="bg1"/>
                  </a:solidFill>
                </a:rPr>
                <a:t>月入伍，原</a:t>
              </a:r>
              <a:r>
                <a:rPr lang="en-US" altLang="zh-CN" sz="1200">
                  <a:solidFill>
                    <a:schemeClr val="bg1"/>
                  </a:solidFill>
                </a:rPr>
                <a:t>54251</a:t>
              </a:r>
              <a:r>
                <a:rPr lang="zh-CN" altLang="en-US" sz="1200">
                  <a:solidFill>
                    <a:schemeClr val="bg1"/>
                  </a:solidFill>
                </a:rPr>
                <a:t>部队副政治委员。</a:t>
              </a:r>
            </a:p>
            <a:p>
              <a:pPr algn="just">
                <a:lnSpc>
                  <a:spcPct val="150000"/>
                </a:lnSpc>
              </a:pPr>
              <a:r>
                <a:rPr lang="zh-CN" altLang="en-US" sz="1200">
                  <a:solidFill>
                    <a:schemeClr val="bg1"/>
                  </a:solidFill>
                </a:rPr>
                <a:t>荣立特等功一次，被志愿军总部授予“一级英雄”称号，荣获解放奖章和胜利功勋荣誉章。</a:t>
              </a:r>
            </a:p>
            <a:p>
              <a:pPr algn="just">
                <a:lnSpc>
                  <a:spcPct val="150000"/>
                </a:lnSpc>
              </a:pPr>
              <a:r>
                <a:rPr lang="en-US" altLang="zh-CN" sz="1200">
                  <a:solidFill>
                    <a:schemeClr val="bg1"/>
                  </a:solidFill>
                </a:rPr>
                <a:t>2019</a:t>
              </a:r>
              <a:r>
                <a:rPr lang="zh-CN" altLang="en-US" sz="1200">
                  <a:solidFill>
                    <a:schemeClr val="bg1"/>
                  </a:solidFill>
                </a:rPr>
                <a:t>年</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日，国家主席习近平签署主席令，授予李延年“共和国勋章”。</a:t>
              </a: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par>
                          <p:cTn id="8" fill="hold" nodeType="afterGroup">
                            <p:stCondLst>
                              <p:cond delay="750"/>
                            </p:stCondLst>
                            <p:childTnLst>
                              <p:par>
                                <p:cTn id="9" presetID="16" presetClass="entr" presetSubtype="2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Vertical)">
                                      <p:cBhvr>
                                        <p:cTn id="11"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1022235"/>
          <p:cNvSpPr>
            <a:spLocks noChangeArrowheads="1"/>
          </p:cNvSpPr>
          <p:nvPr>
            <p:custDataLst>
              <p:tags r:id="rId1"/>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授勋者</a:t>
            </a:r>
          </a:p>
        </p:txBody>
      </p:sp>
      <p:grpSp>
        <p:nvGrpSpPr>
          <p:cNvPr id="3" name="组合 2"/>
          <p:cNvGrpSpPr/>
          <p:nvPr/>
        </p:nvGrpSpPr>
        <p:grpSpPr>
          <a:xfrm>
            <a:off x="951724" y="1193592"/>
            <a:ext cx="4795933" cy="2724774"/>
            <a:chOff x="951724" y="1193592"/>
            <a:chExt cx="4795933" cy="2724774"/>
          </a:xfrm>
        </p:grpSpPr>
        <p:sp>
          <p:nvSpPr>
            <p:cNvPr id="6" name="PA-1022182"/>
            <p:cNvSpPr/>
            <p:nvPr>
              <p:custDataLst>
                <p:tags r:id="rId5"/>
              </p:custDataLst>
            </p:nvPr>
          </p:nvSpPr>
          <p:spPr>
            <a:xfrm>
              <a:off x="951724" y="1316610"/>
              <a:ext cx="4795933" cy="2601756"/>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prstClr val="white"/>
                </a:solidFill>
                <a:cs typeface="+mn-ea"/>
                <a:sym typeface="+mn-lt"/>
              </a:endParaRPr>
            </a:p>
          </p:txBody>
        </p:sp>
        <p:sp>
          <p:nvSpPr>
            <p:cNvPr id="9" name="PA-1022183"/>
            <p:cNvSpPr/>
            <p:nvPr>
              <p:custDataLst>
                <p:tags r:id="rId6"/>
              </p:custDataLst>
            </p:nvPr>
          </p:nvSpPr>
          <p:spPr>
            <a:xfrm>
              <a:off x="951724" y="1193592"/>
              <a:ext cx="1250055"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10"/>
                </a:rPr>
                <a:t>张富清</a:t>
              </a:r>
              <a:endParaRPr lang="en-US" altLang="zh-CN" sz="2400" b="1">
                <a:solidFill>
                  <a:schemeClr val="bg1"/>
                </a:solidFill>
                <a:cs typeface="+mn-ea"/>
                <a:sym typeface="+mn-lt"/>
              </a:endParaRPr>
            </a:p>
          </p:txBody>
        </p:sp>
        <p:sp>
          <p:nvSpPr>
            <p:cNvPr id="16" name="PA-1022183"/>
            <p:cNvSpPr/>
            <p:nvPr>
              <p:custDataLst>
                <p:tags r:id="rId7"/>
              </p:custDataLst>
            </p:nvPr>
          </p:nvSpPr>
          <p:spPr>
            <a:xfrm>
              <a:off x="1040364" y="1897025"/>
              <a:ext cx="4566351" cy="1444370"/>
            </a:xfrm>
            <a:prstGeom prst="rect">
              <a:avLst/>
            </a:prstGeom>
          </p:spPr>
          <p:txBody>
            <a:bodyPr wrap="square">
              <a:spAutoFit/>
            </a:bodyPr>
            <a:lstStyle/>
            <a:p>
              <a:pPr algn="just">
                <a:lnSpc>
                  <a:spcPct val="150000"/>
                </a:lnSpc>
              </a:pPr>
              <a:r>
                <a:rPr lang="zh-CN" altLang="en-US" sz="1200">
                  <a:solidFill>
                    <a:schemeClr val="bg1"/>
                  </a:solidFill>
                </a:rPr>
                <a:t>张富清，男，汉族，</a:t>
              </a:r>
              <a:r>
                <a:rPr lang="en-US" altLang="zh-CN" sz="1200">
                  <a:solidFill>
                    <a:schemeClr val="bg1"/>
                  </a:solidFill>
                </a:rPr>
                <a:t>1924</a:t>
              </a:r>
              <a:r>
                <a:rPr lang="zh-CN" altLang="en-US" sz="1200">
                  <a:solidFill>
                    <a:schemeClr val="bg1"/>
                  </a:solidFill>
                </a:rPr>
                <a:t>年</a:t>
              </a:r>
              <a:r>
                <a:rPr lang="en-US" altLang="zh-CN" sz="1200">
                  <a:solidFill>
                    <a:schemeClr val="bg1"/>
                  </a:solidFill>
                </a:rPr>
                <a:t>12</a:t>
              </a:r>
              <a:r>
                <a:rPr lang="zh-CN" altLang="en-US" sz="1200">
                  <a:solidFill>
                    <a:schemeClr val="bg1"/>
                  </a:solidFill>
                </a:rPr>
                <a:t>月出生于陕西省汉中市洋县，</a:t>
              </a:r>
              <a:r>
                <a:rPr lang="en-US" altLang="zh-CN" sz="1200">
                  <a:solidFill>
                    <a:schemeClr val="bg1"/>
                  </a:solidFill>
                </a:rPr>
                <a:t>1948</a:t>
              </a:r>
              <a:r>
                <a:rPr lang="zh-CN" altLang="en-US" sz="1200">
                  <a:solidFill>
                    <a:schemeClr val="bg1"/>
                  </a:solidFill>
                </a:rPr>
                <a:t>年</a:t>
              </a:r>
              <a:r>
                <a:rPr lang="en-US" altLang="zh-CN" sz="1200">
                  <a:solidFill>
                    <a:schemeClr val="bg1"/>
                  </a:solidFill>
                </a:rPr>
                <a:t>3</a:t>
              </a:r>
              <a:r>
                <a:rPr lang="zh-CN" altLang="en-US" sz="1200">
                  <a:solidFill>
                    <a:schemeClr val="bg1"/>
                  </a:solidFill>
                </a:rPr>
                <a:t>月参加中国人民解放军，</a:t>
              </a:r>
              <a:r>
                <a:rPr lang="en-US" altLang="zh-CN" sz="1200">
                  <a:solidFill>
                    <a:schemeClr val="bg1"/>
                  </a:solidFill>
                </a:rPr>
                <a:t>1948</a:t>
              </a:r>
              <a:r>
                <a:rPr lang="zh-CN" altLang="en-US" sz="1200">
                  <a:solidFill>
                    <a:schemeClr val="bg1"/>
                  </a:solidFill>
                </a:rPr>
                <a:t>年</a:t>
              </a:r>
              <a:r>
                <a:rPr lang="en-US" altLang="zh-CN" sz="1200">
                  <a:solidFill>
                    <a:schemeClr val="bg1"/>
                  </a:solidFill>
                </a:rPr>
                <a:t>8</a:t>
              </a:r>
              <a:r>
                <a:rPr lang="zh-CN" altLang="en-US" sz="1200">
                  <a:solidFill>
                    <a:schemeClr val="bg1"/>
                  </a:solidFill>
                </a:rPr>
                <a:t>月加入中国共产党。中国建设银行湖北省来凤支行原副行长。</a:t>
              </a:r>
            </a:p>
            <a:p>
              <a:pPr algn="just">
                <a:lnSpc>
                  <a:spcPct val="150000"/>
                </a:lnSpc>
              </a:pPr>
              <a:r>
                <a:rPr lang="en-US" altLang="zh-CN" sz="1200">
                  <a:solidFill>
                    <a:schemeClr val="bg1"/>
                  </a:solidFill>
                </a:rPr>
                <a:t>9</a:t>
              </a:r>
              <a:r>
                <a:rPr lang="zh-CN" altLang="en-US" sz="1200">
                  <a:solidFill>
                    <a:schemeClr val="bg1"/>
                  </a:solidFill>
                </a:rPr>
                <a:t>月，全国妇联授予张富清家庭全国五好家庭荣誉。</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日，国家主席习近平签署主席令，授予张富清“共和国勋章”。 </a:t>
              </a:r>
            </a:p>
          </p:txBody>
        </p:sp>
      </p:grpSp>
      <p:grpSp>
        <p:nvGrpSpPr>
          <p:cNvPr id="4" name="组合 3"/>
          <p:cNvGrpSpPr/>
          <p:nvPr/>
        </p:nvGrpSpPr>
        <p:grpSpPr>
          <a:xfrm>
            <a:off x="6409152" y="1193592"/>
            <a:ext cx="4742484" cy="2977582"/>
            <a:chOff x="6409152" y="1193592"/>
            <a:chExt cx="4742484" cy="2977582"/>
          </a:xfrm>
        </p:grpSpPr>
        <p:sp>
          <p:nvSpPr>
            <p:cNvPr id="13" name="PA-1022182"/>
            <p:cNvSpPr/>
            <p:nvPr>
              <p:custDataLst>
                <p:tags r:id="rId2"/>
              </p:custDataLst>
            </p:nvPr>
          </p:nvSpPr>
          <p:spPr>
            <a:xfrm>
              <a:off x="6444346" y="1316610"/>
              <a:ext cx="4707290" cy="2601756"/>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prstClr val="white"/>
                </a:solidFill>
                <a:cs typeface="+mn-ea"/>
                <a:sym typeface="+mn-lt"/>
              </a:endParaRPr>
            </a:p>
          </p:txBody>
        </p:sp>
        <p:sp>
          <p:nvSpPr>
            <p:cNvPr id="14" name="PA-1022183"/>
            <p:cNvSpPr/>
            <p:nvPr>
              <p:custDataLst>
                <p:tags r:id="rId3"/>
              </p:custDataLst>
            </p:nvPr>
          </p:nvSpPr>
          <p:spPr>
            <a:xfrm>
              <a:off x="6409152" y="1193592"/>
              <a:ext cx="1250055"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11"/>
                </a:rPr>
                <a:t>袁隆平</a:t>
              </a:r>
              <a:endParaRPr lang="en-US" altLang="zh-CN" sz="2400" b="1">
                <a:solidFill>
                  <a:schemeClr val="bg1"/>
                </a:solidFill>
                <a:cs typeface="+mn-ea"/>
                <a:sym typeface="+mn-lt"/>
              </a:endParaRPr>
            </a:p>
          </p:txBody>
        </p:sp>
        <p:sp>
          <p:nvSpPr>
            <p:cNvPr id="17" name="PA-1022183"/>
            <p:cNvSpPr/>
            <p:nvPr>
              <p:custDataLst>
                <p:tags r:id="rId4"/>
              </p:custDataLst>
            </p:nvPr>
          </p:nvSpPr>
          <p:spPr>
            <a:xfrm>
              <a:off x="6479538" y="1897025"/>
              <a:ext cx="4565451" cy="2274149"/>
            </a:xfrm>
            <a:prstGeom prst="rect">
              <a:avLst/>
            </a:prstGeom>
          </p:spPr>
          <p:txBody>
            <a:bodyPr wrap="square">
              <a:spAutoFit/>
            </a:bodyPr>
            <a:lstStyle/>
            <a:p>
              <a:pPr algn="just">
                <a:lnSpc>
                  <a:spcPct val="150000"/>
                </a:lnSpc>
              </a:pPr>
              <a:r>
                <a:rPr lang="zh-CN" altLang="en-US" sz="1200">
                  <a:solidFill>
                    <a:schemeClr val="bg1"/>
                  </a:solidFill>
                </a:rPr>
                <a:t>袁隆平，男，汉族，无党派人士，</a:t>
              </a:r>
              <a:r>
                <a:rPr lang="en-US" altLang="zh-CN" sz="1200">
                  <a:solidFill>
                    <a:schemeClr val="bg1"/>
                  </a:solidFill>
                </a:rPr>
                <a:t>1930</a:t>
              </a:r>
              <a:r>
                <a:rPr lang="zh-CN" altLang="en-US" sz="1200">
                  <a:solidFill>
                    <a:schemeClr val="bg1"/>
                  </a:solidFill>
                </a:rPr>
                <a:t>年</a:t>
              </a:r>
              <a:r>
                <a:rPr lang="en-US" altLang="zh-CN" sz="1200">
                  <a:solidFill>
                    <a:schemeClr val="bg1"/>
                  </a:solidFill>
                </a:rPr>
                <a:t>9</a:t>
              </a:r>
              <a:r>
                <a:rPr lang="zh-CN" altLang="en-US" sz="1200">
                  <a:solidFill>
                    <a:schemeClr val="bg1"/>
                  </a:solidFill>
                </a:rPr>
                <a:t>月生于北京，江西德安人，国家杂交水稻工程技术研究中心、湖南杂交水稻研究中心原主任，湖南省政协原副主席，中国工程院院士，第五届全国人大代表，第六、七、八、九、十、十一、十二届全国政协委员。</a:t>
              </a:r>
            </a:p>
            <a:p>
              <a:pPr algn="just">
                <a:lnSpc>
                  <a:spcPct val="150000"/>
                </a:lnSpc>
              </a:pPr>
              <a:r>
                <a:rPr lang="en-US" altLang="zh-CN" sz="1200">
                  <a:solidFill>
                    <a:schemeClr val="bg1"/>
                  </a:solidFill>
                </a:rPr>
                <a:t>2019</a:t>
              </a:r>
              <a:r>
                <a:rPr lang="zh-CN" altLang="en-US" sz="1200">
                  <a:solidFill>
                    <a:schemeClr val="bg1"/>
                  </a:solidFill>
                </a:rPr>
                <a:t>年</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日，国家主席习近平签署主席令，授予袁隆平“共和国勋章”。</a:t>
              </a:r>
            </a:p>
            <a:p>
              <a:pPr algn="just">
                <a:lnSpc>
                  <a:spcPct val="150000"/>
                </a:lnSpc>
              </a:pPr>
              <a:r>
                <a:rPr lang="zh-CN" altLang="en-US" sz="1200">
                  <a:solidFill>
                    <a:schemeClr val="bg1"/>
                  </a:solidFill>
                </a:rPr>
                <a:t/>
              </a:r>
              <a:br>
                <a:rPr lang="zh-CN" altLang="en-US" sz="1200">
                  <a:solidFill>
                    <a:schemeClr val="bg1"/>
                  </a:solidFill>
                </a:rPr>
              </a:br>
              <a:endParaRPr lang="zh-CN" altLang="en-US" sz="1200">
                <a:solidFill>
                  <a:schemeClr val="bg1"/>
                </a:solidFill>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750" fill="hold"/>
                                        <p:tgtEl>
                                          <p:spTgt spid="3"/>
                                        </p:tgtEl>
                                        <p:attrNameLst>
                                          <p:attrName>ppt_x</p:attrName>
                                        </p:attrNameLst>
                                      </p:cBhvr>
                                      <p:tavLst>
                                        <p:tav tm="0">
                                          <p:val>
                                            <p:strVal val="#ppt_x"/>
                                          </p:val>
                                        </p:tav>
                                        <p:tav tm="100000">
                                          <p:val>
                                            <p:strVal val="#ppt_x"/>
                                          </p:val>
                                        </p:tav>
                                      </p:tavLst>
                                    </p:anim>
                                    <p:anim calcmode="lin" valueType="num">
                                      <p:cBhvr additive="base">
                                        <p:cTn id="8" dur="750" fill="hold"/>
                                        <p:tgtEl>
                                          <p:spTgt spid="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750"/>
                            </p:stCondLst>
                            <p:childTnLst>
                              <p:par>
                                <p:cTn id="10" presetID="2" presetClass="entr" presetSubtype="4"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750" fill="hold"/>
                                        <p:tgtEl>
                                          <p:spTgt spid="4"/>
                                        </p:tgtEl>
                                        <p:attrNameLst>
                                          <p:attrName>ppt_x</p:attrName>
                                        </p:attrNameLst>
                                      </p:cBhvr>
                                      <p:tavLst>
                                        <p:tav tm="0">
                                          <p:val>
                                            <p:strVal val="#ppt_x"/>
                                          </p:val>
                                        </p:tav>
                                        <p:tav tm="100000">
                                          <p:val>
                                            <p:strVal val="#ppt_x"/>
                                          </p:val>
                                        </p:tav>
                                      </p:tavLst>
                                    </p:anim>
                                    <p:anim calcmode="lin" valueType="num">
                                      <p:cBhvr additive="base">
                                        <p:cTn id="13" dur="75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1022235"/>
          <p:cNvSpPr>
            <a:spLocks noChangeArrowheads="1"/>
          </p:cNvSpPr>
          <p:nvPr>
            <p:custDataLst>
              <p:tags r:id="rId1"/>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授勋者</a:t>
            </a:r>
          </a:p>
        </p:txBody>
      </p:sp>
      <p:grpSp>
        <p:nvGrpSpPr>
          <p:cNvPr id="2" name="组合 1"/>
          <p:cNvGrpSpPr/>
          <p:nvPr/>
        </p:nvGrpSpPr>
        <p:grpSpPr>
          <a:xfrm>
            <a:off x="916532" y="1220806"/>
            <a:ext cx="4866317" cy="2208194"/>
            <a:chOff x="916532" y="1220806"/>
            <a:chExt cx="4866317" cy="2866572"/>
          </a:xfrm>
        </p:grpSpPr>
        <p:sp>
          <p:nvSpPr>
            <p:cNvPr id="6" name="PA-1022182"/>
            <p:cNvSpPr/>
            <p:nvPr>
              <p:custDataLst>
                <p:tags r:id="rId5"/>
              </p:custDataLst>
            </p:nvPr>
          </p:nvSpPr>
          <p:spPr>
            <a:xfrm>
              <a:off x="951724" y="1349346"/>
              <a:ext cx="4795933" cy="2738032"/>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prstClr val="white"/>
                </a:solidFill>
                <a:cs typeface="+mn-ea"/>
                <a:sym typeface="+mn-lt"/>
              </a:endParaRPr>
            </a:p>
          </p:txBody>
        </p:sp>
        <p:sp>
          <p:nvSpPr>
            <p:cNvPr id="9" name="PA-1022183"/>
            <p:cNvSpPr/>
            <p:nvPr>
              <p:custDataLst>
                <p:tags r:id="rId6"/>
              </p:custDataLst>
            </p:nvPr>
          </p:nvSpPr>
          <p:spPr>
            <a:xfrm>
              <a:off x="916532" y="1220806"/>
              <a:ext cx="1250055"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10"/>
                </a:rPr>
                <a:t>黄旭华</a:t>
              </a:r>
              <a:endParaRPr lang="en-US" altLang="zh-CN" sz="2400" b="1">
                <a:solidFill>
                  <a:schemeClr val="bg1"/>
                </a:solidFill>
                <a:cs typeface="+mn-ea"/>
                <a:sym typeface="+mn-lt"/>
              </a:endParaRPr>
            </a:p>
          </p:txBody>
        </p:sp>
        <p:sp>
          <p:nvSpPr>
            <p:cNvPr id="16" name="PA-1022183"/>
            <p:cNvSpPr/>
            <p:nvPr>
              <p:custDataLst>
                <p:tags r:id="rId7"/>
              </p:custDataLst>
            </p:nvPr>
          </p:nvSpPr>
          <p:spPr>
            <a:xfrm>
              <a:off x="986916" y="1953508"/>
              <a:ext cx="4795933" cy="1444370"/>
            </a:xfrm>
            <a:prstGeom prst="rect">
              <a:avLst/>
            </a:prstGeom>
          </p:spPr>
          <p:txBody>
            <a:bodyPr wrap="square">
              <a:spAutoFit/>
            </a:bodyPr>
            <a:lstStyle/>
            <a:p>
              <a:pPr>
                <a:lnSpc>
                  <a:spcPct val="150000"/>
                </a:lnSpc>
              </a:pPr>
              <a:r>
                <a:rPr lang="zh-CN" altLang="en-US" sz="1200">
                  <a:solidFill>
                    <a:schemeClr val="bg1"/>
                  </a:solidFill>
                </a:rPr>
                <a:t>黄旭华，男，汉族，中共党员，</a:t>
              </a:r>
              <a:r>
                <a:rPr lang="en-US" altLang="zh-CN" sz="1200">
                  <a:solidFill>
                    <a:schemeClr val="bg1"/>
                  </a:solidFill>
                </a:rPr>
                <a:t>1926</a:t>
              </a:r>
              <a:r>
                <a:rPr lang="zh-CN" altLang="en-US" sz="1200">
                  <a:solidFill>
                    <a:schemeClr val="bg1"/>
                  </a:solidFill>
                </a:rPr>
                <a:t>年</a:t>
              </a:r>
              <a:r>
                <a:rPr lang="en-US" altLang="zh-CN" sz="1200">
                  <a:solidFill>
                    <a:schemeClr val="bg1"/>
                  </a:solidFill>
                </a:rPr>
                <a:t>3</a:t>
              </a:r>
              <a:r>
                <a:rPr lang="zh-CN" altLang="en-US" sz="1200">
                  <a:solidFill>
                    <a:schemeClr val="bg1"/>
                  </a:solidFill>
                </a:rPr>
                <a:t>月生，广东汕尾人，中国船舶重工集团</a:t>
              </a:r>
              <a:r>
                <a:rPr lang="en-US" altLang="zh-CN" sz="1200">
                  <a:solidFill>
                    <a:schemeClr val="bg1"/>
                  </a:solidFill>
                </a:rPr>
                <a:t>719</a:t>
              </a:r>
              <a:r>
                <a:rPr lang="zh-CN" altLang="en-US" sz="1200">
                  <a:solidFill>
                    <a:schemeClr val="bg1"/>
                  </a:solidFill>
                </a:rPr>
                <a:t>所名誉所长、原所长，中国工程院院士。</a:t>
              </a:r>
            </a:p>
            <a:p>
              <a:pPr>
                <a:lnSpc>
                  <a:spcPct val="150000"/>
                </a:lnSpc>
              </a:pPr>
              <a:r>
                <a:rPr lang="zh-CN" altLang="en-US" sz="1200">
                  <a:solidFill>
                    <a:schemeClr val="bg1"/>
                  </a:solidFill>
                </a:rPr>
                <a:t>黄旭华隐姓埋名几十年，为我国核潜艇事业奉献了毕生精力，为核潜艇研制和跨越式发展作出卓越贡献。</a:t>
              </a:r>
              <a:r>
                <a:rPr lang="en-US" altLang="zh-CN" sz="1200">
                  <a:solidFill>
                    <a:schemeClr val="bg1"/>
                  </a:solidFill>
                </a:rPr>
                <a:t>2019</a:t>
              </a:r>
              <a:r>
                <a:rPr lang="zh-CN" altLang="en-US" sz="1200">
                  <a:solidFill>
                    <a:schemeClr val="bg1"/>
                  </a:solidFill>
                </a:rPr>
                <a:t>年</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日，国家主席习近平签署主席令，授予黄旭华“共和国勋章”。</a:t>
              </a:r>
            </a:p>
          </p:txBody>
        </p:sp>
      </p:grpSp>
      <p:grpSp>
        <p:nvGrpSpPr>
          <p:cNvPr id="3" name="组合 2"/>
          <p:cNvGrpSpPr/>
          <p:nvPr/>
        </p:nvGrpSpPr>
        <p:grpSpPr>
          <a:xfrm>
            <a:off x="6444346" y="1229781"/>
            <a:ext cx="4707290" cy="2199219"/>
            <a:chOff x="6444346" y="1229781"/>
            <a:chExt cx="4707290" cy="2857597"/>
          </a:xfrm>
        </p:grpSpPr>
        <p:sp>
          <p:nvSpPr>
            <p:cNvPr id="13" name="PA-1022182"/>
            <p:cNvSpPr/>
            <p:nvPr>
              <p:custDataLst>
                <p:tags r:id="rId2"/>
              </p:custDataLst>
            </p:nvPr>
          </p:nvSpPr>
          <p:spPr>
            <a:xfrm>
              <a:off x="6444346" y="1349346"/>
              <a:ext cx="4707290" cy="2738032"/>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prstClr val="white"/>
                </a:solidFill>
                <a:cs typeface="+mn-ea"/>
                <a:sym typeface="+mn-lt"/>
              </a:endParaRPr>
            </a:p>
          </p:txBody>
        </p:sp>
        <p:sp>
          <p:nvSpPr>
            <p:cNvPr id="14" name="PA-1022183"/>
            <p:cNvSpPr/>
            <p:nvPr>
              <p:custDataLst>
                <p:tags r:id="rId3"/>
              </p:custDataLst>
            </p:nvPr>
          </p:nvSpPr>
          <p:spPr>
            <a:xfrm>
              <a:off x="6565563" y="1229781"/>
              <a:ext cx="1796385"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11"/>
                </a:rPr>
                <a:t>屠呦呦</a:t>
              </a:r>
              <a:r>
                <a:rPr lang="zh-CN" altLang="en-US" sz="2400">
                  <a:solidFill>
                    <a:schemeClr val="bg1"/>
                  </a:solidFill>
                  <a:cs typeface="+mn-ea"/>
                  <a:sym typeface="+mn-lt"/>
                </a:rPr>
                <a:t>（女）</a:t>
              </a:r>
              <a:endParaRPr lang="en-US" altLang="zh-CN" sz="2400" b="1">
                <a:solidFill>
                  <a:schemeClr val="bg1"/>
                </a:solidFill>
                <a:cs typeface="+mn-ea"/>
                <a:sym typeface="+mn-lt"/>
              </a:endParaRPr>
            </a:p>
          </p:txBody>
        </p:sp>
        <p:sp>
          <p:nvSpPr>
            <p:cNvPr id="17" name="PA-1022183"/>
            <p:cNvSpPr/>
            <p:nvPr>
              <p:custDataLst>
                <p:tags r:id="rId4"/>
              </p:custDataLst>
            </p:nvPr>
          </p:nvSpPr>
          <p:spPr>
            <a:xfrm>
              <a:off x="6444346" y="1832508"/>
              <a:ext cx="4707290" cy="1144288"/>
            </a:xfrm>
            <a:prstGeom prst="rect">
              <a:avLst/>
            </a:prstGeom>
          </p:spPr>
          <p:txBody>
            <a:bodyPr wrap="square">
              <a:spAutoFit/>
            </a:bodyPr>
            <a:lstStyle/>
            <a:p>
              <a:pPr>
                <a:lnSpc>
                  <a:spcPct val="200000"/>
                </a:lnSpc>
              </a:pPr>
              <a:r>
                <a:rPr lang="zh-CN" altLang="en-US" sz="1200">
                  <a:solidFill>
                    <a:schemeClr val="bg1"/>
                  </a:solidFill>
                </a:rPr>
                <a:t>屠呦呦，女，汉族，中共党员，</a:t>
              </a:r>
              <a:r>
                <a:rPr lang="en-US" altLang="zh-CN" sz="1200">
                  <a:solidFill>
                    <a:schemeClr val="bg1"/>
                  </a:solidFill>
                </a:rPr>
                <a:t>1930</a:t>
              </a:r>
              <a:r>
                <a:rPr lang="zh-CN" altLang="en-US" sz="1200">
                  <a:solidFill>
                    <a:schemeClr val="bg1"/>
                  </a:solidFill>
                </a:rPr>
                <a:t>年</a:t>
              </a:r>
              <a:r>
                <a:rPr lang="en-US" altLang="zh-CN" sz="1200">
                  <a:solidFill>
                    <a:schemeClr val="bg1"/>
                  </a:solidFill>
                </a:rPr>
                <a:t>12</a:t>
              </a:r>
              <a:r>
                <a:rPr lang="zh-CN" altLang="en-US" sz="1200">
                  <a:solidFill>
                    <a:schemeClr val="bg1"/>
                  </a:solidFill>
                </a:rPr>
                <a:t>月生，浙江宁波人，中国中医科学院中药研究所青蒿素研究中心主任。</a:t>
              </a:r>
            </a:p>
            <a:p>
              <a:pPr>
                <a:lnSpc>
                  <a:spcPct val="200000"/>
                </a:lnSpc>
              </a:pP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日，国家主席习近平签署主席令，授予屠呦呦“共和国勋章”。</a:t>
              </a: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ppt_x"/>
                                          </p:val>
                                        </p:tav>
                                        <p:tav tm="100000">
                                          <p:val>
                                            <p:strVal val="#ppt_x"/>
                                          </p:val>
                                        </p:tav>
                                      </p:tavLst>
                                    </p:anim>
                                    <p:anim calcmode="lin" valueType="num">
                                      <p:cBhvr additive="base">
                                        <p:cTn id="8" dur="750" fill="hold"/>
                                        <p:tgtEl>
                                          <p:spTgt spid="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750"/>
                            </p:stCondLst>
                            <p:childTnLst>
                              <p:par>
                                <p:cTn id="10" presetID="2" presetClass="entr" presetSubtype="4"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750" fill="hold"/>
                                        <p:tgtEl>
                                          <p:spTgt spid="3"/>
                                        </p:tgtEl>
                                        <p:attrNameLst>
                                          <p:attrName>ppt_x</p:attrName>
                                        </p:attrNameLst>
                                      </p:cBhvr>
                                      <p:tavLst>
                                        <p:tav tm="0">
                                          <p:val>
                                            <p:strVal val="#ppt_x"/>
                                          </p:val>
                                        </p:tav>
                                        <p:tav tm="100000">
                                          <p:val>
                                            <p:strVal val="#ppt_x"/>
                                          </p:val>
                                        </p:tav>
                                      </p:tavLst>
                                    </p:anim>
                                    <p:anim calcmode="lin" valueType="num">
                                      <p:cBhvr additive="base">
                                        <p:cTn id="13" dur="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PA-102245"/>
          <p:cNvSpPr/>
          <p:nvPr>
            <p:custDataLst>
              <p:tags r:id="rId1"/>
            </p:custDataLst>
          </p:nvPr>
        </p:nvSpPr>
        <p:spPr>
          <a:xfrm>
            <a:off x="1085177" y="1585950"/>
            <a:ext cx="10215169" cy="710468"/>
          </a:xfrm>
          <a:prstGeom prst="roundRect">
            <a:avLst/>
          </a:prstGeom>
          <a:solidFill>
            <a:srgbClr val="C00000"/>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sz="3200" b="1" kern="0" spc="-100">
                <a:solidFill>
                  <a:schemeClr val="bg1"/>
                </a:solidFill>
                <a:cs typeface="+mn-ea"/>
                <a:sym typeface="+mn-lt"/>
              </a:rPr>
              <a:t>颁授仪式</a:t>
            </a:r>
          </a:p>
        </p:txBody>
      </p:sp>
      <p:sp>
        <p:nvSpPr>
          <p:cNvPr id="20" name="PA-102246"/>
          <p:cNvSpPr/>
          <p:nvPr>
            <p:custDataLst>
              <p:tags r:id="rId2"/>
            </p:custDataLst>
          </p:nvPr>
        </p:nvSpPr>
        <p:spPr>
          <a:xfrm>
            <a:off x="418989" y="1463603"/>
            <a:ext cx="945329" cy="945330"/>
          </a:xfrm>
          <a:prstGeom prst="ellipse">
            <a:avLst/>
          </a:prstGeom>
          <a:solidFill>
            <a:srgbClr val="9B0D13"/>
          </a:solidFill>
          <a:ln w="57150" cap="flat" cmpd="sng" algn="ctr">
            <a:solidFill>
              <a:srgbClr val="FFF8E5"/>
            </a:solidFill>
            <a:prstDash val="solid"/>
            <a:miter lim="800000"/>
          </a:ln>
          <a:effectLst/>
        </p:spPr>
        <p:txBody>
          <a:bodyPr rtlCol="0" anchor="ctr"/>
          <a:lstStyle/>
          <a:p>
            <a:pPr algn="ctr">
              <a:defRPr/>
            </a:pPr>
            <a:endParaRPr lang="zh-CN" altLang="en-US" kern="0">
              <a:solidFill>
                <a:prstClr val="white"/>
              </a:solidFill>
              <a:cs typeface="+mn-ea"/>
              <a:sym typeface="+mn-lt"/>
            </a:endParaRPr>
          </a:p>
        </p:txBody>
      </p:sp>
      <p:sp>
        <p:nvSpPr>
          <p:cNvPr id="22" name="PA-102248"/>
          <p:cNvSpPr/>
          <p:nvPr>
            <p:custDataLst>
              <p:tags r:id="rId3"/>
            </p:custDataLst>
          </p:nvPr>
        </p:nvSpPr>
        <p:spPr>
          <a:xfrm>
            <a:off x="830309" y="2575442"/>
            <a:ext cx="10470038" cy="1659685"/>
          </a:xfrm>
          <a:prstGeom prst="rect">
            <a:avLst/>
          </a:prstGeom>
          <a:noFill/>
          <a:ln w="19050" cap="flat" cmpd="sng" algn="ctr">
            <a:solidFill>
              <a:srgbClr val="C00000"/>
            </a:solidFill>
            <a:prstDash val="sysDot"/>
          </a:ln>
          <a:effectLst/>
        </p:spPr>
        <p:txBody>
          <a:bodyPr rtlCol="0" anchor="ctr"/>
          <a:lstStyle/>
          <a:p>
            <a:pPr algn="ctr" defTabSz="914400" fontAlgn="base">
              <a:spcBef>
                <a:spcPct val="0"/>
              </a:spcBef>
              <a:spcAft>
                <a:spcPct val="0"/>
              </a:spcAft>
              <a:defRPr/>
            </a:pPr>
            <a:endParaRPr lang="zh-CN" altLang="en-US" sz="4000" b="1" kern="0">
              <a:solidFill>
                <a:srgbClr val="FFFDFB"/>
              </a:solidFill>
              <a:cs typeface="+mn-ea"/>
              <a:sym typeface="+mn-lt"/>
            </a:endParaRPr>
          </a:p>
        </p:txBody>
      </p:sp>
      <p:sp>
        <p:nvSpPr>
          <p:cNvPr id="23" name="PA-102249"/>
          <p:cNvSpPr/>
          <p:nvPr>
            <p:custDataLst>
              <p:tags r:id="rId4"/>
            </p:custDataLst>
          </p:nvPr>
        </p:nvSpPr>
        <p:spPr>
          <a:xfrm>
            <a:off x="830308" y="2575442"/>
            <a:ext cx="10470038" cy="1497205"/>
          </a:xfrm>
          <a:prstGeom prst="rect">
            <a:avLst/>
          </a:prstGeom>
        </p:spPr>
        <p:txBody>
          <a:bodyPr wrap="square">
            <a:spAutoFit/>
          </a:bodyPr>
          <a:lstStyle/>
          <a:p>
            <a:pPr indent="457200" fontAlgn="base">
              <a:lnSpc>
                <a:spcPct val="130000"/>
              </a:lnSpc>
              <a:spcBef>
                <a:spcPct val="0"/>
              </a:spcBef>
              <a:spcAft>
                <a:spcPct val="0"/>
              </a:spcAft>
              <a:defRPr/>
            </a:pPr>
            <a:r>
              <a:rPr lang="zh-CN" altLang="en-US">
                <a:solidFill>
                  <a:srgbClr val="333333"/>
                </a:solidFill>
                <a:cs typeface="+mn-ea"/>
                <a:sym typeface="+mn-lt"/>
              </a:rPr>
              <a:t>今年是中华人民共和国成立</a:t>
            </a:r>
            <a:r>
              <a:rPr lang="en-US" altLang="zh-CN">
                <a:solidFill>
                  <a:srgbClr val="333333"/>
                </a:solidFill>
                <a:cs typeface="+mn-ea"/>
                <a:sym typeface="+mn-lt"/>
              </a:rPr>
              <a:t>70</a:t>
            </a:r>
            <a:r>
              <a:rPr lang="zh-CN" altLang="en-US">
                <a:solidFill>
                  <a:srgbClr val="333333"/>
                </a:solidFill>
                <a:cs typeface="+mn-ea"/>
                <a:sym typeface="+mn-lt"/>
              </a:rPr>
              <a:t>周年，党中央决定，首次开展国家勋章和国家荣誉称号集中评选颁授，隆重表彰一批为新中国建设和发展作出杰出贡献的功勋模范人物。根据评选颁授工作部署，在各地区各部门反复比选、集体研究的基础上，经组织考察、统筹考虑，产生</a:t>
            </a:r>
            <a:r>
              <a:rPr lang="en-US" altLang="zh-CN">
                <a:solidFill>
                  <a:srgbClr val="333333"/>
                </a:solidFill>
                <a:cs typeface="+mn-ea"/>
                <a:sym typeface="+mn-lt"/>
              </a:rPr>
              <a:t>8</a:t>
            </a:r>
            <a:r>
              <a:rPr lang="zh-CN" altLang="en-US">
                <a:solidFill>
                  <a:srgbClr val="333333"/>
                </a:solidFill>
                <a:cs typeface="+mn-ea"/>
                <a:sym typeface="+mn-lt"/>
              </a:rPr>
              <a:t>名“共和国勋章”建议人选，</a:t>
            </a:r>
            <a:r>
              <a:rPr lang="en-US" altLang="zh-CN">
                <a:solidFill>
                  <a:srgbClr val="333333"/>
                </a:solidFill>
                <a:cs typeface="+mn-ea"/>
                <a:sym typeface="+mn-lt"/>
              </a:rPr>
              <a:t>28</a:t>
            </a:r>
            <a:r>
              <a:rPr lang="zh-CN" altLang="en-US">
                <a:solidFill>
                  <a:srgbClr val="333333"/>
                </a:solidFill>
                <a:cs typeface="+mn-ea"/>
                <a:sym typeface="+mn-lt"/>
              </a:rPr>
              <a:t>名国家荣誉称号建议人选。</a:t>
            </a:r>
            <a:endParaRPr lang="zh-CN" altLang="en-US">
              <a:cs typeface="+mn-ea"/>
              <a:sym typeface="+mn-lt"/>
            </a:endParaRPr>
          </a:p>
        </p:txBody>
      </p:sp>
      <p:sp>
        <p:nvSpPr>
          <p:cNvPr id="10" name="PA-1022235"/>
          <p:cNvSpPr>
            <a:spLocks noChangeArrowheads="1"/>
          </p:cNvSpPr>
          <p:nvPr>
            <p:custDataLst>
              <p:tags r:id="rId5"/>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颁授仪式</a:t>
            </a:r>
          </a:p>
        </p:txBody>
      </p:sp>
      <p:sp>
        <p:nvSpPr>
          <p:cNvPr id="12" name="PA-102248"/>
          <p:cNvSpPr/>
          <p:nvPr>
            <p:custDataLst>
              <p:tags r:id="rId6"/>
            </p:custDataLst>
          </p:nvPr>
        </p:nvSpPr>
        <p:spPr>
          <a:xfrm>
            <a:off x="830309" y="4400506"/>
            <a:ext cx="10470038" cy="1210385"/>
          </a:xfrm>
          <a:prstGeom prst="rect">
            <a:avLst/>
          </a:prstGeom>
          <a:noFill/>
          <a:ln w="19050" cap="flat" cmpd="sng" algn="ctr">
            <a:solidFill>
              <a:srgbClr val="C00000"/>
            </a:solidFill>
            <a:prstDash val="sysDot"/>
          </a:ln>
          <a:effectLst/>
        </p:spPr>
        <p:txBody>
          <a:bodyPr rtlCol="0" anchor="ctr"/>
          <a:lstStyle/>
          <a:p>
            <a:pPr algn="ctr" defTabSz="914400" fontAlgn="base">
              <a:spcBef>
                <a:spcPct val="0"/>
              </a:spcBef>
              <a:spcAft>
                <a:spcPct val="0"/>
              </a:spcAft>
              <a:defRPr/>
            </a:pPr>
            <a:endParaRPr lang="zh-CN" altLang="en-US" sz="4000" b="1" kern="0">
              <a:solidFill>
                <a:srgbClr val="FFFDFB"/>
              </a:solidFill>
              <a:cs typeface="+mn-ea"/>
              <a:sym typeface="+mn-lt"/>
            </a:endParaRPr>
          </a:p>
        </p:txBody>
      </p:sp>
      <p:sp>
        <p:nvSpPr>
          <p:cNvPr id="13" name="PA-102249"/>
          <p:cNvSpPr/>
          <p:nvPr>
            <p:custDataLst>
              <p:tags r:id="rId7"/>
            </p:custDataLst>
          </p:nvPr>
        </p:nvSpPr>
        <p:spPr>
          <a:xfrm>
            <a:off x="830308" y="4375910"/>
            <a:ext cx="10470038" cy="1137106"/>
          </a:xfrm>
          <a:prstGeom prst="rect">
            <a:avLst/>
          </a:prstGeom>
        </p:spPr>
        <p:txBody>
          <a:bodyPr wrap="square">
            <a:spAutoFit/>
          </a:bodyPr>
          <a:lstStyle/>
          <a:p>
            <a:pPr indent="457200" fontAlgn="base">
              <a:lnSpc>
                <a:spcPct val="130000"/>
              </a:lnSpc>
              <a:spcBef>
                <a:spcPct val="0"/>
              </a:spcBef>
              <a:spcAft>
                <a:spcPct val="0"/>
              </a:spcAft>
              <a:defRPr/>
            </a:pPr>
            <a:r>
              <a:rPr lang="zh-CN" altLang="en-US">
                <a:solidFill>
                  <a:srgbClr val="333333"/>
                </a:solidFill>
                <a:cs typeface="+mn-ea"/>
                <a:sym typeface="+mn-lt"/>
              </a:rPr>
              <a:t>为充分发扬民主，广泛听取意见，接受社会监督，现将有关人选情况予以公示，公示时间从</a:t>
            </a:r>
            <a:r>
              <a:rPr lang="en-US" altLang="zh-CN">
                <a:solidFill>
                  <a:srgbClr val="333333"/>
                </a:solidFill>
                <a:cs typeface="+mn-ea"/>
                <a:sym typeface="+mn-lt"/>
              </a:rPr>
              <a:t>2019</a:t>
            </a:r>
            <a:r>
              <a:rPr lang="zh-CN" altLang="en-US">
                <a:solidFill>
                  <a:srgbClr val="333333"/>
                </a:solidFill>
                <a:cs typeface="+mn-ea"/>
                <a:sym typeface="+mn-lt"/>
              </a:rPr>
              <a:t>年</a:t>
            </a:r>
            <a:r>
              <a:rPr lang="en-US" altLang="zh-CN">
                <a:solidFill>
                  <a:srgbClr val="333333"/>
                </a:solidFill>
                <a:cs typeface="+mn-ea"/>
                <a:sym typeface="+mn-lt"/>
              </a:rPr>
              <a:t>8</a:t>
            </a:r>
            <a:r>
              <a:rPr lang="zh-CN" altLang="en-US">
                <a:solidFill>
                  <a:srgbClr val="333333"/>
                </a:solidFill>
                <a:cs typeface="+mn-ea"/>
                <a:sym typeface="+mn-lt"/>
              </a:rPr>
              <a:t>月</a:t>
            </a:r>
            <a:r>
              <a:rPr lang="en-US" altLang="zh-CN">
                <a:solidFill>
                  <a:srgbClr val="333333"/>
                </a:solidFill>
                <a:cs typeface="+mn-ea"/>
                <a:sym typeface="+mn-lt"/>
              </a:rPr>
              <a:t>27</a:t>
            </a:r>
            <a:r>
              <a:rPr lang="zh-CN" altLang="en-US">
                <a:solidFill>
                  <a:srgbClr val="333333"/>
                </a:solidFill>
                <a:cs typeface="+mn-ea"/>
                <a:sym typeface="+mn-lt"/>
              </a:rPr>
              <a:t>日起，至</a:t>
            </a:r>
            <a:r>
              <a:rPr lang="en-US" altLang="zh-CN">
                <a:solidFill>
                  <a:srgbClr val="333333"/>
                </a:solidFill>
                <a:cs typeface="+mn-ea"/>
                <a:sym typeface="+mn-lt"/>
              </a:rPr>
              <a:t>9</a:t>
            </a:r>
            <a:r>
              <a:rPr lang="zh-CN" altLang="en-US">
                <a:solidFill>
                  <a:srgbClr val="333333"/>
                </a:solidFill>
                <a:cs typeface="+mn-ea"/>
                <a:sym typeface="+mn-lt"/>
              </a:rPr>
              <a:t>月</a:t>
            </a:r>
            <a:r>
              <a:rPr lang="en-US" altLang="zh-CN">
                <a:solidFill>
                  <a:srgbClr val="333333"/>
                </a:solidFill>
                <a:cs typeface="+mn-ea"/>
                <a:sym typeface="+mn-lt"/>
              </a:rPr>
              <a:t>2</a:t>
            </a:r>
            <a:r>
              <a:rPr lang="zh-CN" altLang="en-US">
                <a:solidFill>
                  <a:srgbClr val="333333"/>
                </a:solidFill>
                <a:cs typeface="+mn-ea"/>
                <a:sym typeface="+mn-lt"/>
              </a:rPr>
              <a:t>日止。如对建议人选有异议，请于公示期间通过电话、邮件、信函等方式向党和国家功勋荣誉表彰工作委员会办公室反映。 。</a:t>
            </a:r>
            <a:endParaRPr lang="zh-CN" altLang="en-US">
              <a:cs typeface="+mn-ea"/>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50"/>
                                        <p:tgtEl>
                                          <p:spTgt spid="10"/>
                                        </p:tgtEl>
                                      </p:cBhvr>
                                    </p:animEffect>
                                    <p:anim calcmode="lin" valueType="num">
                                      <p:cBhvr>
                                        <p:cTn id="8" dur="750" fill="hold"/>
                                        <p:tgtEl>
                                          <p:spTgt spid="10"/>
                                        </p:tgtEl>
                                        <p:attrNameLst>
                                          <p:attrName>ppt_x</p:attrName>
                                        </p:attrNameLst>
                                      </p:cBhvr>
                                      <p:tavLst>
                                        <p:tav tm="0">
                                          <p:val>
                                            <p:strVal val="#ppt_x"/>
                                          </p:val>
                                        </p:tav>
                                        <p:tav tm="100000">
                                          <p:val>
                                            <p:strVal val="#ppt_x"/>
                                          </p:val>
                                        </p:tav>
                                      </p:tavLst>
                                    </p:anim>
                                    <p:anim calcmode="lin" valueType="num">
                                      <p:cBhvr>
                                        <p:cTn id="9" dur="750" fill="hold"/>
                                        <p:tgtEl>
                                          <p:spTgt spid="1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750"/>
                                        <p:tgtEl>
                                          <p:spTgt spid="20"/>
                                        </p:tgtEl>
                                      </p:cBhvr>
                                    </p:animEffect>
                                    <p:anim calcmode="lin" valueType="num">
                                      <p:cBhvr>
                                        <p:cTn id="14" dur="750" fill="hold"/>
                                        <p:tgtEl>
                                          <p:spTgt spid="20"/>
                                        </p:tgtEl>
                                        <p:attrNameLst>
                                          <p:attrName>ppt_x</p:attrName>
                                        </p:attrNameLst>
                                      </p:cBhvr>
                                      <p:tavLst>
                                        <p:tav tm="0">
                                          <p:val>
                                            <p:strVal val="#ppt_x"/>
                                          </p:val>
                                        </p:tav>
                                        <p:tav tm="100000">
                                          <p:val>
                                            <p:strVal val="#ppt_x"/>
                                          </p:val>
                                        </p:tav>
                                      </p:tavLst>
                                    </p:anim>
                                    <p:anim calcmode="lin" valueType="num">
                                      <p:cBhvr>
                                        <p:cTn id="15" dur="750" fill="hold"/>
                                        <p:tgtEl>
                                          <p:spTgt spid="20"/>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500"/>
                            </p:stCondLst>
                            <p:childTnLst>
                              <p:par>
                                <p:cTn id="17" presetID="42"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750"/>
                                        <p:tgtEl>
                                          <p:spTgt spid="19"/>
                                        </p:tgtEl>
                                      </p:cBhvr>
                                    </p:animEffect>
                                    <p:anim calcmode="lin" valueType="num">
                                      <p:cBhvr>
                                        <p:cTn id="20" dur="750" fill="hold"/>
                                        <p:tgtEl>
                                          <p:spTgt spid="19"/>
                                        </p:tgtEl>
                                        <p:attrNameLst>
                                          <p:attrName>ppt_x</p:attrName>
                                        </p:attrNameLst>
                                      </p:cBhvr>
                                      <p:tavLst>
                                        <p:tav tm="0">
                                          <p:val>
                                            <p:strVal val="#ppt_x"/>
                                          </p:val>
                                        </p:tav>
                                        <p:tav tm="100000">
                                          <p:val>
                                            <p:strVal val="#ppt_x"/>
                                          </p:val>
                                        </p:tav>
                                      </p:tavLst>
                                    </p:anim>
                                    <p:anim calcmode="lin" valueType="num">
                                      <p:cBhvr>
                                        <p:cTn id="21" dur="750" fill="hold"/>
                                        <p:tgtEl>
                                          <p:spTgt spid="19"/>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2250"/>
                            </p:stCondLst>
                            <p:childTnLst>
                              <p:par>
                                <p:cTn id="23" presetID="42" presetClass="entr" presetSubtype="0"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750"/>
                                        <p:tgtEl>
                                          <p:spTgt spid="22"/>
                                        </p:tgtEl>
                                      </p:cBhvr>
                                    </p:animEffect>
                                    <p:anim calcmode="lin" valueType="num">
                                      <p:cBhvr>
                                        <p:cTn id="26" dur="750" fill="hold"/>
                                        <p:tgtEl>
                                          <p:spTgt spid="22"/>
                                        </p:tgtEl>
                                        <p:attrNameLst>
                                          <p:attrName>ppt_x</p:attrName>
                                        </p:attrNameLst>
                                      </p:cBhvr>
                                      <p:tavLst>
                                        <p:tav tm="0">
                                          <p:val>
                                            <p:strVal val="#ppt_x"/>
                                          </p:val>
                                        </p:tav>
                                        <p:tav tm="100000">
                                          <p:val>
                                            <p:strVal val="#ppt_x"/>
                                          </p:val>
                                        </p:tav>
                                      </p:tavLst>
                                    </p:anim>
                                    <p:anim calcmode="lin" valueType="num">
                                      <p:cBhvr>
                                        <p:cTn id="27" dur="750" fill="hold"/>
                                        <p:tgtEl>
                                          <p:spTgt spid="22"/>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750"/>
                                        <p:tgtEl>
                                          <p:spTgt spid="23"/>
                                        </p:tgtEl>
                                      </p:cBhvr>
                                    </p:animEffect>
                                    <p:anim calcmode="lin" valueType="num">
                                      <p:cBhvr>
                                        <p:cTn id="32" dur="750" fill="hold"/>
                                        <p:tgtEl>
                                          <p:spTgt spid="23"/>
                                        </p:tgtEl>
                                        <p:attrNameLst>
                                          <p:attrName>ppt_x</p:attrName>
                                        </p:attrNameLst>
                                      </p:cBhvr>
                                      <p:tavLst>
                                        <p:tav tm="0">
                                          <p:val>
                                            <p:strVal val="#ppt_x"/>
                                          </p:val>
                                        </p:tav>
                                        <p:tav tm="100000">
                                          <p:val>
                                            <p:strVal val="#ppt_x"/>
                                          </p:val>
                                        </p:tav>
                                      </p:tavLst>
                                    </p:anim>
                                    <p:anim calcmode="lin" valueType="num">
                                      <p:cBhvr>
                                        <p:cTn id="33" dur="750" fill="hold"/>
                                        <p:tgtEl>
                                          <p:spTgt spid="23"/>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3750"/>
                            </p:stCondLst>
                            <p:childTnLst>
                              <p:par>
                                <p:cTn id="35" presetID="42"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750"/>
                                        <p:tgtEl>
                                          <p:spTgt spid="12"/>
                                        </p:tgtEl>
                                      </p:cBhvr>
                                    </p:animEffect>
                                    <p:anim calcmode="lin" valueType="num">
                                      <p:cBhvr>
                                        <p:cTn id="38" dur="750" fill="hold"/>
                                        <p:tgtEl>
                                          <p:spTgt spid="12"/>
                                        </p:tgtEl>
                                        <p:attrNameLst>
                                          <p:attrName>ppt_x</p:attrName>
                                        </p:attrNameLst>
                                      </p:cBhvr>
                                      <p:tavLst>
                                        <p:tav tm="0">
                                          <p:val>
                                            <p:strVal val="#ppt_x"/>
                                          </p:val>
                                        </p:tav>
                                        <p:tav tm="100000">
                                          <p:val>
                                            <p:strVal val="#ppt_x"/>
                                          </p:val>
                                        </p:tav>
                                      </p:tavLst>
                                    </p:anim>
                                    <p:anim calcmode="lin" valueType="num">
                                      <p:cBhvr>
                                        <p:cTn id="39" dur="750" fill="hold"/>
                                        <p:tgtEl>
                                          <p:spTgt spid="12"/>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4500"/>
                            </p:stCondLst>
                            <p:childTnLst>
                              <p:par>
                                <p:cTn id="41" presetID="42"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750"/>
                                        <p:tgtEl>
                                          <p:spTgt spid="13"/>
                                        </p:tgtEl>
                                      </p:cBhvr>
                                    </p:animEffect>
                                    <p:anim calcmode="lin" valueType="num">
                                      <p:cBhvr>
                                        <p:cTn id="44" dur="750" fill="hold"/>
                                        <p:tgtEl>
                                          <p:spTgt spid="13"/>
                                        </p:tgtEl>
                                        <p:attrNameLst>
                                          <p:attrName>ppt_x</p:attrName>
                                        </p:attrNameLst>
                                      </p:cBhvr>
                                      <p:tavLst>
                                        <p:tav tm="0">
                                          <p:val>
                                            <p:strVal val="#ppt_x"/>
                                          </p:val>
                                        </p:tav>
                                        <p:tav tm="100000">
                                          <p:val>
                                            <p:strVal val="#ppt_x"/>
                                          </p:val>
                                        </p:tav>
                                      </p:tavLst>
                                    </p:anim>
                                    <p:anim calcmode="lin" valueType="num">
                                      <p:cBhvr>
                                        <p:cTn id="45" dur="75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2" grpId="0" animBg="1"/>
      <p:bldP spid="23" grpId="0"/>
      <p:bldP spid="10" grpId="0"/>
      <p:bldP spid="12" grpId="0" animBg="1"/>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1022235"/>
          <p:cNvSpPr>
            <a:spLocks noChangeArrowheads="1"/>
          </p:cNvSpPr>
          <p:nvPr>
            <p:custDataLst>
              <p:tags r:id="rId1"/>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颁授仪式</a:t>
            </a:r>
          </a:p>
        </p:txBody>
      </p:sp>
      <p:sp>
        <p:nvSpPr>
          <p:cNvPr id="28" name="PA-1022240"/>
          <p:cNvSpPr txBox="1"/>
          <p:nvPr>
            <p:custDataLst>
              <p:tags r:id="rId2"/>
            </p:custDataLst>
          </p:nvPr>
        </p:nvSpPr>
        <p:spPr>
          <a:xfrm>
            <a:off x="1841287" y="3749186"/>
            <a:ext cx="1569660" cy="646331"/>
          </a:xfrm>
          <a:prstGeom prst="rect">
            <a:avLst/>
          </a:prstGeom>
          <a:noFill/>
        </p:spPr>
        <p:txBody>
          <a:bodyPr wrap="none" rtlCol="0">
            <a:spAutoFit/>
          </a:bodyPr>
          <a:lstStyle/>
          <a:p>
            <a:pPr fontAlgn="base">
              <a:spcBef>
                <a:spcPct val="0"/>
              </a:spcBef>
              <a:spcAft>
                <a:spcPct val="0"/>
              </a:spcAft>
              <a:buFont typeface="Arial" panose="020B0604020202020204" pitchFamily="34" charset="0"/>
              <a:buNone/>
            </a:pPr>
            <a:r>
              <a:rPr lang="zh-CN" altLang="en-US" sz="3600" b="1">
                <a:solidFill>
                  <a:srgbClr val="FFFFFF"/>
                </a:solidFill>
                <a:cs typeface="+mn-ea"/>
                <a:sym typeface="+mn-lt"/>
              </a:rPr>
              <a:t>中国梦</a:t>
            </a:r>
          </a:p>
        </p:txBody>
      </p:sp>
      <p:grpSp>
        <p:nvGrpSpPr>
          <p:cNvPr id="31" name="PA-1022242"/>
          <p:cNvGrpSpPr/>
          <p:nvPr>
            <p:custDataLst>
              <p:tags r:id="rId3"/>
            </p:custDataLst>
          </p:nvPr>
        </p:nvGrpSpPr>
        <p:grpSpPr>
          <a:xfrm>
            <a:off x="1676207" y="1703490"/>
            <a:ext cx="11473410" cy="984126"/>
            <a:chOff x="1258520" y="1681316"/>
            <a:chExt cx="11473410" cy="1023659"/>
          </a:xfrm>
        </p:grpSpPr>
        <p:sp>
          <p:nvSpPr>
            <p:cNvPr id="32" name="PA-矩形 31"/>
            <p:cNvSpPr/>
            <p:nvPr>
              <p:custDataLst>
                <p:tags r:id="rId6"/>
              </p:custDataLst>
            </p:nvPr>
          </p:nvSpPr>
          <p:spPr bwMode="auto">
            <a:xfrm>
              <a:off x="1258520" y="1681316"/>
              <a:ext cx="9487256" cy="1023659"/>
            </a:xfrm>
            <a:prstGeom prst="rect">
              <a:avLst/>
            </a:prstGeom>
            <a:noFill/>
            <a:ln w="9525" cap="flat" cmpd="sng" algn="ctr">
              <a:solidFill>
                <a:srgbClr val="FFFFFF">
                  <a:lumMod val="75000"/>
                </a:srgbClr>
              </a:solidFill>
              <a:prstDash val="solid"/>
              <a:round/>
              <a:headEnd type="none" w="med" len="med"/>
              <a:tailEnd type="none" w="med" len="med"/>
            </a:ln>
            <a:effectLst/>
          </p:spPr>
          <p:txBody>
            <a:bodyPr vert="horz" wrap="square" lIns="91404" tIns="45702" rIns="91404" bIns="45702" numCol="1" rtlCol="0" anchor="t" anchorCtr="0" compatLnSpc="1"/>
            <a:lstStyle/>
            <a:p>
              <a:pPr marL="0" marR="0" lvl="0" indent="0" defTabSz="913765"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BC0000"/>
                </a:solidFill>
                <a:effectLst/>
                <a:uLnTx/>
                <a:uFillTx/>
                <a:cs typeface="+mn-ea"/>
                <a:sym typeface="+mn-lt"/>
              </a:endParaRPr>
            </a:p>
          </p:txBody>
        </p:sp>
        <p:sp>
          <p:nvSpPr>
            <p:cNvPr id="33" name="PA-矩形 32"/>
            <p:cNvSpPr/>
            <p:nvPr>
              <p:custDataLst>
                <p:tags r:id="rId7"/>
              </p:custDataLst>
            </p:nvPr>
          </p:nvSpPr>
          <p:spPr>
            <a:xfrm>
              <a:off x="4720695" y="1856999"/>
              <a:ext cx="8011235" cy="672294"/>
            </a:xfrm>
            <a:prstGeom prst="rect">
              <a:avLst/>
            </a:prstGeom>
          </p:spPr>
          <p:txBody>
            <a:bodyPr wrap="square">
              <a:spAutoFit/>
            </a:bodyPr>
            <a:lstStyle/>
            <a:p>
              <a:pPr lvl="0" algn="just" defTabSz="913765"/>
              <a:r>
                <a:rPr lang="zh-CN" altLang="en-US" sz="3600" b="1" kern="0">
                  <a:solidFill>
                    <a:srgbClr val="C00000"/>
                  </a:solidFill>
                  <a:cs typeface="+mn-ea"/>
                  <a:sym typeface="+mn-lt"/>
                </a:rPr>
                <a:t>颁授仪式</a:t>
              </a:r>
            </a:p>
          </p:txBody>
        </p:sp>
      </p:grpSp>
      <p:sp>
        <p:nvSpPr>
          <p:cNvPr id="34" name="PA-1022243"/>
          <p:cNvSpPr/>
          <p:nvPr>
            <p:custDataLst>
              <p:tags r:id="rId4"/>
            </p:custDataLst>
          </p:nvPr>
        </p:nvSpPr>
        <p:spPr bwMode="auto">
          <a:xfrm>
            <a:off x="1049025" y="1703490"/>
            <a:ext cx="1834606" cy="984126"/>
          </a:xfrm>
          <a:prstGeom prst="homePlate">
            <a:avLst>
              <a:gd name="adj" fmla="val 19643"/>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algn="ctr" defTabSz="913765">
              <a:lnSpc>
                <a:spcPct val="180000"/>
              </a:lnSpc>
              <a:defRPr/>
            </a:pPr>
            <a:r>
              <a:rPr lang="zh-CN" altLang="en-US" sz="2800" b="1" kern="0">
                <a:solidFill>
                  <a:prstClr val="white"/>
                </a:solidFill>
                <a:cs typeface="+mn-ea"/>
                <a:sym typeface="+mn-lt"/>
              </a:rPr>
              <a:t>一</a:t>
            </a:r>
          </a:p>
        </p:txBody>
      </p:sp>
      <p:sp>
        <p:nvSpPr>
          <p:cNvPr id="15" name="PA-1022243"/>
          <p:cNvSpPr/>
          <p:nvPr>
            <p:custDataLst>
              <p:tags r:id="rId5"/>
            </p:custDataLst>
          </p:nvPr>
        </p:nvSpPr>
        <p:spPr bwMode="auto">
          <a:xfrm flipH="1">
            <a:off x="9328857" y="1742212"/>
            <a:ext cx="1834606" cy="984126"/>
          </a:xfrm>
          <a:prstGeom prst="homePlate">
            <a:avLst>
              <a:gd name="adj" fmla="val 19643"/>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algn="ctr" defTabSz="913765">
              <a:lnSpc>
                <a:spcPct val="180000"/>
              </a:lnSpc>
              <a:defRPr/>
            </a:pPr>
            <a:r>
              <a:rPr lang="zh-CN" altLang="en-US" sz="2800" b="1" kern="0">
                <a:solidFill>
                  <a:prstClr val="white"/>
                </a:solidFill>
                <a:cs typeface="+mn-ea"/>
                <a:sym typeface="+mn-lt"/>
              </a:rPr>
              <a:t>一</a:t>
            </a:r>
          </a:p>
        </p:txBody>
      </p:sp>
      <p:sp>
        <p:nvSpPr>
          <p:cNvPr id="16" name="矩形 15"/>
          <p:cNvSpPr/>
          <p:nvPr/>
        </p:nvSpPr>
        <p:spPr>
          <a:xfrm>
            <a:off x="2652215" y="2765060"/>
            <a:ext cx="6887570" cy="2803396"/>
          </a:xfrm>
          <a:prstGeom prst="rect">
            <a:avLst/>
          </a:prstGeom>
        </p:spPr>
        <p:txBody>
          <a:bodyPr wrap="square">
            <a:spAutoFit/>
          </a:bodyPr>
          <a:lstStyle/>
          <a:p>
            <a:pPr algn="ctr">
              <a:lnSpc>
                <a:spcPct val="150000"/>
              </a:lnSpc>
            </a:pPr>
            <a:r>
              <a:rPr lang="zh-CN" altLang="en-US" sz="2400">
                <a:solidFill>
                  <a:srgbClr val="333333"/>
                </a:solidFill>
                <a:cs typeface="+mn-ea"/>
                <a:sym typeface="+mn-lt"/>
              </a:rPr>
              <a:t>经中共中央批准，中华人民共和国国家勋章和国家荣誉称号颁授仪式已于</a:t>
            </a:r>
            <a:r>
              <a:rPr lang="en-US" altLang="zh-CN" sz="2400">
                <a:solidFill>
                  <a:srgbClr val="333333"/>
                </a:solidFill>
                <a:cs typeface="+mn-ea"/>
                <a:sym typeface="+mn-lt"/>
              </a:rPr>
              <a:t>2019</a:t>
            </a:r>
            <a:r>
              <a:rPr lang="zh-CN" altLang="en-US" sz="2400">
                <a:solidFill>
                  <a:srgbClr val="333333"/>
                </a:solidFill>
                <a:cs typeface="+mn-ea"/>
                <a:sym typeface="+mn-lt"/>
              </a:rPr>
              <a:t>年</a:t>
            </a:r>
            <a:r>
              <a:rPr lang="en-US" altLang="zh-CN" sz="2400">
                <a:solidFill>
                  <a:srgbClr val="333333"/>
                </a:solidFill>
                <a:cs typeface="+mn-ea"/>
                <a:sym typeface="+mn-lt"/>
              </a:rPr>
              <a:t>9</a:t>
            </a:r>
            <a:r>
              <a:rPr lang="zh-CN" altLang="en-US" sz="2400">
                <a:solidFill>
                  <a:srgbClr val="333333"/>
                </a:solidFill>
                <a:cs typeface="+mn-ea"/>
                <a:sym typeface="+mn-lt"/>
              </a:rPr>
              <a:t>月</a:t>
            </a:r>
            <a:r>
              <a:rPr lang="en-US" altLang="zh-CN" sz="2400">
                <a:solidFill>
                  <a:srgbClr val="333333"/>
                </a:solidFill>
                <a:cs typeface="+mn-ea"/>
                <a:sym typeface="+mn-lt"/>
              </a:rPr>
              <a:t>29</a:t>
            </a:r>
            <a:r>
              <a:rPr lang="zh-CN" altLang="en-US" sz="2400">
                <a:solidFill>
                  <a:srgbClr val="333333"/>
                </a:solidFill>
                <a:cs typeface="+mn-ea"/>
                <a:sym typeface="+mn-lt"/>
              </a:rPr>
              <a:t>日上午</a:t>
            </a:r>
            <a:r>
              <a:rPr lang="en-US" altLang="zh-CN" sz="2400">
                <a:solidFill>
                  <a:srgbClr val="333333"/>
                </a:solidFill>
                <a:cs typeface="+mn-ea"/>
                <a:sym typeface="+mn-lt"/>
              </a:rPr>
              <a:t>10</a:t>
            </a:r>
            <a:r>
              <a:rPr lang="zh-CN" altLang="en-US" sz="2400">
                <a:solidFill>
                  <a:srgbClr val="333333"/>
                </a:solidFill>
                <a:cs typeface="+mn-ea"/>
                <a:sym typeface="+mn-lt"/>
              </a:rPr>
              <a:t>时在人民大会堂隆重举行。中共中央总书记、国家主席、中央军委主席习近平向国家勋章获得者授予“共和国勋章”并发表重要讲话。</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750"/>
                                        <p:tgtEl>
                                          <p:spTgt spid="5"/>
                                        </p:tgtEl>
                                      </p:cBhvr>
                                    </p:animEffect>
                                  </p:childTnLst>
                                </p:cTn>
                              </p:par>
                            </p:childTnLst>
                          </p:cTn>
                        </p:par>
                        <p:par>
                          <p:cTn id="8" fill="hold" nodeType="afterGroup">
                            <p:stCondLst>
                              <p:cond delay="750"/>
                            </p:stCondLst>
                            <p:childTnLst>
                              <p:par>
                                <p:cTn id="9" presetID="16" presetClass="entr" presetSubtype="21"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barn(inVertical)">
                                      <p:cBhvr>
                                        <p:cTn id="11" dur="750"/>
                                        <p:tgtEl>
                                          <p:spTgt spid="34"/>
                                        </p:tgtEl>
                                      </p:cBhvr>
                                    </p:animEffect>
                                  </p:childTnLst>
                                </p:cTn>
                              </p:par>
                            </p:childTnLst>
                          </p:cTn>
                        </p:par>
                        <p:par>
                          <p:cTn id="12" fill="hold" nodeType="afterGroup">
                            <p:stCondLst>
                              <p:cond delay="1500"/>
                            </p:stCondLst>
                            <p:childTnLst>
                              <p:par>
                                <p:cTn id="13" presetID="16" presetClass="entr" presetSubtype="21"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arn(inVertical)">
                                      <p:cBhvr>
                                        <p:cTn id="15" dur="750"/>
                                        <p:tgtEl>
                                          <p:spTgt spid="15"/>
                                        </p:tgtEl>
                                      </p:cBhvr>
                                    </p:animEffect>
                                  </p:childTnLst>
                                </p:cTn>
                              </p:par>
                            </p:childTnLst>
                          </p:cTn>
                        </p:par>
                        <p:par>
                          <p:cTn id="16" fill="hold" nodeType="afterGroup">
                            <p:stCondLst>
                              <p:cond delay="2250"/>
                            </p:stCondLst>
                            <p:childTnLst>
                              <p:par>
                                <p:cTn id="17" presetID="16" presetClass="entr" presetSubtype="21"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barn(inVertical)">
                                      <p:cBhvr>
                                        <p:cTn id="19" dur="750"/>
                                        <p:tgtEl>
                                          <p:spTgt spid="31"/>
                                        </p:tgtEl>
                                      </p:cBhvr>
                                    </p:animEffect>
                                  </p:childTnLst>
                                </p:cTn>
                              </p:par>
                            </p:childTnLst>
                          </p:cTn>
                        </p:par>
                        <p:par>
                          <p:cTn id="20" fill="hold" nodeType="afterGroup">
                            <p:stCondLst>
                              <p:cond delay="3000"/>
                            </p:stCondLst>
                            <p:childTnLst>
                              <p:par>
                                <p:cTn id="21" presetID="16" presetClass="entr" presetSubtype="21" fill="hold" grpId="0"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barn(inVertical)">
                                      <p:cBhvr>
                                        <p:cTn id="23" dur="750"/>
                                        <p:tgtEl>
                                          <p:spTgt spid="28"/>
                                        </p:tgtEl>
                                      </p:cBhvr>
                                    </p:animEffect>
                                  </p:childTnLst>
                                </p:cTn>
                              </p:par>
                            </p:childTnLst>
                          </p:cTn>
                        </p:par>
                        <p:par>
                          <p:cTn id="24" fill="hold" nodeType="afterGroup">
                            <p:stCondLst>
                              <p:cond delay="3750"/>
                            </p:stCondLst>
                            <p:childTnLst>
                              <p:par>
                                <p:cTn id="25" presetID="16" presetClass="entr" presetSubtype="21"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8" grpId="0"/>
      <p:bldP spid="34" grpId="0" animBg="1"/>
      <p:bldP spid="15" grpId="0" animBg="1"/>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PA-1022135"/>
          <p:cNvSpPr/>
          <p:nvPr>
            <p:custDataLst>
              <p:tags r:id="rId1"/>
            </p:custDataLst>
          </p:nvPr>
        </p:nvSpPr>
        <p:spPr>
          <a:xfrm>
            <a:off x="822960" y="4600107"/>
            <a:ext cx="10518237" cy="1012841"/>
          </a:xfrm>
          <a:prstGeom prst="rect">
            <a:avLst/>
          </a:prstGeom>
        </p:spPr>
        <p:txBody>
          <a:bodyPr wrap="square">
            <a:spAutoFit/>
          </a:bodyPr>
          <a:lstStyle/>
          <a:p>
            <a:pPr algn="just">
              <a:lnSpc>
                <a:spcPct val="130000"/>
              </a:lnSpc>
            </a:pPr>
            <a:r>
              <a:rPr lang="zh-CN" altLang="en-US" sz="2400">
                <a:solidFill>
                  <a:srgbClr val="333333"/>
                </a:solidFill>
                <a:cs typeface="+mn-ea"/>
                <a:sym typeface="+mn-lt"/>
              </a:rPr>
              <a:t>中华人民共和国国家勋章和国家荣誉称号颁授仪式</a:t>
            </a:r>
            <a:r>
              <a:rPr lang="en-US" altLang="zh-CN" sz="2400">
                <a:solidFill>
                  <a:srgbClr val="333333"/>
                </a:solidFill>
                <a:cs typeface="+mn-ea"/>
                <a:sym typeface="+mn-lt"/>
              </a:rPr>
              <a:t>29</a:t>
            </a:r>
            <a:r>
              <a:rPr lang="zh-CN" altLang="en-US" sz="2400">
                <a:solidFill>
                  <a:srgbClr val="333333"/>
                </a:solidFill>
                <a:cs typeface="+mn-ea"/>
                <a:sym typeface="+mn-lt"/>
              </a:rPr>
              <a:t>日上午在北京人民大会堂金色大厅隆重举行。</a:t>
            </a:r>
            <a:endParaRPr lang="zh-CN" altLang="en-US" sz="2400">
              <a:cs typeface="+mn-ea"/>
              <a:sym typeface="+mn-lt"/>
            </a:endParaRPr>
          </a:p>
        </p:txBody>
      </p:sp>
      <p:grpSp>
        <p:nvGrpSpPr>
          <p:cNvPr id="6" name="组合 5"/>
          <p:cNvGrpSpPr/>
          <p:nvPr/>
        </p:nvGrpSpPr>
        <p:grpSpPr>
          <a:xfrm>
            <a:off x="850803" y="655888"/>
            <a:ext cx="6342772" cy="3676559"/>
            <a:chOff x="850803" y="655888"/>
            <a:chExt cx="6342772" cy="3676559"/>
          </a:xfrm>
        </p:grpSpPr>
        <p:sp>
          <p:nvSpPr>
            <p:cNvPr id="36" name="PA-1022134"/>
            <p:cNvSpPr/>
            <p:nvPr>
              <p:custDataLst>
                <p:tags r:id="rId2"/>
              </p:custDataLst>
            </p:nvPr>
          </p:nvSpPr>
          <p:spPr>
            <a:xfrm>
              <a:off x="851243" y="3570962"/>
              <a:ext cx="6273214" cy="761485"/>
            </a:xfrm>
            <a:prstGeom prst="rect">
              <a:avLst/>
            </a:prstGeom>
            <a:solidFill>
              <a:srgbClr val="C00000"/>
            </a:solidFill>
            <a:ln w="25400" cap="flat" cmpd="sng" algn="ctr">
              <a:noFill/>
              <a:prstDash val="solid"/>
            </a:ln>
            <a:effectLst/>
          </p:spPr>
          <p:txBody>
            <a:bodyPr rtlCol="0" anchor="ctr"/>
            <a:lstStyle/>
            <a:p>
              <a:pPr algn="ctr">
                <a:defRPr/>
              </a:pPr>
              <a:r>
                <a:rPr lang="zh-CN" altLang="en-US" sz="2000" b="1">
                  <a:solidFill>
                    <a:schemeClr val="bg1"/>
                  </a:solidFill>
                  <a:cs typeface="+mn-ea"/>
                  <a:sym typeface="+mn-lt"/>
                </a:rPr>
                <a:t>李克强栗战书汪洋赵乐际韩正王岐山出席 王沪宁主持</a:t>
              </a:r>
              <a:endParaRPr lang="zh-CN" altLang="en-US" sz="2000" b="1" kern="0">
                <a:solidFill>
                  <a:schemeClr val="bg1"/>
                </a:solidFill>
                <a:cs typeface="+mn-ea"/>
                <a:sym typeface="+mn-lt"/>
              </a:endParaRPr>
            </a:p>
          </p:txBody>
        </p:sp>
        <p:grpSp>
          <p:nvGrpSpPr>
            <p:cNvPr id="3" name="组合 2"/>
            <p:cNvGrpSpPr/>
            <p:nvPr/>
          </p:nvGrpSpPr>
          <p:grpSpPr>
            <a:xfrm>
              <a:off x="850803" y="1555282"/>
              <a:ext cx="6273214" cy="761485"/>
              <a:chOff x="850803" y="2556414"/>
              <a:chExt cx="6273214" cy="761485"/>
            </a:xfrm>
          </p:grpSpPr>
          <p:sp>
            <p:nvSpPr>
              <p:cNvPr id="33" name="PA-1022133"/>
              <p:cNvSpPr/>
              <p:nvPr>
                <p:custDataLst>
                  <p:tags r:id="rId5"/>
                </p:custDataLst>
              </p:nvPr>
            </p:nvSpPr>
            <p:spPr>
              <a:xfrm>
                <a:off x="850803" y="2556414"/>
                <a:ext cx="6273214" cy="761485"/>
              </a:xfrm>
              <a:prstGeom prst="rect">
                <a:avLst/>
              </a:prstGeom>
              <a:solidFill>
                <a:srgbClr val="C00000"/>
              </a:solidFill>
              <a:ln w="25400" cap="flat" cmpd="sng" algn="ctr">
                <a:noFill/>
                <a:prstDash val="solid"/>
              </a:ln>
              <a:effectLst/>
            </p:spPr>
            <p:txBody>
              <a:bodyPr rtlCol="0" anchor="ctr"/>
              <a:lstStyle/>
              <a:p>
                <a:pPr algn="ctr">
                  <a:defRPr/>
                </a:pPr>
                <a:r>
                  <a:rPr lang="zh-CN" altLang="en-US" sz="3600">
                    <a:solidFill>
                      <a:srgbClr val="333333"/>
                    </a:solidFill>
                    <a:cs typeface="+mn-ea"/>
                    <a:sym typeface="+mn-lt"/>
                  </a:rPr>
                  <a:t/>
                </a:r>
                <a:br>
                  <a:rPr lang="zh-CN" altLang="en-US" sz="3600">
                    <a:solidFill>
                      <a:srgbClr val="333333"/>
                    </a:solidFill>
                    <a:cs typeface="+mn-ea"/>
                    <a:sym typeface="+mn-lt"/>
                  </a:rPr>
                </a:br>
                <a:endParaRPr lang="zh-CN" altLang="en-US" sz="3400" b="1" kern="0">
                  <a:solidFill>
                    <a:srgbClr val="FFFFFF"/>
                  </a:solidFill>
                  <a:cs typeface="+mn-ea"/>
                  <a:sym typeface="+mn-lt"/>
                </a:endParaRPr>
              </a:p>
            </p:txBody>
          </p:sp>
          <p:sp>
            <p:nvSpPr>
              <p:cNvPr id="2" name="矩形 1"/>
              <p:cNvSpPr/>
              <p:nvPr/>
            </p:nvSpPr>
            <p:spPr>
              <a:xfrm>
                <a:off x="1028017" y="2765479"/>
                <a:ext cx="6096000" cy="338554"/>
              </a:xfrm>
              <a:prstGeom prst="rect">
                <a:avLst/>
              </a:prstGeom>
            </p:spPr>
            <p:txBody>
              <a:bodyPr>
                <a:spAutoFit/>
              </a:bodyPr>
              <a:lstStyle/>
              <a:p>
                <a:r>
                  <a:rPr lang="zh-CN" altLang="en-US" sz="1600" b="1">
                    <a:solidFill>
                      <a:schemeClr val="bg1"/>
                    </a:solidFill>
                    <a:cs typeface="+mn-ea"/>
                    <a:sym typeface="+mn-lt"/>
                  </a:rPr>
                  <a:t>中华人民共和国国家勋章和国家荣誉称号颁授仪式在京隆重举行 </a:t>
                </a:r>
                <a:endParaRPr lang="zh-CN" altLang="en-US" sz="1600">
                  <a:solidFill>
                    <a:schemeClr val="bg1"/>
                  </a:solidFill>
                  <a:cs typeface="+mn-ea"/>
                  <a:sym typeface="+mn-lt"/>
                </a:endParaRPr>
              </a:p>
            </p:txBody>
          </p:sp>
        </p:grpSp>
        <p:sp>
          <p:nvSpPr>
            <p:cNvPr id="11" name="PA-1022235"/>
            <p:cNvSpPr>
              <a:spLocks noChangeArrowheads="1"/>
            </p:cNvSpPr>
            <p:nvPr>
              <p:custDataLst>
                <p:tags r:id="rId3"/>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颁授仪式</a:t>
              </a:r>
            </a:p>
          </p:txBody>
        </p:sp>
        <p:grpSp>
          <p:nvGrpSpPr>
            <p:cNvPr id="12" name="组合 11"/>
            <p:cNvGrpSpPr/>
            <p:nvPr/>
          </p:nvGrpSpPr>
          <p:grpSpPr>
            <a:xfrm>
              <a:off x="850803" y="2582720"/>
              <a:ext cx="6273214" cy="975352"/>
              <a:chOff x="850803" y="2556414"/>
              <a:chExt cx="6273214" cy="975352"/>
            </a:xfrm>
          </p:grpSpPr>
          <p:sp>
            <p:nvSpPr>
              <p:cNvPr id="13" name="PA-1022133"/>
              <p:cNvSpPr/>
              <p:nvPr>
                <p:custDataLst>
                  <p:tags r:id="rId4"/>
                </p:custDataLst>
              </p:nvPr>
            </p:nvSpPr>
            <p:spPr>
              <a:xfrm>
                <a:off x="850803" y="2556414"/>
                <a:ext cx="6273214" cy="761485"/>
              </a:xfrm>
              <a:prstGeom prst="rect">
                <a:avLst/>
              </a:prstGeom>
              <a:solidFill>
                <a:srgbClr val="C00000"/>
              </a:solidFill>
              <a:ln w="25400" cap="flat" cmpd="sng" algn="ctr">
                <a:noFill/>
                <a:prstDash val="solid"/>
              </a:ln>
              <a:effectLst/>
            </p:spPr>
            <p:txBody>
              <a:bodyPr rtlCol="0" anchor="ctr"/>
              <a:lstStyle/>
              <a:p>
                <a:pPr algn="ctr">
                  <a:defRPr/>
                </a:pPr>
                <a:r>
                  <a:rPr lang="zh-CN" altLang="en-US" sz="3600">
                    <a:solidFill>
                      <a:srgbClr val="333333"/>
                    </a:solidFill>
                    <a:cs typeface="+mn-ea"/>
                    <a:sym typeface="+mn-lt"/>
                  </a:rPr>
                  <a:t/>
                </a:r>
                <a:br>
                  <a:rPr lang="zh-CN" altLang="en-US" sz="3600">
                    <a:solidFill>
                      <a:srgbClr val="333333"/>
                    </a:solidFill>
                    <a:cs typeface="+mn-ea"/>
                    <a:sym typeface="+mn-lt"/>
                  </a:rPr>
                </a:br>
                <a:endParaRPr lang="zh-CN" altLang="en-US" sz="3400" b="1" kern="0">
                  <a:solidFill>
                    <a:srgbClr val="FFFFFF"/>
                  </a:solidFill>
                  <a:cs typeface="+mn-ea"/>
                  <a:sym typeface="+mn-lt"/>
                </a:endParaRPr>
              </a:p>
            </p:txBody>
          </p:sp>
          <p:sp>
            <p:nvSpPr>
              <p:cNvPr id="14" name="矩形 13"/>
              <p:cNvSpPr/>
              <p:nvPr/>
            </p:nvSpPr>
            <p:spPr>
              <a:xfrm>
                <a:off x="939410" y="2700769"/>
                <a:ext cx="6096000" cy="830997"/>
              </a:xfrm>
              <a:prstGeom prst="rect">
                <a:avLst/>
              </a:prstGeom>
            </p:spPr>
            <p:txBody>
              <a:bodyPr>
                <a:spAutoFit/>
              </a:bodyPr>
              <a:lstStyle/>
              <a:p>
                <a:r>
                  <a:rPr lang="zh-CN" altLang="en-US" sz="1600" b="1">
                    <a:solidFill>
                      <a:schemeClr val="bg1"/>
                    </a:solidFill>
                    <a:cs typeface="+mn-ea"/>
                    <a:sym typeface="+mn-lt"/>
                  </a:rPr>
                  <a:t>习近平向国家勋章和国家荣誉称号获得者颁授勋章奖章并发表重要讲话</a:t>
                </a:r>
                <a:r>
                  <a:rPr lang="zh-CN" altLang="en-US" sz="1600">
                    <a:solidFill>
                      <a:schemeClr val="bg1"/>
                    </a:solidFill>
                    <a:cs typeface="+mn-ea"/>
                    <a:sym typeface="+mn-lt"/>
                  </a:rPr>
                  <a:t/>
                </a:r>
                <a:br>
                  <a:rPr lang="zh-CN" altLang="en-US" sz="1600">
                    <a:solidFill>
                      <a:schemeClr val="bg1"/>
                    </a:solidFill>
                    <a:cs typeface="+mn-ea"/>
                    <a:sym typeface="+mn-lt"/>
                  </a:rPr>
                </a:br>
                <a:endParaRPr lang="zh-CN" altLang="en-US" sz="1600">
                  <a:solidFill>
                    <a:schemeClr val="bg1"/>
                  </a:solidFill>
                  <a:cs typeface="+mn-ea"/>
                  <a:sym typeface="+mn-lt"/>
                </a:endParaRPr>
              </a:p>
            </p:txBody>
          </p:sp>
        </p:grpSp>
      </p:grpSp>
      <p:pic>
        <p:nvPicPr>
          <p:cNvPr id="15" name="图片 14"/>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341556" y="1054145"/>
            <a:ext cx="4176855" cy="4176855"/>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heel(1)">
                                      <p:cBhvr>
                                        <p:cTn id="7" dur="750"/>
                                        <p:tgtEl>
                                          <p:spTgt spid="15"/>
                                        </p:tgtEl>
                                      </p:cBhvr>
                                    </p:animEffect>
                                  </p:childTnLst>
                                </p:cTn>
                              </p:par>
                            </p:childTnLst>
                          </p:cTn>
                        </p:par>
                        <p:par>
                          <p:cTn id="8" fill="hold" nodeType="afterGroup">
                            <p:stCondLst>
                              <p:cond delay="750"/>
                            </p:stCondLst>
                            <p:childTnLst>
                              <p:par>
                                <p:cTn id="9" presetID="22" presetClass="entr" presetSubtype="4"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750"/>
                                        <p:tgtEl>
                                          <p:spTgt spid="6"/>
                                        </p:tgtEl>
                                      </p:cBhvr>
                                    </p:animEffect>
                                  </p:childTnLst>
                                </p:cTn>
                              </p:par>
                            </p:childTnLst>
                          </p:cTn>
                        </p:par>
                        <p:par>
                          <p:cTn id="12" fill="hold" nodeType="afterGroup">
                            <p:stCondLst>
                              <p:cond delay="1500"/>
                            </p:stCondLst>
                            <p:childTnLst>
                              <p:par>
                                <p:cTn id="13" presetID="2" presetClass="entr" presetSubtype="4"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 calcmode="lin" valueType="num">
                                      <p:cBhvr additive="base">
                                        <p:cTn id="15" dur="750" fill="hold"/>
                                        <p:tgtEl>
                                          <p:spTgt spid="42"/>
                                        </p:tgtEl>
                                        <p:attrNameLst>
                                          <p:attrName>ppt_x</p:attrName>
                                        </p:attrNameLst>
                                      </p:cBhvr>
                                      <p:tavLst>
                                        <p:tav tm="0">
                                          <p:val>
                                            <p:strVal val="#ppt_x"/>
                                          </p:val>
                                        </p:tav>
                                        <p:tav tm="100000">
                                          <p:val>
                                            <p:strVal val="#ppt_x"/>
                                          </p:val>
                                        </p:tav>
                                      </p:tavLst>
                                    </p:anim>
                                    <p:anim calcmode="lin" valueType="num">
                                      <p:cBhvr additive="base">
                                        <p:cTn id="16" dur="75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102238"/>
          <p:cNvSpPr/>
          <p:nvPr>
            <p:custDataLst>
              <p:tags r:id="rId1"/>
            </p:custDataLst>
          </p:nvPr>
        </p:nvSpPr>
        <p:spPr>
          <a:xfrm>
            <a:off x="5590535" y="3429000"/>
            <a:ext cx="1010929" cy="445978"/>
          </a:xfrm>
          <a:prstGeom prst="roundRect">
            <a:avLst/>
          </a:prstGeom>
          <a:solidFill>
            <a:srgbClr val="C00000"/>
          </a:solidFill>
          <a:ln w="12700" cap="flat" cmpd="sng" algn="ctr">
            <a:noFill/>
            <a:prstDash val="solid"/>
            <a:miter lim="800000"/>
          </a:ln>
          <a:effectLst/>
        </p:spPr>
        <p:txBody>
          <a:bodyPr rtlCol="0" anchor="ctr"/>
          <a:lstStyle/>
          <a:p>
            <a:pPr algn="ctr">
              <a:defRPr/>
            </a:pPr>
            <a:r>
              <a:rPr lang="en-US" altLang="zh-CN" sz="2400" kern="0">
                <a:solidFill>
                  <a:prstClr val="white"/>
                </a:solidFill>
                <a:cs typeface="+mn-ea"/>
                <a:sym typeface="+mn-lt"/>
              </a:rPr>
              <a:t>0 1</a:t>
            </a:r>
            <a:endParaRPr lang="zh-CN" altLang="en-US" sz="2400" kern="0">
              <a:solidFill>
                <a:prstClr val="white"/>
              </a:solidFill>
              <a:cs typeface="+mn-ea"/>
              <a:sym typeface="+mn-lt"/>
            </a:endParaRPr>
          </a:p>
        </p:txBody>
      </p:sp>
      <p:sp>
        <p:nvSpPr>
          <p:cNvPr id="6" name="PA-102239"/>
          <p:cNvSpPr>
            <a:spLocks noChangeArrowheads="1"/>
          </p:cNvSpPr>
          <p:nvPr>
            <p:custDataLst>
              <p:tags r:id="rId2"/>
            </p:custDataLst>
          </p:nvPr>
        </p:nvSpPr>
        <p:spPr bwMode="auto">
          <a:xfrm>
            <a:off x="3423919" y="4058541"/>
            <a:ext cx="534416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4400" b="1" dirty="0">
                <a:solidFill>
                  <a:srgbClr val="C00000"/>
                </a:solidFill>
                <a:latin typeface="+mn-lt"/>
                <a:ea typeface="+mn-ea"/>
                <a:cs typeface="+mn-ea"/>
                <a:sym typeface="+mn-lt"/>
              </a:rPr>
              <a:t>共和国勋章颁发背景</a:t>
            </a:r>
          </a:p>
        </p:txBody>
      </p:sp>
      <p:sp>
        <p:nvSpPr>
          <p:cNvPr id="7" name="PA-102240"/>
          <p:cNvSpPr/>
          <p:nvPr>
            <p:custDataLst>
              <p:tags r:id="rId3"/>
            </p:custDataLst>
          </p:nvPr>
        </p:nvSpPr>
        <p:spPr>
          <a:xfrm>
            <a:off x="2298359" y="4880994"/>
            <a:ext cx="7595283" cy="369332"/>
          </a:xfrm>
          <a:prstGeom prst="rect">
            <a:avLst/>
          </a:prstGeom>
        </p:spPr>
        <p:txBody>
          <a:bodyPr wrap="square">
            <a:spAutoFit/>
          </a:bodyPr>
          <a:lstStyle/>
          <a:p>
            <a:pPr algn="ctr"/>
            <a:r>
              <a:rPr lang="zh-CN" altLang="en-US">
                <a:solidFill>
                  <a:srgbClr val="C00000"/>
                </a:solidFill>
                <a:cs typeface="+mn-ea"/>
                <a:sym typeface="+mn-lt"/>
              </a:rPr>
              <a:t>热爱祖国共同奋斗</a:t>
            </a:r>
          </a:p>
        </p:txBody>
      </p:sp>
      <p:sp>
        <p:nvSpPr>
          <p:cNvPr id="2" name="文本框 1"/>
          <p:cNvSpPr txBox="1"/>
          <p:nvPr/>
        </p:nvSpPr>
        <p:spPr>
          <a:xfrm>
            <a:off x="3423919" y="1091953"/>
            <a:ext cx="1432166"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750"/>
                                        <p:tgtEl>
                                          <p:spTgt spid="5"/>
                                        </p:tgtEl>
                                      </p:cBhvr>
                                    </p:animEffect>
                                  </p:childTnLst>
                                </p:cTn>
                              </p:par>
                            </p:childTnLst>
                          </p:cTn>
                        </p:par>
                        <p:par>
                          <p:cTn id="8" fill="hold" nodeType="afterGroup">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750"/>
                                        <p:tgtEl>
                                          <p:spTgt spid="6"/>
                                        </p:tgtEl>
                                      </p:cBhvr>
                                    </p:animEffect>
                                  </p:childTnLst>
                                </p:cTn>
                              </p:par>
                            </p:childTnLst>
                          </p:cTn>
                        </p:par>
                        <p:par>
                          <p:cTn id="12" fill="hold" nodeType="afterGroup">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A-102253"/>
          <p:cNvSpPr txBox="1"/>
          <p:nvPr>
            <p:custDataLst>
              <p:tags r:id="rId1"/>
            </p:custDataLst>
          </p:nvPr>
        </p:nvSpPr>
        <p:spPr>
          <a:xfrm>
            <a:off x="4032749" y="1632773"/>
            <a:ext cx="6908628" cy="1653786"/>
          </a:xfrm>
          <a:prstGeom prst="rect">
            <a:avLst/>
          </a:prstGeom>
          <a:noFill/>
        </p:spPr>
        <p:txBody>
          <a:bodyPr wrap="square" rtlCol="0">
            <a:spAutoFit/>
          </a:bodyPr>
          <a:lstStyle/>
          <a:p>
            <a:pPr>
              <a:lnSpc>
                <a:spcPct val="130000"/>
              </a:lnSpc>
              <a:defRPr/>
            </a:pPr>
            <a:r>
              <a:rPr lang="zh-CN" altLang="en-US" sz="2000">
                <a:solidFill>
                  <a:srgbClr val="333333"/>
                </a:solidFill>
                <a:cs typeface="+mn-ea"/>
                <a:sym typeface="+mn-lt"/>
              </a:rPr>
              <a:t>习近平强调，一切伟大成就都是接续奋斗的结果，一切伟大事业都需要在继往开来中推进。新时代必将是大有可为的时代。全党全国各族人民要像英雄模范那样坚守、像英雄模范那样奋斗，共同谱写新时代人民共和国的壮丽凯歌</a:t>
            </a:r>
            <a:endParaRPr lang="en-US" altLang="zh-CN" sz="2000">
              <a:cs typeface="+mn-ea"/>
              <a:sym typeface="+mn-lt"/>
            </a:endParaRPr>
          </a:p>
        </p:txBody>
      </p:sp>
      <p:sp>
        <p:nvSpPr>
          <p:cNvPr id="9" name="PA-1022235"/>
          <p:cNvSpPr>
            <a:spLocks noChangeArrowheads="1"/>
          </p:cNvSpPr>
          <p:nvPr>
            <p:custDataLst>
              <p:tags r:id="rId2"/>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颁授仪式</a:t>
            </a:r>
          </a:p>
        </p:txBody>
      </p:sp>
      <p:sp>
        <p:nvSpPr>
          <p:cNvPr id="10" name="PA-102253"/>
          <p:cNvSpPr txBox="1"/>
          <p:nvPr>
            <p:custDataLst>
              <p:tags r:id="rId3"/>
            </p:custDataLst>
          </p:nvPr>
        </p:nvSpPr>
        <p:spPr>
          <a:xfrm>
            <a:off x="4032749" y="3784478"/>
            <a:ext cx="6908628" cy="1653786"/>
          </a:xfrm>
          <a:prstGeom prst="rect">
            <a:avLst/>
          </a:prstGeom>
          <a:noFill/>
        </p:spPr>
        <p:txBody>
          <a:bodyPr wrap="square" rtlCol="0">
            <a:spAutoFit/>
          </a:bodyPr>
          <a:lstStyle/>
          <a:p>
            <a:pPr>
              <a:lnSpc>
                <a:spcPct val="130000"/>
              </a:lnSpc>
              <a:defRPr/>
            </a:pPr>
            <a:r>
              <a:rPr lang="zh-CN" altLang="en-US" sz="2000">
                <a:solidFill>
                  <a:srgbClr val="333333"/>
                </a:solidFill>
                <a:cs typeface="+mn-ea"/>
                <a:sym typeface="+mn-lt"/>
              </a:rPr>
              <a:t>人民大会堂金色大厅，气氛热烈庄重。巨幅红色背景板上，共和国勋章、友谊勋章、国家荣誉称号奖章图案熠熠生辉。背景板前，</a:t>
            </a:r>
            <a:r>
              <a:rPr lang="en-US" altLang="zh-CN" sz="2000">
                <a:solidFill>
                  <a:srgbClr val="333333"/>
                </a:solidFill>
                <a:cs typeface="+mn-ea"/>
                <a:sym typeface="+mn-lt"/>
              </a:rPr>
              <a:t>18</a:t>
            </a:r>
            <a:r>
              <a:rPr lang="zh-CN" altLang="en-US" sz="2000">
                <a:solidFill>
                  <a:srgbClr val="333333"/>
                </a:solidFill>
                <a:cs typeface="+mn-ea"/>
                <a:sym typeface="+mn-lt"/>
              </a:rPr>
              <a:t>面鲜艳夺目的五星红旗分列两侧，</a:t>
            </a:r>
            <a:r>
              <a:rPr lang="en-US" altLang="zh-CN" sz="2000">
                <a:solidFill>
                  <a:srgbClr val="333333"/>
                </a:solidFill>
                <a:cs typeface="+mn-ea"/>
                <a:sym typeface="+mn-lt"/>
              </a:rPr>
              <a:t>18</a:t>
            </a:r>
            <a:r>
              <a:rPr lang="zh-CN" altLang="en-US" sz="2000">
                <a:solidFill>
                  <a:srgbClr val="333333"/>
                </a:solidFill>
                <a:cs typeface="+mn-ea"/>
                <a:sym typeface="+mn-lt"/>
              </a:rPr>
              <a:t>名英姿挺拔的解放军仪仗队礼兵在授勋台两侧持枪伫立</a:t>
            </a:r>
            <a:endParaRPr lang="en-US" altLang="zh-CN" sz="2000">
              <a:cs typeface="+mn-ea"/>
              <a:sym typeface="+mn-lt"/>
            </a:endParaRPr>
          </a:p>
        </p:txBody>
      </p:sp>
      <p:grpSp>
        <p:nvGrpSpPr>
          <p:cNvPr id="2" name="组合 1"/>
          <p:cNvGrpSpPr/>
          <p:nvPr/>
        </p:nvGrpSpPr>
        <p:grpSpPr>
          <a:xfrm>
            <a:off x="266737" y="979053"/>
            <a:ext cx="3787456" cy="4902689"/>
            <a:chOff x="266737" y="979053"/>
            <a:chExt cx="3787456" cy="4902689"/>
          </a:xfrm>
        </p:grpSpPr>
        <p:pic>
          <p:nvPicPr>
            <p:cNvPr id="12" name="PA-102254"/>
            <p:cNvPicPr>
              <a:picLocks noChangeAspect="1"/>
            </p:cNvPicPr>
            <p:nvPr>
              <p:custDataLst>
                <p:tags r:id="rId4"/>
              </p:custDataLst>
            </p:nvPr>
          </p:nvPicPr>
          <p:blipFill>
            <a:blip r:embed="rId8" cstate="email">
              <a:extLst>
                <a:ext uri="{28A0092B-C50C-407E-A947-70E740481C1C}">
                  <a14:useLocalDpi xmlns:a14="http://schemas.microsoft.com/office/drawing/2010/main"/>
                </a:ext>
              </a:extLst>
            </a:blip>
            <a:srcRect/>
            <a:stretch>
              <a:fillRect/>
            </a:stretch>
          </p:blipFill>
          <p:spPr>
            <a:xfrm>
              <a:off x="266737" y="979053"/>
              <a:ext cx="3787456" cy="4902689"/>
            </a:xfrm>
            <a:prstGeom prst="rect">
              <a:avLst/>
            </a:prstGeom>
          </p:spPr>
        </p:pic>
        <p:sp>
          <p:nvSpPr>
            <p:cNvPr id="11" name="PA-1022235"/>
            <p:cNvSpPr>
              <a:spLocks noChangeArrowheads="1"/>
            </p:cNvSpPr>
            <p:nvPr>
              <p:custDataLst>
                <p:tags r:id="rId5"/>
              </p:custDataLst>
            </p:nvPr>
          </p:nvSpPr>
          <p:spPr bwMode="auto">
            <a:xfrm>
              <a:off x="981382" y="3286559"/>
              <a:ext cx="53848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chemeClr val="bg1"/>
                  </a:solidFill>
                  <a:latin typeface="+mn-lt"/>
                  <a:ea typeface="+mn-ea"/>
                  <a:cs typeface="+mn-ea"/>
                  <a:sym typeface="+mn-lt"/>
                </a:rPr>
                <a:t>颁授仪式</a:t>
              </a: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ppt_x"/>
                                          </p:val>
                                        </p:tav>
                                        <p:tav tm="100000">
                                          <p:val>
                                            <p:strVal val="#ppt_x"/>
                                          </p:val>
                                        </p:tav>
                                      </p:tavLst>
                                    </p:anim>
                                    <p:anim calcmode="lin" valueType="num">
                                      <p:cBhvr additive="base">
                                        <p:cTn id="8" dur="750" fill="hold"/>
                                        <p:tgtEl>
                                          <p:spTgt spid="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750"/>
                            </p:stCondLst>
                            <p:childTnLst>
                              <p:par>
                                <p:cTn id="10" presetID="16" presetClass="entr" presetSubtype="21"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750"/>
                                        <p:tgtEl>
                                          <p:spTgt spid="9"/>
                                        </p:tgtEl>
                                      </p:cBhvr>
                                    </p:animEffect>
                                  </p:childTnLst>
                                </p:cTn>
                              </p:par>
                            </p:childTnLst>
                          </p:cTn>
                        </p:par>
                        <p:par>
                          <p:cTn id="13" fill="hold" nodeType="afterGroup">
                            <p:stCondLst>
                              <p:cond delay="1500"/>
                            </p:stCondLst>
                            <p:childTnLst>
                              <p:par>
                                <p:cTn id="14" presetID="16" presetClass="entr" presetSubtype="2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arn(inVertical)">
                                      <p:cBhvr>
                                        <p:cTn id="16" dur="750"/>
                                        <p:tgtEl>
                                          <p:spTgt spid="7"/>
                                        </p:tgtEl>
                                      </p:cBhvr>
                                    </p:animEffect>
                                  </p:childTnLst>
                                </p:cTn>
                              </p:par>
                            </p:childTnLst>
                          </p:cTn>
                        </p:par>
                        <p:par>
                          <p:cTn id="17" fill="hold" nodeType="afterGroup">
                            <p:stCondLst>
                              <p:cond delay="2250"/>
                            </p:stCondLst>
                            <p:childTnLst>
                              <p:par>
                                <p:cTn id="18" presetID="16" presetClass="entr" presetSubtype="21"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PA-1022189"/>
          <p:cNvSpPr/>
          <p:nvPr>
            <p:custDataLst>
              <p:tags r:id="rId1"/>
            </p:custDataLst>
          </p:nvPr>
        </p:nvSpPr>
        <p:spPr>
          <a:xfrm>
            <a:off x="2813941" y="1306471"/>
            <a:ext cx="7913141" cy="1009811"/>
          </a:xfrm>
          <a:prstGeom prst="roundRect">
            <a:avLst>
              <a:gd name="adj" fmla="val 50000"/>
            </a:avLst>
          </a:prstGeom>
          <a:solidFill>
            <a:srgbClr val="C00000"/>
          </a:solidFill>
          <a:ln w="12700" cap="flat" cmpd="sng" algn="ctr">
            <a:noFill/>
            <a:prstDash val="solid"/>
            <a:miter lim="800000"/>
          </a:ln>
          <a:effectLst/>
        </p:spPr>
        <p:txBody>
          <a:bodyPr rtlCol="0" anchor="ctr"/>
          <a:lstStyle/>
          <a:p>
            <a:r>
              <a:rPr lang="zh-CN" altLang="en-US">
                <a:solidFill>
                  <a:schemeClr val="bg1"/>
                </a:solidFill>
                <a:cs typeface="+mn-ea"/>
                <a:sym typeface="+mn-lt"/>
              </a:rPr>
              <a:t>在全场热烈的掌声中，习近平发表重要讲话。他首先代表党中央、全国人大、国务院和中央军委，向今天获得共和国勋章和国家荣誉称号的英雄模范、获得友谊勋章的国际友人表示热烈的祝贺、致以崇高的敬意。</a:t>
            </a:r>
          </a:p>
        </p:txBody>
      </p:sp>
      <p:cxnSp>
        <p:nvCxnSpPr>
          <p:cNvPr id="30" name="PA-1022191"/>
          <p:cNvCxnSpPr>
            <a:stCxn id="37" idx="2"/>
            <a:endCxn id="40" idx="0"/>
          </p:cNvCxnSpPr>
          <p:nvPr>
            <p:custDataLst>
              <p:tags r:id="rId2"/>
            </p:custDataLst>
          </p:nvPr>
        </p:nvCxnSpPr>
        <p:spPr>
          <a:xfrm flipH="1">
            <a:off x="1573560" y="2226636"/>
            <a:ext cx="0" cy="791803"/>
          </a:xfrm>
          <a:prstGeom prst="line">
            <a:avLst/>
          </a:prstGeom>
          <a:noFill/>
          <a:ln w="9525" cap="flat" cmpd="sng" algn="ctr">
            <a:solidFill>
              <a:srgbClr val="591300"/>
            </a:solidFill>
            <a:prstDash val="solid"/>
            <a:miter lim="800000"/>
          </a:ln>
          <a:effectLst/>
        </p:spPr>
      </p:cxnSp>
      <p:sp>
        <p:nvSpPr>
          <p:cNvPr id="31" name="PA-1022192"/>
          <p:cNvSpPr/>
          <p:nvPr>
            <p:custDataLst>
              <p:tags r:id="rId3"/>
            </p:custDataLst>
          </p:nvPr>
        </p:nvSpPr>
        <p:spPr>
          <a:xfrm>
            <a:off x="2812843" y="2819094"/>
            <a:ext cx="7966567" cy="1009811"/>
          </a:xfrm>
          <a:prstGeom prst="roundRect">
            <a:avLst>
              <a:gd name="adj" fmla="val 50000"/>
            </a:avLst>
          </a:prstGeom>
          <a:solidFill>
            <a:srgbClr val="C00000"/>
          </a:solidFill>
          <a:ln w="12700" cap="flat" cmpd="sng" algn="ctr">
            <a:noFill/>
            <a:prstDash val="solid"/>
            <a:miter lim="800000"/>
          </a:ln>
          <a:effectLst/>
        </p:spPr>
        <p:txBody>
          <a:bodyPr rtlCol="0" anchor="ctr"/>
          <a:lstStyle/>
          <a:p>
            <a:r>
              <a:rPr lang="zh-CN" altLang="en-US">
                <a:solidFill>
                  <a:schemeClr val="bg1"/>
                </a:solidFill>
                <a:cs typeface="+mn-ea"/>
                <a:sym typeface="+mn-lt"/>
              </a:rPr>
              <a:t>习近平指出，今天受表彰的国家勋章和国家荣誉称号获得者，是千千万万为党和人民事业作出贡献的杰出人士的代表。他们身上生动体现了中华民族精神和社会主义核心价值观，他们的事迹和贡献将永远写在共和国史册</a:t>
            </a:r>
          </a:p>
        </p:txBody>
      </p:sp>
      <p:cxnSp>
        <p:nvCxnSpPr>
          <p:cNvPr id="33" name="PA-1022194"/>
          <p:cNvCxnSpPr>
            <a:stCxn id="40" idx="2"/>
          </p:cNvCxnSpPr>
          <p:nvPr>
            <p:custDataLst>
              <p:tags r:id="rId4"/>
            </p:custDataLst>
          </p:nvPr>
        </p:nvCxnSpPr>
        <p:spPr>
          <a:xfrm flipH="1">
            <a:off x="1573560" y="3738158"/>
            <a:ext cx="0" cy="837397"/>
          </a:xfrm>
          <a:prstGeom prst="line">
            <a:avLst/>
          </a:prstGeom>
          <a:noFill/>
          <a:ln w="9525" cap="flat" cmpd="sng" algn="ctr">
            <a:solidFill>
              <a:srgbClr val="591300"/>
            </a:solidFill>
            <a:prstDash val="solid"/>
            <a:miter lim="800000"/>
          </a:ln>
          <a:effectLst/>
        </p:spPr>
      </p:cxnSp>
      <p:sp>
        <p:nvSpPr>
          <p:cNvPr id="34" name="PA-1022195"/>
          <p:cNvSpPr>
            <a:spLocks noChangeAspect="1"/>
          </p:cNvSpPr>
          <p:nvPr>
            <p:custDataLst>
              <p:tags r:id="rId5"/>
            </p:custDataLst>
          </p:nvPr>
        </p:nvSpPr>
        <p:spPr>
          <a:xfrm>
            <a:off x="2448656" y="1578889"/>
            <a:ext cx="395845" cy="395845"/>
          </a:xfrm>
          <a:prstGeom prst="roundRect">
            <a:avLst>
              <a:gd name="adj" fmla="val 50000"/>
            </a:avLst>
          </a:prstGeom>
          <a:solidFill>
            <a:srgbClr val="8E1E00"/>
          </a:solidFill>
          <a:ln w="25400" cap="flat" cmpd="sng" algn="ctr">
            <a:solidFill>
              <a:srgbClr val="FFFAE3"/>
            </a:solidFill>
            <a:prstDash val="solid"/>
            <a:miter lim="800000"/>
          </a:ln>
          <a:effectLst/>
        </p:spPr>
        <p:txBody>
          <a:bodyPr rtlCol="0" anchor="ctr"/>
          <a:lstStyle/>
          <a:p>
            <a:pPr algn="ctr" defTabSz="913765">
              <a:defRPr/>
            </a:pPr>
            <a:r>
              <a:rPr lang="en-US" altLang="zh-CN" sz="1800" b="1" kern="0">
                <a:solidFill>
                  <a:srgbClr val="FFFAE3"/>
                </a:solidFill>
                <a:cs typeface="+mn-ea"/>
                <a:sym typeface="+mn-lt"/>
              </a:rPr>
              <a:t>1</a:t>
            </a:r>
            <a:endParaRPr lang="zh-CN" altLang="en-US" sz="1800" b="1" kern="0">
              <a:solidFill>
                <a:srgbClr val="FFFAE3"/>
              </a:solidFill>
              <a:cs typeface="+mn-ea"/>
              <a:sym typeface="+mn-lt"/>
            </a:endParaRPr>
          </a:p>
        </p:txBody>
      </p:sp>
      <p:sp>
        <p:nvSpPr>
          <p:cNvPr id="35" name="PA-1022196"/>
          <p:cNvSpPr>
            <a:spLocks noChangeAspect="1"/>
          </p:cNvSpPr>
          <p:nvPr>
            <p:custDataLst>
              <p:tags r:id="rId6"/>
            </p:custDataLst>
          </p:nvPr>
        </p:nvSpPr>
        <p:spPr>
          <a:xfrm>
            <a:off x="2448656" y="3108404"/>
            <a:ext cx="395845" cy="395845"/>
          </a:xfrm>
          <a:prstGeom prst="roundRect">
            <a:avLst>
              <a:gd name="adj" fmla="val 50000"/>
            </a:avLst>
          </a:prstGeom>
          <a:solidFill>
            <a:srgbClr val="8E1E00"/>
          </a:solidFill>
          <a:ln w="25400" cap="flat" cmpd="sng" algn="ctr">
            <a:solidFill>
              <a:srgbClr val="FFFAE3"/>
            </a:solidFill>
            <a:prstDash val="solid"/>
            <a:miter lim="800000"/>
          </a:ln>
          <a:effectLst/>
        </p:spPr>
        <p:txBody>
          <a:bodyPr rtlCol="0" anchor="ctr"/>
          <a:lstStyle/>
          <a:p>
            <a:pPr algn="ctr" defTabSz="913765">
              <a:defRPr/>
            </a:pPr>
            <a:r>
              <a:rPr lang="en-US" altLang="zh-CN" sz="1800" b="1" kern="0">
                <a:solidFill>
                  <a:srgbClr val="FFFAE3"/>
                </a:solidFill>
                <a:cs typeface="+mn-ea"/>
                <a:sym typeface="+mn-lt"/>
              </a:rPr>
              <a:t>2</a:t>
            </a:r>
            <a:endParaRPr lang="zh-CN" altLang="en-US" sz="1800" b="1" kern="0">
              <a:solidFill>
                <a:srgbClr val="FFFAE3"/>
              </a:solidFill>
              <a:cs typeface="+mn-ea"/>
              <a:sym typeface="+mn-lt"/>
            </a:endParaRPr>
          </a:p>
        </p:txBody>
      </p:sp>
      <p:sp>
        <p:nvSpPr>
          <p:cNvPr id="37" name="PA-矩形: 圆角 2"/>
          <p:cNvSpPr>
            <a:spLocks noChangeAspect="1"/>
          </p:cNvSpPr>
          <p:nvPr>
            <p:custDataLst>
              <p:tags r:id="rId7"/>
            </p:custDataLst>
          </p:nvPr>
        </p:nvSpPr>
        <p:spPr>
          <a:xfrm>
            <a:off x="1213701" y="1506917"/>
            <a:ext cx="719719" cy="719719"/>
          </a:xfrm>
          <a:prstGeom prst="roundRect">
            <a:avLst/>
          </a:prstGeom>
          <a:solidFill>
            <a:srgbClr val="C00000"/>
          </a:solidFill>
          <a:ln w="12700" cap="flat" cmpd="sng" algn="ctr">
            <a:noFill/>
            <a:prstDash val="solid"/>
            <a:miter lim="800000"/>
          </a:ln>
          <a:effectLst/>
        </p:spPr>
        <p:txBody>
          <a:bodyPr rtlCol="0" anchor="ctr"/>
          <a:lstStyle/>
          <a:p>
            <a:pPr algn="ctr" defTabSz="913765">
              <a:defRPr/>
            </a:pPr>
            <a:endParaRPr lang="zh-CN" altLang="en-US" sz="1800" kern="0">
              <a:solidFill>
                <a:prstClr val="white"/>
              </a:solidFill>
              <a:cs typeface="+mn-ea"/>
              <a:sym typeface="+mn-lt"/>
            </a:endParaRPr>
          </a:p>
        </p:txBody>
      </p:sp>
      <p:sp>
        <p:nvSpPr>
          <p:cNvPr id="40" name="PA-矩形: 圆角 23"/>
          <p:cNvSpPr>
            <a:spLocks noChangeAspect="1"/>
          </p:cNvSpPr>
          <p:nvPr>
            <p:custDataLst>
              <p:tags r:id="rId8"/>
            </p:custDataLst>
          </p:nvPr>
        </p:nvSpPr>
        <p:spPr>
          <a:xfrm>
            <a:off x="1213701" y="3018439"/>
            <a:ext cx="719719" cy="719719"/>
          </a:xfrm>
          <a:prstGeom prst="roundRect">
            <a:avLst/>
          </a:prstGeom>
          <a:solidFill>
            <a:srgbClr val="C00000"/>
          </a:solidFill>
          <a:ln w="12700" cap="flat" cmpd="sng" algn="ctr">
            <a:noFill/>
            <a:prstDash val="solid"/>
            <a:miter lim="800000"/>
          </a:ln>
          <a:effectLst/>
        </p:spPr>
        <p:txBody>
          <a:bodyPr rtlCol="0" anchor="ctr"/>
          <a:lstStyle/>
          <a:p>
            <a:pPr algn="ctr" defTabSz="913765">
              <a:defRPr/>
            </a:pPr>
            <a:endParaRPr lang="zh-CN" altLang="en-US" sz="1800" kern="0">
              <a:solidFill>
                <a:prstClr val="white"/>
              </a:solidFill>
              <a:cs typeface="+mn-ea"/>
              <a:sym typeface="+mn-lt"/>
            </a:endParaRPr>
          </a:p>
        </p:txBody>
      </p:sp>
      <p:sp>
        <p:nvSpPr>
          <p:cNvPr id="42" name="PA-1022199"/>
          <p:cNvSpPr/>
          <p:nvPr>
            <p:custDataLst>
              <p:tags r:id="rId9"/>
            </p:custDataLst>
          </p:nvPr>
        </p:nvSpPr>
        <p:spPr>
          <a:xfrm>
            <a:off x="2812843" y="4312687"/>
            <a:ext cx="7966575" cy="1009811"/>
          </a:xfrm>
          <a:prstGeom prst="roundRect">
            <a:avLst>
              <a:gd name="adj" fmla="val 50000"/>
            </a:avLst>
          </a:prstGeom>
          <a:solidFill>
            <a:srgbClr val="C00000"/>
          </a:solidFill>
          <a:ln w="12700" cap="flat" cmpd="sng" algn="ctr">
            <a:noFill/>
            <a:prstDash val="solid"/>
            <a:miter lim="800000"/>
          </a:ln>
          <a:effectLst/>
        </p:spPr>
        <p:txBody>
          <a:bodyPr rtlCol="0" anchor="ctr"/>
          <a:lstStyle/>
          <a:p>
            <a:pPr defTabSz="913765">
              <a:defRPr/>
            </a:pPr>
            <a:r>
              <a:rPr lang="zh-CN" altLang="en-US">
                <a:solidFill>
                  <a:schemeClr val="bg1"/>
                </a:solidFill>
                <a:cs typeface="+mn-ea"/>
                <a:sym typeface="+mn-lt"/>
              </a:rPr>
              <a:t>各级党委和政府要关心、关怀、关爱英雄模范，推动全社会敬仰英雄、学习英雄，用实际行动为实现“两个一百年”奋斗目标、实现中华民族伟大复兴的中国梦贡献力量。</a:t>
            </a:r>
            <a:endParaRPr lang="zh-CN" altLang="en-US" kern="0">
              <a:solidFill>
                <a:schemeClr val="bg1"/>
              </a:solidFill>
              <a:cs typeface="+mn-ea"/>
              <a:sym typeface="+mn-lt"/>
            </a:endParaRPr>
          </a:p>
        </p:txBody>
      </p:sp>
      <p:cxnSp>
        <p:nvCxnSpPr>
          <p:cNvPr id="44" name="PA-1022201"/>
          <p:cNvCxnSpPr>
            <a:stCxn id="47" idx="2"/>
          </p:cNvCxnSpPr>
          <p:nvPr>
            <p:custDataLst>
              <p:tags r:id="rId10"/>
            </p:custDataLst>
          </p:nvPr>
        </p:nvCxnSpPr>
        <p:spPr>
          <a:xfrm flipH="1">
            <a:off x="1573560" y="5231686"/>
            <a:ext cx="2" cy="623204"/>
          </a:xfrm>
          <a:prstGeom prst="line">
            <a:avLst/>
          </a:prstGeom>
          <a:noFill/>
          <a:ln w="9525" cap="flat" cmpd="sng" algn="ctr">
            <a:solidFill>
              <a:srgbClr val="591300"/>
            </a:solidFill>
            <a:prstDash val="solid"/>
            <a:miter lim="800000"/>
          </a:ln>
          <a:effectLst/>
        </p:spPr>
      </p:cxnSp>
      <p:sp>
        <p:nvSpPr>
          <p:cNvPr id="45" name="PA-1022202"/>
          <p:cNvSpPr>
            <a:spLocks noChangeAspect="1"/>
          </p:cNvSpPr>
          <p:nvPr>
            <p:custDataLst>
              <p:tags r:id="rId11"/>
            </p:custDataLst>
          </p:nvPr>
        </p:nvSpPr>
        <p:spPr>
          <a:xfrm>
            <a:off x="2448657" y="4601932"/>
            <a:ext cx="395845" cy="395845"/>
          </a:xfrm>
          <a:prstGeom prst="roundRect">
            <a:avLst>
              <a:gd name="adj" fmla="val 50000"/>
            </a:avLst>
          </a:prstGeom>
          <a:solidFill>
            <a:srgbClr val="8E1E00"/>
          </a:solidFill>
          <a:ln w="25400" cap="flat" cmpd="sng" algn="ctr">
            <a:solidFill>
              <a:srgbClr val="FFFAE3"/>
            </a:solidFill>
            <a:prstDash val="solid"/>
            <a:miter lim="800000"/>
          </a:ln>
          <a:effectLst/>
        </p:spPr>
        <p:txBody>
          <a:bodyPr rtlCol="0" anchor="ctr"/>
          <a:lstStyle/>
          <a:p>
            <a:pPr algn="ctr" defTabSz="913765">
              <a:defRPr/>
            </a:pPr>
            <a:r>
              <a:rPr lang="en-US" altLang="zh-CN" sz="1800" b="1" kern="0">
                <a:solidFill>
                  <a:srgbClr val="FFFAE3"/>
                </a:solidFill>
                <a:cs typeface="+mn-ea"/>
                <a:sym typeface="+mn-lt"/>
              </a:rPr>
              <a:t>3</a:t>
            </a:r>
            <a:endParaRPr lang="zh-CN" altLang="en-US" sz="1800" b="1" kern="0">
              <a:solidFill>
                <a:srgbClr val="FFFAE3"/>
              </a:solidFill>
              <a:cs typeface="+mn-ea"/>
              <a:sym typeface="+mn-lt"/>
            </a:endParaRPr>
          </a:p>
        </p:txBody>
      </p:sp>
      <p:sp>
        <p:nvSpPr>
          <p:cNvPr id="47" name="PA-矩形: 圆角 23"/>
          <p:cNvSpPr>
            <a:spLocks noChangeAspect="1"/>
          </p:cNvSpPr>
          <p:nvPr>
            <p:custDataLst>
              <p:tags r:id="rId12"/>
            </p:custDataLst>
          </p:nvPr>
        </p:nvSpPr>
        <p:spPr>
          <a:xfrm>
            <a:off x="1213702" y="4511967"/>
            <a:ext cx="719719" cy="719719"/>
          </a:xfrm>
          <a:prstGeom prst="roundRect">
            <a:avLst/>
          </a:prstGeom>
          <a:solidFill>
            <a:srgbClr val="C00000"/>
          </a:solidFill>
          <a:ln w="12700" cap="flat" cmpd="sng" algn="ctr">
            <a:noFill/>
            <a:prstDash val="solid"/>
            <a:miter lim="800000"/>
          </a:ln>
          <a:effectLst/>
        </p:spPr>
        <p:txBody>
          <a:bodyPr rtlCol="0" anchor="ctr"/>
          <a:lstStyle/>
          <a:p>
            <a:pPr algn="ctr" defTabSz="913765">
              <a:defRPr/>
            </a:pPr>
            <a:endParaRPr lang="zh-CN" altLang="en-US" sz="1800" kern="0">
              <a:solidFill>
                <a:prstClr val="white"/>
              </a:solidFill>
              <a:cs typeface="+mn-ea"/>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additive="base">
                                        <p:cTn id="7" dur="750" fill="hold"/>
                                        <p:tgtEl>
                                          <p:spTgt spid="37"/>
                                        </p:tgtEl>
                                        <p:attrNameLst>
                                          <p:attrName>ppt_x</p:attrName>
                                        </p:attrNameLst>
                                      </p:cBhvr>
                                      <p:tavLst>
                                        <p:tav tm="0">
                                          <p:val>
                                            <p:strVal val="#ppt_x"/>
                                          </p:val>
                                        </p:tav>
                                        <p:tav tm="100000">
                                          <p:val>
                                            <p:strVal val="#ppt_x"/>
                                          </p:val>
                                        </p:tav>
                                      </p:tavLst>
                                    </p:anim>
                                    <p:anim calcmode="lin" valueType="num">
                                      <p:cBhvr additive="base">
                                        <p:cTn id="8" dur="750" fill="hold"/>
                                        <p:tgtEl>
                                          <p:spTgt spid="37"/>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750"/>
                            </p:stCondLst>
                            <p:childTnLst>
                              <p:par>
                                <p:cTn id="10" presetID="2" presetClass="entr" presetSubtype="4" fill="hold" grpId="0" nodeType="afterEffect">
                                  <p:stCondLst>
                                    <p:cond delay="0"/>
                                  </p:stCondLst>
                                  <p:childTnLst>
                                    <p:set>
                                      <p:cBhvr>
                                        <p:cTn id="11" dur="1" fill="hold">
                                          <p:stCondLst>
                                            <p:cond delay="0"/>
                                          </p:stCondLst>
                                        </p:cTn>
                                        <p:tgtEl>
                                          <p:spTgt spid="40"/>
                                        </p:tgtEl>
                                        <p:attrNameLst>
                                          <p:attrName>style.visibility</p:attrName>
                                        </p:attrNameLst>
                                      </p:cBhvr>
                                      <p:to>
                                        <p:strVal val="visible"/>
                                      </p:to>
                                    </p:set>
                                    <p:anim calcmode="lin" valueType="num">
                                      <p:cBhvr additive="base">
                                        <p:cTn id="12" dur="750" fill="hold"/>
                                        <p:tgtEl>
                                          <p:spTgt spid="40"/>
                                        </p:tgtEl>
                                        <p:attrNameLst>
                                          <p:attrName>ppt_x</p:attrName>
                                        </p:attrNameLst>
                                      </p:cBhvr>
                                      <p:tavLst>
                                        <p:tav tm="0">
                                          <p:val>
                                            <p:strVal val="#ppt_x"/>
                                          </p:val>
                                        </p:tav>
                                        <p:tav tm="100000">
                                          <p:val>
                                            <p:strVal val="#ppt_x"/>
                                          </p:val>
                                        </p:tav>
                                      </p:tavLst>
                                    </p:anim>
                                    <p:anim calcmode="lin" valueType="num">
                                      <p:cBhvr additive="base">
                                        <p:cTn id="13" dur="750" fill="hold"/>
                                        <p:tgtEl>
                                          <p:spTgt spid="40"/>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750" fill="hold"/>
                                        <p:tgtEl>
                                          <p:spTgt spid="47"/>
                                        </p:tgtEl>
                                        <p:attrNameLst>
                                          <p:attrName>ppt_x</p:attrName>
                                        </p:attrNameLst>
                                      </p:cBhvr>
                                      <p:tavLst>
                                        <p:tav tm="0">
                                          <p:val>
                                            <p:strVal val="#ppt_x"/>
                                          </p:val>
                                        </p:tav>
                                        <p:tav tm="100000">
                                          <p:val>
                                            <p:strVal val="#ppt_x"/>
                                          </p:val>
                                        </p:tav>
                                      </p:tavLst>
                                    </p:anim>
                                    <p:anim calcmode="lin" valueType="num">
                                      <p:cBhvr additive="base">
                                        <p:cTn id="18" dur="750" fill="hold"/>
                                        <p:tgtEl>
                                          <p:spTgt spid="47"/>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2250"/>
                            </p:stCondLst>
                            <p:childTnLst>
                              <p:par>
                                <p:cTn id="20" presetID="2" presetClass="entr" presetSubtype="4" fill="hold" nodeType="afterEffect">
                                  <p:stCondLst>
                                    <p:cond delay="0"/>
                                  </p:stCondLst>
                                  <p:childTnLst>
                                    <p:set>
                                      <p:cBhvr>
                                        <p:cTn id="21" dur="1" fill="hold">
                                          <p:stCondLst>
                                            <p:cond delay="0"/>
                                          </p:stCondLst>
                                        </p:cTn>
                                        <p:tgtEl>
                                          <p:spTgt spid="30"/>
                                        </p:tgtEl>
                                        <p:attrNameLst>
                                          <p:attrName>style.visibility</p:attrName>
                                        </p:attrNameLst>
                                      </p:cBhvr>
                                      <p:to>
                                        <p:strVal val="visible"/>
                                      </p:to>
                                    </p:set>
                                    <p:anim calcmode="lin" valueType="num">
                                      <p:cBhvr additive="base">
                                        <p:cTn id="22" dur="750" fill="hold"/>
                                        <p:tgtEl>
                                          <p:spTgt spid="30"/>
                                        </p:tgtEl>
                                        <p:attrNameLst>
                                          <p:attrName>ppt_x</p:attrName>
                                        </p:attrNameLst>
                                      </p:cBhvr>
                                      <p:tavLst>
                                        <p:tav tm="0">
                                          <p:val>
                                            <p:strVal val="#ppt_x"/>
                                          </p:val>
                                        </p:tav>
                                        <p:tav tm="100000">
                                          <p:val>
                                            <p:strVal val="#ppt_x"/>
                                          </p:val>
                                        </p:tav>
                                      </p:tavLst>
                                    </p:anim>
                                    <p:anim calcmode="lin" valueType="num">
                                      <p:cBhvr additive="base">
                                        <p:cTn id="23" dur="750" fill="hold"/>
                                        <p:tgtEl>
                                          <p:spTgt spid="30"/>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3000"/>
                            </p:stCondLst>
                            <p:childTnLst>
                              <p:par>
                                <p:cTn id="25" presetID="2" presetClass="entr" presetSubtype="4" fill="hold" nodeType="afterEffect">
                                  <p:stCondLst>
                                    <p:cond delay="0"/>
                                  </p:stCondLst>
                                  <p:childTnLst>
                                    <p:set>
                                      <p:cBhvr>
                                        <p:cTn id="26" dur="1" fill="hold">
                                          <p:stCondLst>
                                            <p:cond delay="0"/>
                                          </p:stCondLst>
                                        </p:cTn>
                                        <p:tgtEl>
                                          <p:spTgt spid="33"/>
                                        </p:tgtEl>
                                        <p:attrNameLst>
                                          <p:attrName>style.visibility</p:attrName>
                                        </p:attrNameLst>
                                      </p:cBhvr>
                                      <p:to>
                                        <p:strVal val="visible"/>
                                      </p:to>
                                    </p:set>
                                    <p:anim calcmode="lin" valueType="num">
                                      <p:cBhvr additive="base">
                                        <p:cTn id="27" dur="750" fill="hold"/>
                                        <p:tgtEl>
                                          <p:spTgt spid="33"/>
                                        </p:tgtEl>
                                        <p:attrNameLst>
                                          <p:attrName>ppt_x</p:attrName>
                                        </p:attrNameLst>
                                      </p:cBhvr>
                                      <p:tavLst>
                                        <p:tav tm="0">
                                          <p:val>
                                            <p:strVal val="#ppt_x"/>
                                          </p:val>
                                        </p:tav>
                                        <p:tav tm="100000">
                                          <p:val>
                                            <p:strVal val="#ppt_x"/>
                                          </p:val>
                                        </p:tav>
                                      </p:tavLst>
                                    </p:anim>
                                    <p:anim calcmode="lin" valueType="num">
                                      <p:cBhvr additive="base">
                                        <p:cTn id="28" dur="750" fill="hold"/>
                                        <p:tgtEl>
                                          <p:spTgt spid="33"/>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3750"/>
                            </p:stCondLst>
                            <p:childTnLst>
                              <p:par>
                                <p:cTn id="30" presetID="2" presetClass="entr" presetSubtype="4" fill="hold" nodeType="afterEffect">
                                  <p:stCondLst>
                                    <p:cond delay="0"/>
                                  </p:stCondLst>
                                  <p:childTnLst>
                                    <p:set>
                                      <p:cBhvr>
                                        <p:cTn id="31" dur="1" fill="hold">
                                          <p:stCondLst>
                                            <p:cond delay="0"/>
                                          </p:stCondLst>
                                        </p:cTn>
                                        <p:tgtEl>
                                          <p:spTgt spid="44"/>
                                        </p:tgtEl>
                                        <p:attrNameLst>
                                          <p:attrName>style.visibility</p:attrName>
                                        </p:attrNameLst>
                                      </p:cBhvr>
                                      <p:to>
                                        <p:strVal val="visible"/>
                                      </p:to>
                                    </p:set>
                                    <p:anim calcmode="lin" valueType="num">
                                      <p:cBhvr additive="base">
                                        <p:cTn id="32" dur="750" fill="hold"/>
                                        <p:tgtEl>
                                          <p:spTgt spid="44"/>
                                        </p:tgtEl>
                                        <p:attrNameLst>
                                          <p:attrName>ppt_x</p:attrName>
                                        </p:attrNameLst>
                                      </p:cBhvr>
                                      <p:tavLst>
                                        <p:tav tm="0">
                                          <p:val>
                                            <p:strVal val="#ppt_x"/>
                                          </p:val>
                                        </p:tav>
                                        <p:tav tm="100000">
                                          <p:val>
                                            <p:strVal val="#ppt_x"/>
                                          </p:val>
                                        </p:tav>
                                      </p:tavLst>
                                    </p:anim>
                                    <p:anim calcmode="lin" valueType="num">
                                      <p:cBhvr additive="base">
                                        <p:cTn id="33" dur="750" fill="hold"/>
                                        <p:tgtEl>
                                          <p:spTgt spid="44"/>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4500"/>
                            </p:stCondLst>
                            <p:childTnLst>
                              <p:par>
                                <p:cTn id="35" presetID="2" presetClass="entr" presetSubtype="4" fill="hold" grpId="0" nodeType="after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additive="base">
                                        <p:cTn id="37" dur="750" fill="hold"/>
                                        <p:tgtEl>
                                          <p:spTgt spid="34"/>
                                        </p:tgtEl>
                                        <p:attrNameLst>
                                          <p:attrName>ppt_x</p:attrName>
                                        </p:attrNameLst>
                                      </p:cBhvr>
                                      <p:tavLst>
                                        <p:tav tm="0">
                                          <p:val>
                                            <p:strVal val="#ppt_x"/>
                                          </p:val>
                                        </p:tav>
                                        <p:tav tm="100000">
                                          <p:val>
                                            <p:strVal val="#ppt_x"/>
                                          </p:val>
                                        </p:tav>
                                      </p:tavLst>
                                    </p:anim>
                                    <p:anim calcmode="lin" valueType="num">
                                      <p:cBhvr additive="base">
                                        <p:cTn id="38" dur="750" fill="hold"/>
                                        <p:tgtEl>
                                          <p:spTgt spid="34"/>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5250"/>
                            </p:stCondLst>
                            <p:childTnLst>
                              <p:par>
                                <p:cTn id="40" presetID="2" presetClass="entr" presetSubtype="4" fill="hold" grpId="0" nodeType="afterEffect">
                                  <p:stCondLst>
                                    <p:cond delay="0"/>
                                  </p:stCondLst>
                                  <p:childTnLst>
                                    <p:set>
                                      <p:cBhvr>
                                        <p:cTn id="41" dur="1" fill="hold">
                                          <p:stCondLst>
                                            <p:cond delay="0"/>
                                          </p:stCondLst>
                                        </p:cTn>
                                        <p:tgtEl>
                                          <p:spTgt spid="35"/>
                                        </p:tgtEl>
                                        <p:attrNameLst>
                                          <p:attrName>style.visibility</p:attrName>
                                        </p:attrNameLst>
                                      </p:cBhvr>
                                      <p:to>
                                        <p:strVal val="visible"/>
                                      </p:to>
                                    </p:set>
                                    <p:anim calcmode="lin" valueType="num">
                                      <p:cBhvr additive="base">
                                        <p:cTn id="42" dur="750" fill="hold"/>
                                        <p:tgtEl>
                                          <p:spTgt spid="35"/>
                                        </p:tgtEl>
                                        <p:attrNameLst>
                                          <p:attrName>ppt_x</p:attrName>
                                        </p:attrNameLst>
                                      </p:cBhvr>
                                      <p:tavLst>
                                        <p:tav tm="0">
                                          <p:val>
                                            <p:strVal val="#ppt_x"/>
                                          </p:val>
                                        </p:tav>
                                        <p:tav tm="100000">
                                          <p:val>
                                            <p:strVal val="#ppt_x"/>
                                          </p:val>
                                        </p:tav>
                                      </p:tavLst>
                                    </p:anim>
                                    <p:anim calcmode="lin" valueType="num">
                                      <p:cBhvr additive="base">
                                        <p:cTn id="43" dur="750" fill="hold"/>
                                        <p:tgtEl>
                                          <p:spTgt spid="35"/>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6000"/>
                            </p:stCondLst>
                            <p:childTnLst>
                              <p:par>
                                <p:cTn id="45" presetID="2" presetClass="entr" presetSubtype="4" fill="hold" grpId="0" nodeType="afterEffect">
                                  <p:stCondLst>
                                    <p:cond delay="0"/>
                                  </p:stCondLst>
                                  <p:childTnLst>
                                    <p:set>
                                      <p:cBhvr>
                                        <p:cTn id="46" dur="1" fill="hold">
                                          <p:stCondLst>
                                            <p:cond delay="0"/>
                                          </p:stCondLst>
                                        </p:cTn>
                                        <p:tgtEl>
                                          <p:spTgt spid="45"/>
                                        </p:tgtEl>
                                        <p:attrNameLst>
                                          <p:attrName>style.visibility</p:attrName>
                                        </p:attrNameLst>
                                      </p:cBhvr>
                                      <p:to>
                                        <p:strVal val="visible"/>
                                      </p:to>
                                    </p:set>
                                    <p:anim calcmode="lin" valueType="num">
                                      <p:cBhvr additive="base">
                                        <p:cTn id="47" dur="750" fill="hold"/>
                                        <p:tgtEl>
                                          <p:spTgt spid="45"/>
                                        </p:tgtEl>
                                        <p:attrNameLst>
                                          <p:attrName>ppt_x</p:attrName>
                                        </p:attrNameLst>
                                      </p:cBhvr>
                                      <p:tavLst>
                                        <p:tav tm="0">
                                          <p:val>
                                            <p:strVal val="#ppt_x"/>
                                          </p:val>
                                        </p:tav>
                                        <p:tav tm="100000">
                                          <p:val>
                                            <p:strVal val="#ppt_x"/>
                                          </p:val>
                                        </p:tav>
                                      </p:tavLst>
                                    </p:anim>
                                    <p:anim calcmode="lin" valueType="num">
                                      <p:cBhvr additive="base">
                                        <p:cTn id="48" dur="750" fill="hold"/>
                                        <p:tgtEl>
                                          <p:spTgt spid="45"/>
                                        </p:tgtEl>
                                        <p:attrNameLst>
                                          <p:attrName>ppt_y</p:attrName>
                                        </p:attrNameLst>
                                      </p:cBhvr>
                                      <p:tavLst>
                                        <p:tav tm="0">
                                          <p:val>
                                            <p:strVal val="1+#ppt_h/2"/>
                                          </p:val>
                                        </p:tav>
                                        <p:tav tm="100000">
                                          <p:val>
                                            <p:strVal val="#ppt_y"/>
                                          </p:val>
                                        </p:tav>
                                      </p:tavLst>
                                    </p:anim>
                                  </p:childTnLst>
                                </p:cTn>
                              </p:par>
                            </p:childTnLst>
                          </p:cTn>
                        </p:par>
                        <p:par>
                          <p:cTn id="49" fill="hold" nodeType="afterGroup">
                            <p:stCondLst>
                              <p:cond delay="6750"/>
                            </p:stCondLst>
                            <p:childTnLst>
                              <p:par>
                                <p:cTn id="50" presetID="2" presetClass="entr" presetSubtype="4"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additive="base">
                                        <p:cTn id="52" dur="750" fill="hold"/>
                                        <p:tgtEl>
                                          <p:spTgt spid="28"/>
                                        </p:tgtEl>
                                        <p:attrNameLst>
                                          <p:attrName>ppt_x</p:attrName>
                                        </p:attrNameLst>
                                      </p:cBhvr>
                                      <p:tavLst>
                                        <p:tav tm="0">
                                          <p:val>
                                            <p:strVal val="#ppt_x"/>
                                          </p:val>
                                        </p:tav>
                                        <p:tav tm="100000">
                                          <p:val>
                                            <p:strVal val="#ppt_x"/>
                                          </p:val>
                                        </p:tav>
                                      </p:tavLst>
                                    </p:anim>
                                    <p:anim calcmode="lin" valueType="num">
                                      <p:cBhvr additive="base">
                                        <p:cTn id="53" dur="750" fill="hold"/>
                                        <p:tgtEl>
                                          <p:spTgt spid="28"/>
                                        </p:tgtEl>
                                        <p:attrNameLst>
                                          <p:attrName>ppt_y</p:attrName>
                                        </p:attrNameLst>
                                      </p:cBhvr>
                                      <p:tavLst>
                                        <p:tav tm="0">
                                          <p:val>
                                            <p:strVal val="1+#ppt_h/2"/>
                                          </p:val>
                                        </p:tav>
                                        <p:tav tm="100000">
                                          <p:val>
                                            <p:strVal val="#ppt_y"/>
                                          </p:val>
                                        </p:tav>
                                      </p:tavLst>
                                    </p:anim>
                                  </p:childTnLst>
                                </p:cTn>
                              </p:par>
                            </p:childTnLst>
                          </p:cTn>
                        </p:par>
                        <p:par>
                          <p:cTn id="54" fill="hold" nodeType="afterGroup">
                            <p:stCondLst>
                              <p:cond delay="7500"/>
                            </p:stCondLst>
                            <p:childTnLst>
                              <p:par>
                                <p:cTn id="55" presetID="2" presetClass="entr" presetSubtype="4" fill="hold" grpId="0" nodeType="afterEffect">
                                  <p:stCondLst>
                                    <p:cond delay="0"/>
                                  </p:stCondLst>
                                  <p:childTnLst>
                                    <p:set>
                                      <p:cBhvr>
                                        <p:cTn id="56" dur="1" fill="hold">
                                          <p:stCondLst>
                                            <p:cond delay="0"/>
                                          </p:stCondLst>
                                        </p:cTn>
                                        <p:tgtEl>
                                          <p:spTgt spid="31"/>
                                        </p:tgtEl>
                                        <p:attrNameLst>
                                          <p:attrName>style.visibility</p:attrName>
                                        </p:attrNameLst>
                                      </p:cBhvr>
                                      <p:to>
                                        <p:strVal val="visible"/>
                                      </p:to>
                                    </p:set>
                                    <p:anim calcmode="lin" valueType="num">
                                      <p:cBhvr additive="base">
                                        <p:cTn id="57" dur="750" fill="hold"/>
                                        <p:tgtEl>
                                          <p:spTgt spid="31"/>
                                        </p:tgtEl>
                                        <p:attrNameLst>
                                          <p:attrName>ppt_x</p:attrName>
                                        </p:attrNameLst>
                                      </p:cBhvr>
                                      <p:tavLst>
                                        <p:tav tm="0">
                                          <p:val>
                                            <p:strVal val="#ppt_x"/>
                                          </p:val>
                                        </p:tav>
                                        <p:tav tm="100000">
                                          <p:val>
                                            <p:strVal val="#ppt_x"/>
                                          </p:val>
                                        </p:tav>
                                      </p:tavLst>
                                    </p:anim>
                                    <p:anim calcmode="lin" valueType="num">
                                      <p:cBhvr additive="base">
                                        <p:cTn id="58" dur="750" fill="hold"/>
                                        <p:tgtEl>
                                          <p:spTgt spid="31"/>
                                        </p:tgtEl>
                                        <p:attrNameLst>
                                          <p:attrName>ppt_y</p:attrName>
                                        </p:attrNameLst>
                                      </p:cBhvr>
                                      <p:tavLst>
                                        <p:tav tm="0">
                                          <p:val>
                                            <p:strVal val="1+#ppt_h/2"/>
                                          </p:val>
                                        </p:tav>
                                        <p:tav tm="100000">
                                          <p:val>
                                            <p:strVal val="#ppt_y"/>
                                          </p:val>
                                        </p:tav>
                                      </p:tavLst>
                                    </p:anim>
                                  </p:childTnLst>
                                </p:cTn>
                              </p:par>
                            </p:childTnLst>
                          </p:cTn>
                        </p:par>
                        <p:par>
                          <p:cTn id="59" fill="hold" nodeType="afterGroup">
                            <p:stCondLst>
                              <p:cond delay="8250"/>
                            </p:stCondLst>
                            <p:childTnLst>
                              <p:par>
                                <p:cTn id="60" presetID="2" presetClass="entr" presetSubtype="4" fill="hold" grpId="0" nodeType="afterEffect">
                                  <p:stCondLst>
                                    <p:cond delay="0"/>
                                  </p:stCondLst>
                                  <p:childTnLst>
                                    <p:set>
                                      <p:cBhvr>
                                        <p:cTn id="61" dur="1" fill="hold">
                                          <p:stCondLst>
                                            <p:cond delay="0"/>
                                          </p:stCondLst>
                                        </p:cTn>
                                        <p:tgtEl>
                                          <p:spTgt spid="42"/>
                                        </p:tgtEl>
                                        <p:attrNameLst>
                                          <p:attrName>style.visibility</p:attrName>
                                        </p:attrNameLst>
                                      </p:cBhvr>
                                      <p:to>
                                        <p:strVal val="visible"/>
                                      </p:to>
                                    </p:set>
                                    <p:anim calcmode="lin" valueType="num">
                                      <p:cBhvr additive="base">
                                        <p:cTn id="62" dur="750" fill="hold"/>
                                        <p:tgtEl>
                                          <p:spTgt spid="42"/>
                                        </p:tgtEl>
                                        <p:attrNameLst>
                                          <p:attrName>ppt_x</p:attrName>
                                        </p:attrNameLst>
                                      </p:cBhvr>
                                      <p:tavLst>
                                        <p:tav tm="0">
                                          <p:val>
                                            <p:strVal val="#ppt_x"/>
                                          </p:val>
                                        </p:tav>
                                        <p:tav tm="100000">
                                          <p:val>
                                            <p:strVal val="#ppt_x"/>
                                          </p:val>
                                        </p:tav>
                                      </p:tavLst>
                                    </p:anim>
                                    <p:anim calcmode="lin" valueType="num">
                                      <p:cBhvr additive="base">
                                        <p:cTn id="63" dur="75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4" grpId="0" animBg="1"/>
      <p:bldP spid="35" grpId="0" animBg="1"/>
      <p:bldP spid="37" grpId="0" animBg="1"/>
      <p:bldP spid="40" grpId="0" animBg="1"/>
      <p:bldP spid="42" grpId="0" animBg="1"/>
      <p:bldP spid="45" grpId="0" animBg="1"/>
      <p:bldP spid="4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298359" y="3429000"/>
            <a:ext cx="7595283" cy="1821326"/>
            <a:chOff x="2298359" y="3429000"/>
            <a:chExt cx="7595283" cy="1821326"/>
          </a:xfrm>
        </p:grpSpPr>
        <p:sp>
          <p:nvSpPr>
            <p:cNvPr id="5" name="PA-102238"/>
            <p:cNvSpPr/>
            <p:nvPr>
              <p:custDataLst>
                <p:tags r:id="rId1"/>
              </p:custDataLst>
            </p:nvPr>
          </p:nvSpPr>
          <p:spPr>
            <a:xfrm>
              <a:off x="5590535" y="3429000"/>
              <a:ext cx="1010929" cy="445978"/>
            </a:xfrm>
            <a:prstGeom prst="roundRect">
              <a:avLst/>
            </a:prstGeom>
            <a:solidFill>
              <a:srgbClr val="C00000"/>
            </a:solidFill>
            <a:ln w="12700" cap="flat" cmpd="sng" algn="ctr">
              <a:noFill/>
              <a:prstDash val="solid"/>
              <a:miter lim="800000"/>
            </a:ln>
            <a:effectLst/>
          </p:spPr>
          <p:txBody>
            <a:bodyPr rtlCol="0" anchor="ctr"/>
            <a:lstStyle/>
            <a:p>
              <a:pPr algn="ctr">
                <a:defRPr/>
              </a:pPr>
              <a:r>
                <a:rPr lang="en-US" altLang="zh-CN" sz="2400" kern="0">
                  <a:solidFill>
                    <a:prstClr val="white"/>
                  </a:solidFill>
                  <a:cs typeface="+mn-ea"/>
                  <a:sym typeface="+mn-lt"/>
                </a:rPr>
                <a:t>0 4</a:t>
              </a:r>
              <a:endParaRPr lang="zh-CN" altLang="en-US" sz="2400" kern="0">
                <a:solidFill>
                  <a:prstClr val="white"/>
                </a:solidFill>
                <a:cs typeface="+mn-ea"/>
                <a:sym typeface="+mn-lt"/>
              </a:endParaRPr>
            </a:p>
          </p:txBody>
        </p:sp>
        <p:sp>
          <p:nvSpPr>
            <p:cNvPr id="6" name="PA-102239"/>
            <p:cNvSpPr>
              <a:spLocks noChangeArrowheads="1"/>
            </p:cNvSpPr>
            <p:nvPr>
              <p:custDataLst>
                <p:tags r:id="rId2"/>
              </p:custDataLst>
            </p:nvPr>
          </p:nvSpPr>
          <p:spPr bwMode="auto">
            <a:xfrm>
              <a:off x="3423919" y="4058541"/>
              <a:ext cx="534416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4400" b="1">
                  <a:solidFill>
                    <a:srgbClr val="C00000"/>
                  </a:solidFill>
                  <a:latin typeface="+mj-ea"/>
                  <a:ea typeface="+mj-ea"/>
                  <a:cs typeface="+mn-ea"/>
                  <a:sym typeface="+mn-lt"/>
                </a:rPr>
                <a:t>共和国精神学习内容</a:t>
              </a:r>
            </a:p>
          </p:txBody>
        </p:sp>
        <p:sp>
          <p:nvSpPr>
            <p:cNvPr id="7" name="PA-102240"/>
            <p:cNvSpPr/>
            <p:nvPr>
              <p:custDataLst>
                <p:tags r:id="rId3"/>
              </p:custDataLst>
            </p:nvPr>
          </p:nvSpPr>
          <p:spPr>
            <a:xfrm>
              <a:off x="2298359" y="4880994"/>
              <a:ext cx="7595283" cy="369332"/>
            </a:xfrm>
            <a:prstGeom prst="rect">
              <a:avLst/>
            </a:prstGeom>
          </p:spPr>
          <p:txBody>
            <a:bodyPr wrap="square">
              <a:spAutoFit/>
            </a:bodyPr>
            <a:lstStyle/>
            <a:p>
              <a:pPr algn="ctr"/>
              <a:r>
                <a:rPr lang="zh-CN" altLang="en-US">
                  <a:solidFill>
                    <a:srgbClr val="C00000"/>
                  </a:solidFill>
                  <a:cs typeface="+mn-ea"/>
                  <a:sym typeface="+mn-lt"/>
                </a:rPr>
                <a:t>热爱祖国共同奋斗</a:t>
              </a:r>
            </a:p>
          </p:txBody>
        </p:sp>
      </p:gr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PA-1022189"/>
          <p:cNvSpPr/>
          <p:nvPr>
            <p:custDataLst>
              <p:tags r:id="rId1"/>
            </p:custDataLst>
          </p:nvPr>
        </p:nvSpPr>
        <p:spPr>
          <a:xfrm>
            <a:off x="1271011" y="1317622"/>
            <a:ext cx="7913141" cy="1009811"/>
          </a:xfrm>
          <a:prstGeom prst="roundRect">
            <a:avLst>
              <a:gd name="adj" fmla="val 50000"/>
            </a:avLst>
          </a:prstGeom>
          <a:solidFill>
            <a:srgbClr val="C00000"/>
          </a:solidFill>
          <a:ln w="12700" cap="flat" cmpd="sng" algn="ctr">
            <a:noFill/>
            <a:prstDash val="solid"/>
            <a:miter lim="800000"/>
          </a:ln>
          <a:effectLst/>
        </p:spPr>
        <p:txBody>
          <a:bodyPr rtlCol="0" anchor="ctr"/>
          <a:lstStyle/>
          <a:p>
            <a:r>
              <a:rPr lang="zh-CN" altLang="en-US">
                <a:solidFill>
                  <a:schemeClr val="bg1"/>
                </a:solidFill>
              </a:rPr>
              <a:t>学习坚持绝对忠诚的政治品格。我们的党之所以能永葆先进性，不断地焕发青春与活力，关键就是一代又一代共产党人前赴后继，始终坚持热爱党、忠诚于党的结果。</a:t>
            </a:r>
            <a:endParaRPr lang="zh-CN" altLang="en-US">
              <a:solidFill>
                <a:schemeClr val="bg1"/>
              </a:solidFill>
              <a:cs typeface="+mn-ea"/>
              <a:sym typeface="+mn-lt"/>
            </a:endParaRPr>
          </a:p>
        </p:txBody>
      </p:sp>
      <p:cxnSp>
        <p:nvCxnSpPr>
          <p:cNvPr id="30" name="PA-1022191"/>
          <p:cNvCxnSpPr>
            <a:stCxn id="37" idx="2"/>
            <a:endCxn id="40" idx="0"/>
          </p:cNvCxnSpPr>
          <p:nvPr>
            <p:custDataLst>
              <p:tags r:id="rId2"/>
            </p:custDataLst>
          </p:nvPr>
        </p:nvCxnSpPr>
        <p:spPr>
          <a:xfrm flipH="1">
            <a:off x="10561128" y="2185107"/>
            <a:ext cx="0" cy="791803"/>
          </a:xfrm>
          <a:prstGeom prst="line">
            <a:avLst/>
          </a:prstGeom>
          <a:noFill/>
          <a:ln w="9525" cap="flat" cmpd="sng" algn="ctr">
            <a:solidFill>
              <a:srgbClr val="591300"/>
            </a:solidFill>
            <a:prstDash val="solid"/>
            <a:miter lim="800000"/>
          </a:ln>
          <a:effectLst/>
        </p:spPr>
      </p:cxnSp>
      <p:sp>
        <p:nvSpPr>
          <p:cNvPr id="31" name="PA-1022192"/>
          <p:cNvSpPr/>
          <p:nvPr>
            <p:custDataLst>
              <p:tags r:id="rId3"/>
            </p:custDataLst>
          </p:nvPr>
        </p:nvSpPr>
        <p:spPr>
          <a:xfrm>
            <a:off x="1269913" y="2830245"/>
            <a:ext cx="7966567" cy="1009811"/>
          </a:xfrm>
          <a:prstGeom prst="roundRect">
            <a:avLst>
              <a:gd name="adj" fmla="val 50000"/>
            </a:avLst>
          </a:prstGeom>
          <a:solidFill>
            <a:srgbClr val="C00000"/>
          </a:solidFill>
          <a:ln w="12700" cap="flat" cmpd="sng" algn="ctr">
            <a:noFill/>
            <a:prstDash val="solid"/>
            <a:miter lim="800000"/>
          </a:ln>
          <a:effectLst/>
        </p:spPr>
        <p:txBody>
          <a:bodyPr rtlCol="0" anchor="ctr"/>
          <a:lstStyle/>
          <a:p>
            <a:r>
              <a:rPr lang="zh-CN" altLang="en-US">
                <a:solidFill>
                  <a:schemeClr val="bg1"/>
                </a:solidFill>
              </a:rPr>
              <a:t>学习坚持高度自觉的大局意识</a:t>
            </a:r>
            <a:r>
              <a:rPr lang="en-US" altLang="zh-CN">
                <a:solidFill>
                  <a:schemeClr val="bg1"/>
                </a:solidFill>
              </a:rPr>
              <a:t>;</a:t>
            </a:r>
            <a:r>
              <a:rPr lang="zh-CN" altLang="en-US">
                <a:solidFill>
                  <a:schemeClr val="bg1"/>
                </a:solidFill>
              </a:rPr>
              <a:t>学习坚持极端负责的工作作风</a:t>
            </a:r>
            <a:r>
              <a:rPr lang="en-US" altLang="zh-CN">
                <a:solidFill>
                  <a:schemeClr val="bg1"/>
                </a:solidFill>
              </a:rPr>
              <a:t>;</a:t>
            </a:r>
            <a:r>
              <a:rPr lang="zh-CN" altLang="en-US">
                <a:solidFill>
                  <a:schemeClr val="bg1"/>
                </a:solidFill>
              </a:rPr>
              <a:t>学习坚持无怨无悔的奉献精神。</a:t>
            </a:r>
            <a:endParaRPr lang="zh-CN" altLang="en-US">
              <a:solidFill>
                <a:schemeClr val="bg1"/>
              </a:solidFill>
              <a:cs typeface="+mn-ea"/>
              <a:sym typeface="+mn-lt"/>
            </a:endParaRPr>
          </a:p>
        </p:txBody>
      </p:sp>
      <p:cxnSp>
        <p:nvCxnSpPr>
          <p:cNvPr id="33" name="PA-1022194"/>
          <p:cNvCxnSpPr>
            <a:stCxn id="40" idx="2"/>
          </p:cNvCxnSpPr>
          <p:nvPr>
            <p:custDataLst>
              <p:tags r:id="rId4"/>
            </p:custDataLst>
          </p:nvPr>
        </p:nvCxnSpPr>
        <p:spPr>
          <a:xfrm flipH="1">
            <a:off x="10561128" y="3696629"/>
            <a:ext cx="0" cy="837397"/>
          </a:xfrm>
          <a:prstGeom prst="line">
            <a:avLst/>
          </a:prstGeom>
          <a:noFill/>
          <a:ln w="9525" cap="flat" cmpd="sng" algn="ctr">
            <a:solidFill>
              <a:srgbClr val="591300"/>
            </a:solidFill>
            <a:prstDash val="solid"/>
            <a:miter lim="800000"/>
          </a:ln>
          <a:effectLst/>
        </p:spPr>
      </p:cxnSp>
      <p:sp>
        <p:nvSpPr>
          <p:cNvPr id="34" name="PA-1022195"/>
          <p:cNvSpPr>
            <a:spLocks noChangeAspect="1"/>
          </p:cNvSpPr>
          <p:nvPr>
            <p:custDataLst>
              <p:tags r:id="rId5"/>
            </p:custDataLst>
          </p:nvPr>
        </p:nvSpPr>
        <p:spPr>
          <a:xfrm>
            <a:off x="9038557" y="1648103"/>
            <a:ext cx="395845" cy="395845"/>
          </a:xfrm>
          <a:prstGeom prst="roundRect">
            <a:avLst>
              <a:gd name="adj" fmla="val 50000"/>
            </a:avLst>
          </a:prstGeom>
          <a:solidFill>
            <a:srgbClr val="8E1E00"/>
          </a:solidFill>
          <a:ln w="25400" cap="flat" cmpd="sng" algn="ctr">
            <a:solidFill>
              <a:srgbClr val="FFFAE3"/>
            </a:solidFill>
            <a:prstDash val="solid"/>
            <a:miter lim="800000"/>
          </a:ln>
          <a:effectLst/>
        </p:spPr>
        <p:txBody>
          <a:bodyPr rtlCol="0" anchor="ctr"/>
          <a:lstStyle/>
          <a:p>
            <a:pPr algn="ctr" defTabSz="913765">
              <a:defRPr/>
            </a:pPr>
            <a:r>
              <a:rPr lang="en-US" altLang="zh-CN" sz="1800" b="1" kern="0">
                <a:solidFill>
                  <a:srgbClr val="FFFAE3"/>
                </a:solidFill>
                <a:cs typeface="+mn-ea"/>
                <a:sym typeface="+mn-lt"/>
              </a:rPr>
              <a:t>1</a:t>
            </a:r>
            <a:endParaRPr lang="zh-CN" altLang="en-US" sz="1800" b="1" kern="0">
              <a:solidFill>
                <a:srgbClr val="FFFAE3"/>
              </a:solidFill>
              <a:cs typeface="+mn-ea"/>
              <a:sym typeface="+mn-lt"/>
            </a:endParaRPr>
          </a:p>
        </p:txBody>
      </p:sp>
      <p:sp>
        <p:nvSpPr>
          <p:cNvPr id="35" name="PA-1022196"/>
          <p:cNvSpPr>
            <a:spLocks noChangeAspect="1"/>
          </p:cNvSpPr>
          <p:nvPr>
            <p:custDataLst>
              <p:tags r:id="rId6"/>
            </p:custDataLst>
          </p:nvPr>
        </p:nvSpPr>
        <p:spPr>
          <a:xfrm>
            <a:off x="9038557" y="3177618"/>
            <a:ext cx="395845" cy="395845"/>
          </a:xfrm>
          <a:prstGeom prst="roundRect">
            <a:avLst>
              <a:gd name="adj" fmla="val 50000"/>
            </a:avLst>
          </a:prstGeom>
          <a:solidFill>
            <a:srgbClr val="8E1E00"/>
          </a:solidFill>
          <a:ln w="25400" cap="flat" cmpd="sng" algn="ctr">
            <a:solidFill>
              <a:srgbClr val="FFFAE3"/>
            </a:solidFill>
            <a:prstDash val="solid"/>
            <a:miter lim="800000"/>
          </a:ln>
          <a:effectLst/>
        </p:spPr>
        <p:txBody>
          <a:bodyPr rtlCol="0" anchor="ctr"/>
          <a:lstStyle/>
          <a:p>
            <a:pPr algn="ctr" defTabSz="913765">
              <a:defRPr/>
            </a:pPr>
            <a:r>
              <a:rPr lang="en-US" altLang="zh-CN" sz="1800" b="1" kern="0">
                <a:solidFill>
                  <a:srgbClr val="FFFAE3"/>
                </a:solidFill>
                <a:cs typeface="+mn-ea"/>
                <a:sym typeface="+mn-lt"/>
              </a:rPr>
              <a:t>2</a:t>
            </a:r>
            <a:endParaRPr lang="zh-CN" altLang="en-US" sz="1800" b="1" kern="0">
              <a:solidFill>
                <a:srgbClr val="FFFAE3"/>
              </a:solidFill>
              <a:cs typeface="+mn-ea"/>
              <a:sym typeface="+mn-lt"/>
            </a:endParaRPr>
          </a:p>
        </p:txBody>
      </p:sp>
      <p:sp>
        <p:nvSpPr>
          <p:cNvPr id="37" name="PA-矩形: 圆角 2"/>
          <p:cNvSpPr>
            <a:spLocks noChangeAspect="1"/>
          </p:cNvSpPr>
          <p:nvPr>
            <p:custDataLst>
              <p:tags r:id="rId7"/>
            </p:custDataLst>
          </p:nvPr>
        </p:nvSpPr>
        <p:spPr>
          <a:xfrm>
            <a:off x="10201269" y="1465388"/>
            <a:ext cx="719719" cy="719719"/>
          </a:xfrm>
          <a:prstGeom prst="roundRect">
            <a:avLst/>
          </a:prstGeom>
          <a:solidFill>
            <a:srgbClr val="C00000"/>
          </a:solidFill>
          <a:ln w="12700" cap="flat" cmpd="sng" algn="ctr">
            <a:noFill/>
            <a:prstDash val="solid"/>
            <a:miter lim="800000"/>
          </a:ln>
          <a:effectLst/>
        </p:spPr>
        <p:txBody>
          <a:bodyPr rtlCol="0" anchor="ctr"/>
          <a:lstStyle/>
          <a:p>
            <a:pPr algn="ctr" defTabSz="913765">
              <a:defRPr/>
            </a:pPr>
            <a:endParaRPr lang="zh-CN" altLang="en-US" sz="1800" kern="0">
              <a:solidFill>
                <a:prstClr val="white"/>
              </a:solidFill>
              <a:cs typeface="+mn-ea"/>
              <a:sym typeface="+mn-lt"/>
            </a:endParaRPr>
          </a:p>
        </p:txBody>
      </p:sp>
      <p:sp>
        <p:nvSpPr>
          <p:cNvPr id="40" name="PA-矩形: 圆角 23"/>
          <p:cNvSpPr>
            <a:spLocks noChangeAspect="1"/>
          </p:cNvSpPr>
          <p:nvPr>
            <p:custDataLst>
              <p:tags r:id="rId8"/>
            </p:custDataLst>
          </p:nvPr>
        </p:nvSpPr>
        <p:spPr>
          <a:xfrm>
            <a:off x="10201269" y="2976910"/>
            <a:ext cx="719719" cy="719719"/>
          </a:xfrm>
          <a:prstGeom prst="roundRect">
            <a:avLst/>
          </a:prstGeom>
          <a:solidFill>
            <a:srgbClr val="C00000"/>
          </a:solidFill>
          <a:ln w="12700" cap="flat" cmpd="sng" algn="ctr">
            <a:noFill/>
            <a:prstDash val="solid"/>
            <a:miter lim="800000"/>
          </a:ln>
          <a:effectLst/>
        </p:spPr>
        <p:txBody>
          <a:bodyPr rtlCol="0" anchor="ctr"/>
          <a:lstStyle/>
          <a:p>
            <a:pPr algn="ctr" defTabSz="913765">
              <a:defRPr/>
            </a:pPr>
            <a:endParaRPr lang="zh-CN" altLang="en-US" sz="1800" kern="0">
              <a:solidFill>
                <a:prstClr val="white"/>
              </a:solidFill>
              <a:cs typeface="+mn-ea"/>
              <a:sym typeface="+mn-lt"/>
            </a:endParaRPr>
          </a:p>
        </p:txBody>
      </p:sp>
      <p:sp>
        <p:nvSpPr>
          <p:cNvPr id="42" name="PA-1022199"/>
          <p:cNvSpPr/>
          <p:nvPr>
            <p:custDataLst>
              <p:tags r:id="rId9"/>
            </p:custDataLst>
          </p:nvPr>
        </p:nvSpPr>
        <p:spPr>
          <a:xfrm>
            <a:off x="1269913" y="4323838"/>
            <a:ext cx="7966575" cy="1009811"/>
          </a:xfrm>
          <a:prstGeom prst="roundRect">
            <a:avLst>
              <a:gd name="adj" fmla="val 50000"/>
            </a:avLst>
          </a:prstGeom>
          <a:solidFill>
            <a:srgbClr val="C00000"/>
          </a:solidFill>
          <a:ln w="12700" cap="flat" cmpd="sng" algn="ctr">
            <a:noFill/>
            <a:prstDash val="solid"/>
            <a:miter lim="800000"/>
          </a:ln>
          <a:effectLst/>
        </p:spPr>
        <p:txBody>
          <a:bodyPr rtlCol="0" anchor="ctr"/>
          <a:lstStyle/>
          <a:p>
            <a:r>
              <a:rPr lang="zh-CN" altLang="en-US">
                <a:solidFill>
                  <a:schemeClr val="bg1"/>
                </a:solidFill>
                <a:sym typeface="+mn-lt"/>
              </a:rPr>
              <a:t>发扬民主，严禁务实的科学作风；锐意创新，勇攀高峰；爱党爱国，忠诚事业；淡泊名利，无私奉献。</a:t>
            </a:r>
            <a:endParaRPr lang="zh-CN" altLang="en-US">
              <a:solidFill>
                <a:schemeClr val="bg1"/>
              </a:solidFill>
              <a:cs typeface="+mn-ea"/>
              <a:sym typeface="+mn-lt"/>
            </a:endParaRPr>
          </a:p>
        </p:txBody>
      </p:sp>
      <p:cxnSp>
        <p:nvCxnSpPr>
          <p:cNvPr id="44" name="PA-1022201"/>
          <p:cNvCxnSpPr>
            <a:stCxn id="47" idx="2"/>
          </p:cNvCxnSpPr>
          <p:nvPr>
            <p:custDataLst>
              <p:tags r:id="rId10"/>
            </p:custDataLst>
          </p:nvPr>
        </p:nvCxnSpPr>
        <p:spPr>
          <a:xfrm flipH="1">
            <a:off x="10561128" y="5190157"/>
            <a:ext cx="2" cy="623204"/>
          </a:xfrm>
          <a:prstGeom prst="line">
            <a:avLst/>
          </a:prstGeom>
          <a:noFill/>
          <a:ln w="9525" cap="flat" cmpd="sng" algn="ctr">
            <a:solidFill>
              <a:srgbClr val="591300"/>
            </a:solidFill>
            <a:prstDash val="solid"/>
            <a:miter lim="800000"/>
          </a:ln>
          <a:effectLst/>
        </p:spPr>
      </p:cxnSp>
      <p:sp>
        <p:nvSpPr>
          <p:cNvPr id="45" name="PA-1022202"/>
          <p:cNvSpPr>
            <a:spLocks noChangeAspect="1"/>
          </p:cNvSpPr>
          <p:nvPr>
            <p:custDataLst>
              <p:tags r:id="rId11"/>
            </p:custDataLst>
          </p:nvPr>
        </p:nvSpPr>
        <p:spPr>
          <a:xfrm>
            <a:off x="9038558" y="4671146"/>
            <a:ext cx="395845" cy="395845"/>
          </a:xfrm>
          <a:prstGeom prst="roundRect">
            <a:avLst>
              <a:gd name="adj" fmla="val 50000"/>
            </a:avLst>
          </a:prstGeom>
          <a:solidFill>
            <a:srgbClr val="8E1E00"/>
          </a:solidFill>
          <a:ln w="25400" cap="flat" cmpd="sng" algn="ctr">
            <a:solidFill>
              <a:srgbClr val="FFFAE3"/>
            </a:solidFill>
            <a:prstDash val="solid"/>
            <a:miter lim="800000"/>
          </a:ln>
          <a:effectLst/>
        </p:spPr>
        <p:txBody>
          <a:bodyPr rtlCol="0" anchor="ctr"/>
          <a:lstStyle/>
          <a:p>
            <a:pPr algn="ctr" defTabSz="913765">
              <a:defRPr/>
            </a:pPr>
            <a:r>
              <a:rPr lang="en-US" altLang="zh-CN" sz="1800" b="1" kern="0">
                <a:solidFill>
                  <a:srgbClr val="FFFAE3"/>
                </a:solidFill>
                <a:cs typeface="+mn-ea"/>
                <a:sym typeface="+mn-lt"/>
              </a:rPr>
              <a:t>3</a:t>
            </a:r>
            <a:endParaRPr lang="zh-CN" altLang="en-US" sz="1800" b="1" kern="0">
              <a:solidFill>
                <a:srgbClr val="FFFAE3"/>
              </a:solidFill>
              <a:cs typeface="+mn-ea"/>
              <a:sym typeface="+mn-lt"/>
            </a:endParaRPr>
          </a:p>
        </p:txBody>
      </p:sp>
      <p:sp>
        <p:nvSpPr>
          <p:cNvPr id="47" name="PA-矩形: 圆角 23"/>
          <p:cNvSpPr>
            <a:spLocks noChangeAspect="1"/>
          </p:cNvSpPr>
          <p:nvPr>
            <p:custDataLst>
              <p:tags r:id="rId12"/>
            </p:custDataLst>
          </p:nvPr>
        </p:nvSpPr>
        <p:spPr>
          <a:xfrm>
            <a:off x="10201270" y="4470438"/>
            <a:ext cx="719719" cy="719719"/>
          </a:xfrm>
          <a:prstGeom prst="roundRect">
            <a:avLst/>
          </a:prstGeom>
          <a:solidFill>
            <a:srgbClr val="C00000"/>
          </a:solidFill>
          <a:ln w="12700" cap="flat" cmpd="sng" algn="ctr">
            <a:noFill/>
            <a:prstDash val="solid"/>
            <a:miter lim="800000"/>
          </a:ln>
          <a:effectLst/>
        </p:spPr>
        <p:txBody>
          <a:bodyPr rtlCol="0" anchor="ctr"/>
          <a:lstStyle/>
          <a:p>
            <a:pPr algn="ctr" defTabSz="913765">
              <a:defRPr/>
            </a:pPr>
            <a:endParaRPr lang="zh-CN" altLang="en-US" sz="1800" kern="0">
              <a:solidFill>
                <a:prstClr val="white"/>
              </a:solidFill>
              <a:cs typeface="+mn-ea"/>
              <a:sym typeface="+mn-lt"/>
            </a:endParaRPr>
          </a:p>
        </p:txBody>
      </p:sp>
      <p:sp>
        <p:nvSpPr>
          <p:cNvPr id="16" name="PA-1022235"/>
          <p:cNvSpPr>
            <a:spLocks noChangeArrowheads="1"/>
          </p:cNvSpPr>
          <p:nvPr>
            <p:custDataLst>
              <p:tags r:id="rId13"/>
            </p:custDataLst>
          </p:nvPr>
        </p:nvSpPr>
        <p:spPr bwMode="auto">
          <a:xfrm>
            <a:off x="3883823" y="655888"/>
            <a:ext cx="442435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共和国精神学习内容</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750"/>
                                        <p:tgtEl>
                                          <p:spTgt spid="16"/>
                                        </p:tgtEl>
                                      </p:cBhvr>
                                    </p:animEffect>
                                    <p:anim calcmode="lin" valueType="num">
                                      <p:cBhvr>
                                        <p:cTn id="8" dur="750" fill="hold"/>
                                        <p:tgtEl>
                                          <p:spTgt spid="16"/>
                                        </p:tgtEl>
                                        <p:attrNameLst>
                                          <p:attrName>ppt_x</p:attrName>
                                        </p:attrNameLst>
                                      </p:cBhvr>
                                      <p:tavLst>
                                        <p:tav tm="0">
                                          <p:val>
                                            <p:strVal val="#ppt_x"/>
                                          </p:val>
                                        </p:tav>
                                        <p:tav tm="100000">
                                          <p:val>
                                            <p:strVal val="#ppt_x"/>
                                          </p:val>
                                        </p:tav>
                                      </p:tavLst>
                                    </p:anim>
                                    <p:anim calcmode="lin" valueType="num">
                                      <p:cBhvr>
                                        <p:cTn id="9" dur="750" fill="hold"/>
                                        <p:tgtEl>
                                          <p:spTgt spid="16"/>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2" presetClass="entr" presetSubtype="4" fill="hold" grpId="0" nodeType="afterEffect">
                                  <p:stCondLst>
                                    <p:cond delay="0"/>
                                  </p:stCondLst>
                                  <p:childTnLst>
                                    <p:set>
                                      <p:cBhvr>
                                        <p:cTn id="12" dur="1" fill="hold">
                                          <p:stCondLst>
                                            <p:cond delay="0"/>
                                          </p:stCondLst>
                                        </p:cTn>
                                        <p:tgtEl>
                                          <p:spTgt spid="37"/>
                                        </p:tgtEl>
                                        <p:attrNameLst>
                                          <p:attrName>style.visibility</p:attrName>
                                        </p:attrNameLst>
                                      </p:cBhvr>
                                      <p:to>
                                        <p:strVal val="visible"/>
                                      </p:to>
                                    </p:set>
                                    <p:anim calcmode="lin" valueType="num">
                                      <p:cBhvr additive="base">
                                        <p:cTn id="13" dur="750" fill="hold"/>
                                        <p:tgtEl>
                                          <p:spTgt spid="37"/>
                                        </p:tgtEl>
                                        <p:attrNameLst>
                                          <p:attrName>ppt_x</p:attrName>
                                        </p:attrNameLst>
                                      </p:cBhvr>
                                      <p:tavLst>
                                        <p:tav tm="0">
                                          <p:val>
                                            <p:strVal val="#ppt_x"/>
                                          </p:val>
                                        </p:tav>
                                        <p:tav tm="100000">
                                          <p:val>
                                            <p:strVal val="#ppt_x"/>
                                          </p:val>
                                        </p:tav>
                                      </p:tavLst>
                                    </p:anim>
                                    <p:anim calcmode="lin" valueType="num">
                                      <p:cBhvr additive="base">
                                        <p:cTn id="14" dur="750" fill="hold"/>
                                        <p:tgtEl>
                                          <p:spTgt spid="37"/>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1500"/>
                            </p:stCondLst>
                            <p:childTnLst>
                              <p:par>
                                <p:cTn id="16" presetID="2" presetClass="entr" presetSubtype="4" fill="hold" grpId="0" nodeType="afterEffect">
                                  <p:stCondLst>
                                    <p:cond delay="0"/>
                                  </p:stCondLst>
                                  <p:childTnLst>
                                    <p:set>
                                      <p:cBhvr>
                                        <p:cTn id="17" dur="1" fill="hold">
                                          <p:stCondLst>
                                            <p:cond delay="0"/>
                                          </p:stCondLst>
                                        </p:cTn>
                                        <p:tgtEl>
                                          <p:spTgt spid="40"/>
                                        </p:tgtEl>
                                        <p:attrNameLst>
                                          <p:attrName>style.visibility</p:attrName>
                                        </p:attrNameLst>
                                      </p:cBhvr>
                                      <p:to>
                                        <p:strVal val="visible"/>
                                      </p:to>
                                    </p:set>
                                    <p:anim calcmode="lin" valueType="num">
                                      <p:cBhvr additive="base">
                                        <p:cTn id="18" dur="750" fill="hold"/>
                                        <p:tgtEl>
                                          <p:spTgt spid="40"/>
                                        </p:tgtEl>
                                        <p:attrNameLst>
                                          <p:attrName>ppt_x</p:attrName>
                                        </p:attrNameLst>
                                      </p:cBhvr>
                                      <p:tavLst>
                                        <p:tav tm="0">
                                          <p:val>
                                            <p:strVal val="#ppt_x"/>
                                          </p:val>
                                        </p:tav>
                                        <p:tav tm="100000">
                                          <p:val>
                                            <p:strVal val="#ppt_x"/>
                                          </p:val>
                                        </p:tav>
                                      </p:tavLst>
                                    </p:anim>
                                    <p:anim calcmode="lin" valueType="num">
                                      <p:cBhvr additive="base">
                                        <p:cTn id="19" dur="750" fill="hold"/>
                                        <p:tgtEl>
                                          <p:spTgt spid="40"/>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2250"/>
                            </p:stCondLst>
                            <p:childTnLst>
                              <p:par>
                                <p:cTn id="21" presetID="2" presetClass="entr" presetSubtype="4" fill="hold" grpId="0" nodeType="afterEffect">
                                  <p:stCondLst>
                                    <p:cond delay="0"/>
                                  </p:stCondLst>
                                  <p:childTnLst>
                                    <p:set>
                                      <p:cBhvr>
                                        <p:cTn id="22" dur="1" fill="hold">
                                          <p:stCondLst>
                                            <p:cond delay="0"/>
                                          </p:stCondLst>
                                        </p:cTn>
                                        <p:tgtEl>
                                          <p:spTgt spid="47"/>
                                        </p:tgtEl>
                                        <p:attrNameLst>
                                          <p:attrName>style.visibility</p:attrName>
                                        </p:attrNameLst>
                                      </p:cBhvr>
                                      <p:to>
                                        <p:strVal val="visible"/>
                                      </p:to>
                                    </p:set>
                                    <p:anim calcmode="lin" valueType="num">
                                      <p:cBhvr additive="base">
                                        <p:cTn id="23" dur="750" fill="hold"/>
                                        <p:tgtEl>
                                          <p:spTgt spid="47"/>
                                        </p:tgtEl>
                                        <p:attrNameLst>
                                          <p:attrName>ppt_x</p:attrName>
                                        </p:attrNameLst>
                                      </p:cBhvr>
                                      <p:tavLst>
                                        <p:tav tm="0">
                                          <p:val>
                                            <p:strVal val="#ppt_x"/>
                                          </p:val>
                                        </p:tav>
                                        <p:tav tm="100000">
                                          <p:val>
                                            <p:strVal val="#ppt_x"/>
                                          </p:val>
                                        </p:tav>
                                      </p:tavLst>
                                    </p:anim>
                                    <p:anim calcmode="lin" valueType="num">
                                      <p:cBhvr additive="base">
                                        <p:cTn id="24" dur="750" fill="hold"/>
                                        <p:tgtEl>
                                          <p:spTgt spid="47"/>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3000"/>
                            </p:stCondLst>
                            <p:childTnLst>
                              <p:par>
                                <p:cTn id="26" presetID="2" presetClass="entr" presetSubtype="4" fill="hold" nodeType="afterEffect">
                                  <p:stCondLst>
                                    <p:cond delay="0"/>
                                  </p:stCondLst>
                                  <p:childTnLst>
                                    <p:set>
                                      <p:cBhvr>
                                        <p:cTn id="27" dur="1" fill="hold">
                                          <p:stCondLst>
                                            <p:cond delay="0"/>
                                          </p:stCondLst>
                                        </p:cTn>
                                        <p:tgtEl>
                                          <p:spTgt spid="30"/>
                                        </p:tgtEl>
                                        <p:attrNameLst>
                                          <p:attrName>style.visibility</p:attrName>
                                        </p:attrNameLst>
                                      </p:cBhvr>
                                      <p:to>
                                        <p:strVal val="visible"/>
                                      </p:to>
                                    </p:set>
                                    <p:anim calcmode="lin" valueType="num">
                                      <p:cBhvr additive="base">
                                        <p:cTn id="28" dur="750" fill="hold"/>
                                        <p:tgtEl>
                                          <p:spTgt spid="30"/>
                                        </p:tgtEl>
                                        <p:attrNameLst>
                                          <p:attrName>ppt_x</p:attrName>
                                        </p:attrNameLst>
                                      </p:cBhvr>
                                      <p:tavLst>
                                        <p:tav tm="0">
                                          <p:val>
                                            <p:strVal val="#ppt_x"/>
                                          </p:val>
                                        </p:tav>
                                        <p:tav tm="100000">
                                          <p:val>
                                            <p:strVal val="#ppt_x"/>
                                          </p:val>
                                        </p:tav>
                                      </p:tavLst>
                                    </p:anim>
                                    <p:anim calcmode="lin" valueType="num">
                                      <p:cBhvr additive="base">
                                        <p:cTn id="29" dur="750" fill="hold"/>
                                        <p:tgtEl>
                                          <p:spTgt spid="30"/>
                                        </p:tgtEl>
                                        <p:attrNameLst>
                                          <p:attrName>ppt_y</p:attrName>
                                        </p:attrNameLst>
                                      </p:cBhvr>
                                      <p:tavLst>
                                        <p:tav tm="0">
                                          <p:val>
                                            <p:strVal val="1+#ppt_h/2"/>
                                          </p:val>
                                        </p:tav>
                                        <p:tav tm="100000">
                                          <p:val>
                                            <p:strVal val="#ppt_y"/>
                                          </p:val>
                                        </p:tav>
                                      </p:tavLst>
                                    </p:anim>
                                  </p:childTnLst>
                                </p:cTn>
                              </p:par>
                            </p:childTnLst>
                          </p:cTn>
                        </p:par>
                        <p:par>
                          <p:cTn id="30" fill="hold" nodeType="afterGroup">
                            <p:stCondLst>
                              <p:cond delay="3750"/>
                            </p:stCondLst>
                            <p:childTnLst>
                              <p:par>
                                <p:cTn id="31" presetID="2" presetClass="entr" presetSubtype="4" fill="hold" nodeType="after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additive="base">
                                        <p:cTn id="33" dur="750" fill="hold"/>
                                        <p:tgtEl>
                                          <p:spTgt spid="33"/>
                                        </p:tgtEl>
                                        <p:attrNameLst>
                                          <p:attrName>ppt_x</p:attrName>
                                        </p:attrNameLst>
                                      </p:cBhvr>
                                      <p:tavLst>
                                        <p:tav tm="0">
                                          <p:val>
                                            <p:strVal val="#ppt_x"/>
                                          </p:val>
                                        </p:tav>
                                        <p:tav tm="100000">
                                          <p:val>
                                            <p:strVal val="#ppt_x"/>
                                          </p:val>
                                        </p:tav>
                                      </p:tavLst>
                                    </p:anim>
                                    <p:anim calcmode="lin" valueType="num">
                                      <p:cBhvr additive="base">
                                        <p:cTn id="34" dur="750" fill="hold"/>
                                        <p:tgtEl>
                                          <p:spTgt spid="33"/>
                                        </p:tgtEl>
                                        <p:attrNameLst>
                                          <p:attrName>ppt_y</p:attrName>
                                        </p:attrNameLst>
                                      </p:cBhvr>
                                      <p:tavLst>
                                        <p:tav tm="0">
                                          <p:val>
                                            <p:strVal val="1+#ppt_h/2"/>
                                          </p:val>
                                        </p:tav>
                                        <p:tav tm="100000">
                                          <p:val>
                                            <p:strVal val="#ppt_y"/>
                                          </p:val>
                                        </p:tav>
                                      </p:tavLst>
                                    </p:anim>
                                  </p:childTnLst>
                                </p:cTn>
                              </p:par>
                            </p:childTnLst>
                          </p:cTn>
                        </p:par>
                        <p:par>
                          <p:cTn id="35" fill="hold" nodeType="afterGroup">
                            <p:stCondLst>
                              <p:cond delay="4500"/>
                            </p:stCondLst>
                            <p:childTnLst>
                              <p:par>
                                <p:cTn id="36" presetID="2" presetClass="entr" presetSubtype="4" fill="hold" nodeType="afterEffect">
                                  <p:stCondLst>
                                    <p:cond delay="0"/>
                                  </p:stCondLst>
                                  <p:childTnLst>
                                    <p:set>
                                      <p:cBhvr>
                                        <p:cTn id="37" dur="1" fill="hold">
                                          <p:stCondLst>
                                            <p:cond delay="0"/>
                                          </p:stCondLst>
                                        </p:cTn>
                                        <p:tgtEl>
                                          <p:spTgt spid="44"/>
                                        </p:tgtEl>
                                        <p:attrNameLst>
                                          <p:attrName>style.visibility</p:attrName>
                                        </p:attrNameLst>
                                      </p:cBhvr>
                                      <p:to>
                                        <p:strVal val="visible"/>
                                      </p:to>
                                    </p:set>
                                    <p:anim calcmode="lin" valueType="num">
                                      <p:cBhvr additive="base">
                                        <p:cTn id="38" dur="750" fill="hold"/>
                                        <p:tgtEl>
                                          <p:spTgt spid="44"/>
                                        </p:tgtEl>
                                        <p:attrNameLst>
                                          <p:attrName>ppt_x</p:attrName>
                                        </p:attrNameLst>
                                      </p:cBhvr>
                                      <p:tavLst>
                                        <p:tav tm="0">
                                          <p:val>
                                            <p:strVal val="#ppt_x"/>
                                          </p:val>
                                        </p:tav>
                                        <p:tav tm="100000">
                                          <p:val>
                                            <p:strVal val="#ppt_x"/>
                                          </p:val>
                                        </p:tav>
                                      </p:tavLst>
                                    </p:anim>
                                    <p:anim calcmode="lin" valueType="num">
                                      <p:cBhvr additive="base">
                                        <p:cTn id="39" dur="750" fill="hold"/>
                                        <p:tgtEl>
                                          <p:spTgt spid="44"/>
                                        </p:tgtEl>
                                        <p:attrNameLst>
                                          <p:attrName>ppt_y</p:attrName>
                                        </p:attrNameLst>
                                      </p:cBhvr>
                                      <p:tavLst>
                                        <p:tav tm="0">
                                          <p:val>
                                            <p:strVal val="1+#ppt_h/2"/>
                                          </p:val>
                                        </p:tav>
                                        <p:tav tm="100000">
                                          <p:val>
                                            <p:strVal val="#ppt_y"/>
                                          </p:val>
                                        </p:tav>
                                      </p:tavLst>
                                    </p:anim>
                                  </p:childTnLst>
                                </p:cTn>
                              </p:par>
                            </p:childTnLst>
                          </p:cTn>
                        </p:par>
                        <p:par>
                          <p:cTn id="40" fill="hold" nodeType="afterGroup">
                            <p:stCondLst>
                              <p:cond delay="5250"/>
                            </p:stCondLst>
                            <p:childTnLst>
                              <p:par>
                                <p:cTn id="41" presetID="2" presetClass="entr" presetSubtype="4" fill="hold" grpId="0" nodeType="afterEffect">
                                  <p:stCondLst>
                                    <p:cond delay="0"/>
                                  </p:stCondLst>
                                  <p:childTnLst>
                                    <p:set>
                                      <p:cBhvr>
                                        <p:cTn id="42" dur="1" fill="hold">
                                          <p:stCondLst>
                                            <p:cond delay="0"/>
                                          </p:stCondLst>
                                        </p:cTn>
                                        <p:tgtEl>
                                          <p:spTgt spid="34"/>
                                        </p:tgtEl>
                                        <p:attrNameLst>
                                          <p:attrName>style.visibility</p:attrName>
                                        </p:attrNameLst>
                                      </p:cBhvr>
                                      <p:to>
                                        <p:strVal val="visible"/>
                                      </p:to>
                                    </p:set>
                                    <p:anim calcmode="lin" valueType="num">
                                      <p:cBhvr additive="base">
                                        <p:cTn id="43" dur="750" fill="hold"/>
                                        <p:tgtEl>
                                          <p:spTgt spid="34"/>
                                        </p:tgtEl>
                                        <p:attrNameLst>
                                          <p:attrName>ppt_x</p:attrName>
                                        </p:attrNameLst>
                                      </p:cBhvr>
                                      <p:tavLst>
                                        <p:tav tm="0">
                                          <p:val>
                                            <p:strVal val="#ppt_x"/>
                                          </p:val>
                                        </p:tav>
                                        <p:tav tm="100000">
                                          <p:val>
                                            <p:strVal val="#ppt_x"/>
                                          </p:val>
                                        </p:tav>
                                      </p:tavLst>
                                    </p:anim>
                                    <p:anim calcmode="lin" valueType="num">
                                      <p:cBhvr additive="base">
                                        <p:cTn id="44" dur="750" fill="hold"/>
                                        <p:tgtEl>
                                          <p:spTgt spid="34"/>
                                        </p:tgtEl>
                                        <p:attrNameLst>
                                          <p:attrName>ppt_y</p:attrName>
                                        </p:attrNameLst>
                                      </p:cBhvr>
                                      <p:tavLst>
                                        <p:tav tm="0">
                                          <p:val>
                                            <p:strVal val="1+#ppt_h/2"/>
                                          </p:val>
                                        </p:tav>
                                        <p:tav tm="100000">
                                          <p:val>
                                            <p:strVal val="#ppt_y"/>
                                          </p:val>
                                        </p:tav>
                                      </p:tavLst>
                                    </p:anim>
                                  </p:childTnLst>
                                </p:cTn>
                              </p:par>
                            </p:childTnLst>
                          </p:cTn>
                        </p:par>
                        <p:par>
                          <p:cTn id="45" fill="hold" nodeType="afterGroup">
                            <p:stCondLst>
                              <p:cond delay="6000"/>
                            </p:stCondLst>
                            <p:childTnLst>
                              <p:par>
                                <p:cTn id="46" presetID="2" presetClass="entr" presetSubtype="4"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additive="base">
                                        <p:cTn id="48" dur="750" fill="hold"/>
                                        <p:tgtEl>
                                          <p:spTgt spid="35"/>
                                        </p:tgtEl>
                                        <p:attrNameLst>
                                          <p:attrName>ppt_x</p:attrName>
                                        </p:attrNameLst>
                                      </p:cBhvr>
                                      <p:tavLst>
                                        <p:tav tm="0">
                                          <p:val>
                                            <p:strVal val="#ppt_x"/>
                                          </p:val>
                                        </p:tav>
                                        <p:tav tm="100000">
                                          <p:val>
                                            <p:strVal val="#ppt_x"/>
                                          </p:val>
                                        </p:tav>
                                      </p:tavLst>
                                    </p:anim>
                                    <p:anim calcmode="lin" valueType="num">
                                      <p:cBhvr additive="base">
                                        <p:cTn id="49" dur="750" fill="hold"/>
                                        <p:tgtEl>
                                          <p:spTgt spid="35"/>
                                        </p:tgtEl>
                                        <p:attrNameLst>
                                          <p:attrName>ppt_y</p:attrName>
                                        </p:attrNameLst>
                                      </p:cBhvr>
                                      <p:tavLst>
                                        <p:tav tm="0">
                                          <p:val>
                                            <p:strVal val="1+#ppt_h/2"/>
                                          </p:val>
                                        </p:tav>
                                        <p:tav tm="100000">
                                          <p:val>
                                            <p:strVal val="#ppt_y"/>
                                          </p:val>
                                        </p:tav>
                                      </p:tavLst>
                                    </p:anim>
                                  </p:childTnLst>
                                </p:cTn>
                              </p:par>
                            </p:childTnLst>
                          </p:cTn>
                        </p:par>
                        <p:par>
                          <p:cTn id="50" fill="hold" nodeType="afterGroup">
                            <p:stCondLst>
                              <p:cond delay="6750"/>
                            </p:stCondLst>
                            <p:childTnLst>
                              <p:par>
                                <p:cTn id="51" presetID="2" presetClass="entr" presetSubtype="4"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 calcmode="lin" valueType="num">
                                      <p:cBhvr additive="base">
                                        <p:cTn id="53" dur="750" fill="hold"/>
                                        <p:tgtEl>
                                          <p:spTgt spid="45"/>
                                        </p:tgtEl>
                                        <p:attrNameLst>
                                          <p:attrName>ppt_x</p:attrName>
                                        </p:attrNameLst>
                                      </p:cBhvr>
                                      <p:tavLst>
                                        <p:tav tm="0">
                                          <p:val>
                                            <p:strVal val="#ppt_x"/>
                                          </p:val>
                                        </p:tav>
                                        <p:tav tm="100000">
                                          <p:val>
                                            <p:strVal val="#ppt_x"/>
                                          </p:val>
                                        </p:tav>
                                      </p:tavLst>
                                    </p:anim>
                                    <p:anim calcmode="lin" valueType="num">
                                      <p:cBhvr additive="base">
                                        <p:cTn id="54" dur="750" fill="hold"/>
                                        <p:tgtEl>
                                          <p:spTgt spid="45"/>
                                        </p:tgtEl>
                                        <p:attrNameLst>
                                          <p:attrName>ppt_y</p:attrName>
                                        </p:attrNameLst>
                                      </p:cBhvr>
                                      <p:tavLst>
                                        <p:tav tm="0">
                                          <p:val>
                                            <p:strVal val="1+#ppt_h/2"/>
                                          </p:val>
                                        </p:tav>
                                        <p:tav tm="100000">
                                          <p:val>
                                            <p:strVal val="#ppt_y"/>
                                          </p:val>
                                        </p:tav>
                                      </p:tavLst>
                                    </p:anim>
                                  </p:childTnLst>
                                </p:cTn>
                              </p:par>
                            </p:childTnLst>
                          </p:cTn>
                        </p:par>
                        <p:par>
                          <p:cTn id="55" fill="hold" nodeType="afterGroup">
                            <p:stCondLst>
                              <p:cond delay="7500"/>
                            </p:stCondLst>
                            <p:childTnLst>
                              <p:par>
                                <p:cTn id="56" presetID="2" presetClass="entr" presetSubtype="4"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 calcmode="lin" valueType="num">
                                      <p:cBhvr additive="base">
                                        <p:cTn id="58" dur="750" fill="hold"/>
                                        <p:tgtEl>
                                          <p:spTgt spid="28"/>
                                        </p:tgtEl>
                                        <p:attrNameLst>
                                          <p:attrName>ppt_x</p:attrName>
                                        </p:attrNameLst>
                                      </p:cBhvr>
                                      <p:tavLst>
                                        <p:tav tm="0">
                                          <p:val>
                                            <p:strVal val="#ppt_x"/>
                                          </p:val>
                                        </p:tav>
                                        <p:tav tm="100000">
                                          <p:val>
                                            <p:strVal val="#ppt_x"/>
                                          </p:val>
                                        </p:tav>
                                      </p:tavLst>
                                    </p:anim>
                                    <p:anim calcmode="lin" valueType="num">
                                      <p:cBhvr additive="base">
                                        <p:cTn id="59" dur="750" fill="hold"/>
                                        <p:tgtEl>
                                          <p:spTgt spid="28"/>
                                        </p:tgtEl>
                                        <p:attrNameLst>
                                          <p:attrName>ppt_y</p:attrName>
                                        </p:attrNameLst>
                                      </p:cBhvr>
                                      <p:tavLst>
                                        <p:tav tm="0">
                                          <p:val>
                                            <p:strVal val="1+#ppt_h/2"/>
                                          </p:val>
                                        </p:tav>
                                        <p:tav tm="100000">
                                          <p:val>
                                            <p:strVal val="#ppt_y"/>
                                          </p:val>
                                        </p:tav>
                                      </p:tavLst>
                                    </p:anim>
                                  </p:childTnLst>
                                </p:cTn>
                              </p:par>
                            </p:childTnLst>
                          </p:cTn>
                        </p:par>
                        <p:par>
                          <p:cTn id="60" fill="hold" nodeType="afterGroup">
                            <p:stCondLst>
                              <p:cond delay="8250"/>
                            </p:stCondLst>
                            <p:childTnLst>
                              <p:par>
                                <p:cTn id="61" presetID="2" presetClass="entr" presetSubtype="4"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additive="base">
                                        <p:cTn id="63" dur="750" fill="hold"/>
                                        <p:tgtEl>
                                          <p:spTgt spid="31"/>
                                        </p:tgtEl>
                                        <p:attrNameLst>
                                          <p:attrName>ppt_x</p:attrName>
                                        </p:attrNameLst>
                                      </p:cBhvr>
                                      <p:tavLst>
                                        <p:tav tm="0">
                                          <p:val>
                                            <p:strVal val="#ppt_x"/>
                                          </p:val>
                                        </p:tav>
                                        <p:tav tm="100000">
                                          <p:val>
                                            <p:strVal val="#ppt_x"/>
                                          </p:val>
                                        </p:tav>
                                      </p:tavLst>
                                    </p:anim>
                                    <p:anim calcmode="lin" valueType="num">
                                      <p:cBhvr additive="base">
                                        <p:cTn id="64" dur="750" fill="hold"/>
                                        <p:tgtEl>
                                          <p:spTgt spid="31"/>
                                        </p:tgtEl>
                                        <p:attrNameLst>
                                          <p:attrName>ppt_y</p:attrName>
                                        </p:attrNameLst>
                                      </p:cBhvr>
                                      <p:tavLst>
                                        <p:tav tm="0">
                                          <p:val>
                                            <p:strVal val="1+#ppt_h/2"/>
                                          </p:val>
                                        </p:tav>
                                        <p:tav tm="100000">
                                          <p:val>
                                            <p:strVal val="#ppt_y"/>
                                          </p:val>
                                        </p:tav>
                                      </p:tavLst>
                                    </p:anim>
                                  </p:childTnLst>
                                </p:cTn>
                              </p:par>
                            </p:childTnLst>
                          </p:cTn>
                        </p:par>
                        <p:par>
                          <p:cTn id="65" fill="hold" nodeType="afterGroup">
                            <p:stCondLst>
                              <p:cond delay="9000"/>
                            </p:stCondLst>
                            <p:childTnLst>
                              <p:par>
                                <p:cTn id="66" presetID="2" presetClass="entr" presetSubtype="4"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additive="base">
                                        <p:cTn id="68" dur="750" fill="hold"/>
                                        <p:tgtEl>
                                          <p:spTgt spid="42"/>
                                        </p:tgtEl>
                                        <p:attrNameLst>
                                          <p:attrName>ppt_x</p:attrName>
                                        </p:attrNameLst>
                                      </p:cBhvr>
                                      <p:tavLst>
                                        <p:tav tm="0">
                                          <p:val>
                                            <p:strVal val="#ppt_x"/>
                                          </p:val>
                                        </p:tav>
                                        <p:tav tm="100000">
                                          <p:val>
                                            <p:strVal val="#ppt_x"/>
                                          </p:val>
                                        </p:tav>
                                      </p:tavLst>
                                    </p:anim>
                                    <p:anim calcmode="lin" valueType="num">
                                      <p:cBhvr additive="base">
                                        <p:cTn id="69" dur="75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4" grpId="0" animBg="1"/>
      <p:bldP spid="35" grpId="0" animBg="1"/>
      <p:bldP spid="37" grpId="0" animBg="1"/>
      <p:bldP spid="40" grpId="0" animBg="1"/>
      <p:bldP spid="42" grpId="0" animBg="1"/>
      <p:bldP spid="45" grpId="0" animBg="1"/>
      <p:bldP spid="47" grpId="0" animBg="1"/>
      <p:bldP spid="1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PA-102245"/>
          <p:cNvSpPr/>
          <p:nvPr>
            <p:custDataLst>
              <p:tags r:id="rId1"/>
            </p:custDataLst>
          </p:nvPr>
        </p:nvSpPr>
        <p:spPr>
          <a:xfrm>
            <a:off x="1085177" y="1532895"/>
            <a:ext cx="10215169" cy="710468"/>
          </a:xfrm>
          <a:prstGeom prst="roundRect">
            <a:avLst/>
          </a:prstGeom>
          <a:solidFill>
            <a:srgbClr val="C00000"/>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sz="3200" b="1" kern="0" spc="-100">
              <a:solidFill>
                <a:schemeClr val="bg1"/>
              </a:solidFill>
              <a:cs typeface="+mn-ea"/>
              <a:sym typeface="+mn-lt"/>
            </a:endParaRPr>
          </a:p>
        </p:txBody>
      </p:sp>
      <p:sp>
        <p:nvSpPr>
          <p:cNvPr id="20" name="PA-102246"/>
          <p:cNvSpPr/>
          <p:nvPr>
            <p:custDataLst>
              <p:tags r:id="rId2"/>
            </p:custDataLst>
          </p:nvPr>
        </p:nvSpPr>
        <p:spPr>
          <a:xfrm>
            <a:off x="418989" y="1410548"/>
            <a:ext cx="945329" cy="945330"/>
          </a:xfrm>
          <a:prstGeom prst="ellipse">
            <a:avLst/>
          </a:prstGeom>
          <a:solidFill>
            <a:srgbClr val="9B0D13"/>
          </a:solidFill>
          <a:ln w="57150" cap="flat" cmpd="sng" algn="ctr">
            <a:solidFill>
              <a:srgbClr val="FFF8E5"/>
            </a:solidFill>
            <a:prstDash val="solid"/>
            <a:miter lim="800000"/>
          </a:ln>
          <a:effectLst/>
        </p:spPr>
        <p:txBody>
          <a:bodyPr rtlCol="0" anchor="ctr"/>
          <a:lstStyle/>
          <a:p>
            <a:pPr algn="ctr">
              <a:defRPr/>
            </a:pPr>
            <a:endParaRPr lang="zh-CN" altLang="en-US" kern="0">
              <a:solidFill>
                <a:prstClr val="white"/>
              </a:solidFill>
              <a:cs typeface="+mn-ea"/>
              <a:sym typeface="+mn-lt"/>
            </a:endParaRPr>
          </a:p>
        </p:txBody>
      </p:sp>
      <p:grpSp>
        <p:nvGrpSpPr>
          <p:cNvPr id="3" name="组合 2"/>
          <p:cNvGrpSpPr/>
          <p:nvPr/>
        </p:nvGrpSpPr>
        <p:grpSpPr>
          <a:xfrm>
            <a:off x="1672683" y="2708901"/>
            <a:ext cx="12681178" cy="597215"/>
            <a:chOff x="1672683" y="2943432"/>
            <a:chExt cx="12681178" cy="597215"/>
          </a:xfrm>
        </p:grpSpPr>
        <p:sp>
          <p:nvSpPr>
            <p:cNvPr id="22" name="PA-102248"/>
            <p:cNvSpPr/>
            <p:nvPr>
              <p:custDataLst>
                <p:tags r:id="rId8"/>
              </p:custDataLst>
            </p:nvPr>
          </p:nvSpPr>
          <p:spPr>
            <a:xfrm>
              <a:off x="1672683" y="2943432"/>
              <a:ext cx="8697951" cy="597215"/>
            </a:xfrm>
            <a:prstGeom prst="rect">
              <a:avLst/>
            </a:prstGeom>
            <a:noFill/>
            <a:ln w="19050" cap="flat" cmpd="sng" algn="ctr">
              <a:solidFill>
                <a:srgbClr val="C00000"/>
              </a:solidFill>
              <a:prstDash val="sysDot"/>
            </a:ln>
            <a:effectLst/>
          </p:spPr>
          <p:txBody>
            <a:bodyPr rtlCol="0" anchor="ctr"/>
            <a:lstStyle/>
            <a:p>
              <a:pPr algn="ctr" defTabSz="914400" fontAlgn="base">
                <a:spcBef>
                  <a:spcPct val="0"/>
                </a:spcBef>
                <a:spcAft>
                  <a:spcPct val="0"/>
                </a:spcAft>
                <a:defRPr/>
              </a:pPr>
              <a:endParaRPr lang="zh-CN" altLang="en-US" sz="4000" b="1" kern="0">
                <a:solidFill>
                  <a:srgbClr val="FFFDFB"/>
                </a:solidFill>
                <a:cs typeface="+mn-ea"/>
                <a:sym typeface="+mn-lt"/>
              </a:endParaRPr>
            </a:p>
          </p:txBody>
        </p:sp>
        <p:sp>
          <p:nvSpPr>
            <p:cNvPr id="23" name="PA-102249"/>
            <p:cNvSpPr/>
            <p:nvPr>
              <p:custDataLst>
                <p:tags r:id="rId9"/>
              </p:custDataLst>
            </p:nvPr>
          </p:nvSpPr>
          <p:spPr>
            <a:xfrm>
              <a:off x="3883823" y="2943432"/>
              <a:ext cx="10470038" cy="597215"/>
            </a:xfrm>
            <a:prstGeom prst="rect">
              <a:avLst/>
            </a:prstGeom>
          </p:spPr>
          <p:txBody>
            <a:bodyPr wrap="square">
              <a:spAutoFit/>
            </a:bodyPr>
            <a:lstStyle/>
            <a:p>
              <a:pPr indent="457200" fontAlgn="base">
                <a:lnSpc>
                  <a:spcPct val="130000"/>
                </a:lnSpc>
                <a:spcBef>
                  <a:spcPct val="0"/>
                </a:spcBef>
                <a:spcAft>
                  <a:spcPct val="0"/>
                </a:spcAft>
                <a:defRPr/>
              </a:pPr>
              <a:r>
                <a:rPr lang="zh-CN" altLang="en-US" sz="2800">
                  <a:cs typeface="+mn-ea"/>
                  <a:sym typeface="+mn-lt"/>
                </a:rPr>
                <a:t>不畏艰难，勇于付出</a:t>
              </a:r>
            </a:p>
          </p:txBody>
        </p:sp>
      </p:grpSp>
      <p:sp>
        <p:nvSpPr>
          <p:cNvPr id="10" name="PA-1022235"/>
          <p:cNvSpPr>
            <a:spLocks noChangeArrowheads="1"/>
          </p:cNvSpPr>
          <p:nvPr>
            <p:custDataLst>
              <p:tags r:id="rId3"/>
            </p:custDataLst>
          </p:nvPr>
        </p:nvSpPr>
        <p:spPr bwMode="auto">
          <a:xfrm>
            <a:off x="3883823" y="655888"/>
            <a:ext cx="442435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共和国精神学习内容</a:t>
            </a:r>
          </a:p>
        </p:txBody>
      </p:sp>
      <p:grpSp>
        <p:nvGrpSpPr>
          <p:cNvPr id="4" name="组合 3"/>
          <p:cNvGrpSpPr/>
          <p:nvPr/>
        </p:nvGrpSpPr>
        <p:grpSpPr>
          <a:xfrm>
            <a:off x="1672683" y="3708506"/>
            <a:ext cx="12681178" cy="597215"/>
            <a:chOff x="1672683" y="3943037"/>
            <a:chExt cx="12681178" cy="597215"/>
          </a:xfrm>
        </p:grpSpPr>
        <p:sp>
          <p:nvSpPr>
            <p:cNvPr id="14" name="PA-102249"/>
            <p:cNvSpPr/>
            <p:nvPr>
              <p:custDataLst>
                <p:tags r:id="rId6"/>
              </p:custDataLst>
            </p:nvPr>
          </p:nvSpPr>
          <p:spPr>
            <a:xfrm>
              <a:off x="3883823" y="3943037"/>
              <a:ext cx="10470038" cy="597215"/>
            </a:xfrm>
            <a:prstGeom prst="rect">
              <a:avLst/>
            </a:prstGeom>
          </p:spPr>
          <p:txBody>
            <a:bodyPr wrap="square">
              <a:spAutoFit/>
            </a:bodyPr>
            <a:lstStyle/>
            <a:p>
              <a:pPr indent="457200" fontAlgn="base">
                <a:lnSpc>
                  <a:spcPct val="130000"/>
                </a:lnSpc>
                <a:spcBef>
                  <a:spcPct val="0"/>
                </a:spcBef>
                <a:spcAft>
                  <a:spcPct val="0"/>
                </a:spcAft>
                <a:defRPr/>
              </a:pPr>
              <a:r>
                <a:rPr lang="zh-CN" altLang="en-US" sz="2800">
                  <a:cs typeface="+mn-ea"/>
                  <a:sym typeface="+mn-lt"/>
                </a:rPr>
                <a:t>顾全大局，不计名利</a:t>
              </a:r>
            </a:p>
          </p:txBody>
        </p:sp>
        <p:sp>
          <p:nvSpPr>
            <p:cNvPr id="18" name="PA-102248"/>
            <p:cNvSpPr/>
            <p:nvPr>
              <p:custDataLst>
                <p:tags r:id="rId7"/>
              </p:custDataLst>
            </p:nvPr>
          </p:nvSpPr>
          <p:spPr>
            <a:xfrm>
              <a:off x="1672683" y="3943037"/>
              <a:ext cx="8697951" cy="597215"/>
            </a:xfrm>
            <a:prstGeom prst="rect">
              <a:avLst/>
            </a:prstGeom>
            <a:noFill/>
            <a:ln w="19050" cap="flat" cmpd="sng" algn="ctr">
              <a:solidFill>
                <a:srgbClr val="C00000"/>
              </a:solidFill>
              <a:prstDash val="sysDot"/>
            </a:ln>
            <a:effectLst/>
          </p:spPr>
          <p:txBody>
            <a:bodyPr rtlCol="0" anchor="ctr"/>
            <a:lstStyle/>
            <a:p>
              <a:pPr algn="ctr" defTabSz="914400" fontAlgn="base">
                <a:spcBef>
                  <a:spcPct val="0"/>
                </a:spcBef>
                <a:spcAft>
                  <a:spcPct val="0"/>
                </a:spcAft>
                <a:defRPr/>
              </a:pPr>
              <a:endParaRPr lang="zh-CN" altLang="en-US" sz="4000" b="1" kern="0">
                <a:solidFill>
                  <a:srgbClr val="FFFDFB"/>
                </a:solidFill>
                <a:cs typeface="+mn-ea"/>
                <a:sym typeface="+mn-lt"/>
              </a:endParaRPr>
            </a:p>
          </p:txBody>
        </p:sp>
      </p:grpSp>
      <p:grpSp>
        <p:nvGrpSpPr>
          <p:cNvPr id="5" name="组合 4"/>
          <p:cNvGrpSpPr/>
          <p:nvPr/>
        </p:nvGrpSpPr>
        <p:grpSpPr>
          <a:xfrm>
            <a:off x="1672682" y="4674834"/>
            <a:ext cx="12681179" cy="597216"/>
            <a:chOff x="1672682" y="4909365"/>
            <a:chExt cx="12681179" cy="597216"/>
          </a:xfrm>
        </p:grpSpPr>
        <p:sp>
          <p:nvSpPr>
            <p:cNvPr id="16" name="PA-102249"/>
            <p:cNvSpPr/>
            <p:nvPr>
              <p:custDataLst>
                <p:tags r:id="rId4"/>
              </p:custDataLst>
            </p:nvPr>
          </p:nvSpPr>
          <p:spPr>
            <a:xfrm>
              <a:off x="3883823" y="4909365"/>
              <a:ext cx="10470038" cy="597215"/>
            </a:xfrm>
            <a:prstGeom prst="rect">
              <a:avLst/>
            </a:prstGeom>
          </p:spPr>
          <p:txBody>
            <a:bodyPr wrap="square">
              <a:spAutoFit/>
            </a:bodyPr>
            <a:lstStyle/>
            <a:p>
              <a:pPr indent="457200" fontAlgn="base">
                <a:lnSpc>
                  <a:spcPct val="130000"/>
                </a:lnSpc>
                <a:spcBef>
                  <a:spcPct val="0"/>
                </a:spcBef>
                <a:spcAft>
                  <a:spcPct val="0"/>
                </a:spcAft>
                <a:defRPr/>
              </a:pPr>
              <a:r>
                <a:rPr lang="zh-CN" altLang="en-US" sz="2800">
                  <a:cs typeface="+mn-ea"/>
                  <a:sym typeface="+mn-lt"/>
                </a:rPr>
                <a:t>联系实际，勤奋进取</a:t>
              </a:r>
            </a:p>
          </p:txBody>
        </p:sp>
        <p:sp>
          <p:nvSpPr>
            <p:cNvPr id="21" name="PA-102248"/>
            <p:cNvSpPr/>
            <p:nvPr>
              <p:custDataLst>
                <p:tags r:id="rId5"/>
              </p:custDataLst>
            </p:nvPr>
          </p:nvSpPr>
          <p:spPr>
            <a:xfrm>
              <a:off x="1672682" y="4909366"/>
              <a:ext cx="8697951" cy="597215"/>
            </a:xfrm>
            <a:prstGeom prst="rect">
              <a:avLst/>
            </a:prstGeom>
            <a:noFill/>
            <a:ln w="19050" cap="flat" cmpd="sng" algn="ctr">
              <a:solidFill>
                <a:srgbClr val="C00000"/>
              </a:solidFill>
              <a:prstDash val="sysDot"/>
            </a:ln>
            <a:effectLst/>
          </p:spPr>
          <p:txBody>
            <a:bodyPr rtlCol="0" anchor="ctr"/>
            <a:lstStyle/>
            <a:p>
              <a:pPr algn="ctr" defTabSz="914400" fontAlgn="base">
                <a:spcBef>
                  <a:spcPct val="0"/>
                </a:spcBef>
                <a:spcAft>
                  <a:spcPct val="0"/>
                </a:spcAft>
                <a:defRPr/>
              </a:pPr>
              <a:endParaRPr lang="zh-CN" altLang="en-US" sz="4000" b="1" kern="0">
                <a:solidFill>
                  <a:srgbClr val="FFFDFB"/>
                </a:solidFill>
                <a:cs typeface="+mn-ea"/>
                <a:sym typeface="+mn-lt"/>
              </a:endParaRPr>
            </a:p>
          </p:txBody>
        </p:sp>
      </p:grpSp>
      <p:sp>
        <p:nvSpPr>
          <p:cNvPr id="6" name="矩形 5"/>
          <p:cNvSpPr/>
          <p:nvPr/>
        </p:nvSpPr>
        <p:spPr>
          <a:xfrm>
            <a:off x="5108586" y="1615608"/>
            <a:ext cx="1826142" cy="584775"/>
          </a:xfrm>
          <a:prstGeom prst="rect">
            <a:avLst/>
          </a:prstGeom>
        </p:spPr>
        <p:txBody>
          <a:bodyPr wrap="none">
            <a:spAutoFit/>
          </a:bodyPr>
          <a:lstStyle/>
          <a:p>
            <a:pPr algn="ctr">
              <a:defRPr/>
            </a:pPr>
            <a:r>
              <a:rPr lang="zh-CN" altLang="en-US" sz="3200" b="1">
                <a:solidFill>
                  <a:schemeClr val="bg1"/>
                </a:solidFill>
                <a:cs typeface="+mn-ea"/>
                <a:sym typeface="+mn-lt"/>
              </a:rPr>
              <a:t>学习内容</a:t>
            </a:r>
            <a:endParaRPr lang="zh-CN" altLang="en-US" sz="3200" b="1" kern="0" spc="-100">
              <a:solidFill>
                <a:schemeClr val="bg1"/>
              </a:solidFill>
              <a:cs typeface="+mn-ea"/>
              <a:sym typeface="+mn-lt"/>
            </a:endParaRPr>
          </a:p>
        </p:txBody>
      </p:sp>
      <p:pic>
        <p:nvPicPr>
          <p:cNvPr id="24" name="New picture"/>
          <p:cNvPicPr/>
          <p:nvPr/>
        </p:nvPicPr>
        <p:blipFill>
          <a:blip r:embed="rId12"/>
          <a:stretch>
            <a:fillRect/>
          </a:stretch>
        </p:blipFill>
        <p:spPr>
          <a:xfrm>
            <a:off x="10172700" y="10541000"/>
            <a:ext cx="330200" cy="254000"/>
          </a:xfrm>
          <a:prstGeom prst="cube">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50"/>
                                        <p:tgtEl>
                                          <p:spTgt spid="10"/>
                                        </p:tgtEl>
                                      </p:cBhvr>
                                    </p:animEffect>
                                    <p:anim calcmode="lin" valueType="num">
                                      <p:cBhvr>
                                        <p:cTn id="8" dur="750" fill="hold"/>
                                        <p:tgtEl>
                                          <p:spTgt spid="10"/>
                                        </p:tgtEl>
                                        <p:attrNameLst>
                                          <p:attrName>ppt_x</p:attrName>
                                        </p:attrNameLst>
                                      </p:cBhvr>
                                      <p:tavLst>
                                        <p:tav tm="0">
                                          <p:val>
                                            <p:strVal val="#ppt_x"/>
                                          </p:val>
                                        </p:tav>
                                        <p:tav tm="100000">
                                          <p:val>
                                            <p:strVal val="#ppt_x"/>
                                          </p:val>
                                        </p:tav>
                                      </p:tavLst>
                                    </p:anim>
                                    <p:anim calcmode="lin" valueType="num">
                                      <p:cBhvr>
                                        <p:cTn id="9" dur="750" fill="hold"/>
                                        <p:tgtEl>
                                          <p:spTgt spid="1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750"/>
                                        <p:tgtEl>
                                          <p:spTgt spid="20"/>
                                        </p:tgtEl>
                                      </p:cBhvr>
                                    </p:animEffect>
                                    <p:anim calcmode="lin" valueType="num">
                                      <p:cBhvr>
                                        <p:cTn id="14" dur="750" fill="hold"/>
                                        <p:tgtEl>
                                          <p:spTgt spid="20"/>
                                        </p:tgtEl>
                                        <p:attrNameLst>
                                          <p:attrName>ppt_x</p:attrName>
                                        </p:attrNameLst>
                                      </p:cBhvr>
                                      <p:tavLst>
                                        <p:tav tm="0">
                                          <p:val>
                                            <p:strVal val="#ppt_x"/>
                                          </p:val>
                                        </p:tav>
                                        <p:tav tm="100000">
                                          <p:val>
                                            <p:strVal val="#ppt_x"/>
                                          </p:val>
                                        </p:tav>
                                      </p:tavLst>
                                    </p:anim>
                                    <p:anim calcmode="lin" valueType="num">
                                      <p:cBhvr>
                                        <p:cTn id="15" dur="750" fill="hold"/>
                                        <p:tgtEl>
                                          <p:spTgt spid="20"/>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500"/>
                            </p:stCondLst>
                            <p:childTnLst>
                              <p:par>
                                <p:cTn id="17" presetID="42"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750"/>
                                        <p:tgtEl>
                                          <p:spTgt spid="19"/>
                                        </p:tgtEl>
                                      </p:cBhvr>
                                    </p:animEffect>
                                    <p:anim calcmode="lin" valueType="num">
                                      <p:cBhvr>
                                        <p:cTn id="20" dur="750" fill="hold"/>
                                        <p:tgtEl>
                                          <p:spTgt spid="19"/>
                                        </p:tgtEl>
                                        <p:attrNameLst>
                                          <p:attrName>ppt_x</p:attrName>
                                        </p:attrNameLst>
                                      </p:cBhvr>
                                      <p:tavLst>
                                        <p:tav tm="0">
                                          <p:val>
                                            <p:strVal val="#ppt_x"/>
                                          </p:val>
                                        </p:tav>
                                        <p:tav tm="100000">
                                          <p:val>
                                            <p:strVal val="#ppt_x"/>
                                          </p:val>
                                        </p:tav>
                                      </p:tavLst>
                                    </p:anim>
                                    <p:anim calcmode="lin" valueType="num">
                                      <p:cBhvr>
                                        <p:cTn id="21" dur="750" fill="hold"/>
                                        <p:tgtEl>
                                          <p:spTgt spid="19"/>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2250"/>
                            </p:stCondLst>
                            <p:childTnLst>
                              <p:par>
                                <p:cTn id="23" presetID="16" presetClass="entr" presetSubtype="2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barn(inVertical)">
                                      <p:cBhvr>
                                        <p:cTn id="25" dur="750"/>
                                        <p:tgtEl>
                                          <p:spTgt spid="3"/>
                                        </p:tgtEl>
                                      </p:cBhvr>
                                    </p:animEffect>
                                  </p:childTnLst>
                                </p:cTn>
                              </p:par>
                            </p:childTnLst>
                          </p:cTn>
                        </p:par>
                        <p:par>
                          <p:cTn id="26" fill="hold" nodeType="afterGroup">
                            <p:stCondLst>
                              <p:cond delay="3000"/>
                            </p:stCondLst>
                            <p:childTnLst>
                              <p:par>
                                <p:cTn id="27" presetID="16" presetClass="entr" presetSubtype="21"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barn(inVertical)">
                                      <p:cBhvr>
                                        <p:cTn id="29" dur="750"/>
                                        <p:tgtEl>
                                          <p:spTgt spid="4"/>
                                        </p:tgtEl>
                                      </p:cBhvr>
                                    </p:animEffect>
                                  </p:childTnLst>
                                </p:cTn>
                              </p:par>
                            </p:childTnLst>
                          </p:cTn>
                        </p:par>
                        <p:par>
                          <p:cTn id="30" fill="hold" nodeType="afterGroup">
                            <p:stCondLst>
                              <p:cond delay="3750"/>
                            </p:stCondLst>
                            <p:childTnLst>
                              <p:par>
                                <p:cTn id="31" presetID="16" presetClass="entr" presetSubtype="21"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barn(inVertical)">
                                      <p:cBhvr>
                                        <p:cTn id="33"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95081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PA-102221"/>
          <p:cNvGrpSpPr/>
          <p:nvPr>
            <p:custDataLst>
              <p:tags r:id="rId1"/>
            </p:custDataLst>
          </p:nvPr>
        </p:nvGrpSpPr>
        <p:grpSpPr>
          <a:xfrm>
            <a:off x="0" y="647128"/>
            <a:ext cx="12192000" cy="1935878"/>
            <a:chOff x="1116178" y="1499529"/>
            <a:chExt cx="10005717" cy="1573285"/>
          </a:xfrm>
        </p:grpSpPr>
        <p:grpSp>
          <p:nvGrpSpPr>
            <p:cNvPr id="22" name="组合 21"/>
            <p:cNvGrpSpPr/>
            <p:nvPr/>
          </p:nvGrpSpPr>
          <p:grpSpPr>
            <a:xfrm>
              <a:off x="2115878" y="1747800"/>
              <a:ext cx="8006316" cy="1091094"/>
              <a:chOff x="3402420" y="1652106"/>
              <a:chExt cx="8006316" cy="1091094"/>
            </a:xfrm>
          </p:grpSpPr>
          <p:sp>
            <p:nvSpPr>
              <p:cNvPr id="25" name="PA-矩形 24"/>
              <p:cNvSpPr/>
              <p:nvPr>
                <p:custDataLst>
                  <p:tags r:id="rId5"/>
                </p:custDataLst>
              </p:nvPr>
            </p:nvSpPr>
            <p:spPr>
              <a:xfrm>
                <a:off x="3402420" y="1652106"/>
                <a:ext cx="8006316" cy="1091094"/>
              </a:xfrm>
              <a:prstGeom prst="rect">
                <a:avLst/>
              </a:prstGeom>
              <a:solidFill>
                <a:srgbClr val="C00000">
                  <a:alpha val="80000"/>
                </a:srgbClr>
              </a:solidFill>
              <a:ln w="25400" cap="flat" cmpd="sng" algn="ctr">
                <a:noFill/>
                <a:prstDash val="solid"/>
              </a:ln>
              <a:effectLst/>
            </p:spPr>
            <p:txBody>
              <a:bodyPr rtlCol="0" anchor="ctr"/>
              <a:lstStyle/>
              <a:p>
                <a:pPr algn="ctr">
                  <a:defRPr/>
                </a:pPr>
                <a:endParaRPr lang="en-US" altLang="zh-CN" sz="3400" b="1" kern="0">
                  <a:solidFill>
                    <a:srgbClr val="FFFFFF"/>
                  </a:solidFill>
                  <a:cs typeface="+mn-ea"/>
                  <a:sym typeface="+mn-lt"/>
                </a:endParaRPr>
              </a:p>
            </p:txBody>
          </p:sp>
          <p:sp>
            <p:nvSpPr>
              <p:cNvPr id="26" name="PA-矩形 25"/>
              <p:cNvSpPr/>
              <p:nvPr>
                <p:custDataLst>
                  <p:tags r:id="rId6"/>
                </p:custDataLst>
              </p:nvPr>
            </p:nvSpPr>
            <p:spPr>
              <a:xfrm>
                <a:off x="3736279" y="1730874"/>
                <a:ext cx="7655442" cy="770139"/>
              </a:xfrm>
              <a:prstGeom prst="rect">
                <a:avLst/>
              </a:prstGeom>
            </p:spPr>
            <p:txBody>
              <a:bodyPr wrap="square">
                <a:spAutoFit/>
              </a:bodyPr>
              <a:lstStyle/>
              <a:p>
                <a:pPr algn="ctr">
                  <a:lnSpc>
                    <a:spcPct val="150000"/>
                  </a:lnSpc>
                </a:pPr>
                <a:r>
                  <a:rPr lang="zh-CN" altLang="en-US" sz="4200" dirty="0">
                    <a:solidFill>
                      <a:schemeClr val="bg1"/>
                    </a:solidFill>
                    <a:cs typeface="+mn-ea"/>
                    <a:sym typeface="+mn-lt"/>
                  </a:rPr>
                  <a:t>国家勋章和荣誉称号</a:t>
                </a:r>
              </a:p>
            </p:txBody>
          </p:sp>
        </p:grpSp>
        <p:sp>
          <p:nvSpPr>
            <p:cNvPr id="23" name="PA-梯形 22"/>
            <p:cNvSpPr/>
            <p:nvPr>
              <p:custDataLst>
                <p:tags r:id="rId3"/>
              </p:custDataLst>
            </p:nvPr>
          </p:nvSpPr>
          <p:spPr>
            <a:xfrm rot="16200000" flipH="1">
              <a:off x="9835402" y="1786322"/>
              <a:ext cx="1573285" cy="999700"/>
            </a:xfrm>
            <a:prstGeom prst="trapezoid">
              <a:avLst/>
            </a:prstGeom>
            <a:solidFill>
              <a:srgbClr val="FDA94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24" name="PA-梯形 23"/>
            <p:cNvSpPr/>
            <p:nvPr>
              <p:custDataLst>
                <p:tags r:id="rId4"/>
              </p:custDataLst>
            </p:nvPr>
          </p:nvSpPr>
          <p:spPr>
            <a:xfrm rot="5400000">
              <a:off x="829385" y="1786322"/>
              <a:ext cx="1573285" cy="999700"/>
            </a:xfrm>
            <a:prstGeom prst="trapezoid">
              <a:avLst/>
            </a:prstGeom>
            <a:solidFill>
              <a:srgbClr val="FDA94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grpSp>
        <p:nvGrpSpPr>
          <p:cNvPr id="2" name="组合 1"/>
          <p:cNvGrpSpPr/>
          <p:nvPr/>
        </p:nvGrpSpPr>
        <p:grpSpPr>
          <a:xfrm>
            <a:off x="998091" y="2679929"/>
            <a:ext cx="10195815" cy="2704074"/>
            <a:chOff x="778046" y="2679929"/>
            <a:chExt cx="10195815" cy="2704074"/>
          </a:xfrm>
        </p:grpSpPr>
        <p:sp>
          <p:nvSpPr>
            <p:cNvPr id="29" name="PA-102224"/>
            <p:cNvSpPr/>
            <p:nvPr>
              <p:custDataLst>
                <p:tags r:id="rId2"/>
              </p:custDataLst>
            </p:nvPr>
          </p:nvSpPr>
          <p:spPr>
            <a:xfrm>
              <a:off x="1218138" y="2679929"/>
              <a:ext cx="9755723" cy="2704074"/>
            </a:xfrm>
            <a:prstGeom prst="rect">
              <a:avLst/>
            </a:prstGeom>
          </p:spPr>
          <p:txBody>
            <a:bodyPr wrap="square">
              <a:spAutoFit/>
            </a:bodyPr>
            <a:lstStyle/>
            <a:p>
              <a:pPr algn="just">
                <a:lnSpc>
                  <a:spcPct val="250000"/>
                </a:lnSpc>
              </a:pPr>
              <a:r>
                <a:rPr lang="en-US" altLang="zh-CN" sz="2400" dirty="0">
                  <a:cs typeface="+mn-ea"/>
                  <a:sym typeface="+mn-lt"/>
                </a:rPr>
                <a:t>2015</a:t>
              </a:r>
              <a:r>
                <a:rPr lang="zh-CN" altLang="en-US" sz="2400" dirty="0">
                  <a:cs typeface="+mn-ea"/>
                  <a:sym typeface="+mn-lt"/>
                </a:rPr>
                <a:t>年</a:t>
              </a:r>
              <a:r>
                <a:rPr lang="en-US" altLang="zh-CN" sz="2400" dirty="0">
                  <a:cs typeface="+mn-ea"/>
                  <a:sym typeface="+mn-lt"/>
                </a:rPr>
                <a:t>12</a:t>
              </a:r>
              <a:r>
                <a:rPr lang="zh-CN" altLang="en-US" sz="2400" dirty="0">
                  <a:cs typeface="+mn-ea"/>
                  <a:sym typeface="+mn-lt"/>
                </a:rPr>
                <a:t>月，</a:t>
              </a:r>
              <a:r>
                <a:rPr lang="en-US" altLang="zh-CN" sz="2400" dirty="0">
                  <a:cs typeface="+mn-ea"/>
                  <a:sym typeface="+mn-lt"/>
                </a:rPr>
                <a:t>《</a:t>
              </a:r>
              <a:r>
                <a:rPr lang="zh-CN" altLang="en-US" sz="2400" dirty="0">
                  <a:cs typeface="+mn-ea"/>
                  <a:sym typeface="+mn-lt"/>
                </a:rPr>
                <a:t>中华人民共和国国家勋章和国家荣誉称号法</a:t>
              </a:r>
              <a:r>
                <a:rPr lang="en-US" altLang="zh-CN" sz="2400" dirty="0">
                  <a:cs typeface="+mn-ea"/>
                  <a:sym typeface="+mn-lt"/>
                </a:rPr>
                <a:t>》</a:t>
              </a:r>
              <a:r>
                <a:rPr lang="zh-CN" altLang="en-US" sz="2400" dirty="0">
                  <a:cs typeface="+mn-ea"/>
                  <a:sym typeface="+mn-lt"/>
                </a:rPr>
                <a:t>颁布，规定国家设立“共和国勋章”，“友谊勋章”和国家荣誉称号。</a:t>
              </a:r>
              <a:endParaRPr lang="en-US" altLang="zh-CN" sz="2400" dirty="0">
                <a:cs typeface="+mn-ea"/>
                <a:sym typeface="+mn-lt"/>
              </a:endParaRPr>
            </a:p>
            <a:p>
              <a:pPr algn="just">
                <a:lnSpc>
                  <a:spcPct val="250000"/>
                </a:lnSpc>
              </a:pPr>
              <a:r>
                <a:rPr lang="en-US" altLang="zh-CN" sz="2400" dirty="0">
                  <a:cs typeface="+mn-ea"/>
                  <a:sym typeface="+mn-lt"/>
                </a:rPr>
                <a:t>2017</a:t>
              </a:r>
              <a:r>
                <a:rPr lang="zh-CN" altLang="en-US" sz="2400" dirty="0">
                  <a:cs typeface="+mn-ea"/>
                  <a:sym typeface="+mn-lt"/>
                </a:rPr>
                <a:t>年</a:t>
              </a:r>
              <a:r>
                <a:rPr lang="en-US" altLang="zh-CN" sz="2400" dirty="0">
                  <a:cs typeface="+mn-ea"/>
                  <a:sym typeface="+mn-lt"/>
                </a:rPr>
                <a:t>8</a:t>
              </a:r>
              <a:r>
                <a:rPr lang="zh-CN" altLang="en-US" sz="2400" dirty="0">
                  <a:cs typeface="+mn-ea"/>
                  <a:sym typeface="+mn-lt"/>
                </a:rPr>
                <a:t>月，</a:t>
              </a:r>
              <a:r>
                <a:rPr lang="en-US" altLang="zh-CN" sz="2400" dirty="0">
                  <a:cs typeface="+mn-ea"/>
                  <a:sym typeface="+mn-lt"/>
                </a:rPr>
                <a:t>《</a:t>
              </a:r>
              <a:r>
                <a:rPr lang="zh-CN" altLang="en-US" sz="2400" dirty="0">
                  <a:cs typeface="+mn-ea"/>
                  <a:sym typeface="+mn-lt"/>
                </a:rPr>
                <a:t>国家功勋荣誉表彰条例</a:t>
              </a:r>
              <a:r>
                <a:rPr lang="en-US" altLang="zh-CN" sz="2400" dirty="0">
                  <a:cs typeface="+mn-ea"/>
                  <a:sym typeface="+mn-lt"/>
                </a:rPr>
                <a:t>》</a:t>
              </a:r>
              <a:r>
                <a:rPr lang="zh-CN" altLang="en-US" sz="2400" dirty="0">
                  <a:cs typeface="+mn-ea"/>
                  <a:sym typeface="+mn-lt"/>
                </a:rPr>
                <a:t>印发。</a:t>
              </a:r>
            </a:p>
          </p:txBody>
        </p:sp>
        <p:sp>
          <p:nvSpPr>
            <p:cNvPr id="14" name="椭圆 13"/>
            <p:cNvSpPr/>
            <p:nvPr/>
          </p:nvSpPr>
          <p:spPr>
            <a:xfrm>
              <a:off x="778046" y="3077138"/>
              <a:ext cx="351862" cy="3518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椭圆 14"/>
            <p:cNvSpPr/>
            <p:nvPr/>
          </p:nvSpPr>
          <p:spPr>
            <a:xfrm>
              <a:off x="778046" y="4918382"/>
              <a:ext cx="351862" cy="3518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anim calcmode="lin" valueType="num">
                                      <p:cBhvr>
                                        <p:cTn id="8" dur="500" fill="hold"/>
                                        <p:tgtEl>
                                          <p:spTgt spid="21"/>
                                        </p:tgtEl>
                                        <p:attrNameLst>
                                          <p:attrName>ppt_x</p:attrName>
                                        </p:attrNameLst>
                                      </p:cBhvr>
                                      <p:tavLst>
                                        <p:tav tm="0">
                                          <p:val>
                                            <p:strVal val="#ppt_x"/>
                                          </p:val>
                                        </p:tav>
                                        <p:tav tm="100000">
                                          <p:val>
                                            <p:strVal val="#ppt_x"/>
                                          </p:val>
                                        </p:tav>
                                      </p:tavLst>
                                    </p:anim>
                                    <p:anim calcmode="lin" valueType="num">
                                      <p:cBhvr>
                                        <p:cTn id="9" dur="500" fill="hold"/>
                                        <p:tgtEl>
                                          <p:spTgt spid="21"/>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16" presetClass="entr" presetSubtype="21"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PA-102221"/>
          <p:cNvGrpSpPr/>
          <p:nvPr>
            <p:custDataLst>
              <p:tags r:id="rId1"/>
            </p:custDataLst>
          </p:nvPr>
        </p:nvGrpSpPr>
        <p:grpSpPr>
          <a:xfrm>
            <a:off x="0" y="647128"/>
            <a:ext cx="12192000" cy="1935878"/>
            <a:chOff x="1116178" y="1499529"/>
            <a:chExt cx="10005717" cy="1573285"/>
          </a:xfrm>
        </p:grpSpPr>
        <p:grpSp>
          <p:nvGrpSpPr>
            <p:cNvPr id="22" name="组合 21"/>
            <p:cNvGrpSpPr/>
            <p:nvPr/>
          </p:nvGrpSpPr>
          <p:grpSpPr>
            <a:xfrm>
              <a:off x="2115878" y="1747800"/>
              <a:ext cx="8006316" cy="1091094"/>
              <a:chOff x="3402420" y="1652106"/>
              <a:chExt cx="8006316" cy="1091094"/>
            </a:xfrm>
          </p:grpSpPr>
          <p:sp>
            <p:nvSpPr>
              <p:cNvPr id="25" name="PA-矩形 24"/>
              <p:cNvSpPr/>
              <p:nvPr>
                <p:custDataLst>
                  <p:tags r:id="rId6"/>
                </p:custDataLst>
              </p:nvPr>
            </p:nvSpPr>
            <p:spPr>
              <a:xfrm>
                <a:off x="3402420" y="1652106"/>
                <a:ext cx="8006316" cy="1091094"/>
              </a:xfrm>
              <a:prstGeom prst="rect">
                <a:avLst/>
              </a:prstGeom>
              <a:solidFill>
                <a:srgbClr val="C00000">
                  <a:alpha val="80000"/>
                </a:srgbClr>
              </a:solidFill>
              <a:ln w="25400" cap="flat" cmpd="sng" algn="ctr">
                <a:noFill/>
                <a:prstDash val="solid"/>
              </a:ln>
              <a:effectLst/>
            </p:spPr>
            <p:txBody>
              <a:bodyPr rtlCol="0" anchor="ctr"/>
              <a:lstStyle/>
              <a:p>
                <a:pPr algn="ctr">
                  <a:defRPr/>
                </a:pPr>
                <a:endParaRPr lang="en-US" altLang="zh-CN" sz="3400" b="1" kern="0">
                  <a:solidFill>
                    <a:srgbClr val="FFFFFF"/>
                  </a:solidFill>
                  <a:cs typeface="+mn-ea"/>
                  <a:sym typeface="+mn-lt"/>
                </a:endParaRPr>
              </a:p>
            </p:txBody>
          </p:sp>
          <p:sp>
            <p:nvSpPr>
              <p:cNvPr id="26" name="PA-矩形 25"/>
              <p:cNvSpPr/>
              <p:nvPr>
                <p:custDataLst>
                  <p:tags r:id="rId7"/>
                </p:custDataLst>
              </p:nvPr>
            </p:nvSpPr>
            <p:spPr>
              <a:xfrm>
                <a:off x="3736279" y="1730874"/>
                <a:ext cx="7655442" cy="770139"/>
              </a:xfrm>
              <a:prstGeom prst="rect">
                <a:avLst/>
              </a:prstGeom>
            </p:spPr>
            <p:txBody>
              <a:bodyPr wrap="square">
                <a:spAutoFit/>
              </a:bodyPr>
              <a:lstStyle/>
              <a:p>
                <a:pPr algn="ctr">
                  <a:lnSpc>
                    <a:spcPct val="150000"/>
                  </a:lnSpc>
                </a:pPr>
                <a:r>
                  <a:rPr lang="zh-CN" altLang="en-US" sz="4200" dirty="0">
                    <a:solidFill>
                      <a:schemeClr val="bg1"/>
                    </a:solidFill>
                    <a:cs typeface="+mn-ea"/>
                    <a:sym typeface="+mn-lt"/>
                  </a:rPr>
                  <a:t>授予标准和授予周期</a:t>
                </a:r>
              </a:p>
            </p:txBody>
          </p:sp>
        </p:grpSp>
        <p:sp>
          <p:nvSpPr>
            <p:cNvPr id="23" name="PA-梯形 22"/>
            <p:cNvSpPr/>
            <p:nvPr>
              <p:custDataLst>
                <p:tags r:id="rId4"/>
              </p:custDataLst>
            </p:nvPr>
          </p:nvSpPr>
          <p:spPr>
            <a:xfrm rot="16200000" flipH="1">
              <a:off x="9835402" y="1786322"/>
              <a:ext cx="1573285" cy="999700"/>
            </a:xfrm>
            <a:prstGeom prst="trapezoid">
              <a:avLst/>
            </a:prstGeom>
            <a:solidFill>
              <a:srgbClr val="FDA94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24" name="PA-梯形 23"/>
            <p:cNvSpPr/>
            <p:nvPr>
              <p:custDataLst>
                <p:tags r:id="rId5"/>
              </p:custDataLst>
            </p:nvPr>
          </p:nvSpPr>
          <p:spPr>
            <a:xfrm rot="5400000">
              <a:off x="829385" y="1786322"/>
              <a:ext cx="1573285" cy="999700"/>
            </a:xfrm>
            <a:prstGeom prst="trapezoid">
              <a:avLst/>
            </a:prstGeom>
            <a:solidFill>
              <a:srgbClr val="FDA94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grpSp>
        <p:nvGrpSpPr>
          <p:cNvPr id="4" name="组合 3"/>
          <p:cNvGrpSpPr/>
          <p:nvPr/>
        </p:nvGrpSpPr>
        <p:grpSpPr>
          <a:xfrm>
            <a:off x="1624946" y="2888496"/>
            <a:ext cx="10635908" cy="2389668"/>
            <a:chOff x="778046" y="2888496"/>
            <a:chExt cx="10635908" cy="2389668"/>
          </a:xfrm>
        </p:grpSpPr>
        <p:sp>
          <p:nvSpPr>
            <p:cNvPr id="29" name="PA-102224"/>
            <p:cNvSpPr/>
            <p:nvPr>
              <p:custDataLst>
                <p:tags r:id="rId2"/>
              </p:custDataLst>
            </p:nvPr>
          </p:nvSpPr>
          <p:spPr>
            <a:xfrm>
              <a:off x="1346471" y="2888496"/>
              <a:ext cx="10067483" cy="1200329"/>
            </a:xfrm>
            <a:prstGeom prst="rect">
              <a:avLst/>
            </a:prstGeom>
          </p:spPr>
          <p:txBody>
            <a:bodyPr wrap="square">
              <a:spAutoFit/>
            </a:bodyPr>
            <a:lstStyle/>
            <a:p>
              <a:pPr algn="just"/>
              <a:r>
                <a:rPr lang="zh-CN" altLang="en-US" sz="2400" dirty="0">
                  <a:cs typeface="+mn-ea"/>
                  <a:sym typeface="+mn-lt"/>
                </a:rPr>
                <a:t>共和国勋章：巨大贡献 卓越功勋 道德高端 群众公认</a:t>
              </a:r>
              <a:endParaRPr lang="en-US" altLang="zh-CN" sz="2400" dirty="0">
                <a:cs typeface="+mn-ea"/>
                <a:sym typeface="+mn-lt"/>
              </a:endParaRPr>
            </a:p>
            <a:p>
              <a:pPr algn="just"/>
              <a:r>
                <a:rPr lang="zh-CN" altLang="en-US" sz="2400" dirty="0">
                  <a:cs typeface="+mn-ea"/>
                  <a:sym typeface="+mn-lt"/>
                </a:rPr>
                <a:t>友谊勋章：促进中外交流 维护世界和平 外国人</a:t>
              </a:r>
              <a:endParaRPr lang="en-US" altLang="zh-CN" sz="2400" dirty="0">
                <a:cs typeface="+mn-ea"/>
                <a:sym typeface="+mn-lt"/>
              </a:endParaRPr>
            </a:p>
            <a:p>
              <a:pPr algn="just"/>
              <a:r>
                <a:rPr lang="zh-CN" altLang="en-US" sz="2400" dirty="0">
                  <a:cs typeface="+mn-ea"/>
                  <a:sym typeface="+mn-lt"/>
                </a:rPr>
                <a:t>国家荣誉称号：更领域贡献重大 崇高声誉 道德高尚 群众公认</a:t>
              </a:r>
            </a:p>
          </p:txBody>
        </p:sp>
        <p:sp>
          <p:nvSpPr>
            <p:cNvPr id="10" name="PA-102224"/>
            <p:cNvSpPr/>
            <p:nvPr>
              <p:custDataLst>
                <p:tags r:id="rId3"/>
              </p:custDataLst>
            </p:nvPr>
          </p:nvSpPr>
          <p:spPr>
            <a:xfrm>
              <a:off x="1346471" y="4816499"/>
              <a:ext cx="10067483" cy="461665"/>
            </a:xfrm>
            <a:prstGeom prst="rect">
              <a:avLst/>
            </a:prstGeom>
          </p:spPr>
          <p:txBody>
            <a:bodyPr wrap="square">
              <a:spAutoFit/>
            </a:bodyPr>
            <a:lstStyle/>
            <a:p>
              <a:pPr algn="just"/>
              <a:r>
                <a:rPr lang="zh-CN" altLang="en-US" sz="2400" dirty="0">
                  <a:cs typeface="+mn-ea"/>
                  <a:sym typeface="+mn-lt"/>
                </a:rPr>
                <a:t>周期：一般每五年授予一次，逢五，逢十</a:t>
              </a:r>
            </a:p>
          </p:txBody>
        </p:sp>
        <p:sp>
          <p:nvSpPr>
            <p:cNvPr id="2" name="椭圆 1"/>
            <p:cNvSpPr/>
            <p:nvPr/>
          </p:nvSpPr>
          <p:spPr>
            <a:xfrm>
              <a:off x="778046" y="2956301"/>
              <a:ext cx="351862" cy="3518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778046" y="4900927"/>
              <a:ext cx="351862" cy="3518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750" fill="hold"/>
                                        <p:tgtEl>
                                          <p:spTgt spid="21"/>
                                        </p:tgtEl>
                                        <p:attrNameLst>
                                          <p:attrName>ppt_x</p:attrName>
                                        </p:attrNameLst>
                                      </p:cBhvr>
                                      <p:tavLst>
                                        <p:tav tm="0">
                                          <p:val>
                                            <p:strVal val="#ppt_x"/>
                                          </p:val>
                                        </p:tav>
                                        <p:tav tm="100000">
                                          <p:val>
                                            <p:strVal val="#ppt_x"/>
                                          </p:val>
                                        </p:tav>
                                      </p:tavLst>
                                    </p:anim>
                                    <p:anim calcmode="lin" valueType="num">
                                      <p:cBhvr additive="base">
                                        <p:cTn id="8" dur="750" fill="hold"/>
                                        <p:tgtEl>
                                          <p:spTgt spid="21"/>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750"/>
                            </p:stCondLst>
                            <p:childTnLst>
                              <p:par>
                                <p:cTn id="10" presetID="16" presetClass="entr" presetSubtype="21"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477971" y="655888"/>
            <a:ext cx="9206071" cy="4926682"/>
            <a:chOff x="1477971" y="655888"/>
            <a:chExt cx="9206071" cy="4926682"/>
          </a:xfrm>
        </p:grpSpPr>
        <p:sp>
          <p:nvSpPr>
            <p:cNvPr id="5" name="PA-1022112"/>
            <p:cNvSpPr>
              <a:spLocks noChangeArrowheads="1"/>
            </p:cNvSpPr>
            <p:nvPr>
              <p:custDataLst>
                <p:tags r:id="rId1"/>
              </p:custDataLst>
            </p:nvPr>
          </p:nvSpPr>
          <p:spPr bwMode="auto">
            <a:xfrm>
              <a:off x="5204313" y="655888"/>
              <a:ext cx="21349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defRPr/>
              </a:pPr>
              <a:r>
                <a:rPr lang="zh-CN" altLang="en-US" sz="3600" b="1" dirty="0">
                  <a:solidFill>
                    <a:srgbClr val="C00000"/>
                  </a:solidFill>
                  <a:latin typeface="+mn-lt"/>
                  <a:ea typeface="+mn-ea"/>
                  <a:cs typeface="+mn-ea"/>
                  <a:sym typeface="+mn-lt"/>
                </a:rPr>
                <a:t>基本原则</a:t>
              </a:r>
            </a:p>
          </p:txBody>
        </p:sp>
        <p:cxnSp>
          <p:nvCxnSpPr>
            <p:cNvPr id="38" name="PA-1022115"/>
            <p:cNvCxnSpPr/>
            <p:nvPr>
              <p:custDataLst>
                <p:tags r:id="rId2"/>
              </p:custDataLst>
            </p:nvPr>
          </p:nvCxnSpPr>
          <p:spPr>
            <a:xfrm flipH="1">
              <a:off x="1974129" y="2401207"/>
              <a:ext cx="0" cy="3181363"/>
            </a:xfrm>
            <a:prstGeom prst="line">
              <a:avLst/>
            </a:prstGeom>
            <a:noFill/>
            <a:ln w="6350" cap="flat" cmpd="sng" algn="ctr">
              <a:solidFill>
                <a:srgbClr val="FF9500"/>
              </a:solidFill>
              <a:prstDash val="solid"/>
              <a:miter lim="800000"/>
            </a:ln>
            <a:effectLst/>
          </p:spPr>
        </p:cxnSp>
        <p:sp>
          <p:nvSpPr>
            <p:cNvPr id="39" name="PA-1022116"/>
            <p:cNvSpPr/>
            <p:nvPr>
              <p:custDataLst>
                <p:tags r:id="rId3"/>
              </p:custDataLst>
            </p:nvPr>
          </p:nvSpPr>
          <p:spPr>
            <a:xfrm>
              <a:off x="1704043" y="2717682"/>
              <a:ext cx="560832" cy="560832"/>
            </a:xfrm>
            <a:prstGeom prst="ellipse">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2400" b="0" i="0" u="none" strike="noStrike" kern="0" cap="none" spc="0" normalizeH="0" baseline="0" noProof="0">
                  <a:ln>
                    <a:noFill/>
                  </a:ln>
                  <a:solidFill>
                    <a:prstClr val="white"/>
                  </a:solidFill>
                  <a:effectLst/>
                  <a:uLnTx/>
                  <a:uFillTx/>
                  <a:cs typeface="+mn-ea"/>
                  <a:sym typeface="+mn-lt"/>
                </a:rPr>
                <a:t>1</a:t>
              </a:r>
              <a:endParaRPr kumimoji="0" lang="zh-CN" altLang="en-US" sz="2400" b="0" i="0" u="none" strike="noStrike" kern="0" cap="none" spc="0" normalizeH="0" baseline="0" noProof="0">
                <a:ln>
                  <a:noFill/>
                </a:ln>
                <a:solidFill>
                  <a:prstClr val="white"/>
                </a:solidFill>
                <a:effectLst/>
                <a:uLnTx/>
                <a:uFillTx/>
                <a:cs typeface="+mn-ea"/>
                <a:sym typeface="+mn-lt"/>
              </a:endParaRPr>
            </a:p>
          </p:txBody>
        </p:sp>
        <p:cxnSp>
          <p:nvCxnSpPr>
            <p:cNvPr id="40" name="PA-1022117"/>
            <p:cNvCxnSpPr>
              <a:stCxn id="39" idx="6"/>
            </p:cNvCxnSpPr>
            <p:nvPr>
              <p:custDataLst>
                <p:tags r:id="rId4"/>
              </p:custDataLst>
            </p:nvPr>
          </p:nvCxnSpPr>
          <p:spPr>
            <a:xfrm>
              <a:off x="2264875" y="2998098"/>
              <a:ext cx="457200" cy="0"/>
            </a:xfrm>
            <a:prstGeom prst="straightConnector1">
              <a:avLst/>
            </a:prstGeom>
            <a:noFill/>
            <a:ln w="6350" cap="flat" cmpd="sng" algn="ctr">
              <a:solidFill>
                <a:srgbClr val="FF9500"/>
              </a:solidFill>
              <a:prstDash val="solid"/>
              <a:miter lim="800000"/>
              <a:tailEnd type="triangle"/>
            </a:ln>
            <a:effectLst/>
          </p:spPr>
        </p:cxnSp>
        <p:sp>
          <p:nvSpPr>
            <p:cNvPr id="42" name="PA-1022119"/>
            <p:cNvSpPr/>
            <p:nvPr>
              <p:custDataLst>
                <p:tags r:id="rId5"/>
              </p:custDataLst>
            </p:nvPr>
          </p:nvSpPr>
          <p:spPr>
            <a:xfrm>
              <a:off x="1704043" y="3494785"/>
              <a:ext cx="560832" cy="560832"/>
            </a:xfrm>
            <a:prstGeom prst="ellipse">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2400" b="0" i="0" u="none" strike="noStrike" kern="0" cap="none" spc="0" normalizeH="0" baseline="0" noProof="0">
                  <a:ln>
                    <a:noFill/>
                  </a:ln>
                  <a:solidFill>
                    <a:prstClr val="white"/>
                  </a:solidFill>
                  <a:effectLst/>
                  <a:uLnTx/>
                  <a:uFillTx/>
                  <a:cs typeface="+mn-ea"/>
                  <a:sym typeface="+mn-lt"/>
                </a:rPr>
                <a:t>2</a:t>
              </a:r>
              <a:endParaRPr kumimoji="0" lang="zh-CN" altLang="en-US" sz="2400" b="0" i="0" u="none" strike="noStrike" kern="0" cap="none" spc="0" normalizeH="0" baseline="0" noProof="0">
                <a:ln>
                  <a:noFill/>
                </a:ln>
                <a:solidFill>
                  <a:prstClr val="white"/>
                </a:solidFill>
                <a:effectLst/>
                <a:uLnTx/>
                <a:uFillTx/>
                <a:cs typeface="+mn-ea"/>
                <a:sym typeface="+mn-lt"/>
              </a:endParaRPr>
            </a:p>
          </p:txBody>
        </p:sp>
        <p:cxnSp>
          <p:nvCxnSpPr>
            <p:cNvPr id="43" name="PA-1022120"/>
            <p:cNvCxnSpPr>
              <a:stCxn id="42" idx="6"/>
            </p:cNvCxnSpPr>
            <p:nvPr>
              <p:custDataLst>
                <p:tags r:id="rId6"/>
              </p:custDataLst>
            </p:nvPr>
          </p:nvCxnSpPr>
          <p:spPr>
            <a:xfrm>
              <a:off x="2264875" y="3775201"/>
              <a:ext cx="457200" cy="0"/>
            </a:xfrm>
            <a:prstGeom prst="straightConnector1">
              <a:avLst/>
            </a:prstGeom>
            <a:noFill/>
            <a:ln w="6350" cap="flat" cmpd="sng" algn="ctr">
              <a:solidFill>
                <a:srgbClr val="FF9500"/>
              </a:solidFill>
              <a:prstDash val="solid"/>
              <a:miter lim="800000"/>
              <a:tailEnd type="triangle"/>
            </a:ln>
            <a:effectLst/>
          </p:spPr>
        </p:cxnSp>
        <p:sp>
          <p:nvSpPr>
            <p:cNvPr id="45" name="PA-1022122"/>
            <p:cNvSpPr/>
            <p:nvPr>
              <p:custDataLst>
                <p:tags r:id="rId7"/>
              </p:custDataLst>
            </p:nvPr>
          </p:nvSpPr>
          <p:spPr>
            <a:xfrm>
              <a:off x="1693282" y="4210415"/>
              <a:ext cx="560832" cy="560832"/>
            </a:xfrm>
            <a:prstGeom prst="ellipse">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2400" b="0" i="0" u="none" strike="noStrike" kern="0" cap="none" spc="0" normalizeH="0" baseline="0" noProof="0">
                  <a:ln>
                    <a:noFill/>
                  </a:ln>
                  <a:solidFill>
                    <a:prstClr val="white"/>
                  </a:solidFill>
                  <a:effectLst/>
                  <a:uLnTx/>
                  <a:uFillTx/>
                  <a:cs typeface="+mn-ea"/>
                  <a:sym typeface="+mn-lt"/>
                </a:rPr>
                <a:t>3</a:t>
              </a:r>
              <a:endParaRPr kumimoji="0" lang="zh-CN" altLang="en-US" sz="2400" b="0" i="0" u="none" strike="noStrike" kern="0" cap="none" spc="0" normalizeH="0" baseline="0" noProof="0">
                <a:ln>
                  <a:noFill/>
                </a:ln>
                <a:solidFill>
                  <a:prstClr val="white"/>
                </a:solidFill>
                <a:effectLst/>
                <a:uLnTx/>
                <a:uFillTx/>
                <a:cs typeface="+mn-ea"/>
                <a:sym typeface="+mn-lt"/>
              </a:endParaRPr>
            </a:p>
          </p:txBody>
        </p:sp>
        <p:cxnSp>
          <p:nvCxnSpPr>
            <p:cNvPr id="46" name="PA-1022123"/>
            <p:cNvCxnSpPr>
              <a:stCxn id="45" idx="6"/>
            </p:cNvCxnSpPr>
            <p:nvPr>
              <p:custDataLst>
                <p:tags r:id="rId8"/>
              </p:custDataLst>
            </p:nvPr>
          </p:nvCxnSpPr>
          <p:spPr>
            <a:xfrm>
              <a:off x="2254114" y="4490831"/>
              <a:ext cx="457200" cy="0"/>
            </a:xfrm>
            <a:prstGeom prst="straightConnector1">
              <a:avLst/>
            </a:prstGeom>
            <a:noFill/>
            <a:ln w="6350" cap="flat" cmpd="sng" algn="ctr">
              <a:solidFill>
                <a:srgbClr val="FF9500"/>
              </a:solidFill>
              <a:prstDash val="solid"/>
              <a:miter lim="800000"/>
              <a:tailEnd type="triangle"/>
            </a:ln>
            <a:effectLst/>
          </p:spPr>
        </p:cxnSp>
        <p:grpSp>
          <p:nvGrpSpPr>
            <p:cNvPr id="2" name="组合 1"/>
            <p:cNvGrpSpPr/>
            <p:nvPr/>
          </p:nvGrpSpPr>
          <p:grpSpPr>
            <a:xfrm>
              <a:off x="4395580" y="2685533"/>
              <a:ext cx="4267117" cy="2761456"/>
              <a:chOff x="2299571" y="2741485"/>
              <a:chExt cx="8606506" cy="2761456"/>
            </a:xfrm>
          </p:grpSpPr>
          <p:sp>
            <p:nvSpPr>
              <p:cNvPr id="37" name="PA-1022114"/>
              <p:cNvSpPr/>
              <p:nvPr>
                <p:custDataLst>
                  <p:tags r:id="rId14"/>
                </p:custDataLst>
              </p:nvPr>
            </p:nvSpPr>
            <p:spPr>
              <a:xfrm>
                <a:off x="2299571" y="2741485"/>
                <a:ext cx="8606506" cy="525657"/>
              </a:xfrm>
              <a:prstGeom prst="rect">
                <a:avLst/>
              </a:prstGeom>
            </p:spPr>
            <p:txBody>
              <a:bodyPr wrap="square">
                <a:spAutoFit/>
              </a:bodyPr>
              <a:lstStyle/>
              <a:p>
                <a:pPr>
                  <a:lnSpc>
                    <a:spcPct val="130000"/>
                  </a:lnSpc>
                  <a:defRPr/>
                </a:pPr>
                <a:r>
                  <a:rPr lang="zh-CN" altLang="en-US" sz="2400" dirty="0">
                    <a:cs typeface="+mn-ea"/>
                    <a:sym typeface="+mn-lt"/>
                  </a:rPr>
                  <a:t>坚持党的领导，把握正确方向</a:t>
                </a:r>
                <a:endParaRPr lang="zh-CN" altLang="zh-CN" sz="2400" dirty="0">
                  <a:cs typeface="+mn-ea"/>
                  <a:sym typeface="+mn-lt"/>
                </a:endParaRPr>
              </a:p>
            </p:txBody>
          </p:sp>
          <p:sp>
            <p:nvSpPr>
              <p:cNvPr id="41" name="PA-1022118"/>
              <p:cNvSpPr/>
              <p:nvPr>
                <p:custDataLst>
                  <p:tags r:id="rId15"/>
                </p:custDataLst>
              </p:nvPr>
            </p:nvSpPr>
            <p:spPr>
              <a:xfrm>
                <a:off x="2299571" y="3504936"/>
                <a:ext cx="8606506" cy="525657"/>
              </a:xfrm>
              <a:prstGeom prst="rect">
                <a:avLst/>
              </a:prstGeom>
            </p:spPr>
            <p:txBody>
              <a:bodyPr wrap="square">
                <a:spAutoFit/>
              </a:bodyPr>
              <a:lstStyle/>
              <a:p>
                <a:pPr>
                  <a:lnSpc>
                    <a:spcPct val="130000"/>
                  </a:lnSpc>
                  <a:defRPr/>
                </a:pPr>
                <a:r>
                  <a:rPr lang="zh-CN" altLang="en-US" sz="2400" dirty="0">
                    <a:cs typeface="+mn-ea"/>
                    <a:sym typeface="+mn-lt"/>
                  </a:rPr>
                  <a:t>严格依法依规，评选程序严谨</a:t>
                </a:r>
                <a:endParaRPr lang="zh-CN" altLang="zh-CN" sz="2400" dirty="0">
                  <a:cs typeface="+mn-ea"/>
                  <a:sym typeface="+mn-lt"/>
                </a:endParaRPr>
              </a:p>
            </p:txBody>
          </p:sp>
          <p:sp>
            <p:nvSpPr>
              <p:cNvPr id="44" name="PA-1022121"/>
              <p:cNvSpPr/>
              <p:nvPr>
                <p:custDataLst>
                  <p:tags r:id="rId16"/>
                </p:custDataLst>
              </p:nvPr>
            </p:nvSpPr>
            <p:spPr>
              <a:xfrm>
                <a:off x="2299571" y="4213833"/>
                <a:ext cx="8606506" cy="525657"/>
              </a:xfrm>
              <a:prstGeom prst="rect">
                <a:avLst/>
              </a:prstGeom>
            </p:spPr>
            <p:txBody>
              <a:bodyPr wrap="square">
                <a:spAutoFit/>
              </a:bodyPr>
              <a:lstStyle/>
              <a:p>
                <a:pPr>
                  <a:lnSpc>
                    <a:spcPct val="130000"/>
                  </a:lnSpc>
                  <a:defRPr/>
                </a:pPr>
                <a:r>
                  <a:rPr lang="zh-CN" altLang="en-US" sz="2400" dirty="0">
                    <a:cs typeface="+mn-ea"/>
                    <a:sym typeface="+mn-lt"/>
                  </a:rPr>
                  <a:t>以功绩为导向，坚持最高标准</a:t>
                </a:r>
                <a:endParaRPr lang="zh-CN" altLang="zh-CN" sz="2400" dirty="0">
                  <a:cs typeface="+mn-ea"/>
                  <a:sym typeface="+mn-lt"/>
                </a:endParaRPr>
              </a:p>
            </p:txBody>
          </p:sp>
          <p:sp>
            <p:nvSpPr>
              <p:cNvPr id="47" name="PA-1022124"/>
              <p:cNvSpPr/>
              <p:nvPr>
                <p:custDataLst>
                  <p:tags r:id="rId17"/>
                </p:custDataLst>
              </p:nvPr>
            </p:nvSpPr>
            <p:spPr>
              <a:xfrm>
                <a:off x="2299571" y="4977284"/>
                <a:ext cx="8606506" cy="525657"/>
              </a:xfrm>
              <a:prstGeom prst="rect">
                <a:avLst/>
              </a:prstGeom>
            </p:spPr>
            <p:txBody>
              <a:bodyPr wrap="square">
                <a:spAutoFit/>
              </a:bodyPr>
              <a:lstStyle/>
              <a:p>
                <a:pPr>
                  <a:lnSpc>
                    <a:spcPct val="130000"/>
                  </a:lnSpc>
                  <a:defRPr/>
                </a:pPr>
                <a:r>
                  <a:rPr lang="zh-CN" altLang="en-US" sz="2400" dirty="0">
                    <a:cs typeface="+mn-ea"/>
                    <a:sym typeface="+mn-lt"/>
                  </a:rPr>
                  <a:t>突出时代精神，全面统筹兼顾</a:t>
                </a:r>
                <a:endParaRPr lang="zh-CN" altLang="zh-CN" sz="2400" dirty="0">
                  <a:cs typeface="+mn-ea"/>
                  <a:sym typeface="+mn-lt"/>
                </a:endParaRPr>
              </a:p>
            </p:txBody>
          </p:sp>
        </p:grpSp>
        <p:sp>
          <p:nvSpPr>
            <p:cNvPr id="48" name="PA-1022125"/>
            <p:cNvSpPr/>
            <p:nvPr>
              <p:custDataLst>
                <p:tags r:id="rId9"/>
              </p:custDataLst>
            </p:nvPr>
          </p:nvSpPr>
          <p:spPr>
            <a:xfrm>
              <a:off x="1704043" y="4991016"/>
              <a:ext cx="560832" cy="560832"/>
            </a:xfrm>
            <a:prstGeom prst="ellipse">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2400" b="0" i="0" u="none" strike="noStrike" kern="0" cap="none" spc="0" normalizeH="0" baseline="0" noProof="0">
                  <a:ln>
                    <a:noFill/>
                  </a:ln>
                  <a:solidFill>
                    <a:prstClr val="white"/>
                  </a:solidFill>
                  <a:effectLst/>
                  <a:uLnTx/>
                  <a:uFillTx/>
                  <a:cs typeface="+mn-ea"/>
                  <a:sym typeface="+mn-lt"/>
                </a:rPr>
                <a:t>4</a:t>
              </a:r>
              <a:endParaRPr kumimoji="0" lang="zh-CN" altLang="en-US" sz="2400" b="0" i="0" u="none" strike="noStrike" kern="0" cap="none" spc="0" normalizeH="0" baseline="0" noProof="0">
                <a:ln>
                  <a:noFill/>
                </a:ln>
                <a:solidFill>
                  <a:prstClr val="white"/>
                </a:solidFill>
                <a:effectLst/>
                <a:uLnTx/>
                <a:uFillTx/>
                <a:cs typeface="+mn-ea"/>
                <a:sym typeface="+mn-lt"/>
              </a:endParaRPr>
            </a:p>
          </p:txBody>
        </p:sp>
        <p:cxnSp>
          <p:nvCxnSpPr>
            <p:cNvPr id="49" name="PA-1022126"/>
            <p:cNvCxnSpPr>
              <a:stCxn id="48" idx="6"/>
            </p:cNvCxnSpPr>
            <p:nvPr>
              <p:custDataLst>
                <p:tags r:id="rId10"/>
              </p:custDataLst>
            </p:nvPr>
          </p:nvCxnSpPr>
          <p:spPr>
            <a:xfrm>
              <a:off x="2264875" y="5271432"/>
              <a:ext cx="457200" cy="0"/>
            </a:xfrm>
            <a:prstGeom prst="straightConnector1">
              <a:avLst/>
            </a:prstGeom>
            <a:noFill/>
            <a:ln w="6350" cap="flat" cmpd="sng" algn="ctr">
              <a:solidFill>
                <a:srgbClr val="FF9500"/>
              </a:solidFill>
              <a:prstDash val="solid"/>
              <a:miter lim="800000"/>
              <a:tailEnd type="triangle"/>
            </a:ln>
            <a:effectLst/>
          </p:spPr>
        </p:cxnSp>
        <p:sp>
          <p:nvSpPr>
            <p:cNvPr id="50" name="PA-1022127"/>
            <p:cNvSpPr/>
            <p:nvPr>
              <p:custDataLst>
                <p:tags r:id="rId11"/>
              </p:custDataLst>
            </p:nvPr>
          </p:nvSpPr>
          <p:spPr>
            <a:xfrm rot="5400000">
              <a:off x="1233932" y="1259146"/>
              <a:ext cx="1495676" cy="826842"/>
            </a:xfrm>
            <a:prstGeom prst="notchedRightArrow">
              <a:avLst>
                <a:gd name="adj1" fmla="val 50000"/>
                <a:gd name="adj2" fmla="val 40788"/>
              </a:avLst>
            </a:prstGeom>
            <a:solidFill>
              <a:srgbClr val="5913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1" name="PA-1022128"/>
            <p:cNvSpPr/>
            <p:nvPr>
              <p:custDataLst>
                <p:tags r:id="rId12"/>
              </p:custDataLst>
            </p:nvPr>
          </p:nvSpPr>
          <p:spPr>
            <a:xfrm>
              <a:off x="1477971" y="1302218"/>
              <a:ext cx="1007606" cy="575775"/>
            </a:xfrm>
            <a:prstGeom prst="roundRect">
              <a:avLst>
                <a:gd name="adj"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rgbClr val="FFFAE3"/>
                  </a:solidFill>
                  <a:cs typeface="+mn-ea"/>
                  <a:sym typeface="+mn-lt"/>
                </a:rPr>
                <a:t>基本</a:t>
              </a:r>
            </a:p>
          </p:txBody>
        </p:sp>
        <p:sp>
          <p:nvSpPr>
            <p:cNvPr id="52" name="PA-1022129"/>
            <p:cNvSpPr/>
            <p:nvPr>
              <p:custDataLst>
                <p:tags r:id="rId13"/>
              </p:custDataLst>
            </p:nvPr>
          </p:nvSpPr>
          <p:spPr>
            <a:xfrm>
              <a:off x="2724370" y="1302219"/>
              <a:ext cx="7959672" cy="575774"/>
            </a:xfrm>
            <a:prstGeom prst="roundRect">
              <a:avLst>
                <a:gd name="adj" fmla="val 0"/>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cs typeface="+mn-ea"/>
                  <a:sym typeface="+mn-lt"/>
                </a:rPr>
                <a:t>原则是什么？</a:t>
              </a: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908935" y="3301503"/>
            <a:ext cx="10374128" cy="2296325"/>
            <a:chOff x="908935" y="3301503"/>
            <a:chExt cx="10374128" cy="2296325"/>
          </a:xfrm>
        </p:grpSpPr>
        <p:sp>
          <p:nvSpPr>
            <p:cNvPr id="15" name="PA-102295"/>
            <p:cNvSpPr/>
            <p:nvPr>
              <p:custDataLst>
                <p:tags r:id="rId6"/>
              </p:custDataLst>
            </p:nvPr>
          </p:nvSpPr>
          <p:spPr>
            <a:xfrm>
              <a:off x="908935" y="3654812"/>
              <a:ext cx="10374128" cy="1943016"/>
            </a:xfrm>
            <a:prstGeom prst="rect">
              <a:avLst/>
            </a:prstGeom>
            <a:noFill/>
            <a:ln w="19050" cap="flat" cmpd="sng" algn="ctr">
              <a:solidFill>
                <a:srgbClr val="C00000"/>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defTabSz="914400">
                <a:defRPr/>
              </a:pPr>
              <a:endParaRPr lang="zh-CN" altLang="en-US" sz="1800" kern="0">
                <a:solidFill>
                  <a:srgbClr val="FFFFFF"/>
                </a:solidFill>
                <a:cs typeface="+mn-ea"/>
                <a:sym typeface="+mn-lt"/>
              </a:endParaRPr>
            </a:p>
          </p:txBody>
        </p:sp>
        <p:sp>
          <p:nvSpPr>
            <p:cNvPr id="16" name="PA-102296"/>
            <p:cNvSpPr txBox="1"/>
            <p:nvPr>
              <p:custDataLst>
                <p:tags r:id="rId7"/>
              </p:custDataLst>
            </p:nvPr>
          </p:nvSpPr>
          <p:spPr>
            <a:xfrm>
              <a:off x="1087272" y="4180313"/>
              <a:ext cx="10017455" cy="1200329"/>
            </a:xfrm>
            <a:prstGeom prst="rect">
              <a:avLst/>
            </a:prstGeom>
            <a:noFill/>
          </p:spPr>
          <p:txBody>
            <a:bodyPr wrap="square" rtlCol="0">
              <a:spAutoFit/>
            </a:bodyPr>
            <a:lstStyle/>
            <a:p>
              <a:pPr algn="ctr"/>
              <a:r>
                <a:rPr lang="zh-CN" altLang="en-US" dirty="0">
                  <a:solidFill>
                    <a:srgbClr val="333333"/>
                  </a:solidFill>
                  <a:cs typeface="+mn-ea"/>
                  <a:sym typeface="+mn-lt"/>
                </a:rPr>
                <a:t>“共和国勋章”以红色、金色为主色调，章体采用国徽、五角星、黄河、长江、山峰、牡丹等元素，章链采用中国结、如意、兰花等元素，整体使用冷压成型、花丝镶嵌、珐琅等工艺制作，象征勋章获得者为共和国建设和发展作出的巨大贡献，礼赞国家最高荣誉，祝福祖国繁荣昌盛，寓意全国各族人民团结一心共筑中华民族伟大复兴的中国梦。</a:t>
              </a:r>
            </a:p>
          </p:txBody>
        </p:sp>
        <p:sp>
          <p:nvSpPr>
            <p:cNvPr id="17" name="PA-102297"/>
            <p:cNvSpPr/>
            <p:nvPr>
              <p:custDataLst>
                <p:tags r:id="rId8"/>
              </p:custDataLst>
            </p:nvPr>
          </p:nvSpPr>
          <p:spPr>
            <a:xfrm>
              <a:off x="2513463" y="3301503"/>
              <a:ext cx="7165073" cy="623151"/>
            </a:xfrm>
            <a:prstGeom prst="roundRect">
              <a:avLst/>
            </a:prstGeom>
            <a:solidFill>
              <a:srgbClr val="C00000"/>
            </a:solidFill>
            <a:ln w="127000" cap="flat" cmpd="sng" algn="ctr">
              <a:solidFill>
                <a:srgbClr val="C00000">
                  <a:alpha val="30000"/>
                </a:srgb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sz="2400" b="1" kern="100">
                  <a:solidFill>
                    <a:schemeClr val="bg1"/>
                  </a:solidFill>
                  <a:cs typeface="+mn-ea"/>
                  <a:sym typeface="+mn-lt"/>
                </a:rPr>
                <a:t>共和国勋章</a:t>
              </a:r>
            </a:p>
          </p:txBody>
        </p:sp>
      </p:grpSp>
      <p:grpSp>
        <p:nvGrpSpPr>
          <p:cNvPr id="2" name="组合 1"/>
          <p:cNvGrpSpPr/>
          <p:nvPr/>
        </p:nvGrpSpPr>
        <p:grpSpPr>
          <a:xfrm>
            <a:off x="908935" y="911632"/>
            <a:ext cx="10374128" cy="2050923"/>
            <a:chOff x="908935" y="911632"/>
            <a:chExt cx="10374128" cy="2050923"/>
          </a:xfrm>
        </p:grpSpPr>
        <p:sp>
          <p:nvSpPr>
            <p:cNvPr id="18" name="PA-102298"/>
            <p:cNvSpPr/>
            <p:nvPr>
              <p:custDataLst>
                <p:tags r:id="rId1"/>
              </p:custDataLst>
            </p:nvPr>
          </p:nvSpPr>
          <p:spPr>
            <a:xfrm>
              <a:off x="908935" y="1236726"/>
              <a:ext cx="10374128" cy="1725829"/>
            </a:xfrm>
            <a:prstGeom prst="rect">
              <a:avLst/>
            </a:prstGeom>
            <a:solidFill>
              <a:sysClr val="window" lastClr="FFFFFF">
                <a:alpha val="20000"/>
              </a:sysClr>
            </a:solidFill>
            <a:ln w="19050" cap="flat" cmpd="sng" algn="ctr">
              <a:solidFill>
                <a:srgbClr val="C00000"/>
              </a:solidFill>
              <a:prstDash val="sysDash"/>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cs typeface="+mn-ea"/>
                <a:sym typeface="+mn-lt"/>
              </a:endParaRPr>
            </a:p>
          </p:txBody>
        </p:sp>
        <p:sp>
          <p:nvSpPr>
            <p:cNvPr id="19" name="PA-102299"/>
            <p:cNvSpPr/>
            <p:nvPr>
              <p:custDataLst>
                <p:tags r:id="rId2"/>
              </p:custDataLst>
            </p:nvPr>
          </p:nvSpPr>
          <p:spPr>
            <a:xfrm>
              <a:off x="908935" y="1655582"/>
              <a:ext cx="10374128" cy="1255280"/>
            </a:xfrm>
            <a:prstGeom prst="rect">
              <a:avLst/>
            </a:prstGeom>
          </p:spPr>
          <p:txBody>
            <a:bodyPr wrap="square">
              <a:spAutoFit/>
            </a:bodyPr>
            <a:lstStyle/>
            <a:p>
              <a:pPr algn="ctr">
                <a:lnSpc>
                  <a:spcPct val="130000"/>
                </a:lnSpc>
              </a:pPr>
              <a:r>
                <a:rPr lang="zh-CN" altLang="en-US" sz="1600" dirty="0">
                  <a:cs typeface="+mn-ea"/>
                  <a:sym typeface="+mn-lt"/>
                </a:rPr>
                <a:t>“</a:t>
              </a:r>
              <a:r>
                <a:rPr lang="zh-CN" altLang="en-US" sz="1600" dirty="0">
                  <a:solidFill>
                    <a:srgbClr val="333333"/>
                  </a:solidFill>
                  <a:cs typeface="+mn-ea"/>
                  <a:sym typeface="+mn-lt"/>
                </a:rPr>
                <a:t>中华人民共和国国家勋章和国家荣誉称号颁授仪式将隆重举行经中共中央批准，中华人民共和国国家勋章和国家荣誉称号颁授仪式将于</a:t>
              </a:r>
              <a:r>
                <a:rPr lang="en-US" altLang="zh-CN" sz="1600" dirty="0">
                  <a:solidFill>
                    <a:srgbClr val="333333"/>
                  </a:solidFill>
                  <a:cs typeface="+mn-ea"/>
                  <a:sym typeface="+mn-lt"/>
                </a:rPr>
                <a:t>9</a:t>
              </a:r>
              <a:r>
                <a:rPr lang="zh-CN" altLang="en-US" sz="1600" dirty="0">
                  <a:solidFill>
                    <a:srgbClr val="333333"/>
                  </a:solidFill>
                  <a:cs typeface="+mn-ea"/>
                  <a:sym typeface="+mn-lt"/>
                </a:rPr>
                <a:t>月</a:t>
              </a:r>
              <a:r>
                <a:rPr lang="en-US" altLang="zh-CN" sz="1600" dirty="0">
                  <a:solidFill>
                    <a:srgbClr val="333333"/>
                  </a:solidFill>
                  <a:cs typeface="+mn-ea"/>
                  <a:sym typeface="+mn-lt"/>
                </a:rPr>
                <a:t>29</a:t>
              </a:r>
              <a:r>
                <a:rPr lang="zh-CN" altLang="en-US" sz="1600" dirty="0">
                  <a:solidFill>
                    <a:srgbClr val="333333"/>
                  </a:solidFill>
                  <a:cs typeface="+mn-ea"/>
                  <a:sym typeface="+mn-lt"/>
                </a:rPr>
                <a:t>日上午</a:t>
              </a:r>
              <a:r>
                <a:rPr lang="en-US" altLang="zh-CN" sz="1600" dirty="0">
                  <a:solidFill>
                    <a:srgbClr val="333333"/>
                  </a:solidFill>
                  <a:cs typeface="+mn-ea"/>
                  <a:sym typeface="+mn-lt"/>
                </a:rPr>
                <a:t>10</a:t>
              </a:r>
              <a:r>
                <a:rPr lang="zh-CN" altLang="en-US" sz="1600" dirty="0">
                  <a:solidFill>
                    <a:srgbClr val="333333"/>
                  </a:solidFill>
                  <a:cs typeface="+mn-ea"/>
                  <a:sym typeface="+mn-lt"/>
                </a:rPr>
                <a:t>时在人民大会堂隆重举行。中共中央总书记、国家主席、中央军委主席习近平将向国家勋章和国家荣誉称号获得者分别授予“共和国勋章”“友谊勋章”和国家荣誉称号奖章并发表重要讲话。</a:t>
              </a:r>
            </a:p>
            <a:p>
              <a:pPr algn="ctr">
                <a:lnSpc>
                  <a:spcPct val="130000"/>
                </a:lnSpc>
              </a:pPr>
              <a:endParaRPr lang="zh-CN" altLang="en-US" sz="1100" dirty="0">
                <a:cs typeface="+mn-ea"/>
                <a:sym typeface="+mn-lt"/>
              </a:endParaRPr>
            </a:p>
          </p:txBody>
        </p:sp>
        <p:grpSp>
          <p:nvGrpSpPr>
            <p:cNvPr id="20" name="PA-1022100"/>
            <p:cNvGrpSpPr/>
            <p:nvPr>
              <p:custDataLst>
                <p:tags r:id="rId3"/>
              </p:custDataLst>
            </p:nvPr>
          </p:nvGrpSpPr>
          <p:grpSpPr>
            <a:xfrm>
              <a:off x="3102053" y="911632"/>
              <a:ext cx="5987893" cy="599501"/>
              <a:chOff x="1728670" y="4012442"/>
              <a:chExt cx="4180810" cy="599501"/>
            </a:xfrm>
          </p:grpSpPr>
          <p:sp>
            <p:nvSpPr>
              <p:cNvPr id="21" name="PA-矩形 20"/>
              <p:cNvSpPr/>
              <p:nvPr>
                <p:custDataLst>
                  <p:tags r:id="rId4"/>
                </p:custDataLst>
              </p:nvPr>
            </p:nvSpPr>
            <p:spPr>
              <a:xfrm>
                <a:off x="1834629" y="4012442"/>
                <a:ext cx="4074851" cy="599501"/>
              </a:xfrm>
              <a:prstGeom prst="rect">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cs typeface="+mn-ea"/>
                  <a:sym typeface="+mn-lt"/>
                </a:endParaRPr>
              </a:p>
            </p:txBody>
          </p:sp>
          <p:sp>
            <p:nvSpPr>
              <p:cNvPr id="22" name="PA-矩形 21"/>
              <p:cNvSpPr/>
              <p:nvPr>
                <p:custDataLst>
                  <p:tags r:id="rId5"/>
                </p:custDataLst>
              </p:nvPr>
            </p:nvSpPr>
            <p:spPr>
              <a:xfrm>
                <a:off x="1728670" y="4048769"/>
                <a:ext cx="4074851" cy="523220"/>
              </a:xfrm>
              <a:prstGeom prst="rect">
                <a:avLst/>
              </a:prstGeom>
            </p:spPr>
            <p:txBody>
              <a:bodyPr wrap="square">
                <a:spAutoFit/>
              </a:bodyPr>
              <a:lstStyle/>
              <a:p>
                <a:pPr algn="ctr" defTabSz="1219200"/>
                <a:r>
                  <a:rPr lang="zh-CN" altLang="en-US" sz="2800" b="1" kern="0" dirty="0">
                    <a:solidFill>
                      <a:schemeClr val="bg1"/>
                    </a:solidFill>
                    <a:cs typeface="+mn-ea"/>
                    <a:sym typeface="+mn-lt"/>
                  </a:rPr>
                  <a:t>共和国勋章</a:t>
                </a:r>
              </a:p>
            </p:txBody>
          </p:sp>
        </p:gr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750"/>
                                        <p:tgtEl>
                                          <p:spTgt spid="6"/>
                                        </p:tgtEl>
                                      </p:cBhvr>
                                    </p:animEffect>
                                  </p:childTnLst>
                                </p:cTn>
                              </p:par>
                            </p:childTnLst>
                          </p:cTn>
                        </p:par>
                        <p:par>
                          <p:cTn id="8" fill="hold" nodeType="afterGroup">
                            <p:stCondLst>
                              <p:cond delay="750"/>
                            </p:stCondLst>
                            <p:childTnLst>
                              <p:par>
                                <p:cTn id="9" presetID="16" presetClass="entr" presetSubtype="21"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PA-1022242"/>
          <p:cNvGrpSpPr/>
          <p:nvPr>
            <p:custDataLst>
              <p:tags r:id="rId1"/>
            </p:custDataLst>
          </p:nvPr>
        </p:nvGrpSpPr>
        <p:grpSpPr>
          <a:xfrm>
            <a:off x="1676207" y="1921854"/>
            <a:ext cx="11525957" cy="984126"/>
            <a:chOff x="1258520" y="1681316"/>
            <a:chExt cx="11525957" cy="1023659"/>
          </a:xfrm>
        </p:grpSpPr>
        <p:sp>
          <p:nvSpPr>
            <p:cNvPr id="32" name="PA-矩形 31"/>
            <p:cNvSpPr/>
            <p:nvPr>
              <p:custDataLst>
                <p:tags r:id="rId5"/>
              </p:custDataLst>
            </p:nvPr>
          </p:nvSpPr>
          <p:spPr bwMode="auto">
            <a:xfrm>
              <a:off x="1258520" y="1681316"/>
              <a:ext cx="9487256" cy="1023659"/>
            </a:xfrm>
            <a:prstGeom prst="rect">
              <a:avLst/>
            </a:prstGeom>
            <a:noFill/>
            <a:ln w="9525" cap="flat" cmpd="sng" algn="ctr">
              <a:solidFill>
                <a:srgbClr val="FFFFFF">
                  <a:lumMod val="75000"/>
                </a:srgbClr>
              </a:solidFill>
              <a:prstDash val="solid"/>
              <a:round/>
              <a:headEnd type="none" w="med" len="med"/>
              <a:tailEnd type="none" w="med" len="med"/>
            </a:ln>
            <a:effectLst/>
          </p:spPr>
          <p:txBody>
            <a:bodyPr vert="horz" wrap="square" lIns="91404" tIns="45702" rIns="91404" bIns="45702" numCol="1" rtlCol="0" anchor="t" anchorCtr="0" compatLnSpc="1"/>
            <a:lstStyle/>
            <a:p>
              <a:pPr marL="0" marR="0" lvl="0" indent="0" defTabSz="913765"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BC0000"/>
                </a:solidFill>
                <a:effectLst/>
                <a:uLnTx/>
                <a:uFillTx/>
                <a:cs typeface="+mn-ea"/>
                <a:sym typeface="+mn-lt"/>
              </a:endParaRPr>
            </a:p>
          </p:txBody>
        </p:sp>
        <p:sp>
          <p:nvSpPr>
            <p:cNvPr id="33" name="PA-矩形 32"/>
            <p:cNvSpPr/>
            <p:nvPr>
              <p:custDataLst>
                <p:tags r:id="rId6"/>
              </p:custDataLst>
            </p:nvPr>
          </p:nvSpPr>
          <p:spPr>
            <a:xfrm>
              <a:off x="4773242" y="1856999"/>
              <a:ext cx="8011235" cy="672294"/>
            </a:xfrm>
            <a:prstGeom prst="rect">
              <a:avLst/>
            </a:prstGeom>
          </p:spPr>
          <p:txBody>
            <a:bodyPr wrap="square">
              <a:spAutoFit/>
            </a:bodyPr>
            <a:lstStyle/>
            <a:p>
              <a:pPr lvl="0" algn="just" defTabSz="913765"/>
              <a:r>
                <a:rPr lang="zh-CN" altLang="en-US" sz="3600" b="1" kern="0">
                  <a:solidFill>
                    <a:srgbClr val="C00000"/>
                  </a:solidFill>
                  <a:cs typeface="+mn-ea"/>
                  <a:sym typeface="+mn-lt"/>
                </a:rPr>
                <a:t>设立过程</a:t>
              </a:r>
            </a:p>
          </p:txBody>
        </p:sp>
      </p:grpSp>
      <p:grpSp>
        <p:nvGrpSpPr>
          <p:cNvPr id="3" name="组合 2"/>
          <p:cNvGrpSpPr/>
          <p:nvPr/>
        </p:nvGrpSpPr>
        <p:grpSpPr>
          <a:xfrm>
            <a:off x="1049025" y="655888"/>
            <a:ext cx="10114438" cy="2288814"/>
            <a:chOff x="1049025" y="655888"/>
            <a:chExt cx="10114438" cy="2288814"/>
          </a:xfrm>
        </p:grpSpPr>
        <p:sp>
          <p:nvSpPr>
            <p:cNvPr id="5" name="PA-1022235"/>
            <p:cNvSpPr>
              <a:spLocks noChangeArrowheads="1"/>
            </p:cNvSpPr>
            <p:nvPr>
              <p:custDataLst>
                <p:tags r:id="rId2"/>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设立过程</a:t>
              </a:r>
            </a:p>
          </p:txBody>
        </p:sp>
        <p:sp>
          <p:nvSpPr>
            <p:cNvPr id="34" name="PA-1022243"/>
            <p:cNvSpPr/>
            <p:nvPr>
              <p:custDataLst>
                <p:tags r:id="rId3"/>
              </p:custDataLst>
            </p:nvPr>
          </p:nvSpPr>
          <p:spPr bwMode="auto">
            <a:xfrm>
              <a:off x="1049025" y="1921854"/>
              <a:ext cx="1834606" cy="984126"/>
            </a:xfrm>
            <a:prstGeom prst="homePlate">
              <a:avLst>
                <a:gd name="adj" fmla="val 19643"/>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algn="ctr" defTabSz="913765">
                <a:lnSpc>
                  <a:spcPct val="180000"/>
                </a:lnSpc>
                <a:defRPr/>
              </a:pPr>
              <a:r>
                <a:rPr lang="zh-CN" altLang="en-US" sz="2800" b="1" kern="0">
                  <a:solidFill>
                    <a:prstClr val="white"/>
                  </a:solidFill>
                  <a:cs typeface="+mn-ea"/>
                  <a:sym typeface="+mn-lt"/>
                </a:rPr>
                <a:t>一</a:t>
              </a:r>
            </a:p>
          </p:txBody>
        </p:sp>
        <p:sp>
          <p:nvSpPr>
            <p:cNvPr id="15" name="PA-1022243"/>
            <p:cNvSpPr/>
            <p:nvPr>
              <p:custDataLst>
                <p:tags r:id="rId4"/>
              </p:custDataLst>
            </p:nvPr>
          </p:nvSpPr>
          <p:spPr bwMode="auto">
            <a:xfrm flipH="1">
              <a:off x="9328857" y="1960576"/>
              <a:ext cx="1834606" cy="984126"/>
            </a:xfrm>
            <a:prstGeom prst="homePlate">
              <a:avLst>
                <a:gd name="adj" fmla="val 19643"/>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algn="ctr" defTabSz="913765">
                <a:lnSpc>
                  <a:spcPct val="180000"/>
                </a:lnSpc>
                <a:defRPr/>
              </a:pPr>
              <a:r>
                <a:rPr lang="zh-CN" altLang="en-US" sz="2800" b="1" kern="0">
                  <a:solidFill>
                    <a:prstClr val="white"/>
                  </a:solidFill>
                  <a:cs typeface="+mn-ea"/>
                  <a:sym typeface="+mn-lt"/>
                </a:rPr>
                <a:t>一</a:t>
              </a:r>
            </a:p>
          </p:txBody>
        </p:sp>
      </p:grpSp>
      <p:sp>
        <p:nvSpPr>
          <p:cNvPr id="16" name="矩形 15"/>
          <p:cNvSpPr/>
          <p:nvPr/>
        </p:nvSpPr>
        <p:spPr>
          <a:xfrm>
            <a:off x="3048000" y="3166016"/>
            <a:ext cx="6096000" cy="2249398"/>
          </a:xfrm>
          <a:prstGeom prst="rect">
            <a:avLst/>
          </a:prstGeom>
        </p:spPr>
        <p:txBody>
          <a:bodyPr>
            <a:spAutoFit/>
          </a:bodyPr>
          <a:lstStyle/>
          <a:p>
            <a:pPr algn="ctr">
              <a:lnSpc>
                <a:spcPct val="150000"/>
              </a:lnSpc>
            </a:pPr>
            <a:r>
              <a:rPr lang="en-US" altLang="zh-CN" sz="2400" b="0" i="0" u="none" strike="noStrike" dirty="0">
                <a:solidFill>
                  <a:srgbClr val="333333"/>
                </a:solidFill>
                <a:effectLst/>
                <a:cs typeface="+mn-ea"/>
                <a:sym typeface="+mn-lt"/>
              </a:rPr>
              <a:t>《</a:t>
            </a:r>
            <a:r>
              <a:rPr lang="zh-CN" altLang="en-US" sz="2400" b="0" i="0" u="none" strike="noStrike" dirty="0">
                <a:solidFill>
                  <a:srgbClr val="333333"/>
                </a:solidFill>
                <a:effectLst/>
                <a:cs typeface="+mn-ea"/>
                <a:sym typeface="+mn-lt"/>
              </a:rPr>
              <a:t>国家勋章和荣誉称号法草案</a:t>
            </a:r>
            <a:r>
              <a:rPr lang="en-US" altLang="zh-CN" sz="2400" b="0" i="0" u="none" strike="noStrike" dirty="0">
                <a:solidFill>
                  <a:srgbClr val="333333"/>
                </a:solidFill>
                <a:effectLst/>
                <a:cs typeface="+mn-ea"/>
                <a:sym typeface="+mn-lt"/>
              </a:rPr>
              <a:t>》2015</a:t>
            </a:r>
            <a:r>
              <a:rPr lang="zh-CN" altLang="en-US" sz="2400" b="0" i="0" u="none" strike="noStrike" dirty="0">
                <a:solidFill>
                  <a:srgbClr val="333333"/>
                </a:solidFill>
                <a:effectLst/>
                <a:cs typeface="+mn-ea"/>
                <a:sym typeface="+mn-lt"/>
              </a:rPr>
              <a:t>年</a:t>
            </a:r>
            <a:r>
              <a:rPr lang="en-US" altLang="zh-CN" sz="2400" b="0" i="0" u="none" strike="noStrike" dirty="0">
                <a:solidFill>
                  <a:srgbClr val="333333"/>
                </a:solidFill>
                <a:effectLst/>
                <a:cs typeface="+mn-ea"/>
                <a:sym typeface="+mn-lt"/>
              </a:rPr>
              <a:t>8</a:t>
            </a:r>
            <a:r>
              <a:rPr lang="zh-CN" altLang="en-US" sz="2400" b="0" i="0" u="none" strike="noStrike" dirty="0">
                <a:solidFill>
                  <a:srgbClr val="333333"/>
                </a:solidFill>
                <a:effectLst/>
                <a:cs typeface="+mn-ea"/>
                <a:sym typeface="+mn-lt"/>
              </a:rPr>
              <a:t>月</a:t>
            </a:r>
            <a:r>
              <a:rPr lang="en-US" altLang="zh-CN" sz="2400" b="0" i="0" u="none" strike="noStrike" dirty="0">
                <a:solidFill>
                  <a:srgbClr val="333333"/>
                </a:solidFill>
                <a:effectLst/>
                <a:cs typeface="+mn-ea"/>
                <a:sym typeface="+mn-lt"/>
              </a:rPr>
              <a:t>24</a:t>
            </a:r>
            <a:r>
              <a:rPr lang="zh-CN" altLang="en-US" sz="2400" b="0" i="0" u="none" strike="noStrike" dirty="0">
                <a:solidFill>
                  <a:srgbClr val="333333"/>
                </a:solidFill>
                <a:effectLst/>
                <a:cs typeface="+mn-ea"/>
                <a:sym typeface="+mn-lt"/>
              </a:rPr>
              <a:t>日提请十二届全国人大十六次会议审议：草案规定国家勋章和国家荣誉称号为国家最高荣誉，由国家主席向获得者</a:t>
            </a:r>
            <a:r>
              <a:rPr lang="zh-CN" altLang="en-US" sz="2400" b="0" i="0" u="none" strike="noStrike" dirty="0">
                <a:solidFill>
                  <a:srgbClr val="136EC2"/>
                </a:solidFill>
                <a:effectLst/>
                <a:cs typeface="+mn-ea"/>
                <a:sym typeface="+mn-lt"/>
                <a:hlinkClick r:id="rId9"/>
              </a:rPr>
              <a:t>授予</a:t>
            </a:r>
            <a:r>
              <a:rPr lang="zh-CN" altLang="en-US" sz="2400" b="0" i="0" u="none" strike="noStrike" dirty="0">
                <a:solidFill>
                  <a:srgbClr val="333333"/>
                </a:solidFill>
                <a:effectLst/>
                <a:cs typeface="+mn-ea"/>
                <a:sym typeface="+mn-lt"/>
              </a:rPr>
              <a:t>。</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arn(inVertical)">
                                      <p:cBhvr>
                                        <p:cTn id="7" dur="750"/>
                                        <p:tgtEl>
                                          <p:spTgt spid="31"/>
                                        </p:tgtEl>
                                      </p:cBhvr>
                                    </p:animEffect>
                                  </p:childTnLst>
                                </p:cTn>
                              </p:par>
                            </p:childTnLst>
                          </p:cTn>
                        </p:par>
                        <p:par>
                          <p:cTn id="8" fill="hold" nodeType="afterGroup">
                            <p:stCondLst>
                              <p:cond delay="750"/>
                            </p:stCondLst>
                            <p:childTnLst>
                              <p:par>
                                <p:cTn id="9" presetID="16" presetClass="entr" presetSubtype="2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750"/>
                                        <p:tgtEl>
                                          <p:spTgt spid="3"/>
                                        </p:tgtEl>
                                      </p:cBhvr>
                                    </p:animEffect>
                                  </p:childTnLst>
                                </p:cTn>
                              </p:par>
                            </p:childTnLst>
                          </p:cTn>
                        </p:par>
                        <p:par>
                          <p:cTn id="12" fill="hold" nodeType="afterGroup">
                            <p:stCondLst>
                              <p:cond delay="1500"/>
                            </p:stCondLst>
                            <p:childTnLst>
                              <p:par>
                                <p:cTn id="13" presetID="16" presetClass="entr" presetSubtype="21"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arn(inVertical)">
                                      <p:cBhvr>
                                        <p:cTn id="15"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298359" y="3429000"/>
            <a:ext cx="7595283" cy="1821326"/>
            <a:chOff x="2298359" y="3429000"/>
            <a:chExt cx="7595283" cy="1821326"/>
          </a:xfrm>
        </p:grpSpPr>
        <p:sp>
          <p:nvSpPr>
            <p:cNvPr id="5" name="PA-102238"/>
            <p:cNvSpPr/>
            <p:nvPr>
              <p:custDataLst>
                <p:tags r:id="rId1"/>
              </p:custDataLst>
            </p:nvPr>
          </p:nvSpPr>
          <p:spPr>
            <a:xfrm>
              <a:off x="5590535" y="3429000"/>
              <a:ext cx="1010929" cy="445978"/>
            </a:xfrm>
            <a:prstGeom prst="roundRect">
              <a:avLst/>
            </a:prstGeom>
            <a:solidFill>
              <a:srgbClr val="C00000"/>
            </a:solidFill>
            <a:ln w="12700" cap="flat" cmpd="sng" algn="ctr">
              <a:noFill/>
              <a:prstDash val="solid"/>
              <a:miter lim="800000"/>
            </a:ln>
            <a:effectLst/>
          </p:spPr>
          <p:txBody>
            <a:bodyPr rtlCol="0" anchor="ctr"/>
            <a:lstStyle/>
            <a:p>
              <a:pPr algn="ctr">
                <a:defRPr/>
              </a:pPr>
              <a:r>
                <a:rPr lang="en-US" altLang="zh-CN" sz="2400" kern="0">
                  <a:solidFill>
                    <a:prstClr val="white"/>
                  </a:solidFill>
                  <a:cs typeface="+mn-ea"/>
                  <a:sym typeface="+mn-lt"/>
                </a:rPr>
                <a:t>0 2</a:t>
              </a:r>
              <a:endParaRPr lang="zh-CN" altLang="en-US" sz="2400" kern="0">
                <a:solidFill>
                  <a:prstClr val="white"/>
                </a:solidFill>
                <a:cs typeface="+mn-ea"/>
                <a:sym typeface="+mn-lt"/>
              </a:endParaRPr>
            </a:p>
          </p:txBody>
        </p:sp>
        <p:sp>
          <p:nvSpPr>
            <p:cNvPr id="6" name="PA-102239"/>
            <p:cNvSpPr>
              <a:spLocks noChangeArrowheads="1"/>
            </p:cNvSpPr>
            <p:nvPr>
              <p:custDataLst>
                <p:tags r:id="rId2"/>
              </p:custDataLst>
            </p:nvPr>
          </p:nvSpPr>
          <p:spPr bwMode="auto">
            <a:xfrm>
              <a:off x="3423919" y="4058541"/>
              <a:ext cx="534416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4400" b="1">
                  <a:solidFill>
                    <a:srgbClr val="C00000"/>
                  </a:solidFill>
                  <a:latin typeface="+mn-lt"/>
                  <a:ea typeface="+mn-ea"/>
                  <a:cs typeface="+mn-ea"/>
                  <a:sym typeface="+mn-lt"/>
                </a:rPr>
                <a:t>获勋条件</a:t>
              </a:r>
            </a:p>
          </p:txBody>
        </p:sp>
        <p:sp>
          <p:nvSpPr>
            <p:cNvPr id="7" name="PA-102240"/>
            <p:cNvSpPr/>
            <p:nvPr>
              <p:custDataLst>
                <p:tags r:id="rId3"/>
              </p:custDataLst>
            </p:nvPr>
          </p:nvSpPr>
          <p:spPr>
            <a:xfrm>
              <a:off x="2298359" y="4880994"/>
              <a:ext cx="7595283" cy="369332"/>
            </a:xfrm>
            <a:prstGeom prst="rect">
              <a:avLst/>
            </a:prstGeom>
          </p:spPr>
          <p:txBody>
            <a:bodyPr wrap="square">
              <a:spAutoFit/>
            </a:bodyPr>
            <a:lstStyle/>
            <a:p>
              <a:pPr algn="ctr"/>
              <a:r>
                <a:rPr lang="zh-CN" altLang="en-US">
                  <a:solidFill>
                    <a:srgbClr val="C00000"/>
                  </a:solidFill>
                  <a:cs typeface="+mn-ea"/>
                  <a:sym typeface="+mn-lt"/>
                </a:rPr>
                <a:t>热爱祖国共同奋斗</a:t>
              </a:r>
            </a:p>
          </p:txBody>
        </p:sp>
      </p:gr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PA-1022211"/>
          <p:cNvGrpSpPr/>
          <p:nvPr>
            <p:custDataLst>
              <p:tags r:id="rId1"/>
            </p:custDataLst>
          </p:nvPr>
        </p:nvGrpSpPr>
        <p:grpSpPr>
          <a:xfrm>
            <a:off x="1392025" y="4162567"/>
            <a:ext cx="9407951" cy="1444918"/>
            <a:chOff x="2021714" y="2496250"/>
            <a:chExt cx="2160000" cy="2160000"/>
          </a:xfrm>
        </p:grpSpPr>
        <p:sp>
          <p:nvSpPr>
            <p:cNvPr id="7" name="PA-圆角矩形 6"/>
            <p:cNvSpPr>
              <a:spLocks noChangeAspect="1"/>
            </p:cNvSpPr>
            <p:nvPr>
              <p:custDataLst>
                <p:tags r:id="rId4"/>
              </p:custDataLst>
            </p:nvPr>
          </p:nvSpPr>
          <p:spPr>
            <a:xfrm>
              <a:off x="2021714" y="2496250"/>
              <a:ext cx="2160000" cy="2160000"/>
            </a:xfrm>
            <a:prstGeom prst="roundRect">
              <a:avLst/>
            </a:prstGeom>
            <a:solidFill>
              <a:srgbClr val="C00000"/>
            </a:solidFill>
            <a:ln w="190500" cap="flat" cmpd="sng" algn="ctr">
              <a:solidFill>
                <a:srgbClr val="C00000">
                  <a:alpha val="30000"/>
                </a:srgbClr>
              </a:solidFill>
              <a:prstDash val="solid"/>
              <a:miter lim="800000"/>
            </a:ln>
            <a:effectLst/>
          </p:spPr>
          <p:txBody>
            <a:bodyPr rtlCol="0" anchor="ctr"/>
            <a:lstStyle/>
            <a:p>
              <a:pPr algn="ctr" defTabSz="914400">
                <a:defRPr/>
              </a:pPr>
              <a:endParaRPr lang="zh-CN" altLang="en-US" sz="3200" kern="0">
                <a:solidFill>
                  <a:srgbClr val="FFFDF8"/>
                </a:solidFill>
                <a:cs typeface="+mn-ea"/>
                <a:sym typeface="+mn-lt"/>
              </a:endParaRPr>
            </a:p>
          </p:txBody>
        </p:sp>
        <p:sp>
          <p:nvSpPr>
            <p:cNvPr id="9" name="PA-矩形 8"/>
            <p:cNvSpPr/>
            <p:nvPr>
              <p:custDataLst>
                <p:tags r:id="rId5"/>
              </p:custDataLst>
            </p:nvPr>
          </p:nvSpPr>
          <p:spPr>
            <a:xfrm>
              <a:off x="2173222" y="2996437"/>
              <a:ext cx="1856984" cy="1150233"/>
            </a:xfrm>
            <a:prstGeom prst="rect">
              <a:avLst/>
            </a:prstGeom>
          </p:spPr>
          <p:txBody>
            <a:bodyPr wrap="square">
              <a:spAutoFit/>
            </a:bodyPr>
            <a:lstStyle/>
            <a:p>
              <a:pPr algn="ctr" defTabSz="914400">
                <a:defRPr/>
              </a:pPr>
              <a:r>
                <a:rPr lang="zh-CN" altLang="en-US" sz="4400" b="1" kern="0">
                  <a:solidFill>
                    <a:srgbClr val="FFFDF8"/>
                  </a:solidFill>
                  <a:cs typeface="+mn-ea"/>
                  <a:sym typeface="+mn-lt"/>
                </a:rPr>
                <a:t>获勋条件</a:t>
              </a:r>
            </a:p>
          </p:txBody>
        </p:sp>
      </p:grpSp>
      <p:sp>
        <p:nvSpPr>
          <p:cNvPr id="22" name="PA-1022216"/>
          <p:cNvSpPr/>
          <p:nvPr>
            <p:custDataLst>
              <p:tags r:id="rId2"/>
            </p:custDataLst>
          </p:nvPr>
        </p:nvSpPr>
        <p:spPr>
          <a:xfrm>
            <a:off x="1392025" y="1941926"/>
            <a:ext cx="9407951" cy="1671740"/>
          </a:xfrm>
          <a:prstGeom prst="rect">
            <a:avLst/>
          </a:prstGeom>
          <a:ln>
            <a:solidFill>
              <a:srgbClr val="C00000"/>
            </a:solidFill>
          </a:ln>
        </p:spPr>
        <p:txBody>
          <a:bodyPr wrap="square">
            <a:spAutoFit/>
          </a:bodyPr>
          <a:lstStyle/>
          <a:p>
            <a:pPr algn="ctr">
              <a:lnSpc>
                <a:spcPct val="150000"/>
              </a:lnSpc>
            </a:pPr>
            <a:r>
              <a:rPr lang="zh-CN" altLang="en-US" sz="2800" dirty="0">
                <a:solidFill>
                  <a:srgbClr val="333333"/>
                </a:solidFill>
                <a:cs typeface="+mn-ea"/>
                <a:sym typeface="+mn-lt"/>
              </a:rPr>
              <a:t>共和国勋章授予在中国特色社会主义建设和保卫国家中作出巨大贡献、建立卓越功勋的杰出人士。</a:t>
            </a:r>
          </a:p>
          <a:p>
            <a:pPr algn="ctr">
              <a:lnSpc>
                <a:spcPct val="130000"/>
              </a:lnSpc>
            </a:pPr>
            <a:endParaRPr lang="zh-CN" altLang="en-US" sz="1600" dirty="0">
              <a:cs typeface="+mn-ea"/>
              <a:sym typeface="+mn-lt"/>
            </a:endParaRPr>
          </a:p>
        </p:txBody>
      </p:sp>
      <p:sp>
        <p:nvSpPr>
          <p:cNvPr id="21" name="PA-1022235"/>
          <p:cNvSpPr>
            <a:spLocks noChangeArrowheads="1"/>
          </p:cNvSpPr>
          <p:nvPr>
            <p:custDataLst>
              <p:tags r:id="rId3"/>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dirty="0">
                <a:solidFill>
                  <a:srgbClr val="C00000"/>
                </a:solidFill>
                <a:latin typeface="+mn-lt"/>
                <a:ea typeface="+mn-ea"/>
                <a:cs typeface="+mn-ea"/>
                <a:sym typeface="+mn-lt"/>
              </a:rPr>
              <a:t>获勋条件</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750"/>
                                        <p:tgtEl>
                                          <p:spTgt spid="21"/>
                                        </p:tgtEl>
                                      </p:cBhvr>
                                    </p:animEffect>
                                  </p:childTnLst>
                                </p:cTn>
                              </p:par>
                            </p:childTnLst>
                          </p:cTn>
                        </p:par>
                        <p:par>
                          <p:cTn id="8" fill="hold" nodeType="afterGroup">
                            <p:stCondLst>
                              <p:cond delay="750"/>
                            </p:stCondLst>
                            <p:childTnLst>
                              <p:par>
                                <p:cTn id="9" presetID="16" presetClass="entr" presetSubtype="21"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inVertical)">
                                      <p:cBhvr>
                                        <p:cTn id="11" dur="750"/>
                                        <p:tgtEl>
                                          <p:spTgt spid="6"/>
                                        </p:tgtEl>
                                      </p:cBhvr>
                                    </p:animEffect>
                                  </p:childTnLst>
                                </p:cTn>
                              </p:par>
                            </p:childTnLst>
                          </p:cTn>
                        </p:par>
                        <p:par>
                          <p:cTn id="12" fill="hold" nodeType="afterGroup">
                            <p:stCondLst>
                              <p:cond delay="1500"/>
                            </p:stCondLst>
                            <p:childTnLst>
                              <p:par>
                                <p:cTn id="13" presetID="16" presetClass="entr" presetSubtype="21"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arn(inVertical)">
                                      <p:cBhvr>
                                        <p:cTn id="15"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1"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PA" val="v5.2.8"/>
</p:tagLst>
</file>

<file path=ppt/tags/tag100.xml><?xml version="1.0" encoding="utf-8"?>
<p:tagLst xmlns:a="http://schemas.openxmlformats.org/drawingml/2006/main" xmlns:r="http://schemas.openxmlformats.org/officeDocument/2006/relationships" xmlns:p="http://schemas.openxmlformats.org/presentationml/2006/main">
  <p:tag name="PA" val="v5.2.8"/>
</p:tagLst>
</file>

<file path=ppt/tags/tag101.xml><?xml version="1.0" encoding="utf-8"?>
<p:tagLst xmlns:a="http://schemas.openxmlformats.org/drawingml/2006/main" xmlns:r="http://schemas.openxmlformats.org/officeDocument/2006/relationships" xmlns:p="http://schemas.openxmlformats.org/presentationml/2006/main">
  <p:tag name="PA" val="v5.2.8"/>
</p:tagLst>
</file>

<file path=ppt/tags/tag102.xml><?xml version="1.0" encoding="utf-8"?>
<p:tagLst xmlns:a="http://schemas.openxmlformats.org/drawingml/2006/main" xmlns:r="http://schemas.openxmlformats.org/officeDocument/2006/relationships" xmlns:p="http://schemas.openxmlformats.org/presentationml/2006/main">
  <p:tag name="PA" val="v5.2.8"/>
</p:tagLst>
</file>

<file path=ppt/tags/tag103.xml><?xml version="1.0" encoding="utf-8"?>
<p:tagLst xmlns:a="http://schemas.openxmlformats.org/drawingml/2006/main" xmlns:r="http://schemas.openxmlformats.org/officeDocument/2006/relationships" xmlns:p="http://schemas.openxmlformats.org/presentationml/2006/main">
  <p:tag name="PA" val="v5.2.8"/>
</p:tagLst>
</file>

<file path=ppt/tags/tag104.xml><?xml version="1.0" encoding="utf-8"?>
<p:tagLst xmlns:a="http://schemas.openxmlformats.org/drawingml/2006/main" xmlns:r="http://schemas.openxmlformats.org/officeDocument/2006/relationships" xmlns:p="http://schemas.openxmlformats.org/presentationml/2006/main">
  <p:tag name="PA" val="v5.2.8"/>
</p:tagLst>
</file>

<file path=ppt/tags/tag105.xml><?xml version="1.0" encoding="utf-8"?>
<p:tagLst xmlns:a="http://schemas.openxmlformats.org/drawingml/2006/main" xmlns:r="http://schemas.openxmlformats.org/officeDocument/2006/relationships" xmlns:p="http://schemas.openxmlformats.org/presentationml/2006/main">
  <p:tag name="PA" val="v5.2.8"/>
</p:tagLst>
</file>

<file path=ppt/tags/tag106.xml><?xml version="1.0" encoding="utf-8"?>
<p:tagLst xmlns:a="http://schemas.openxmlformats.org/drawingml/2006/main" xmlns:r="http://schemas.openxmlformats.org/officeDocument/2006/relationships" xmlns:p="http://schemas.openxmlformats.org/presentationml/2006/main">
  <p:tag name="PA" val="v5.2.8"/>
</p:tagLst>
</file>

<file path=ppt/tags/tag107.xml><?xml version="1.0" encoding="utf-8"?>
<p:tagLst xmlns:a="http://schemas.openxmlformats.org/drawingml/2006/main" xmlns:r="http://schemas.openxmlformats.org/officeDocument/2006/relationships" xmlns:p="http://schemas.openxmlformats.org/presentationml/2006/main">
  <p:tag name="PA" val="v5.2.8"/>
</p:tagLst>
</file>

<file path=ppt/tags/tag108.xml><?xml version="1.0" encoding="utf-8"?>
<p:tagLst xmlns:a="http://schemas.openxmlformats.org/drawingml/2006/main" xmlns:r="http://schemas.openxmlformats.org/officeDocument/2006/relationships" xmlns:p="http://schemas.openxmlformats.org/presentationml/2006/main">
  <p:tag name="PA" val="v5.2.8"/>
</p:tagLst>
</file>

<file path=ppt/tags/tag109.xml><?xml version="1.0" encoding="utf-8"?>
<p:tagLst xmlns:a="http://schemas.openxmlformats.org/drawingml/2006/main" xmlns:r="http://schemas.openxmlformats.org/officeDocument/2006/relationships" xmlns:p="http://schemas.openxmlformats.org/presentationml/2006/main">
  <p:tag name="PA" val="v5.2.8"/>
</p:tagLst>
</file>

<file path=ppt/tags/tag11.xml><?xml version="1.0" encoding="utf-8"?>
<p:tagLst xmlns:a="http://schemas.openxmlformats.org/drawingml/2006/main" xmlns:r="http://schemas.openxmlformats.org/officeDocument/2006/relationships" xmlns:p="http://schemas.openxmlformats.org/presentationml/2006/main">
  <p:tag name="PA" val="v5.2.8"/>
</p:tagLst>
</file>

<file path=ppt/tags/tag110.xml><?xml version="1.0" encoding="utf-8"?>
<p:tagLst xmlns:a="http://schemas.openxmlformats.org/drawingml/2006/main" xmlns:r="http://schemas.openxmlformats.org/officeDocument/2006/relationships" xmlns:p="http://schemas.openxmlformats.org/presentationml/2006/main">
  <p:tag name="PA" val="v5.2.8"/>
</p:tagLst>
</file>

<file path=ppt/tags/tag111.xml><?xml version="1.0" encoding="utf-8"?>
<p:tagLst xmlns:a="http://schemas.openxmlformats.org/drawingml/2006/main" xmlns:r="http://schemas.openxmlformats.org/officeDocument/2006/relationships" xmlns:p="http://schemas.openxmlformats.org/presentationml/2006/main">
  <p:tag name="PA" val="v5.2.8"/>
</p:tagLst>
</file>

<file path=ppt/tags/tag112.xml><?xml version="1.0" encoding="utf-8"?>
<p:tagLst xmlns:a="http://schemas.openxmlformats.org/drawingml/2006/main" xmlns:r="http://schemas.openxmlformats.org/officeDocument/2006/relationships" xmlns:p="http://schemas.openxmlformats.org/presentationml/2006/main">
  <p:tag name="PA" val="v5.2.8"/>
</p:tagLst>
</file>

<file path=ppt/tags/tag113.xml><?xml version="1.0" encoding="utf-8"?>
<p:tagLst xmlns:a="http://schemas.openxmlformats.org/drawingml/2006/main" xmlns:r="http://schemas.openxmlformats.org/officeDocument/2006/relationships" xmlns:p="http://schemas.openxmlformats.org/presentationml/2006/main">
  <p:tag name="PA" val="v5.2.8"/>
</p:tagLst>
</file>

<file path=ppt/tags/tag114.xml><?xml version="1.0" encoding="utf-8"?>
<p:tagLst xmlns:a="http://schemas.openxmlformats.org/drawingml/2006/main" xmlns:r="http://schemas.openxmlformats.org/officeDocument/2006/relationships" xmlns:p="http://schemas.openxmlformats.org/presentationml/2006/main">
  <p:tag name="PA" val="v5.2.8"/>
</p:tagLst>
</file>

<file path=ppt/tags/tag115.xml><?xml version="1.0" encoding="utf-8"?>
<p:tagLst xmlns:a="http://schemas.openxmlformats.org/drawingml/2006/main" xmlns:r="http://schemas.openxmlformats.org/officeDocument/2006/relationships" xmlns:p="http://schemas.openxmlformats.org/presentationml/2006/main">
  <p:tag name="PA" val="v5.2.8"/>
</p:tagLst>
</file>

<file path=ppt/tags/tag116.xml><?xml version="1.0" encoding="utf-8"?>
<p:tagLst xmlns:a="http://schemas.openxmlformats.org/drawingml/2006/main" xmlns:r="http://schemas.openxmlformats.org/officeDocument/2006/relationships" xmlns:p="http://schemas.openxmlformats.org/presentationml/2006/main">
  <p:tag name="PA" val="v5.2.8"/>
</p:tagLst>
</file>

<file path=ppt/tags/tag117.xml><?xml version="1.0" encoding="utf-8"?>
<p:tagLst xmlns:a="http://schemas.openxmlformats.org/drawingml/2006/main" xmlns:r="http://schemas.openxmlformats.org/officeDocument/2006/relationships" xmlns:p="http://schemas.openxmlformats.org/presentationml/2006/main">
  <p:tag name="PA" val="v5.2.8"/>
</p:tagLst>
</file>

<file path=ppt/tags/tag118.xml><?xml version="1.0" encoding="utf-8"?>
<p:tagLst xmlns:a="http://schemas.openxmlformats.org/drawingml/2006/main" xmlns:r="http://schemas.openxmlformats.org/officeDocument/2006/relationships" xmlns:p="http://schemas.openxmlformats.org/presentationml/2006/main">
  <p:tag name="PA" val="v5.2.8"/>
</p:tagLst>
</file>

<file path=ppt/tags/tag119.xml><?xml version="1.0" encoding="utf-8"?>
<p:tagLst xmlns:a="http://schemas.openxmlformats.org/drawingml/2006/main" xmlns:r="http://schemas.openxmlformats.org/officeDocument/2006/relationships" xmlns:p="http://schemas.openxmlformats.org/presentationml/2006/main">
  <p:tag name="PA" val="v5.2.8"/>
</p:tagLst>
</file>

<file path=ppt/tags/tag12.xml><?xml version="1.0" encoding="utf-8"?>
<p:tagLst xmlns:a="http://schemas.openxmlformats.org/drawingml/2006/main" xmlns:r="http://schemas.openxmlformats.org/officeDocument/2006/relationships" xmlns:p="http://schemas.openxmlformats.org/presentationml/2006/main">
  <p:tag name="PA" val="v5.2.8"/>
</p:tagLst>
</file>

<file path=ppt/tags/tag120.xml><?xml version="1.0" encoding="utf-8"?>
<p:tagLst xmlns:a="http://schemas.openxmlformats.org/drawingml/2006/main" xmlns:r="http://schemas.openxmlformats.org/officeDocument/2006/relationships" xmlns:p="http://schemas.openxmlformats.org/presentationml/2006/main">
  <p:tag name="PA" val="v5.2.8"/>
</p:tagLst>
</file>

<file path=ppt/tags/tag121.xml><?xml version="1.0" encoding="utf-8"?>
<p:tagLst xmlns:a="http://schemas.openxmlformats.org/drawingml/2006/main" xmlns:r="http://schemas.openxmlformats.org/officeDocument/2006/relationships" xmlns:p="http://schemas.openxmlformats.org/presentationml/2006/main">
  <p:tag name="PA" val="v5.2.8"/>
</p:tagLst>
</file>

<file path=ppt/tags/tag122.xml><?xml version="1.0" encoding="utf-8"?>
<p:tagLst xmlns:a="http://schemas.openxmlformats.org/drawingml/2006/main" xmlns:r="http://schemas.openxmlformats.org/officeDocument/2006/relationships" xmlns:p="http://schemas.openxmlformats.org/presentationml/2006/main">
  <p:tag name="PA" val="v5.2.8"/>
</p:tagLst>
</file>

<file path=ppt/tags/tag123.xml><?xml version="1.0" encoding="utf-8"?>
<p:tagLst xmlns:a="http://schemas.openxmlformats.org/drawingml/2006/main" xmlns:r="http://schemas.openxmlformats.org/officeDocument/2006/relationships" xmlns:p="http://schemas.openxmlformats.org/presentationml/2006/main">
  <p:tag name="PA" val="v5.2.8"/>
</p:tagLst>
</file>

<file path=ppt/tags/tag124.xml><?xml version="1.0" encoding="utf-8"?>
<p:tagLst xmlns:a="http://schemas.openxmlformats.org/drawingml/2006/main" xmlns:r="http://schemas.openxmlformats.org/officeDocument/2006/relationships" xmlns:p="http://schemas.openxmlformats.org/presentationml/2006/main">
  <p:tag name="PA" val="v5.2.8"/>
</p:tagLst>
</file>

<file path=ppt/tags/tag125.xml><?xml version="1.0" encoding="utf-8"?>
<p:tagLst xmlns:a="http://schemas.openxmlformats.org/drawingml/2006/main" xmlns:r="http://schemas.openxmlformats.org/officeDocument/2006/relationships" xmlns:p="http://schemas.openxmlformats.org/presentationml/2006/main">
  <p:tag name="PA" val="v5.2.8"/>
</p:tagLst>
</file>

<file path=ppt/tags/tag126.xml><?xml version="1.0" encoding="utf-8"?>
<p:tagLst xmlns:a="http://schemas.openxmlformats.org/drawingml/2006/main" xmlns:r="http://schemas.openxmlformats.org/officeDocument/2006/relationships" xmlns:p="http://schemas.openxmlformats.org/presentationml/2006/main">
  <p:tag name="PA" val="v5.2.8"/>
</p:tagLst>
</file>

<file path=ppt/tags/tag127.xml><?xml version="1.0" encoding="utf-8"?>
<p:tagLst xmlns:a="http://schemas.openxmlformats.org/drawingml/2006/main" xmlns:r="http://schemas.openxmlformats.org/officeDocument/2006/relationships" xmlns:p="http://schemas.openxmlformats.org/presentationml/2006/main">
  <p:tag name="PA" val="v5.2.8"/>
</p:tagLst>
</file>

<file path=ppt/tags/tag128.xml><?xml version="1.0" encoding="utf-8"?>
<p:tagLst xmlns:a="http://schemas.openxmlformats.org/drawingml/2006/main" xmlns:r="http://schemas.openxmlformats.org/officeDocument/2006/relationships" xmlns:p="http://schemas.openxmlformats.org/presentationml/2006/main">
  <p:tag name="PA" val="v5.2.8"/>
</p:tagLst>
</file>

<file path=ppt/tags/tag129.xml><?xml version="1.0" encoding="utf-8"?>
<p:tagLst xmlns:a="http://schemas.openxmlformats.org/drawingml/2006/main" xmlns:r="http://schemas.openxmlformats.org/officeDocument/2006/relationships" xmlns:p="http://schemas.openxmlformats.org/presentationml/2006/main">
  <p:tag name="PA" val="v5.2.8"/>
</p:tagLst>
</file>

<file path=ppt/tags/tag13.xml><?xml version="1.0" encoding="utf-8"?>
<p:tagLst xmlns:a="http://schemas.openxmlformats.org/drawingml/2006/main" xmlns:r="http://schemas.openxmlformats.org/officeDocument/2006/relationships" xmlns:p="http://schemas.openxmlformats.org/presentationml/2006/main">
  <p:tag name="PA" val="v5.2.8"/>
</p:tagLst>
</file>

<file path=ppt/tags/tag130.xml><?xml version="1.0" encoding="utf-8"?>
<p:tagLst xmlns:a="http://schemas.openxmlformats.org/drawingml/2006/main" xmlns:r="http://schemas.openxmlformats.org/officeDocument/2006/relationships" xmlns:p="http://schemas.openxmlformats.org/presentationml/2006/main">
  <p:tag name="PA" val="v5.2.8"/>
</p:tagLst>
</file>

<file path=ppt/tags/tag131.xml><?xml version="1.0" encoding="utf-8"?>
<p:tagLst xmlns:a="http://schemas.openxmlformats.org/drawingml/2006/main" xmlns:r="http://schemas.openxmlformats.org/officeDocument/2006/relationships" xmlns:p="http://schemas.openxmlformats.org/presentationml/2006/main">
  <p:tag name="PA" val="v5.2.8"/>
</p:tagLst>
</file>

<file path=ppt/tags/tag132.xml><?xml version="1.0" encoding="utf-8"?>
<p:tagLst xmlns:a="http://schemas.openxmlformats.org/drawingml/2006/main" xmlns:r="http://schemas.openxmlformats.org/officeDocument/2006/relationships" xmlns:p="http://schemas.openxmlformats.org/presentationml/2006/main">
  <p:tag name="PA" val="v5.2.8"/>
</p:tagLst>
</file>

<file path=ppt/tags/tag133.xml><?xml version="1.0" encoding="utf-8"?>
<p:tagLst xmlns:a="http://schemas.openxmlformats.org/drawingml/2006/main" xmlns:r="http://schemas.openxmlformats.org/officeDocument/2006/relationships" xmlns:p="http://schemas.openxmlformats.org/presentationml/2006/main">
  <p:tag name="PA" val="v5.2.8"/>
</p:tagLst>
</file>

<file path=ppt/tags/tag134.xml><?xml version="1.0" encoding="utf-8"?>
<p:tagLst xmlns:a="http://schemas.openxmlformats.org/drawingml/2006/main" xmlns:r="http://schemas.openxmlformats.org/officeDocument/2006/relationships" xmlns:p="http://schemas.openxmlformats.org/presentationml/2006/main">
  <p:tag name="PA" val="v5.2.8"/>
</p:tagLst>
</file>

<file path=ppt/tags/tag135.xml><?xml version="1.0" encoding="utf-8"?>
<p:tagLst xmlns:a="http://schemas.openxmlformats.org/drawingml/2006/main" xmlns:r="http://schemas.openxmlformats.org/officeDocument/2006/relationships" xmlns:p="http://schemas.openxmlformats.org/presentationml/2006/main">
  <p:tag name="PA" val="v5.2.8"/>
</p:tagLst>
</file>

<file path=ppt/tags/tag136.xml><?xml version="1.0" encoding="utf-8"?>
<p:tagLst xmlns:a="http://schemas.openxmlformats.org/drawingml/2006/main" xmlns:r="http://schemas.openxmlformats.org/officeDocument/2006/relationships" xmlns:p="http://schemas.openxmlformats.org/presentationml/2006/main">
  <p:tag name="PA" val="v5.2.8"/>
</p:tagLst>
</file>

<file path=ppt/tags/tag137.xml><?xml version="1.0" encoding="utf-8"?>
<p:tagLst xmlns:a="http://schemas.openxmlformats.org/drawingml/2006/main" xmlns:r="http://schemas.openxmlformats.org/officeDocument/2006/relationships" xmlns:p="http://schemas.openxmlformats.org/presentationml/2006/main">
  <p:tag name="PA" val="v5.2.8"/>
</p:tagLst>
</file>

<file path=ppt/tags/tag138.xml><?xml version="1.0" encoding="utf-8"?>
<p:tagLst xmlns:a="http://schemas.openxmlformats.org/drawingml/2006/main" xmlns:r="http://schemas.openxmlformats.org/officeDocument/2006/relationships" xmlns:p="http://schemas.openxmlformats.org/presentationml/2006/main">
  <p:tag name="PA" val="v5.2.8"/>
</p:tagLst>
</file>

<file path=ppt/tags/tag139.xml><?xml version="1.0" encoding="utf-8"?>
<p:tagLst xmlns:a="http://schemas.openxmlformats.org/drawingml/2006/main" xmlns:r="http://schemas.openxmlformats.org/officeDocument/2006/relationships" xmlns:p="http://schemas.openxmlformats.org/presentationml/2006/main">
  <p:tag name="PA" val="v5.2.8"/>
</p:tagLst>
</file>

<file path=ppt/tags/tag14.xml><?xml version="1.0" encoding="utf-8"?>
<p:tagLst xmlns:a="http://schemas.openxmlformats.org/drawingml/2006/main" xmlns:r="http://schemas.openxmlformats.org/officeDocument/2006/relationships" xmlns:p="http://schemas.openxmlformats.org/presentationml/2006/main">
  <p:tag name="PA" val="v5.2.8"/>
</p:tagLst>
</file>

<file path=ppt/tags/tag140.xml><?xml version="1.0" encoding="utf-8"?>
<p:tagLst xmlns:a="http://schemas.openxmlformats.org/drawingml/2006/main" xmlns:r="http://schemas.openxmlformats.org/officeDocument/2006/relationships" xmlns:p="http://schemas.openxmlformats.org/presentationml/2006/main">
  <p:tag name="PA" val="v5.2.8"/>
</p:tagLst>
</file>

<file path=ppt/tags/tag141.xml><?xml version="1.0" encoding="utf-8"?>
<p:tagLst xmlns:a="http://schemas.openxmlformats.org/drawingml/2006/main" xmlns:r="http://schemas.openxmlformats.org/officeDocument/2006/relationships" xmlns:p="http://schemas.openxmlformats.org/presentationml/2006/main">
  <p:tag name="PA" val="v5.2.8"/>
</p:tagLst>
</file>

<file path=ppt/tags/tag142.xml><?xml version="1.0" encoding="utf-8"?>
<p:tagLst xmlns:a="http://schemas.openxmlformats.org/drawingml/2006/main" xmlns:r="http://schemas.openxmlformats.org/officeDocument/2006/relationships" xmlns:p="http://schemas.openxmlformats.org/presentationml/2006/main">
  <p:tag name="PA" val="v5.2.8"/>
</p:tagLst>
</file>

<file path=ppt/tags/tag143.xml><?xml version="1.0" encoding="utf-8"?>
<p:tagLst xmlns:a="http://schemas.openxmlformats.org/drawingml/2006/main" xmlns:r="http://schemas.openxmlformats.org/officeDocument/2006/relationships" xmlns:p="http://schemas.openxmlformats.org/presentationml/2006/main">
  <p:tag name="PA" val="v5.2.8"/>
</p:tagLst>
</file>

<file path=ppt/tags/tag144.xml><?xml version="1.0" encoding="utf-8"?>
<p:tagLst xmlns:a="http://schemas.openxmlformats.org/drawingml/2006/main" xmlns:r="http://schemas.openxmlformats.org/officeDocument/2006/relationships" xmlns:p="http://schemas.openxmlformats.org/presentationml/2006/main">
  <p:tag name="PA" val="v5.2.8"/>
</p:tagLst>
</file>

<file path=ppt/tags/tag145.xml><?xml version="1.0" encoding="utf-8"?>
<p:tagLst xmlns:a="http://schemas.openxmlformats.org/drawingml/2006/main" xmlns:r="http://schemas.openxmlformats.org/officeDocument/2006/relationships" xmlns:p="http://schemas.openxmlformats.org/presentationml/2006/main">
  <p:tag name="PA" val="v5.2.8"/>
</p:tagLst>
</file>

<file path=ppt/tags/tag146.xml><?xml version="1.0" encoding="utf-8"?>
<p:tagLst xmlns:a="http://schemas.openxmlformats.org/drawingml/2006/main" xmlns:r="http://schemas.openxmlformats.org/officeDocument/2006/relationships" xmlns:p="http://schemas.openxmlformats.org/presentationml/2006/main">
  <p:tag name="PA" val="v5.2.8"/>
</p:tagLst>
</file>

<file path=ppt/tags/tag147.xml><?xml version="1.0" encoding="utf-8"?>
<p:tagLst xmlns:a="http://schemas.openxmlformats.org/drawingml/2006/main" xmlns:r="http://schemas.openxmlformats.org/officeDocument/2006/relationships" xmlns:p="http://schemas.openxmlformats.org/presentationml/2006/main">
  <p:tag name="PA" val="v5.2.8"/>
</p:tagLst>
</file>

<file path=ppt/tags/tag148.xml><?xml version="1.0" encoding="utf-8"?>
<p:tagLst xmlns:a="http://schemas.openxmlformats.org/drawingml/2006/main" xmlns:r="http://schemas.openxmlformats.org/officeDocument/2006/relationships" xmlns:p="http://schemas.openxmlformats.org/presentationml/2006/main">
  <p:tag name="PA" val="v5.2.8"/>
</p:tagLst>
</file>

<file path=ppt/tags/tag149.xml><?xml version="1.0" encoding="utf-8"?>
<p:tagLst xmlns:a="http://schemas.openxmlformats.org/drawingml/2006/main" xmlns:r="http://schemas.openxmlformats.org/officeDocument/2006/relationships" xmlns:p="http://schemas.openxmlformats.org/presentationml/2006/main">
  <p:tag name="PA" val="v5.2.8"/>
</p:tagLst>
</file>

<file path=ppt/tags/tag15.xml><?xml version="1.0" encoding="utf-8"?>
<p:tagLst xmlns:a="http://schemas.openxmlformats.org/drawingml/2006/main" xmlns:r="http://schemas.openxmlformats.org/officeDocument/2006/relationships" xmlns:p="http://schemas.openxmlformats.org/presentationml/2006/main">
  <p:tag name="PA" val="v5.2.8"/>
</p:tagLst>
</file>

<file path=ppt/tags/tag150.xml><?xml version="1.0" encoding="utf-8"?>
<p:tagLst xmlns:a="http://schemas.openxmlformats.org/drawingml/2006/main" xmlns:r="http://schemas.openxmlformats.org/officeDocument/2006/relationships" xmlns:p="http://schemas.openxmlformats.org/presentationml/2006/main">
  <p:tag name="PA" val="v5.2.8"/>
</p:tagLst>
</file>

<file path=ppt/tags/tag151.xml><?xml version="1.0" encoding="utf-8"?>
<p:tagLst xmlns:a="http://schemas.openxmlformats.org/drawingml/2006/main" xmlns:r="http://schemas.openxmlformats.org/officeDocument/2006/relationships" xmlns:p="http://schemas.openxmlformats.org/presentationml/2006/main">
  <p:tag name="PA" val="v5.2.8"/>
</p:tagLst>
</file>

<file path=ppt/tags/tag152.xml><?xml version="1.0" encoding="utf-8"?>
<p:tagLst xmlns:a="http://schemas.openxmlformats.org/drawingml/2006/main" xmlns:r="http://schemas.openxmlformats.org/officeDocument/2006/relationships" xmlns:p="http://schemas.openxmlformats.org/presentationml/2006/main">
  <p:tag name="PA" val="v5.2.8"/>
</p:tagLst>
</file>

<file path=ppt/tags/tag153.xml><?xml version="1.0" encoding="utf-8"?>
<p:tagLst xmlns:a="http://schemas.openxmlformats.org/drawingml/2006/main" xmlns:r="http://schemas.openxmlformats.org/officeDocument/2006/relationships" xmlns:p="http://schemas.openxmlformats.org/presentationml/2006/main">
  <p:tag name="PA" val="v5.2.8"/>
</p:tagLst>
</file>

<file path=ppt/tags/tag154.xml><?xml version="1.0" encoding="utf-8"?>
<p:tagLst xmlns:a="http://schemas.openxmlformats.org/drawingml/2006/main" xmlns:r="http://schemas.openxmlformats.org/officeDocument/2006/relationships" xmlns:p="http://schemas.openxmlformats.org/presentationml/2006/main">
  <p:tag name="PA" val="v5.2.8"/>
</p:tagLst>
</file>

<file path=ppt/tags/tag155.xml><?xml version="1.0" encoding="utf-8"?>
<p:tagLst xmlns:a="http://schemas.openxmlformats.org/drawingml/2006/main" xmlns:r="http://schemas.openxmlformats.org/officeDocument/2006/relationships" xmlns:p="http://schemas.openxmlformats.org/presentationml/2006/main">
  <p:tag name="PA" val="v5.2.8"/>
</p:tagLst>
</file>

<file path=ppt/tags/tag156.xml><?xml version="1.0" encoding="utf-8"?>
<p:tagLst xmlns:a="http://schemas.openxmlformats.org/drawingml/2006/main" xmlns:r="http://schemas.openxmlformats.org/officeDocument/2006/relationships" xmlns:p="http://schemas.openxmlformats.org/presentationml/2006/main">
  <p:tag name="PA" val="v5.2.8"/>
</p:tagLst>
</file>

<file path=ppt/tags/tag157.xml><?xml version="1.0" encoding="utf-8"?>
<p:tagLst xmlns:a="http://schemas.openxmlformats.org/drawingml/2006/main" xmlns:r="http://schemas.openxmlformats.org/officeDocument/2006/relationships" xmlns:p="http://schemas.openxmlformats.org/presentationml/2006/main">
  <p:tag name="PA" val="v5.2.8"/>
</p:tagLst>
</file>

<file path=ppt/tags/tag158.xml><?xml version="1.0" encoding="utf-8"?>
<p:tagLst xmlns:a="http://schemas.openxmlformats.org/drawingml/2006/main" xmlns:r="http://schemas.openxmlformats.org/officeDocument/2006/relationships" xmlns:p="http://schemas.openxmlformats.org/presentationml/2006/main">
  <p:tag name="PA" val="v5.2.8"/>
</p:tagLst>
</file>

<file path=ppt/tags/tag159.xml><?xml version="1.0" encoding="utf-8"?>
<p:tagLst xmlns:a="http://schemas.openxmlformats.org/drawingml/2006/main" xmlns:r="http://schemas.openxmlformats.org/officeDocument/2006/relationships" xmlns:p="http://schemas.openxmlformats.org/presentationml/2006/main">
  <p:tag name="PA" val="v5.2.8"/>
</p:tagLst>
</file>

<file path=ppt/tags/tag16.xml><?xml version="1.0" encoding="utf-8"?>
<p:tagLst xmlns:a="http://schemas.openxmlformats.org/drawingml/2006/main" xmlns:r="http://schemas.openxmlformats.org/officeDocument/2006/relationships" xmlns:p="http://schemas.openxmlformats.org/presentationml/2006/main">
  <p:tag name="PA" val="v5.2.8"/>
</p:tagLst>
</file>

<file path=ppt/tags/tag17.xml><?xml version="1.0" encoding="utf-8"?>
<p:tagLst xmlns:a="http://schemas.openxmlformats.org/drawingml/2006/main" xmlns:r="http://schemas.openxmlformats.org/officeDocument/2006/relationships" xmlns:p="http://schemas.openxmlformats.org/presentationml/2006/main">
  <p:tag name="PA" val="v5.2.8"/>
</p:tagLst>
</file>

<file path=ppt/tags/tag18.xml><?xml version="1.0" encoding="utf-8"?>
<p:tagLst xmlns:a="http://schemas.openxmlformats.org/drawingml/2006/main" xmlns:r="http://schemas.openxmlformats.org/officeDocument/2006/relationships" xmlns:p="http://schemas.openxmlformats.org/presentationml/2006/main">
  <p:tag name="PA" val="v5.2.8"/>
</p:tagLst>
</file>

<file path=ppt/tags/tag19.xml><?xml version="1.0" encoding="utf-8"?>
<p:tagLst xmlns:a="http://schemas.openxmlformats.org/drawingml/2006/main" xmlns:r="http://schemas.openxmlformats.org/officeDocument/2006/relationships" xmlns:p="http://schemas.openxmlformats.org/presentationml/2006/main">
  <p:tag name="PA" val="v5.2.8"/>
</p:tagLst>
</file>

<file path=ppt/tags/tag2.xml><?xml version="1.0" encoding="utf-8"?>
<p:tagLst xmlns:a="http://schemas.openxmlformats.org/drawingml/2006/main" xmlns:r="http://schemas.openxmlformats.org/officeDocument/2006/relationships" xmlns:p="http://schemas.openxmlformats.org/presentationml/2006/main">
  <p:tag name="PA" val="v5.2.8"/>
</p:tagLst>
</file>

<file path=ppt/tags/tag20.xml><?xml version="1.0" encoding="utf-8"?>
<p:tagLst xmlns:a="http://schemas.openxmlformats.org/drawingml/2006/main" xmlns:r="http://schemas.openxmlformats.org/officeDocument/2006/relationships" xmlns:p="http://schemas.openxmlformats.org/presentationml/2006/main">
  <p:tag name="PA" val="v5.2.8"/>
</p:tagLst>
</file>

<file path=ppt/tags/tag21.xml><?xml version="1.0" encoding="utf-8"?>
<p:tagLst xmlns:a="http://schemas.openxmlformats.org/drawingml/2006/main" xmlns:r="http://schemas.openxmlformats.org/officeDocument/2006/relationships" xmlns:p="http://schemas.openxmlformats.org/presentationml/2006/main">
  <p:tag name="PA" val="v5.2.8"/>
</p:tagLst>
</file>

<file path=ppt/tags/tag22.xml><?xml version="1.0" encoding="utf-8"?>
<p:tagLst xmlns:a="http://schemas.openxmlformats.org/drawingml/2006/main" xmlns:r="http://schemas.openxmlformats.org/officeDocument/2006/relationships" xmlns:p="http://schemas.openxmlformats.org/presentationml/2006/main">
  <p:tag name="PA" val="v5.2.8"/>
</p:tagLst>
</file>

<file path=ppt/tags/tag23.xml><?xml version="1.0" encoding="utf-8"?>
<p:tagLst xmlns:a="http://schemas.openxmlformats.org/drawingml/2006/main" xmlns:r="http://schemas.openxmlformats.org/officeDocument/2006/relationships" xmlns:p="http://schemas.openxmlformats.org/presentationml/2006/main">
  <p:tag name="PA" val="v5.2.8"/>
</p:tagLst>
</file>

<file path=ppt/tags/tag24.xml><?xml version="1.0" encoding="utf-8"?>
<p:tagLst xmlns:a="http://schemas.openxmlformats.org/drawingml/2006/main" xmlns:r="http://schemas.openxmlformats.org/officeDocument/2006/relationships" xmlns:p="http://schemas.openxmlformats.org/presentationml/2006/main">
  <p:tag name="PA" val="v5.2.8"/>
</p:tagLst>
</file>

<file path=ppt/tags/tag25.xml><?xml version="1.0" encoding="utf-8"?>
<p:tagLst xmlns:a="http://schemas.openxmlformats.org/drawingml/2006/main" xmlns:r="http://schemas.openxmlformats.org/officeDocument/2006/relationships" xmlns:p="http://schemas.openxmlformats.org/presentationml/2006/main">
  <p:tag name="PA" val="v5.2.8"/>
</p:tagLst>
</file>

<file path=ppt/tags/tag26.xml><?xml version="1.0" encoding="utf-8"?>
<p:tagLst xmlns:a="http://schemas.openxmlformats.org/drawingml/2006/main" xmlns:r="http://schemas.openxmlformats.org/officeDocument/2006/relationships" xmlns:p="http://schemas.openxmlformats.org/presentationml/2006/main">
  <p:tag name="PA" val="v5.2.8"/>
</p:tagLst>
</file>

<file path=ppt/tags/tag27.xml><?xml version="1.0" encoding="utf-8"?>
<p:tagLst xmlns:a="http://schemas.openxmlformats.org/drawingml/2006/main" xmlns:r="http://schemas.openxmlformats.org/officeDocument/2006/relationships" xmlns:p="http://schemas.openxmlformats.org/presentationml/2006/main">
  <p:tag name="PA" val="v5.2.8"/>
</p:tagLst>
</file>

<file path=ppt/tags/tag28.xml><?xml version="1.0" encoding="utf-8"?>
<p:tagLst xmlns:a="http://schemas.openxmlformats.org/drawingml/2006/main" xmlns:r="http://schemas.openxmlformats.org/officeDocument/2006/relationships" xmlns:p="http://schemas.openxmlformats.org/presentationml/2006/main">
  <p:tag name="PA" val="v5.2.8"/>
</p:tagLst>
</file>

<file path=ppt/tags/tag29.xml><?xml version="1.0" encoding="utf-8"?>
<p:tagLst xmlns:a="http://schemas.openxmlformats.org/drawingml/2006/main" xmlns:r="http://schemas.openxmlformats.org/officeDocument/2006/relationships" xmlns:p="http://schemas.openxmlformats.org/presentationml/2006/main">
  <p:tag name="PA" val="v5.2.8"/>
</p:tagLst>
</file>

<file path=ppt/tags/tag3.xml><?xml version="1.0" encoding="utf-8"?>
<p:tagLst xmlns:a="http://schemas.openxmlformats.org/drawingml/2006/main" xmlns:r="http://schemas.openxmlformats.org/officeDocument/2006/relationships" xmlns:p="http://schemas.openxmlformats.org/presentationml/2006/main">
  <p:tag name="PA" val="v5.2.8"/>
</p:tagLst>
</file>

<file path=ppt/tags/tag30.xml><?xml version="1.0" encoding="utf-8"?>
<p:tagLst xmlns:a="http://schemas.openxmlformats.org/drawingml/2006/main" xmlns:r="http://schemas.openxmlformats.org/officeDocument/2006/relationships" xmlns:p="http://schemas.openxmlformats.org/presentationml/2006/main">
  <p:tag name="PA" val="v5.2.8"/>
</p:tagLst>
</file>

<file path=ppt/tags/tag31.xml><?xml version="1.0" encoding="utf-8"?>
<p:tagLst xmlns:a="http://schemas.openxmlformats.org/drawingml/2006/main" xmlns:r="http://schemas.openxmlformats.org/officeDocument/2006/relationships" xmlns:p="http://schemas.openxmlformats.org/presentationml/2006/main">
  <p:tag name="PA" val="v5.2.8"/>
</p:tagLst>
</file>

<file path=ppt/tags/tag32.xml><?xml version="1.0" encoding="utf-8"?>
<p:tagLst xmlns:a="http://schemas.openxmlformats.org/drawingml/2006/main" xmlns:r="http://schemas.openxmlformats.org/officeDocument/2006/relationships" xmlns:p="http://schemas.openxmlformats.org/presentationml/2006/main">
  <p:tag name="PA" val="v5.2.8"/>
</p:tagLst>
</file>

<file path=ppt/tags/tag33.xml><?xml version="1.0" encoding="utf-8"?>
<p:tagLst xmlns:a="http://schemas.openxmlformats.org/drawingml/2006/main" xmlns:r="http://schemas.openxmlformats.org/officeDocument/2006/relationships" xmlns:p="http://schemas.openxmlformats.org/presentationml/2006/main">
  <p:tag name="PA" val="v5.2.8"/>
</p:tagLst>
</file>

<file path=ppt/tags/tag34.xml><?xml version="1.0" encoding="utf-8"?>
<p:tagLst xmlns:a="http://schemas.openxmlformats.org/drawingml/2006/main" xmlns:r="http://schemas.openxmlformats.org/officeDocument/2006/relationships" xmlns:p="http://schemas.openxmlformats.org/presentationml/2006/main">
  <p:tag name="PA" val="v5.2.8"/>
</p:tagLst>
</file>

<file path=ppt/tags/tag35.xml><?xml version="1.0" encoding="utf-8"?>
<p:tagLst xmlns:a="http://schemas.openxmlformats.org/drawingml/2006/main" xmlns:r="http://schemas.openxmlformats.org/officeDocument/2006/relationships" xmlns:p="http://schemas.openxmlformats.org/presentationml/2006/main">
  <p:tag name="PA" val="v5.2.8"/>
</p:tagLst>
</file>

<file path=ppt/tags/tag36.xml><?xml version="1.0" encoding="utf-8"?>
<p:tagLst xmlns:a="http://schemas.openxmlformats.org/drawingml/2006/main" xmlns:r="http://schemas.openxmlformats.org/officeDocument/2006/relationships" xmlns:p="http://schemas.openxmlformats.org/presentationml/2006/main">
  <p:tag name="PA" val="v5.2.8"/>
</p:tagLst>
</file>

<file path=ppt/tags/tag37.xml><?xml version="1.0" encoding="utf-8"?>
<p:tagLst xmlns:a="http://schemas.openxmlformats.org/drawingml/2006/main" xmlns:r="http://schemas.openxmlformats.org/officeDocument/2006/relationships" xmlns:p="http://schemas.openxmlformats.org/presentationml/2006/main">
  <p:tag name="PA" val="v5.2.8"/>
</p:tagLst>
</file>

<file path=ppt/tags/tag38.xml><?xml version="1.0" encoding="utf-8"?>
<p:tagLst xmlns:a="http://schemas.openxmlformats.org/drawingml/2006/main" xmlns:r="http://schemas.openxmlformats.org/officeDocument/2006/relationships" xmlns:p="http://schemas.openxmlformats.org/presentationml/2006/main">
  <p:tag name="PA" val="v5.2.8"/>
</p:tagLst>
</file>

<file path=ppt/tags/tag39.xml><?xml version="1.0" encoding="utf-8"?>
<p:tagLst xmlns:a="http://schemas.openxmlformats.org/drawingml/2006/main" xmlns:r="http://schemas.openxmlformats.org/officeDocument/2006/relationships" xmlns:p="http://schemas.openxmlformats.org/presentationml/2006/main">
  <p:tag name="PA" val="v5.2.8"/>
</p:tagLst>
</file>

<file path=ppt/tags/tag4.xml><?xml version="1.0" encoding="utf-8"?>
<p:tagLst xmlns:a="http://schemas.openxmlformats.org/drawingml/2006/main" xmlns:r="http://schemas.openxmlformats.org/officeDocument/2006/relationships" xmlns:p="http://schemas.openxmlformats.org/presentationml/2006/main">
  <p:tag name="PA" val="v5.2.8"/>
</p:tagLst>
</file>

<file path=ppt/tags/tag40.xml><?xml version="1.0" encoding="utf-8"?>
<p:tagLst xmlns:a="http://schemas.openxmlformats.org/drawingml/2006/main" xmlns:r="http://schemas.openxmlformats.org/officeDocument/2006/relationships" xmlns:p="http://schemas.openxmlformats.org/presentationml/2006/main">
  <p:tag name="PA" val="v5.2.8"/>
</p:tagLst>
</file>

<file path=ppt/tags/tag41.xml><?xml version="1.0" encoding="utf-8"?>
<p:tagLst xmlns:a="http://schemas.openxmlformats.org/drawingml/2006/main" xmlns:r="http://schemas.openxmlformats.org/officeDocument/2006/relationships" xmlns:p="http://schemas.openxmlformats.org/presentationml/2006/main">
  <p:tag name="PA" val="v5.2.8"/>
</p:tagLst>
</file>

<file path=ppt/tags/tag42.xml><?xml version="1.0" encoding="utf-8"?>
<p:tagLst xmlns:a="http://schemas.openxmlformats.org/drawingml/2006/main" xmlns:r="http://schemas.openxmlformats.org/officeDocument/2006/relationships" xmlns:p="http://schemas.openxmlformats.org/presentationml/2006/main">
  <p:tag name="PA" val="v5.2.8"/>
</p:tagLst>
</file>

<file path=ppt/tags/tag43.xml><?xml version="1.0" encoding="utf-8"?>
<p:tagLst xmlns:a="http://schemas.openxmlformats.org/drawingml/2006/main" xmlns:r="http://schemas.openxmlformats.org/officeDocument/2006/relationships" xmlns:p="http://schemas.openxmlformats.org/presentationml/2006/main">
  <p:tag name="PA" val="v5.2.8"/>
</p:tagLst>
</file>

<file path=ppt/tags/tag44.xml><?xml version="1.0" encoding="utf-8"?>
<p:tagLst xmlns:a="http://schemas.openxmlformats.org/drawingml/2006/main" xmlns:r="http://schemas.openxmlformats.org/officeDocument/2006/relationships" xmlns:p="http://schemas.openxmlformats.org/presentationml/2006/main">
  <p:tag name="PA" val="v5.2.8"/>
</p:tagLst>
</file>

<file path=ppt/tags/tag45.xml><?xml version="1.0" encoding="utf-8"?>
<p:tagLst xmlns:a="http://schemas.openxmlformats.org/drawingml/2006/main" xmlns:r="http://schemas.openxmlformats.org/officeDocument/2006/relationships" xmlns:p="http://schemas.openxmlformats.org/presentationml/2006/main">
  <p:tag name="PA" val="v5.2.8"/>
</p:tagLst>
</file>

<file path=ppt/tags/tag46.xml><?xml version="1.0" encoding="utf-8"?>
<p:tagLst xmlns:a="http://schemas.openxmlformats.org/drawingml/2006/main" xmlns:r="http://schemas.openxmlformats.org/officeDocument/2006/relationships" xmlns:p="http://schemas.openxmlformats.org/presentationml/2006/main">
  <p:tag name="PA" val="v5.2.8"/>
</p:tagLst>
</file>

<file path=ppt/tags/tag47.xml><?xml version="1.0" encoding="utf-8"?>
<p:tagLst xmlns:a="http://schemas.openxmlformats.org/drawingml/2006/main" xmlns:r="http://schemas.openxmlformats.org/officeDocument/2006/relationships" xmlns:p="http://schemas.openxmlformats.org/presentationml/2006/main">
  <p:tag name="PA" val="v5.2.8"/>
</p:tagLst>
</file>

<file path=ppt/tags/tag48.xml><?xml version="1.0" encoding="utf-8"?>
<p:tagLst xmlns:a="http://schemas.openxmlformats.org/drawingml/2006/main" xmlns:r="http://schemas.openxmlformats.org/officeDocument/2006/relationships" xmlns:p="http://schemas.openxmlformats.org/presentationml/2006/main">
  <p:tag name="PA" val="v5.2.8"/>
</p:tagLst>
</file>

<file path=ppt/tags/tag49.xml><?xml version="1.0" encoding="utf-8"?>
<p:tagLst xmlns:a="http://schemas.openxmlformats.org/drawingml/2006/main" xmlns:r="http://schemas.openxmlformats.org/officeDocument/2006/relationships" xmlns:p="http://schemas.openxmlformats.org/presentationml/2006/main">
  <p:tag name="PA" val="v5.2.8"/>
</p:tagLst>
</file>

<file path=ppt/tags/tag5.xml><?xml version="1.0" encoding="utf-8"?>
<p:tagLst xmlns:a="http://schemas.openxmlformats.org/drawingml/2006/main" xmlns:r="http://schemas.openxmlformats.org/officeDocument/2006/relationships" xmlns:p="http://schemas.openxmlformats.org/presentationml/2006/main">
  <p:tag name="PA" val="v5.2.8"/>
</p:tagLst>
</file>

<file path=ppt/tags/tag50.xml><?xml version="1.0" encoding="utf-8"?>
<p:tagLst xmlns:a="http://schemas.openxmlformats.org/drawingml/2006/main" xmlns:r="http://schemas.openxmlformats.org/officeDocument/2006/relationships" xmlns:p="http://schemas.openxmlformats.org/presentationml/2006/main">
  <p:tag name="PA" val="v5.2.8"/>
</p:tagLst>
</file>

<file path=ppt/tags/tag51.xml><?xml version="1.0" encoding="utf-8"?>
<p:tagLst xmlns:a="http://schemas.openxmlformats.org/drawingml/2006/main" xmlns:r="http://schemas.openxmlformats.org/officeDocument/2006/relationships" xmlns:p="http://schemas.openxmlformats.org/presentationml/2006/main">
  <p:tag name="PA" val="v5.2.8"/>
</p:tagLst>
</file>

<file path=ppt/tags/tag52.xml><?xml version="1.0" encoding="utf-8"?>
<p:tagLst xmlns:a="http://schemas.openxmlformats.org/drawingml/2006/main" xmlns:r="http://schemas.openxmlformats.org/officeDocument/2006/relationships" xmlns:p="http://schemas.openxmlformats.org/presentationml/2006/main">
  <p:tag name="PA" val="v5.2.8"/>
</p:tagLst>
</file>

<file path=ppt/tags/tag53.xml><?xml version="1.0" encoding="utf-8"?>
<p:tagLst xmlns:a="http://schemas.openxmlformats.org/drawingml/2006/main" xmlns:r="http://schemas.openxmlformats.org/officeDocument/2006/relationships" xmlns:p="http://schemas.openxmlformats.org/presentationml/2006/main">
  <p:tag name="PA" val="v5.2.8"/>
</p:tagLst>
</file>

<file path=ppt/tags/tag54.xml><?xml version="1.0" encoding="utf-8"?>
<p:tagLst xmlns:a="http://schemas.openxmlformats.org/drawingml/2006/main" xmlns:r="http://schemas.openxmlformats.org/officeDocument/2006/relationships" xmlns:p="http://schemas.openxmlformats.org/presentationml/2006/main">
  <p:tag name="PA" val="v5.2.8"/>
</p:tagLst>
</file>

<file path=ppt/tags/tag55.xml><?xml version="1.0" encoding="utf-8"?>
<p:tagLst xmlns:a="http://schemas.openxmlformats.org/drawingml/2006/main" xmlns:r="http://schemas.openxmlformats.org/officeDocument/2006/relationships" xmlns:p="http://schemas.openxmlformats.org/presentationml/2006/main">
  <p:tag name="PA" val="v5.2.8"/>
</p:tagLst>
</file>

<file path=ppt/tags/tag56.xml><?xml version="1.0" encoding="utf-8"?>
<p:tagLst xmlns:a="http://schemas.openxmlformats.org/drawingml/2006/main" xmlns:r="http://schemas.openxmlformats.org/officeDocument/2006/relationships" xmlns:p="http://schemas.openxmlformats.org/presentationml/2006/main">
  <p:tag name="PA" val="v5.2.8"/>
</p:tagLst>
</file>

<file path=ppt/tags/tag57.xml><?xml version="1.0" encoding="utf-8"?>
<p:tagLst xmlns:a="http://schemas.openxmlformats.org/drawingml/2006/main" xmlns:r="http://schemas.openxmlformats.org/officeDocument/2006/relationships" xmlns:p="http://schemas.openxmlformats.org/presentationml/2006/main">
  <p:tag name="PA" val="v5.2.8"/>
</p:tagLst>
</file>

<file path=ppt/tags/tag58.xml><?xml version="1.0" encoding="utf-8"?>
<p:tagLst xmlns:a="http://schemas.openxmlformats.org/drawingml/2006/main" xmlns:r="http://schemas.openxmlformats.org/officeDocument/2006/relationships" xmlns:p="http://schemas.openxmlformats.org/presentationml/2006/main">
  <p:tag name="PA" val="v5.2.8"/>
</p:tagLst>
</file>

<file path=ppt/tags/tag59.xml><?xml version="1.0" encoding="utf-8"?>
<p:tagLst xmlns:a="http://schemas.openxmlformats.org/drawingml/2006/main" xmlns:r="http://schemas.openxmlformats.org/officeDocument/2006/relationships" xmlns:p="http://schemas.openxmlformats.org/presentationml/2006/main">
  <p:tag name="PA" val="v5.2.8"/>
</p:tagLst>
</file>

<file path=ppt/tags/tag6.xml><?xml version="1.0" encoding="utf-8"?>
<p:tagLst xmlns:a="http://schemas.openxmlformats.org/drawingml/2006/main" xmlns:r="http://schemas.openxmlformats.org/officeDocument/2006/relationships" xmlns:p="http://schemas.openxmlformats.org/presentationml/2006/main">
  <p:tag name="PA" val="v5.2.8"/>
</p:tagLst>
</file>

<file path=ppt/tags/tag60.xml><?xml version="1.0" encoding="utf-8"?>
<p:tagLst xmlns:a="http://schemas.openxmlformats.org/drawingml/2006/main" xmlns:r="http://schemas.openxmlformats.org/officeDocument/2006/relationships" xmlns:p="http://schemas.openxmlformats.org/presentationml/2006/main">
  <p:tag name="PA" val="v5.2.8"/>
</p:tagLst>
</file>

<file path=ppt/tags/tag61.xml><?xml version="1.0" encoding="utf-8"?>
<p:tagLst xmlns:a="http://schemas.openxmlformats.org/drawingml/2006/main" xmlns:r="http://schemas.openxmlformats.org/officeDocument/2006/relationships" xmlns:p="http://schemas.openxmlformats.org/presentationml/2006/main">
  <p:tag name="PA" val="v5.2.8"/>
</p:tagLst>
</file>

<file path=ppt/tags/tag62.xml><?xml version="1.0" encoding="utf-8"?>
<p:tagLst xmlns:a="http://schemas.openxmlformats.org/drawingml/2006/main" xmlns:r="http://schemas.openxmlformats.org/officeDocument/2006/relationships" xmlns:p="http://schemas.openxmlformats.org/presentationml/2006/main">
  <p:tag name="PA" val="v5.2.8"/>
</p:tagLst>
</file>

<file path=ppt/tags/tag63.xml><?xml version="1.0" encoding="utf-8"?>
<p:tagLst xmlns:a="http://schemas.openxmlformats.org/drawingml/2006/main" xmlns:r="http://schemas.openxmlformats.org/officeDocument/2006/relationships" xmlns:p="http://schemas.openxmlformats.org/presentationml/2006/main">
  <p:tag name="PA" val="v5.2.8"/>
</p:tagLst>
</file>

<file path=ppt/tags/tag64.xml><?xml version="1.0" encoding="utf-8"?>
<p:tagLst xmlns:a="http://schemas.openxmlformats.org/drawingml/2006/main" xmlns:r="http://schemas.openxmlformats.org/officeDocument/2006/relationships" xmlns:p="http://schemas.openxmlformats.org/presentationml/2006/main">
  <p:tag name="PA" val="v5.2.8"/>
</p:tagLst>
</file>

<file path=ppt/tags/tag65.xml><?xml version="1.0" encoding="utf-8"?>
<p:tagLst xmlns:a="http://schemas.openxmlformats.org/drawingml/2006/main" xmlns:r="http://schemas.openxmlformats.org/officeDocument/2006/relationships" xmlns:p="http://schemas.openxmlformats.org/presentationml/2006/main">
  <p:tag name="PA" val="v5.2.8"/>
</p:tagLst>
</file>

<file path=ppt/tags/tag66.xml><?xml version="1.0" encoding="utf-8"?>
<p:tagLst xmlns:a="http://schemas.openxmlformats.org/drawingml/2006/main" xmlns:r="http://schemas.openxmlformats.org/officeDocument/2006/relationships" xmlns:p="http://schemas.openxmlformats.org/presentationml/2006/main">
  <p:tag name="PA" val="v5.2.8"/>
</p:tagLst>
</file>

<file path=ppt/tags/tag67.xml><?xml version="1.0" encoding="utf-8"?>
<p:tagLst xmlns:a="http://schemas.openxmlformats.org/drawingml/2006/main" xmlns:r="http://schemas.openxmlformats.org/officeDocument/2006/relationships" xmlns:p="http://schemas.openxmlformats.org/presentationml/2006/main">
  <p:tag name="PA" val="v5.2.8"/>
</p:tagLst>
</file>

<file path=ppt/tags/tag68.xml><?xml version="1.0" encoding="utf-8"?>
<p:tagLst xmlns:a="http://schemas.openxmlformats.org/drawingml/2006/main" xmlns:r="http://schemas.openxmlformats.org/officeDocument/2006/relationships" xmlns:p="http://schemas.openxmlformats.org/presentationml/2006/main">
  <p:tag name="PA" val="v5.2.8"/>
</p:tagLst>
</file>

<file path=ppt/tags/tag69.xml><?xml version="1.0" encoding="utf-8"?>
<p:tagLst xmlns:a="http://schemas.openxmlformats.org/drawingml/2006/main" xmlns:r="http://schemas.openxmlformats.org/officeDocument/2006/relationships" xmlns:p="http://schemas.openxmlformats.org/presentationml/2006/main">
  <p:tag name="PA" val="v5.2.8"/>
</p:tagLst>
</file>

<file path=ppt/tags/tag7.xml><?xml version="1.0" encoding="utf-8"?>
<p:tagLst xmlns:a="http://schemas.openxmlformats.org/drawingml/2006/main" xmlns:r="http://schemas.openxmlformats.org/officeDocument/2006/relationships" xmlns:p="http://schemas.openxmlformats.org/presentationml/2006/main">
  <p:tag name="PA" val="v5.2.8"/>
</p:tagLst>
</file>

<file path=ppt/tags/tag70.xml><?xml version="1.0" encoding="utf-8"?>
<p:tagLst xmlns:a="http://schemas.openxmlformats.org/drawingml/2006/main" xmlns:r="http://schemas.openxmlformats.org/officeDocument/2006/relationships" xmlns:p="http://schemas.openxmlformats.org/presentationml/2006/main">
  <p:tag name="PA" val="v5.2.8"/>
</p:tagLst>
</file>

<file path=ppt/tags/tag71.xml><?xml version="1.0" encoding="utf-8"?>
<p:tagLst xmlns:a="http://schemas.openxmlformats.org/drawingml/2006/main" xmlns:r="http://schemas.openxmlformats.org/officeDocument/2006/relationships" xmlns:p="http://schemas.openxmlformats.org/presentationml/2006/main">
  <p:tag name="PA" val="v5.2.8"/>
</p:tagLst>
</file>

<file path=ppt/tags/tag72.xml><?xml version="1.0" encoding="utf-8"?>
<p:tagLst xmlns:a="http://schemas.openxmlformats.org/drawingml/2006/main" xmlns:r="http://schemas.openxmlformats.org/officeDocument/2006/relationships" xmlns:p="http://schemas.openxmlformats.org/presentationml/2006/main">
  <p:tag name="PA" val="v5.2.8"/>
</p:tagLst>
</file>

<file path=ppt/tags/tag73.xml><?xml version="1.0" encoding="utf-8"?>
<p:tagLst xmlns:a="http://schemas.openxmlformats.org/drawingml/2006/main" xmlns:r="http://schemas.openxmlformats.org/officeDocument/2006/relationships" xmlns:p="http://schemas.openxmlformats.org/presentationml/2006/main">
  <p:tag name="PA" val="v5.2.8"/>
</p:tagLst>
</file>

<file path=ppt/tags/tag74.xml><?xml version="1.0" encoding="utf-8"?>
<p:tagLst xmlns:a="http://schemas.openxmlformats.org/drawingml/2006/main" xmlns:r="http://schemas.openxmlformats.org/officeDocument/2006/relationships" xmlns:p="http://schemas.openxmlformats.org/presentationml/2006/main">
  <p:tag name="PA" val="v5.2.8"/>
</p:tagLst>
</file>

<file path=ppt/tags/tag75.xml><?xml version="1.0" encoding="utf-8"?>
<p:tagLst xmlns:a="http://schemas.openxmlformats.org/drawingml/2006/main" xmlns:r="http://schemas.openxmlformats.org/officeDocument/2006/relationships" xmlns:p="http://schemas.openxmlformats.org/presentationml/2006/main">
  <p:tag name="PA" val="v5.2.8"/>
</p:tagLst>
</file>

<file path=ppt/tags/tag76.xml><?xml version="1.0" encoding="utf-8"?>
<p:tagLst xmlns:a="http://schemas.openxmlformats.org/drawingml/2006/main" xmlns:r="http://schemas.openxmlformats.org/officeDocument/2006/relationships" xmlns:p="http://schemas.openxmlformats.org/presentationml/2006/main">
  <p:tag name="PA" val="v5.2.8"/>
</p:tagLst>
</file>

<file path=ppt/tags/tag77.xml><?xml version="1.0" encoding="utf-8"?>
<p:tagLst xmlns:a="http://schemas.openxmlformats.org/drawingml/2006/main" xmlns:r="http://schemas.openxmlformats.org/officeDocument/2006/relationships" xmlns:p="http://schemas.openxmlformats.org/presentationml/2006/main">
  <p:tag name="PA" val="v5.2.8"/>
</p:tagLst>
</file>

<file path=ppt/tags/tag78.xml><?xml version="1.0" encoding="utf-8"?>
<p:tagLst xmlns:a="http://schemas.openxmlformats.org/drawingml/2006/main" xmlns:r="http://schemas.openxmlformats.org/officeDocument/2006/relationships" xmlns:p="http://schemas.openxmlformats.org/presentationml/2006/main">
  <p:tag name="PA" val="v5.2.8"/>
</p:tagLst>
</file>

<file path=ppt/tags/tag79.xml><?xml version="1.0" encoding="utf-8"?>
<p:tagLst xmlns:a="http://schemas.openxmlformats.org/drawingml/2006/main" xmlns:r="http://schemas.openxmlformats.org/officeDocument/2006/relationships" xmlns:p="http://schemas.openxmlformats.org/presentationml/2006/main">
  <p:tag name="PA" val="v5.2.8"/>
</p:tagLst>
</file>

<file path=ppt/tags/tag8.xml><?xml version="1.0" encoding="utf-8"?>
<p:tagLst xmlns:a="http://schemas.openxmlformats.org/drawingml/2006/main" xmlns:r="http://schemas.openxmlformats.org/officeDocument/2006/relationships" xmlns:p="http://schemas.openxmlformats.org/presentationml/2006/main">
  <p:tag name="PA" val="v5.2.8"/>
</p:tagLst>
</file>

<file path=ppt/tags/tag80.xml><?xml version="1.0" encoding="utf-8"?>
<p:tagLst xmlns:a="http://schemas.openxmlformats.org/drawingml/2006/main" xmlns:r="http://schemas.openxmlformats.org/officeDocument/2006/relationships" xmlns:p="http://schemas.openxmlformats.org/presentationml/2006/main">
  <p:tag name="PA" val="v5.2.8"/>
</p:tagLst>
</file>

<file path=ppt/tags/tag81.xml><?xml version="1.0" encoding="utf-8"?>
<p:tagLst xmlns:a="http://schemas.openxmlformats.org/drawingml/2006/main" xmlns:r="http://schemas.openxmlformats.org/officeDocument/2006/relationships" xmlns:p="http://schemas.openxmlformats.org/presentationml/2006/main">
  <p:tag name="PA" val="v5.2.8"/>
</p:tagLst>
</file>

<file path=ppt/tags/tag82.xml><?xml version="1.0" encoding="utf-8"?>
<p:tagLst xmlns:a="http://schemas.openxmlformats.org/drawingml/2006/main" xmlns:r="http://schemas.openxmlformats.org/officeDocument/2006/relationships" xmlns:p="http://schemas.openxmlformats.org/presentationml/2006/main">
  <p:tag name="PA" val="v5.2.8"/>
</p:tagLst>
</file>

<file path=ppt/tags/tag83.xml><?xml version="1.0" encoding="utf-8"?>
<p:tagLst xmlns:a="http://schemas.openxmlformats.org/drawingml/2006/main" xmlns:r="http://schemas.openxmlformats.org/officeDocument/2006/relationships" xmlns:p="http://schemas.openxmlformats.org/presentationml/2006/main">
  <p:tag name="PA" val="v5.2.8"/>
</p:tagLst>
</file>

<file path=ppt/tags/tag84.xml><?xml version="1.0" encoding="utf-8"?>
<p:tagLst xmlns:a="http://schemas.openxmlformats.org/drawingml/2006/main" xmlns:r="http://schemas.openxmlformats.org/officeDocument/2006/relationships" xmlns:p="http://schemas.openxmlformats.org/presentationml/2006/main">
  <p:tag name="PA" val="v5.2.8"/>
</p:tagLst>
</file>

<file path=ppt/tags/tag85.xml><?xml version="1.0" encoding="utf-8"?>
<p:tagLst xmlns:a="http://schemas.openxmlformats.org/drawingml/2006/main" xmlns:r="http://schemas.openxmlformats.org/officeDocument/2006/relationships" xmlns:p="http://schemas.openxmlformats.org/presentationml/2006/main">
  <p:tag name="PA" val="v5.2.8"/>
</p:tagLst>
</file>

<file path=ppt/tags/tag86.xml><?xml version="1.0" encoding="utf-8"?>
<p:tagLst xmlns:a="http://schemas.openxmlformats.org/drawingml/2006/main" xmlns:r="http://schemas.openxmlformats.org/officeDocument/2006/relationships" xmlns:p="http://schemas.openxmlformats.org/presentationml/2006/main">
  <p:tag name="PA" val="v5.2.8"/>
</p:tagLst>
</file>

<file path=ppt/tags/tag87.xml><?xml version="1.0" encoding="utf-8"?>
<p:tagLst xmlns:a="http://schemas.openxmlformats.org/drawingml/2006/main" xmlns:r="http://schemas.openxmlformats.org/officeDocument/2006/relationships" xmlns:p="http://schemas.openxmlformats.org/presentationml/2006/main">
  <p:tag name="PA" val="v5.2.8"/>
</p:tagLst>
</file>

<file path=ppt/tags/tag88.xml><?xml version="1.0" encoding="utf-8"?>
<p:tagLst xmlns:a="http://schemas.openxmlformats.org/drawingml/2006/main" xmlns:r="http://schemas.openxmlformats.org/officeDocument/2006/relationships" xmlns:p="http://schemas.openxmlformats.org/presentationml/2006/main">
  <p:tag name="PA" val="v5.2.8"/>
</p:tagLst>
</file>

<file path=ppt/tags/tag89.xml><?xml version="1.0" encoding="utf-8"?>
<p:tagLst xmlns:a="http://schemas.openxmlformats.org/drawingml/2006/main" xmlns:r="http://schemas.openxmlformats.org/officeDocument/2006/relationships" xmlns:p="http://schemas.openxmlformats.org/presentationml/2006/main">
  <p:tag name="PA" val="v5.2.8"/>
</p:tagLst>
</file>

<file path=ppt/tags/tag9.xml><?xml version="1.0" encoding="utf-8"?>
<p:tagLst xmlns:a="http://schemas.openxmlformats.org/drawingml/2006/main" xmlns:r="http://schemas.openxmlformats.org/officeDocument/2006/relationships" xmlns:p="http://schemas.openxmlformats.org/presentationml/2006/main">
  <p:tag name="PA" val="v5.2.8"/>
</p:tagLst>
</file>

<file path=ppt/tags/tag90.xml><?xml version="1.0" encoding="utf-8"?>
<p:tagLst xmlns:a="http://schemas.openxmlformats.org/drawingml/2006/main" xmlns:r="http://schemas.openxmlformats.org/officeDocument/2006/relationships" xmlns:p="http://schemas.openxmlformats.org/presentationml/2006/main">
  <p:tag name="PA" val="v5.2.8"/>
</p:tagLst>
</file>

<file path=ppt/tags/tag91.xml><?xml version="1.0" encoding="utf-8"?>
<p:tagLst xmlns:a="http://schemas.openxmlformats.org/drawingml/2006/main" xmlns:r="http://schemas.openxmlformats.org/officeDocument/2006/relationships" xmlns:p="http://schemas.openxmlformats.org/presentationml/2006/main">
  <p:tag name="PA" val="v5.2.8"/>
</p:tagLst>
</file>

<file path=ppt/tags/tag92.xml><?xml version="1.0" encoding="utf-8"?>
<p:tagLst xmlns:a="http://schemas.openxmlformats.org/drawingml/2006/main" xmlns:r="http://schemas.openxmlformats.org/officeDocument/2006/relationships" xmlns:p="http://schemas.openxmlformats.org/presentationml/2006/main">
  <p:tag name="PA" val="v5.2.8"/>
</p:tagLst>
</file>

<file path=ppt/tags/tag93.xml><?xml version="1.0" encoding="utf-8"?>
<p:tagLst xmlns:a="http://schemas.openxmlformats.org/drawingml/2006/main" xmlns:r="http://schemas.openxmlformats.org/officeDocument/2006/relationships" xmlns:p="http://schemas.openxmlformats.org/presentationml/2006/main">
  <p:tag name="PA" val="v5.2.8"/>
</p:tagLst>
</file>

<file path=ppt/tags/tag94.xml><?xml version="1.0" encoding="utf-8"?>
<p:tagLst xmlns:a="http://schemas.openxmlformats.org/drawingml/2006/main" xmlns:r="http://schemas.openxmlformats.org/officeDocument/2006/relationships" xmlns:p="http://schemas.openxmlformats.org/presentationml/2006/main">
  <p:tag name="PA" val="v5.2.8"/>
</p:tagLst>
</file>

<file path=ppt/tags/tag95.xml><?xml version="1.0" encoding="utf-8"?>
<p:tagLst xmlns:a="http://schemas.openxmlformats.org/drawingml/2006/main" xmlns:r="http://schemas.openxmlformats.org/officeDocument/2006/relationships" xmlns:p="http://schemas.openxmlformats.org/presentationml/2006/main">
  <p:tag name="PA" val="v5.2.8"/>
</p:tagLst>
</file>

<file path=ppt/tags/tag96.xml><?xml version="1.0" encoding="utf-8"?>
<p:tagLst xmlns:a="http://schemas.openxmlformats.org/drawingml/2006/main" xmlns:r="http://schemas.openxmlformats.org/officeDocument/2006/relationships" xmlns:p="http://schemas.openxmlformats.org/presentationml/2006/main">
  <p:tag name="PA" val="v5.2.8"/>
</p:tagLst>
</file>

<file path=ppt/tags/tag97.xml><?xml version="1.0" encoding="utf-8"?>
<p:tagLst xmlns:a="http://schemas.openxmlformats.org/drawingml/2006/main" xmlns:r="http://schemas.openxmlformats.org/officeDocument/2006/relationships" xmlns:p="http://schemas.openxmlformats.org/presentationml/2006/main">
  <p:tag name="PA" val="v5.2.8"/>
</p:tagLst>
</file>

<file path=ppt/tags/tag98.xml><?xml version="1.0" encoding="utf-8"?>
<p:tagLst xmlns:a="http://schemas.openxmlformats.org/drawingml/2006/main" xmlns:r="http://schemas.openxmlformats.org/officeDocument/2006/relationships" xmlns:p="http://schemas.openxmlformats.org/presentationml/2006/main">
  <p:tag name="PA" val="v5.2.8"/>
</p:tagLst>
</file>

<file path=ppt/tags/tag99.xml><?xml version="1.0" encoding="utf-8"?>
<p:tagLst xmlns:a="http://schemas.openxmlformats.org/drawingml/2006/main" xmlns:r="http://schemas.openxmlformats.org/officeDocument/2006/relationships" xmlns:p="http://schemas.openxmlformats.org/presentationml/2006/main">
  <p:tag name="PA" val="v5.2.8"/>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vj5eu5w4">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1863</Words>
  <Application>Microsoft Office PowerPoint</Application>
  <PresentationFormat>宽屏</PresentationFormat>
  <Paragraphs>152</Paragraphs>
  <Slides>25</Slides>
  <Notes>24</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25</vt:i4>
      </vt:variant>
    </vt:vector>
  </HeadingPairs>
  <TitlesOfParts>
    <vt:vector size="34" baseType="lpstr">
      <vt:lpstr>Meiryo</vt:lpstr>
      <vt:lpstr>等线</vt:lpstr>
      <vt:lpstr>宋体</vt:lpstr>
      <vt:lpstr>微软雅黑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2021-08-05T15:15:16Z</cp:lastPrinted>
  <dcterms:created xsi:type="dcterms:W3CDTF">2021-08-05T15:15:16Z</dcterms:created>
  <dcterms:modified xsi:type="dcterms:W3CDTF">2023-04-06T02:46:04Z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