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72" r:id="rId2"/>
    <p:sldMasterId id="2147483783" r:id="rId3"/>
    <p:sldMasterId id="2147483794" r:id="rId4"/>
    <p:sldMasterId id="2147483883" r:id="rId5"/>
  </p:sldMasterIdLst>
  <p:notesMasterIdLst>
    <p:notesMasterId r:id="rId33"/>
  </p:notesMasterIdLst>
  <p:handoutMasterIdLst>
    <p:handoutMasterId r:id="rId34"/>
  </p:handoutMasterIdLst>
  <p:sldIdLst>
    <p:sldId id="288" r:id="rId6"/>
    <p:sldId id="537" r:id="rId7"/>
    <p:sldId id="538" r:id="rId8"/>
    <p:sldId id="536" r:id="rId9"/>
    <p:sldId id="498" r:id="rId10"/>
    <p:sldId id="356" r:id="rId11"/>
    <p:sldId id="520" r:id="rId12"/>
    <p:sldId id="489" r:id="rId13"/>
    <p:sldId id="521" r:id="rId14"/>
    <p:sldId id="490" r:id="rId15"/>
    <p:sldId id="522" r:id="rId16"/>
    <p:sldId id="354" r:id="rId17"/>
    <p:sldId id="528" r:id="rId18"/>
    <p:sldId id="472" r:id="rId19"/>
    <p:sldId id="529" r:id="rId20"/>
    <p:sldId id="473" r:id="rId21"/>
    <p:sldId id="530" r:id="rId22"/>
    <p:sldId id="355" r:id="rId23"/>
    <p:sldId id="531" r:id="rId24"/>
    <p:sldId id="357" r:id="rId25"/>
    <p:sldId id="532" r:id="rId26"/>
    <p:sldId id="491" r:id="rId27"/>
    <p:sldId id="533" r:id="rId28"/>
    <p:sldId id="499" r:id="rId29"/>
    <p:sldId id="500" r:id="rId30"/>
    <p:sldId id="497" r:id="rId31"/>
    <p:sldId id="539" r:id="rId32"/>
  </p:sldIdLst>
  <p:sldSz cx="12192000" cy="6858000"/>
  <p:notesSz cx="6858000" cy="9144000"/>
  <p:custDataLst>
    <p:tags r:id="rId35"/>
  </p:custDataLst>
  <p:defaultTextStyle>
    <a:defPPr>
      <a:defRPr lang="zh-CN"/>
    </a:defPPr>
    <a:lvl1pPr algn="l" rtl="0" fontAlgn="base">
      <a:spcBef>
        <a:spcPct val="0"/>
      </a:spcBef>
      <a:spcAft>
        <a:spcPct val="0"/>
      </a:spcAft>
      <a:buSzPct val="100000"/>
      <a:defRPr kern="1200">
        <a:solidFill>
          <a:srgbClr val="000000"/>
        </a:solidFill>
        <a:latin typeface="Arial" charset="0"/>
        <a:ea typeface="宋体" charset="-122"/>
        <a:cs typeface="+mn-cs"/>
      </a:defRPr>
    </a:lvl1pPr>
    <a:lvl2pPr marL="457200" algn="l" rtl="0" fontAlgn="base">
      <a:spcBef>
        <a:spcPct val="0"/>
      </a:spcBef>
      <a:spcAft>
        <a:spcPct val="0"/>
      </a:spcAft>
      <a:buSzPct val="100000"/>
      <a:defRPr kern="1200">
        <a:solidFill>
          <a:srgbClr val="000000"/>
        </a:solidFill>
        <a:latin typeface="Arial" charset="0"/>
        <a:ea typeface="宋体" charset="-122"/>
        <a:cs typeface="+mn-cs"/>
      </a:defRPr>
    </a:lvl2pPr>
    <a:lvl3pPr marL="914400" algn="l" rtl="0" fontAlgn="base">
      <a:spcBef>
        <a:spcPct val="0"/>
      </a:spcBef>
      <a:spcAft>
        <a:spcPct val="0"/>
      </a:spcAft>
      <a:buSzPct val="100000"/>
      <a:defRPr kern="1200">
        <a:solidFill>
          <a:srgbClr val="000000"/>
        </a:solidFill>
        <a:latin typeface="Arial" charset="0"/>
        <a:ea typeface="宋体" charset="-122"/>
        <a:cs typeface="+mn-cs"/>
      </a:defRPr>
    </a:lvl3pPr>
    <a:lvl4pPr marL="1371600" algn="l" rtl="0" fontAlgn="base">
      <a:spcBef>
        <a:spcPct val="0"/>
      </a:spcBef>
      <a:spcAft>
        <a:spcPct val="0"/>
      </a:spcAft>
      <a:buSzPct val="100000"/>
      <a:defRPr kern="1200">
        <a:solidFill>
          <a:srgbClr val="000000"/>
        </a:solidFill>
        <a:latin typeface="Arial" charset="0"/>
        <a:ea typeface="宋体" charset="-122"/>
        <a:cs typeface="+mn-cs"/>
      </a:defRPr>
    </a:lvl4pPr>
    <a:lvl5pPr marL="1828800" algn="l" rtl="0" fontAlgn="base">
      <a:spcBef>
        <a:spcPct val="0"/>
      </a:spcBef>
      <a:spcAft>
        <a:spcPct val="0"/>
      </a:spcAft>
      <a:buSzPct val="100000"/>
      <a:defRPr kern="1200">
        <a:solidFill>
          <a:srgbClr val="000000"/>
        </a:solidFill>
        <a:latin typeface="Arial" charset="0"/>
        <a:ea typeface="宋体" charset="-122"/>
        <a:cs typeface="+mn-cs"/>
      </a:defRPr>
    </a:lvl5pPr>
    <a:lvl6pPr marL="2286000" algn="l" defTabSz="914400" rtl="0" eaLnBrk="1" latinLnBrk="0" hangingPunct="1">
      <a:defRPr kern="1200">
        <a:solidFill>
          <a:srgbClr val="000000"/>
        </a:solidFill>
        <a:latin typeface="Arial" charset="0"/>
        <a:ea typeface="宋体" charset="-122"/>
        <a:cs typeface="+mn-cs"/>
      </a:defRPr>
    </a:lvl6pPr>
    <a:lvl7pPr marL="2743200" algn="l" defTabSz="914400" rtl="0" eaLnBrk="1" latinLnBrk="0" hangingPunct="1">
      <a:defRPr kern="1200">
        <a:solidFill>
          <a:srgbClr val="000000"/>
        </a:solidFill>
        <a:latin typeface="Arial" charset="0"/>
        <a:ea typeface="宋体" charset="-122"/>
        <a:cs typeface="+mn-cs"/>
      </a:defRPr>
    </a:lvl7pPr>
    <a:lvl8pPr marL="3200400" algn="l" defTabSz="914400" rtl="0" eaLnBrk="1" latinLnBrk="0" hangingPunct="1">
      <a:defRPr kern="1200">
        <a:solidFill>
          <a:srgbClr val="000000"/>
        </a:solidFill>
        <a:latin typeface="Arial" charset="0"/>
        <a:ea typeface="宋体" charset="-122"/>
        <a:cs typeface="+mn-cs"/>
      </a:defRPr>
    </a:lvl8pPr>
    <a:lvl9pPr marL="3657600" algn="l" defTabSz="914400" rtl="0" eaLnBrk="1" latinLnBrk="0" hangingPunct="1">
      <a:defRPr kern="1200">
        <a:solidFill>
          <a:srgbClr val="000000"/>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F2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6314" autoAdjust="0"/>
  </p:normalViewPr>
  <p:slideViewPr>
    <p:cSldViewPr>
      <p:cViewPr varScale="1">
        <p:scale>
          <a:sx n="108" d="100"/>
          <a:sy n="108" d="100"/>
        </p:scale>
        <p:origin x="678" y="114"/>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3870" y="-90"/>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gs" Target="tags/tag1.xml"/><Relationship Id="rId8" Type="http://schemas.openxmlformats.org/officeDocument/2006/relationships/slide" Target="slides/slide3.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F31203-57F6-4E99-89A0-6141B2461D5E}" type="datetimeFigureOut">
              <a:rPr lang="zh-CN" altLang="en-US" smtClean="0"/>
              <a:t>2023/4/9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A99568-0CF7-4991-963C-9D70A80FF5B3}" type="slidenum">
              <a:rPr lang="zh-CN" altLang="en-US" smtClean="0"/>
              <a:t>‹#›</a:t>
            </a:fld>
            <a:endParaRPr lang="zh-CN" altLang="en-US"/>
          </a:p>
        </p:txBody>
      </p:sp>
    </p:spTree>
    <p:extLst>
      <p:ext uri="{BB962C8B-B14F-4D97-AF65-F5344CB8AC3E}">
        <p14:creationId xmlns:p14="http://schemas.microsoft.com/office/powerpoint/2010/main" val="3598918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Header Placeholder 1"/>
          <p:cNvSpPr>
            <a:spLocks noGrp="1" noChangeArrowheads="1"/>
          </p:cNvSpPr>
          <p:nvPr>
            <p:ph type="hdr" sz="quarter"/>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lvl1pPr>
          </a:lstStyle>
          <a:p>
            <a:endParaRPr lang="en-US" altLang="en-US"/>
          </a:p>
        </p:txBody>
      </p:sp>
      <p:sp>
        <p:nvSpPr>
          <p:cNvPr id="76803" name="Date Placeholder 2"/>
          <p:cNvSpPr>
            <a:spLocks noGrp="1" noChangeArrowheads="1"/>
          </p:cNvSpPr>
          <p:nvPr>
            <p:ph type="dt" idx="2"/>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b="1" i="1"/>
            </a:lvl1pPr>
          </a:lstStyle>
          <a:p>
            <a:fld id="{14F52CCE-8649-4025-99E8-FB96108B437E}" type="datetime1">
              <a:rPr lang="en-US" altLang="en-US"/>
              <a:pPr/>
              <a:t>4/9/2023</a:t>
            </a:fld>
            <a:endParaRPr lang="en-US" altLang="en-US"/>
          </a:p>
        </p:txBody>
      </p:sp>
      <p:sp>
        <p:nvSpPr>
          <p:cNvPr id="76804" name="Slide Image Placeholder 3"/>
          <p:cNvSpPr>
            <a:spLocks noGrp="1" noRot="1" noChangeAspect="1" noChangeArrowheads="1"/>
          </p:cNvSpPr>
          <p:nvPr>
            <p:ph type="sldImg" idx="1"/>
          </p:nvPr>
        </p:nvSpPr>
        <p:spPr bwMode="auto">
          <a:xfrm>
            <a:off x="685800" y="1143000"/>
            <a:ext cx="5486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sp>
      <p:sp>
        <p:nvSpPr>
          <p:cNvPr id="76805" name="Notes Placeholder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spcBef>
                <a:spcPct val="30000"/>
              </a:spcBef>
            </a:pPr>
            <a:r>
              <a:rPr lang="en-US" altLang="zh-CN" sz="1200" b="1" i="1"/>
              <a:t>Click to edit Master text styles</a:t>
            </a:r>
            <a:endParaRPr lang="zh-CN" altLang="en-US" sz="1200" b="1" i="1"/>
          </a:p>
          <a:p>
            <a:pPr>
              <a:spcBef>
                <a:spcPct val="30000"/>
              </a:spcBef>
            </a:pPr>
            <a:r>
              <a:rPr lang="en-US" altLang="zh-CN" sz="1200" b="1" i="1"/>
              <a:t>Second level</a:t>
            </a:r>
            <a:endParaRPr lang="zh-CN" altLang="en-US" sz="1200" b="1" i="1"/>
          </a:p>
          <a:p>
            <a:pPr>
              <a:spcBef>
                <a:spcPct val="30000"/>
              </a:spcBef>
            </a:pPr>
            <a:r>
              <a:rPr lang="en-US" altLang="zh-CN" sz="1200" b="1" i="1"/>
              <a:t>Third level</a:t>
            </a:r>
            <a:endParaRPr lang="zh-CN" altLang="en-US" sz="1200" b="1" i="1"/>
          </a:p>
          <a:p>
            <a:pPr>
              <a:spcBef>
                <a:spcPct val="30000"/>
              </a:spcBef>
            </a:pPr>
            <a:r>
              <a:rPr lang="en-US" altLang="zh-CN" sz="1200" b="1" i="1"/>
              <a:t>Fourth level</a:t>
            </a:r>
            <a:endParaRPr lang="zh-CN" altLang="en-US" sz="1200" b="1" i="1"/>
          </a:p>
          <a:p>
            <a:pPr>
              <a:spcBef>
                <a:spcPct val="30000"/>
              </a:spcBef>
            </a:pPr>
            <a:r>
              <a:rPr lang="en-US" altLang="zh-CN" sz="1200" b="1" i="1"/>
              <a:t>Fifth level</a:t>
            </a:r>
            <a:endParaRPr lang="zh-CN" altLang="en-US"/>
          </a:p>
        </p:txBody>
      </p:sp>
      <p:sp>
        <p:nvSpPr>
          <p:cNvPr id="76806" name="Footer Placeholder 5"/>
          <p:cNvSpPr>
            <a:spLocks noGrp="1" noChangeArrowheads="1"/>
          </p:cNvSpPr>
          <p:nvPr>
            <p:ph type="ftr" sz="quarter" idx="3"/>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b="1" i="1"/>
            </a:lvl1pPr>
          </a:lstStyle>
          <a:p>
            <a:endParaRPr lang="en-US" altLang="en-US"/>
          </a:p>
        </p:txBody>
      </p:sp>
      <p:sp>
        <p:nvSpPr>
          <p:cNvPr id="76807" name="Slide Number Placeholder 6"/>
          <p:cNvSpPr>
            <a:spLocks noGrp="1" noChangeArrowheads="1"/>
          </p:cNvSpPr>
          <p:nvPr>
            <p:ph type="sldNum" sz="quarter" idx="4"/>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a:lvl1pPr>
          </a:lstStyle>
          <a:p>
            <a:fld id="{48B12756-9DED-4972-942C-6817ED1A2361}" type="slidenum">
              <a:rPr lang="zh-CN" altLang="en-US"/>
              <a:pPr/>
              <a:t>‹#›</a:t>
            </a:fld>
            <a:endParaRPr lang="zh-CN" altLang="en-US"/>
          </a:p>
        </p:txBody>
      </p:sp>
    </p:spTree>
    <p:extLst>
      <p:ext uri="{BB962C8B-B14F-4D97-AF65-F5344CB8AC3E}">
        <p14:creationId xmlns:p14="http://schemas.microsoft.com/office/powerpoint/2010/main" val="404527089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mbria"/>
        <a:ea typeface="+mn-ea"/>
        <a:cs typeface="+mn-cs"/>
      </a:defRPr>
    </a:lvl1pPr>
    <a:lvl2pPr marL="457200" algn="l" defTabSz="457200" rtl="0" eaLnBrk="0" fontAlgn="base" hangingPunct="0">
      <a:spcBef>
        <a:spcPct val="30000"/>
      </a:spcBef>
      <a:spcAft>
        <a:spcPct val="0"/>
      </a:spcAft>
      <a:defRPr sz="1200" kern="1200">
        <a:solidFill>
          <a:schemeClr val="tx1"/>
        </a:solidFill>
        <a:latin typeface="Cambria"/>
        <a:ea typeface="+mn-ea"/>
        <a:cs typeface="+mn-cs"/>
      </a:defRPr>
    </a:lvl2pPr>
    <a:lvl3pPr marL="914400" algn="l" defTabSz="457200" rtl="0" eaLnBrk="0" fontAlgn="base" hangingPunct="0">
      <a:spcBef>
        <a:spcPct val="30000"/>
      </a:spcBef>
      <a:spcAft>
        <a:spcPct val="0"/>
      </a:spcAft>
      <a:defRPr sz="1200" kern="1200">
        <a:solidFill>
          <a:schemeClr val="tx1"/>
        </a:solidFill>
        <a:latin typeface="Cambria"/>
        <a:ea typeface="+mn-ea"/>
        <a:cs typeface="+mn-cs"/>
      </a:defRPr>
    </a:lvl3pPr>
    <a:lvl4pPr marL="1371600" algn="l" defTabSz="457200" rtl="0" eaLnBrk="0" fontAlgn="base" hangingPunct="0">
      <a:spcBef>
        <a:spcPct val="30000"/>
      </a:spcBef>
      <a:spcAft>
        <a:spcPct val="0"/>
      </a:spcAft>
      <a:defRPr sz="1200" kern="1200">
        <a:solidFill>
          <a:schemeClr val="tx1"/>
        </a:solidFill>
        <a:latin typeface="Cambria"/>
        <a:ea typeface="+mn-ea"/>
        <a:cs typeface="+mn-cs"/>
      </a:defRPr>
    </a:lvl4pPr>
    <a:lvl5pPr marL="1828800" algn="l" defTabSz="457200" rtl="0" eaLnBrk="0" fontAlgn="base" hangingPunct="0">
      <a:spcBef>
        <a:spcPct val="30000"/>
      </a:spcBef>
      <a:spcAft>
        <a:spcPct val="0"/>
      </a:spcAft>
      <a:defRPr sz="1200" kern="1200">
        <a:solidFill>
          <a:schemeClr val="tx1"/>
        </a:solidFill>
        <a:latin typeface="Cambria"/>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48B12756-9DED-4972-942C-6817ED1A2361}" type="slidenum">
              <a:rPr lang="zh-CN" altLang="en-US" smtClean="0"/>
              <a:pPr/>
              <a:t>13</a:t>
            </a:fld>
            <a:endParaRPr lang="zh-CN" altLang="en-US"/>
          </a:p>
        </p:txBody>
      </p:sp>
    </p:spTree>
    <p:extLst>
      <p:ext uri="{BB962C8B-B14F-4D97-AF65-F5344CB8AC3E}">
        <p14:creationId xmlns:p14="http://schemas.microsoft.com/office/powerpoint/2010/main" val="1099828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xfrm>
            <a:off x="685800" y="4400550"/>
            <a:ext cx="5486400" cy="36004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038761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
        <p:nvSpPr>
          <p:cNvPr id="4" name="灯片编号占位符 4"/>
          <p:cNvSpPr>
            <a:spLocks noGrp="1" noChangeArrowheads="1"/>
          </p:cNvSpPr>
          <p:nvPr>
            <p:ph type="sldNum" sz="quarter" idx="10"/>
          </p:nvPr>
        </p:nvSpPr>
        <p:spPr/>
        <p:txBody>
          <a:bodyPr/>
          <a:lstStyle>
            <a:lvl1pPr>
              <a:defRPr/>
            </a:lvl1pPr>
          </a:lstStyle>
          <a:p>
            <a:fld id="{EF0DD770-A696-4842-8D84-9954512D1EF2}" type="slidenum">
              <a:rPr lang="zh-CN" altLang="en-US"/>
              <a:pPr/>
              <a:t>‹#›</a:t>
            </a:fld>
            <a:endParaRPr lang="zh-CN" altLang="en-US"/>
          </a:p>
        </p:txBody>
      </p:sp>
      <p:sp>
        <p:nvSpPr>
          <p:cNvPr id="5" name="日期占位符 2"/>
          <p:cNvSpPr>
            <a:spLocks noGrp="1" noChangeArrowheads="1"/>
          </p:cNvSpPr>
          <p:nvPr>
            <p:ph type="dt" sz="half" idx="11"/>
          </p:nvPr>
        </p:nvSpPr>
        <p:spPr/>
        <p:txBody>
          <a:bodyPr/>
          <a:lstStyle>
            <a:lvl1pPr>
              <a:defRPr/>
            </a:lvl1pPr>
          </a:lstStyle>
          <a:p>
            <a:fld id="{CA1B345D-918D-41F1-B653-0D30B0970D7E}" type="datetime1">
              <a:rPr lang="en-US" altLang="en-US"/>
              <a:pPr/>
              <a:t>4/9/2023</a:t>
            </a:fld>
            <a:endParaRPr lang="en-US" altLang="en-US"/>
          </a:p>
        </p:txBody>
      </p:sp>
      <p:sp>
        <p:nvSpPr>
          <p:cNvPr id="6"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81716728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4"/>
          <p:cNvSpPr>
            <a:spLocks noGrp="1" noChangeArrowheads="1"/>
          </p:cNvSpPr>
          <p:nvPr>
            <p:ph type="sldNum" sz="quarter" idx="10"/>
          </p:nvPr>
        </p:nvSpPr>
        <p:spPr/>
        <p:txBody>
          <a:bodyPr/>
          <a:lstStyle>
            <a:lvl1pPr>
              <a:defRPr/>
            </a:lvl1pPr>
          </a:lstStyle>
          <a:p>
            <a:fld id="{2D8AD924-F370-4C2F-BF5F-746FF77C7528}" type="slidenum">
              <a:rPr lang="zh-CN" altLang="en-US"/>
              <a:pPr/>
              <a:t>‹#›</a:t>
            </a:fld>
            <a:endParaRPr lang="zh-CN" altLang="en-US"/>
          </a:p>
        </p:txBody>
      </p:sp>
      <p:sp>
        <p:nvSpPr>
          <p:cNvPr id="5" name="日期占位符 2"/>
          <p:cNvSpPr>
            <a:spLocks noGrp="1" noChangeArrowheads="1"/>
          </p:cNvSpPr>
          <p:nvPr>
            <p:ph type="dt" sz="half" idx="11"/>
          </p:nvPr>
        </p:nvSpPr>
        <p:spPr/>
        <p:txBody>
          <a:bodyPr/>
          <a:lstStyle>
            <a:lvl1pPr>
              <a:defRPr/>
            </a:lvl1pPr>
          </a:lstStyle>
          <a:p>
            <a:fld id="{27989CA2-4224-44A5-AAF1-A83E13F8938E}" type="datetime1">
              <a:rPr lang="en-US" altLang="en-US"/>
              <a:pPr/>
              <a:t>4/9/2023</a:t>
            </a:fld>
            <a:endParaRPr lang="en-US" altLang="en-US"/>
          </a:p>
        </p:txBody>
      </p:sp>
      <p:sp>
        <p:nvSpPr>
          <p:cNvPr id="6"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77287955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734300" cy="58118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4"/>
          <p:cNvSpPr>
            <a:spLocks noGrp="1" noChangeArrowheads="1"/>
          </p:cNvSpPr>
          <p:nvPr>
            <p:ph type="sldNum" sz="quarter" idx="10"/>
          </p:nvPr>
        </p:nvSpPr>
        <p:spPr/>
        <p:txBody>
          <a:bodyPr/>
          <a:lstStyle>
            <a:lvl1pPr>
              <a:defRPr/>
            </a:lvl1pPr>
          </a:lstStyle>
          <a:p>
            <a:fld id="{80A7A00D-6926-4762-9159-E80D2B06C312}" type="slidenum">
              <a:rPr lang="zh-CN" altLang="en-US"/>
              <a:pPr/>
              <a:t>‹#›</a:t>
            </a:fld>
            <a:endParaRPr lang="zh-CN" altLang="en-US"/>
          </a:p>
        </p:txBody>
      </p:sp>
      <p:sp>
        <p:nvSpPr>
          <p:cNvPr id="5" name="日期占位符 2"/>
          <p:cNvSpPr>
            <a:spLocks noGrp="1" noChangeArrowheads="1"/>
          </p:cNvSpPr>
          <p:nvPr>
            <p:ph type="dt" sz="half" idx="11"/>
          </p:nvPr>
        </p:nvSpPr>
        <p:spPr/>
        <p:txBody>
          <a:bodyPr/>
          <a:lstStyle>
            <a:lvl1pPr>
              <a:defRPr/>
            </a:lvl1pPr>
          </a:lstStyle>
          <a:p>
            <a:fld id="{97E994EB-337F-4BF2-B285-2DDC33FC6FAF}" type="datetime1">
              <a:rPr lang="en-US" altLang="en-US"/>
              <a:pPr/>
              <a:t>4/9/2023</a:t>
            </a:fld>
            <a:endParaRPr lang="en-US" altLang="en-US"/>
          </a:p>
        </p:txBody>
      </p:sp>
      <p:sp>
        <p:nvSpPr>
          <p:cNvPr id="6"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84614601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
        <p:nvSpPr>
          <p:cNvPr id="4" name="灯片编号占位符 5"/>
          <p:cNvSpPr>
            <a:spLocks noGrp="1" noChangeArrowheads="1"/>
          </p:cNvSpPr>
          <p:nvPr>
            <p:ph type="sldNum" sz="quarter" idx="10"/>
          </p:nvPr>
        </p:nvSpPr>
        <p:spPr/>
        <p:txBody>
          <a:bodyPr/>
          <a:lstStyle>
            <a:lvl1pPr>
              <a:defRPr/>
            </a:lvl1pPr>
          </a:lstStyle>
          <a:p>
            <a:fld id="{072368AA-BC26-495D-8D3F-1A0F0FEE47B1}"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D3246A27-F788-4E29-B553-4573EAFD7561}"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23837962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D8AC556E-A7C3-4FA8-BCAA-E45502CAD307}"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70E6059A-79F0-429E-ABCC-27C8335FE941}"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71613198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6"/>
            <a:ext cx="10515600"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p>
        </p:txBody>
      </p:sp>
      <p:sp>
        <p:nvSpPr>
          <p:cNvPr id="4" name="灯片编号占位符 5"/>
          <p:cNvSpPr>
            <a:spLocks noGrp="1" noChangeArrowheads="1"/>
          </p:cNvSpPr>
          <p:nvPr>
            <p:ph type="sldNum" sz="quarter" idx="10"/>
          </p:nvPr>
        </p:nvSpPr>
        <p:spPr/>
        <p:txBody>
          <a:bodyPr/>
          <a:lstStyle>
            <a:lvl1pPr>
              <a:defRPr/>
            </a:lvl1pPr>
          </a:lstStyle>
          <a:p>
            <a:fld id="{038ED224-D255-4053-BD46-D837F9510907}"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7A453282-7029-48F4-B671-1CA1CE38272F}"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67105236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灯片编号占位符 5"/>
          <p:cNvSpPr>
            <a:spLocks noGrp="1" noChangeArrowheads="1"/>
          </p:cNvSpPr>
          <p:nvPr>
            <p:ph type="sldNum" sz="quarter" idx="10"/>
          </p:nvPr>
        </p:nvSpPr>
        <p:spPr/>
        <p:txBody>
          <a:bodyPr/>
          <a:lstStyle>
            <a:lvl1pPr>
              <a:defRPr/>
            </a:lvl1pPr>
          </a:lstStyle>
          <a:p>
            <a:fld id="{076B0E52-1E26-454B-AA0D-F6BF0E11AB95}"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0071DE0F-B4F3-4BB4-9EBD-F2614318F547}"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01038608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9"/>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1186778" y="1778438"/>
            <a:ext cx="4873575"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a:t>单击此处编辑母版文本样式</a:t>
            </a:r>
          </a:p>
        </p:txBody>
      </p:sp>
      <p:sp>
        <p:nvSpPr>
          <p:cNvPr id="4" name="内容占位符 3"/>
          <p:cNvSpPr>
            <a:spLocks noGrp="1"/>
          </p:cNvSpPr>
          <p:nvPr>
            <p:ph sz="half" idx="2"/>
          </p:nvPr>
        </p:nvSpPr>
        <p:spPr>
          <a:xfrm>
            <a:off x="1186778" y="2665379"/>
            <a:ext cx="4873575"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256939"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a:t>单击此处编辑母版文本样式</a:t>
            </a:r>
          </a:p>
        </p:txBody>
      </p:sp>
      <p:sp>
        <p:nvSpPr>
          <p:cNvPr id="6" name="内容占位符 5"/>
          <p:cNvSpPr>
            <a:spLocks noGrp="1"/>
          </p:cNvSpPr>
          <p:nvPr>
            <p:ph sz="quarter" idx="4"/>
          </p:nvPr>
        </p:nvSpPr>
        <p:spPr>
          <a:xfrm>
            <a:off x="6256939" y="2665379"/>
            <a:ext cx="4897576"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灯片编号占位符 5"/>
          <p:cNvSpPr>
            <a:spLocks noGrp="1" noChangeArrowheads="1"/>
          </p:cNvSpPr>
          <p:nvPr>
            <p:ph type="sldNum" sz="quarter" idx="10"/>
          </p:nvPr>
        </p:nvSpPr>
        <p:spPr/>
        <p:txBody>
          <a:bodyPr/>
          <a:lstStyle>
            <a:lvl1pPr>
              <a:defRPr/>
            </a:lvl1pPr>
          </a:lstStyle>
          <a:p>
            <a:fld id="{91388BCF-F6EC-46BE-9162-66F6E54020C6}" type="slidenum">
              <a:rPr lang="zh-CN" altLang="en-US"/>
              <a:pPr/>
              <a:t>‹#›</a:t>
            </a:fld>
            <a:endParaRPr lang="zh-CN" altLang="en-US"/>
          </a:p>
        </p:txBody>
      </p:sp>
      <p:sp>
        <p:nvSpPr>
          <p:cNvPr id="8" name="日期占位符 3"/>
          <p:cNvSpPr>
            <a:spLocks noGrp="1" noChangeArrowheads="1"/>
          </p:cNvSpPr>
          <p:nvPr>
            <p:ph type="dt" sz="half" idx="11"/>
          </p:nvPr>
        </p:nvSpPr>
        <p:spPr/>
        <p:txBody>
          <a:bodyPr/>
          <a:lstStyle>
            <a:lvl1pPr>
              <a:defRPr/>
            </a:lvl1pPr>
          </a:lstStyle>
          <a:p>
            <a:fld id="{8D140E41-A183-4D29-A4BA-EF26E1F4848C}" type="datetime1">
              <a:rPr lang="en-US" altLang="en-US"/>
              <a:pPr/>
              <a:t>4/9/2023</a:t>
            </a:fld>
            <a:endParaRPr lang="en-US" altLang="en-US"/>
          </a:p>
        </p:txBody>
      </p:sp>
      <p:sp>
        <p:nvSpPr>
          <p:cNvPr id="9"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24678875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灯片编号占位符 5"/>
          <p:cNvSpPr>
            <a:spLocks noGrp="1" noChangeArrowheads="1"/>
          </p:cNvSpPr>
          <p:nvPr>
            <p:ph type="sldNum" sz="quarter" idx="10"/>
          </p:nvPr>
        </p:nvSpPr>
        <p:spPr/>
        <p:txBody>
          <a:bodyPr/>
          <a:lstStyle>
            <a:lvl1pPr>
              <a:defRPr/>
            </a:lvl1pPr>
          </a:lstStyle>
          <a:p>
            <a:fld id="{121F22C4-7357-48C2-B6BA-3675792FC379}" type="slidenum">
              <a:rPr lang="zh-CN" altLang="en-US"/>
              <a:pPr/>
              <a:t>‹#›</a:t>
            </a:fld>
            <a:endParaRPr lang="zh-CN" altLang="en-US"/>
          </a:p>
        </p:txBody>
      </p:sp>
      <p:sp>
        <p:nvSpPr>
          <p:cNvPr id="4" name="日期占位符 3"/>
          <p:cNvSpPr>
            <a:spLocks noGrp="1" noChangeArrowheads="1"/>
          </p:cNvSpPr>
          <p:nvPr>
            <p:ph type="dt" sz="half" idx="11"/>
          </p:nvPr>
        </p:nvSpPr>
        <p:spPr/>
        <p:txBody>
          <a:bodyPr/>
          <a:lstStyle>
            <a:lvl1pPr>
              <a:defRPr/>
            </a:lvl1pPr>
          </a:lstStyle>
          <a:p>
            <a:fld id="{C2B36279-9A8C-4C92-9065-29E78D8A2B0F}" type="datetime1">
              <a:rPr lang="en-US" altLang="en-US"/>
              <a:pPr/>
              <a:t>4/9/2023</a:t>
            </a:fld>
            <a:endParaRPr lang="en-US" altLang="en-US"/>
          </a:p>
        </p:txBody>
      </p:sp>
      <p:sp>
        <p:nvSpPr>
          <p:cNvPr id="5"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5341753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fld id="{531FADA7-55F8-4024-930D-EF7597EC617E}" type="datetime1">
              <a:rPr lang="en-US" altLang="en-US"/>
              <a:pPr/>
              <a:t>4/9/2023</a:t>
            </a:fld>
            <a:endParaRPr lang="en-US" altLang="en-US"/>
          </a:p>
        </p:txBody>
      </p:sp>
      <p:sp>
        <p:nvSpPr>
          <p:cNvPr id="3" name="页脚占位符 4"/>
          <p:cNvSpPr>
            <a:spLocks noGrp="1" noChangeArrowheads="1"/>
          </p:cNvSpPr>
          <p:nvPr>
            <p:ph type="ftr" sz="quarter" idx="11"/>
          </p:nvPr>
        </p:nvSpPr>
        <p:spPr>
          <a:ln/>
        </p:spPr>
        <p:txBody>
          <a:bodyPr/>
          <a:lstStyle>
            <a:lvl1pPr>
              <a:defRPr/>
            </a:lvl1pPr>
          </a:lstStyle>
          <a:p>
            <a:endParaRPr lang="en-US" altLang="en-US"/>
          </a:p>
        </p:txBody>
      </p:sp>
      <p:sp>
        <p:nvSpPr>
          <p:cNvPr id="4" name="灯片编号占位符 5"/>
          <p:cNvSpPr>
            <a:spLocks noGrp="1" noChangeArrowheads="1"/>
          </p:cNvSpPr>
          <p:nvPr>
            <p:ph type="sldNum" sz="quarter" idx="12"/>
          </p:nvPr>
        </p:nvSpPr>
        <p:spPr>
          <a:ln/>
        </p:spPr>
        <p:txBody>
          <a:bodyPr/>
          <a:lstStyle>
            <a:lvl1pPr>
              <a:defRPr/>
            </a:lvl1pPr>
          </a:lstStyle>
          <a:p>
            <a:fld id="{513094CF-4AB0-45A0-B27C-948BD0B522EF}" type="slidenum">
              <a:rPr lang="zh-CN" altLang="en-US"/>
              <a:pPr/>
              <a:t>‹#›</a:t>
            </a:fld>
            <a:endParaRPr lang="zh-CN" altLang="en-US"/>
          </a:p>
        </p:txBody>
      </p:sp>
    </p:spTree>
    <p:extLst>
      <p:ext uri="{BB962C8B-B14F-4D97-AF65-F5344CB8AC3E}">
        <p14:creationId xmlns:p14="http://schemas.microsoft.com/office/powerpoint/2010/main" val="2172875032"/>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内容占位符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灯片编号占位符 5"/>
          <p:cNvSpPr>
            <a:spLocks noGrp="1" noChangeArrowheads="1"/>
          </p:cNvSpPr>
          <p:nvPr>
            <p:ph type="sldNum" sz="quarter" idx="10"/>
          </p:nvPr>
        </p:nvSpPr>
        <p:spPr/>
        <p:txBody>
          <a:bodyPr/>
          <a:lstStyle>
            <a:lvl1pPr>
              <a:defRPr/>
            </a:lvl1pPr>
          </a:lstStyle>
          <a:p>
            <a:fld id="{3818F1AC-6B26-4493-B5F8-911952993C4E}"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B1195B34-8E76-4C56-A257-7063FE7B978B}"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1935960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4"/>
          <p:cNvSpPr>
            <a:spLocks noGrp="1" noChangeArrowheads="1"/>
          </p:cNvSpPr>
          <p:nvPr>
            <p:ph type="sldNum" sz="quarter" idx="10"/>
          </p:nvPr>
        </p:nvSpPr>
        <p:spPr/>
        <p:txBody>
          <a:bodyPr/>
          <a:lstStyle>
            <a:lvl1pPr>
              <a:defRPr/>
            </a:lvl1pPr>
          </a:lstStyle>
          <a:p>
            <a:fld id="{E7C3234F-6767-4A58-8743-C9374857AA05}" type="slidenum">
              <a:rPr lang="zh-CN" altLang="en-US"/>
              <a:pPr/>
              <a:t>‹#›</a:t>
            </a:fld>
            <a:endParaRPr lang="zh-CN" altLang="en-US"/>
          </a:p>
        </p:txBody>
      </p:sp>
      <p:sp>
        <p:nvSpPr>
          <p:cNvPr id="5" name="日期占位符 2"/>
          <p:cNvSpPr>
            <a:spLocks noGrp="1" noChangeArrowheads="1"/>
          </p:cNvSpPr>
          <p:nvPr>
            <p:ph type="dt" sz="half" idx="11"/>
          </p:nvPr>
        </p:nvSpPr>
        <p:spPr/>
        <p:txBody>
          <a:bodyPr/>
          <a:lstStyle>
            <a:lvl1pPr>
              <a:defRPr/>
            </a:lvl1pPr>
          </a:lstStyle>
          <a:p>
            <a:fld id="{7C64A61D-031D-433E-9C1F-0D0981114F22}" type="datetime1">
              <a:rPr lang="en-US" altLang="en-US"/>
              <a:pPr/>
              <a:t>4/9/2023</a:t>
            </a:fld>
            <a:endParaRPr lang="en-US" altLang="en-US"/>
          </a:p>
        </p:txBody>
      </p:sp>
      <p:sp>
        <p:nvSpPr>
          <p:cNvPr id="6"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41803461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noProof="1"/>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sym typeface="Arial" panose="020B0604020202020204" pitchFamily="34" charset="0"/>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5" name="灯片编号占位符 5"/>
          <p:cNvSpPr>
            <a:spLocks noGrp="1" noChangeArrowheads="1"/>
          </p:cNvSpPr>
          <p:nvPr>
            <p:ph type="sldNum" sz="quarter" idx="10"/>
          </p:nvPr>
        </p:nvSpPr>
        <p:spPr/>
        <p:txBody>
          <a:bodyPr/>
          <a:lstStyle>
            <a:lvl1pPr>
              <a:defRPr/>
            </a:lvl1pPr>
          </a:lstStyle>
          <a:p>
            <a:fld id="{0727696D-41C9-4FF1-9326-05E24641550B}"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0AB41846-D0BA-4497-A01F-8F25CFE545FD}"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17556097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64058876-C95D-45A3-8110-60C9BF466486}"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2F3C91E0-77B0-436F-BD86-0361633D9A1F}"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87939275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734300" cy="58118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4F20FE4F-8C0A-489F-BBD3-50D487E66994}"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2C9F0890-5FC7-43E2-AECE-D56AA3D80513}"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06280846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
        <p:nvSpPr>
          <p:cNvPr id="4" name="灯片编号占位符 5"/>
          <p:cNvSpPr>
            <a:spLocks noGrp="1" noChangeArrowheads="1"/>
          </p:cNvSpPr>
          <p:nvPr>
            <p:ph type="sldNum" sz="quarter" idx="10"/>
          </p:nvPr>
        </p:nvSpPr>
        <p:spPr/>
        <p:txBody>
          <a:bodyPr/>
          <a:lstStyle>
            <a:lvl1pPr>
              <a:defRPr/>
            </a:lvl1pPr>
          </a:lstStyle>
          <a:p>
            <a:fld id="{B9867F08-7E9C-44E3-8F44-BC930CF82F9B}"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FABD14FB-40AF-4528-97D1-5A60925FF8A3}"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73514763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42A378C1-35EF-40C1-A690-9BA80D9684DA}"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0B58290D-EFF3-47DC-B110-AF38C71B9147}"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02241307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6"/>
            <a:ext cx="10515600"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p>
        </p:txBody>
      </p:sp>
      <p:sp>
        <p:nvSpPr>
          <p:cNvPr id="4" name="灯片编号占位符 5"/>
          <p:cNvSpPr>
            <a:spLocks noGrp="1" noChangeArrowheads="1"/>
          </p:cNvSpPr>
          <p:nvPr>
            <p:ph type="sldNum" sz="quarter" idx="10"/>
          </p:nvPr>
        </p:nvSpPr>
        <p:spPr/>
        <p:txBody>
          <a:bodyPr/>
          <a:lstStyle>
            <a:lvl1pPr>
              <a:defRPr/>
            </a:lvl1pPr>
          </a:lstStyle>
          <a:p>
            <a:fld id="{0014A38A-62AC-4A06-A1E8-E8618920ADBA}"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709FC3C3-C980-4EB5-BBCA-0F73247A3717}"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17862222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灯片编号占位符 5"/>
          <p:cNvSpPr>
            <a:spLocks noGrp="1" noChangeArrowheads="1"/>
          </p:cNvSpPr>
          <p:nvPr>
            <p:ph type="sldNum" sz="quarter" idx="10"/>
          </p:nvPr>
        </p:nvSpPr>
        <p:spPr/>
        <p:txBody>
          <a:bodyPr/>
          <a:lstStyle>
            <a:lvl1pPr>
              <a:defRPr/>
            </a:lvl1pPr>
          </a:lstStyle>
          <a:p>
            <a:fld id="{0D680D1E-E074-4F20-98BD-6D49FE9D2322}"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ADD0B478-F089-45AA-8EC2-256697D26A55}"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013972307"/>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9"/>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1186778" y="1778438"/>
            <a:ext cx="4873575"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a:t>单击此处编辑母版文本样式</a:t>
            </a:r>
          </a:p>
        </p:txBody>
      </p:sp>
      <p:sp>
        <p:nvSpPr>
          <p:cNvPr id="4" name="内容占位符 3"/>
          <p:cNvSpPr>
            <a:spLocks noGrp="1"/>
          </p:cNvSpPr>
          <p:nvPr>
            <p:ph sz="half" idx="2"/>
          </p:nvPr>
        </p:nvSpPr>
        <p:spPr>
          <a:xfrm>
            <a:off x="1186778" y="2665379"/>
            <a:ext cx="4873575"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256939"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a:t>单击此处编辑母版文本样式</a:t>
            </a:r>
          </a:p>
        </p:txBody>
      </p:sp>
      <p:sp>
        <p:nvSpPr>
          <p:cNvPr id="6" name="内容占位符 5"/>
          <p:cNvSpPr>
            <a:spLocks noGrp="1"/>
          </p:cNvSpPr>
          <p:nvPr>
            <p:ph sz="quarter" idx="4"/>
          </p:nvPr>
        </p:nvSpPr>
        <p:spPr>
          <a:xfrm>
            <a:off x="6256939" y="2665379"/>
            <a:ext cx="4897576"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灯片编号占位符 5"/>
          <p:cNvSpPr>
            <a:spLocks noGrp="1" noChangeArrowheads="1"/>
          </p:cNvSpPr>
          <p:nvPr>
            <p:ph type="sldNum" sz="quarter" idx="10"/>
          </p:nvPr>
        </p:nvSpPr>
        <p:spPr/>
        <p:txBody>
          <a:bodyPr/>
          <a:lstStyle>
            <a:lvl1pPr>
              <a:defRPr/>
            </a:lvl1pPr>
          </a:lstStyle>
          <a:p>
            <a:fld id="{28BB92BB-2CE0-4E1D-B19C-4E99112A17A9}" type="slidenum">
              <a:rPr lang="zh-CN" altLang="en-US"/>
              <a:pPr/>
              <a:t>‹#›</a:t>
            </a:fld>
            <a:endParaRPr lang="zh-CN" altLang="en-US"/>
          </a:p>
        </p:txBody>
      </p:sp>
      <p:sp>
        <p:nvSpPr>
          <p:cNvPr id="8" name="日期占位符 3"/>
          <p:cNvSpPr>
            <a:spLocks noGrp="1" noChangeArrowheads="1"/>
          </p:cNvSpPr>
          <p:nvPr>
            <p:ph type="dt" sz="half" idx="11"/>
          </p:nvPr>
        </p:nvSpPr>
        <p:spPr/>
        <p:txBody>
          <a:bodyPr/>
          <a:lstStyle>
            <a:lvl1pPr>
              <a:defRPr/>
            </a:lvl1pPr>
          </a:lstStyle>
          <a:p>
            <a:fld id="{1BFA22B6-3A49-44F4-9FBE-BED9AA958A70}" type="datetime1">
              <a:rPr lang="en-US" altLang="en-US"/>
              <a:pPr/>
              <a:t>4/9/2023</a:t>
            </a:fld>
            <a:endParaRPr lang="en-US" altLang="en-US"/>
          </a:p>
        </p:txBody>
      </p:sp>
      <p:sp>
        <p:nvSpPr>
          <p:cNvPr id="9"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74917856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灯片编号占位符 5"/>
          <p:cNvSpPr>
            <a:spLocks noGrp="1" noChangeArrowheads="1"/>
          </p:cNvSpPr>
          <p:nvPr>
            <p:ph type="sldNum" sz="quarter" idx="10"/>
          </p:nvPr>
        </p:nvSpPr>
        <p:spPr/>
        <p:txBody>
          <a:bodyPr/>
          <a:lstStyle>
            <a:lvl1pPr>
              <a:defRPr/>
            </a:lvl1pPr>
          </a:lstStyle>
          <a:p>
            <a:fld id="{5F5B4EB0-3F96-45F3-8B1C-49EE5187942D}" type="slidenum">
              <a:rPr lang="zh-CN" altLang="en-US"/>
              <a:pPr/>
              <a:t>‹#›</a:t>
            </a:fld>
            <a:endParaRPr lang="zh-CN" altLang="en-US"/>
          </a:p>
        </p:txBody>
      </p:sp>
      <p:sp>
        <p:nvSpPr>
          <p:cNvPr id="4" name="日期占位符 3"/>
          <p:cNvSpPr>
            <a:spLocks noGrp="1" noChangeArrowheads="1"/>
          </p:cNvSpPr>
          <p:nvPr>
            <p:ph type="dt" sz="half" idx="11"/>
          </p:nvPr>
        </p:nvSpPr>
        <p:spPr/>
        <p:txBody>
          <a:bodyPr/>
          <a:lstStyle>
            <a:lvl1pPr>
              <a:defRPr/>
            </a:lvl1pPr>
          </a:lstStyle>
          <a:p>
            <a:fld id="{441D7DE1-B95E-4DF9-8636-2C133864E16E}" type="datetime1">
              <a:rPr lang="en-US" altLang="en-US"/>
              <a:pPr/>
              <a:t>4/9/2023</a:t>
            </a:fld>
            <a:endParaRPr lang="en-US" altLang="en-US"/>
          </a:p>
        </p:txBody>
      </p:sp>
      <p:sp>
        <p:nvSpPr>
          <p:cNvPr id="5"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408581880"/>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fld id="{10ACAE88-7BC9-44BE-ACFF-913F886E4778}" type="datetime1">
              <a:rPr lang="en-US" altLang="en-US"/>
              <a:pPr/>
              <a:t>4/9/2023</a:t>
            </a:fld>
            <a:endParaRPr lang="en-US" altLang="en-US"/>
          </a:p>
        </p:txBody>
      </p:sp>
      <p:sp>
        <p:nvSpPr>
          <p:cNvPr id="3" name="页脚占位符 4"/>
          <p:cNvSpPr>
            <a:spLocks noGrp="1" noChangeArrowheads="1"/>
          </p:cNvSpPr>
          <p:nvPr>
            <p:ph type="ftr" sz="quarter" idx="11"/>
          </p:nvPr>
        </p:nvSpPr>
        <p:spPr>
          <a:ln/>
        </p:spPr>
        <p:txBody>
          <a:bodyPr/>
          <a:lstStyle>
            <a:lvl1pPr>
              <a:defRPr/>
            </a:lvl1pPr>
          </a:lstStyle>
          <a:p>
            <a:endParaRPr lang="en-US" altLang="en-US"/>
          </a:p>
        </p:txBody>
      </p:sp>
      <p:sp>
        <p:nvSpPr>
          <p:cNvPr id="4" name="灯片编号占位符 5"/>
          <p:cNvSpPr>
            <a:spLocks noGrp="1" noChangeArrowheads="1"/>
          </p:cNvSpPr>
          <p:nvPr>
            <p:ph type="sldNum" sz="quarter" idx="12"/>
          </p:nvPr>
        </p:nvSpPr>
        <p:spPr>
          <a:ln/>
        </p:spPr>
        <p:txBody>
          <a:bodyPr/>
          <a:lstStyle>
            <a:lvl1pPr>
              <a:defRPr/>
            </a:lvl1pPr>
          </a:lstStyle>
          <a:p>
            <a:fld id="{517E5770-950C-4E4B-AFB3-D44CB3698AEB}" type="slidenum">
              <a:rPr lang="zh-CN" altLang="en-US"/>
              <a:pPr/>
              <a:t>‹#›</a:t>
            </a:fld>
            <a:endParaRPr lang="zh-CN" altLang="en-US"/>
          </a:p>
        </p:txBody>
      </p:sp>
    </p:spTree>
    <p:extLst>
      <p:ext uri="{BB962C8B-B14F-4D97-AF65-F5344CB8AC3E}">
        <p14:creationId xmlns:p14="http://schemas.microsoft.com/office/powerpoint/2010/main" val="395019262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6"/>
            <a:ext cx="10515600"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p>
        </p:txBody>
      </p:sp>
      <p:sp>
        <p:nvSpPr>
          <p:cNvPr id="4" name="灯片编号占位符 4"/>
          <p:cNvSpPr>
            <a:spLocks noGrp="1" noChangeArrowheads="1"/>
          </p:cNvSpPr>
          <p:nvPr>
            <p:ph type="sldNum" sz="quarter" idx="10"/>
          </p:nvPr>
        </p:nvSpPr>
        <p:spPr/>
        <p:txBody>
          <a:bodyPr/>
          <a:lstStyle>
            <a:lvl1pPr>
              <a:defRPr/>
            </a:lvl1pPr>
          </a:lstStyle>
          <a:p>
            <a:fld id="{80327620-155D-4647-910C-842B66A93FB2}" type="slidenum">
              <a:rPr lang="zh-CN" altLang="en-US"/>
              <a:pPr/>
              <a:t>‹#›</a:t>
            </a:fld>
            <a:endParaRPr lang="zh-CN" altLang="en-US"/>
          </a:p>
        </p:txBody>
      </p:sp>
      <p:sp>
        <p:nvSpPr>
          <p:cNvPr id="5" name="日期占位符 2"/>
          <p:cNvSpPr>
            <a:spLocks noGrp="1" noChangeArrowheads="1"/>
          </p:cNvSpPr>
          <p:nvPr>
            <p:ph type="dt" sz="half" idx="11"/>
          </p:nvPr>
        </p:nvSpPr>
        <p:spPr/>
        <p:txBody>
          <a:bodyPr/>
          <a:lstStyle>
            <a:lvl1pPr>
              <a:defRPr/>
            </a:lvl1pPr>
          </a:lstStyle>
          <a:p>
            <a:fld id="{6D1F7065-1881-4DA8-AEFC-2340D46AFAAC}" type="datetime1">
              <a:rPr lang="en-US" altLang="en-US"/>
              <a:pPr/>
              <a:t>4/9/2023</a:t>
            </a:fld>
            <a:endParaRPr lang="en-US" altLang="en-US"/>
          </a:p>
        </p:txBody>
      </p:sp>
      <p:sp>
        <p:nvSpPr>
          <p:cNvPr id="6"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534262407"/>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内容占位符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灯片编号占位符 5"/>
          <p:cNvSpPr>
            <a:spLocks noGrp="1" noChangeArrowheads="1"/>
          </p:cNvSpPr>
          <p:nvPr>
            <p:ph type="sldNum" sz="quarter" idx="10"/>
          </p:nvPr>
        </p:nvSpPr>
        <p:spPr/>
        <p:txBody>
          <a:bodyPr/>
          <a:lstStyle>
            <a:lvl1pPr>
              <a:defRPr/>
            </a:lvl1pPr>
          </a:lstStyle>
          <a:p>
            <a:fld id="{1EFB6C77-FC00-4F1B-92DB-709DF4DE89C6}"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4B964172-B097-4573-9CBC-CC02FF59E29C}"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0528989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noProof="1"/>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sym typeface="Arial" panose="020B0604020202020204" pitchFamily="34" charset="0"/>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5" name="灯片编号占位符 5"/>
          <p:cNvSpPr>
            <a:spLocks noGrp="1" noChangeArrowheads="1"/>
          </p:cNvSpPr>
          <p:nvPr>
            <p:ph type="sldNum" sz="quarter" idx="10"/>
          </p:nvPr>
        </p:nvSpPr>
        <p:spPr/>
        <p:txBody>
          <a:bodyPr/>
          <a:lstStyle>
            <a:lvl1pPr>
              <a:defRPr/>
            </a:lvl1pPr>
          </a:lstStyle>
          <a:p>
            <a:fld id="{5243F37A-492E-40AD-81C4-BE65D2FB1FEB}"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391C6E0D-82F3-4A63-A372-68624AC24A65}"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32745962"/>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1D999FC9-CAB8-4B37-87BF-6A54BDF16B98}"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B194113E-BBFC-4650-AF51-F296C36B1E75}"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559100315"/>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734300" cy="58118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95DD5A50-9BF6-4C91-BCA3-2CFEA990E3EF}"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F0DB32B4-280B-4377-AC67-B7883172F1B0}"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568266628"/>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
        <p:nvSpPr>
          <p:cNvPr id="4" name="灯片编号占位符 5"/>
          <p:cNvSpPr>
            <a:spLocks noGrp="1" noChangeArrowheads="1"/>
          </p:cNvSpPr>
          <p:nvPr>
            <p:ph type="sldNum" sz="quarter" idx="10"/>
          </p:nvPr>
        </p:nvSpPr>
        <p:spPr/>
        <p:txBody>
          <a:bodyPr/>
          <a:lstStyle>
            <a:lvl1pPr>
              <a:defRPr/>
            </a:lvl1pPr>
          </a:lstStyle>
          <a:p>
            <a:fld id="{7360A2DC-EC3E-41DE-91D2-46A0FF6DA4BB}"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DD4F77E3-C450-42FC-99BF-963850BCF26E}"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240465300"/>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501B6F4A-2D26-43F0-A549-3CABC14FEC75}"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777B3B79-F02B-4B1E-8FA1-07C846817171}"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636038689"/>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6"/>
            <a:ext cx="10515600"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p>
        </p:txBody>
      </p:sp>
      <p:sp>
        <p:nvSpPr>
          <p:cNvPr id="4" name="灯片编号占位符 5"/>
          <p:cNvSpPr>
            <a:spLocks noGrp="1" noChangeArrowheads="1"/>
          </p:cNvSpPr>
          <p:nvPr>
            <p:ph type="sldNum" sz="quarter" idx="10"/>
          </p:nvPr>
        </p:nvSpPr>
        <p:spPr/>
        <p:txBody>
          <a:bodyPr/>
          <a:lstStyle>
            <a:lvl1pPr>
              <a:defRPr/>
            </a:lvl1pPr>
          </a:lstStyle>
          <a:p>
            <a:fld id="{CCFFACF8-2FF5-45BD-A6DE-3A2E35B5218E}"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DB63FE61-4E74-4C9A-8E92-58D5C9C07AC1}"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5245238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灯片编号占位符 5"/>
          <p:cNvSpPr>
            <a:spLocks noGrp="1" noChangeArrowheads="1"/>
          </p:cNvSpPr>
          <p:nvPr>
            <p:ph type="sldNum" sz="quarter" idx="10"/>
          </p:nvPr>
        </p:nvSpPr>
        <p:spPr/>
        <p:txBody>
          <a:bodyPr/>
          <a:lstStyle>
            <a:lvl1pPr>
              <a:defRPr/>
            </a:lvl1pPr>
          </a:lstStyle>
          <a:p>
            <a:fld id="{C0FA3A0F-1DB9-492C-A1CF-00D6FFD8786E}"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05485E6B-73A8-4D30-B7BC-034930A44C28}"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482189746"/>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9"/>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1186778" y="1778438"/>
            <a:ext cx="4873575"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a:t>单击此处编辑母版文本样式</a:t>
            </a:r>
          </a:p>
        </p:txBody>
      </p:sp>
      <p:sp>
        <p:nvSpPr>
          <p:cNvPr id="4" name="内容占位符 3"/>
          <p:cNvSpPr>
            <a:spLocks noGrp="1"/>
          </p:cNvSpPr>
          <p:nvPr>
            <p:ph sz="half" idx="2"/>
          </p:nvPr>
        </p:nvSpPr>
        <p:spPr>
          <a:xfrm>
            <a:off x="1186778" y="2665379"/>
            <a:ext cx="4873575"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256939"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a:t>单击此处编辑母版文本样式</a:t>
            </a:r>
          </a:p>
        </p:txBody>
      </p:sp>
      <p:sp>
        <p:nvSpPr>
          <p:cNvPr id="6" name="内容占位符 5"/>
          <p:cNvSpPr>
            <a:spLocks noGrp="1"/>
          </p:cNvSpPr>
          <p:nvPr>
            <p:ph sz="quarter" idx="4"/>
          </p:nvPr>
        </p:nvSpPr>
        <p:spPr>
          <a:xfrm>
            <a:off x="6256939" y="2665379"/>
            <a:ext cx="4897576"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灯片编号占位符 5"/>
          <p:cNvSpPr>
            <a:spLocks noGrp="1" noChangeArrowheads="1"/>
          </p:cNvSpPr>
          <p:nvPr>
            <p:ph type="sldNum" sz="quarter" idx="10"/>
          </p:nvPr>
        </p:nvSpPr>
        <p:spPr/>
        <p:txBody>
          <a:bodyPr/>
          <a:lstStyle>
            <a:lvl1pPr>
              <a:defRPr/>
            </a:lvl1pPr>
          </a:lstStyle>
          <a:p>
            <a:fld id="{1B76C246-3F05-4D57-A4EA-456B92A8AF1B}" type="slidenum">
              <a:rPr lang="zh-CN" altLang="en-US"/>
              <a:pPr/>
              <a:t>‹#›</a:t>
            </a:fld>
            <a:endParaRPr lang="zh-CN" altLang="en-US"/>
          </a:p>
        </p:txBody>
      </p:sp>
      <p:sp>
        <p:nvSpPr>
          <p:cNvPr id="8" name="日期占位符 3"/>
          <p:cNvSpPr>
            <a:spLocks noGrp="1" noChangeArrowheads="1"/>
          </p:cNvSpPr>
          <p:nvPr>
            <p:ph type="dt" sz="half" idx="11"/>
          </p:nvPr>
        </p:nvSpPr>
        <p:spPr/>
        <p:txBody>
          <a:bodyPr/>
          <a:lstStyle>
            <a:lvl1pPr>
              <a:defRPr/>
            </a:lvl1pPr>
          </a:lstStyle>
          <a:p>
            <a:fld id="{409F8AF2-4508-4B26-A3C3-6A59255F3CE5}" type="datetime1">
              <a:rPr lang="en-US" altLang="en-US"/>
              <a:pPr/>
              <a:t>4/9/2023</a:t>
            </a:fld>
            <a:endParaRPr lang="en-US" altLang="en-US"/>
          </a:p>
        </p:txBody>
      </p:sp>
      <p:sp>
        <p:nvSpPr>
          <p:cNvPr id="9"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971314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灯片编号占位符 5"/>
          <p:cNvSpPr>
            <a:spLocks noGrp="1" noChangeArrowheads="1"/>
          </p:cNvSpPr>
          <p:nvPr>
            <p:ph type="sldNum" sz="quarter" idx="10"/>
          </p:nvPr>
        </p:nvSpPr>
        <p:spPr/>
        <p:txBody>
          <a:bodyPr/>
          <a:lstStyle>
            <a:lvl1pPr>
              <a:defRPr/>
            </a:lvl1pPr>
          </a:lstStyle>
          <a:p>
            <a:fld id="{9A365AFE-87F9-45F6-8C78-917064325052}" type="slidenum">
              <a:rPr lang="zh-CN" altLang="en-US"/>
              <a:pPr/>
              <a:t>‹#›</a:t>
            </a:fld>
            <a:endParaRPr lang="zh-CN" altLang="en-US"/>
          </a:p>
        </p:txBody>
      </p:sp>
      <p:sp>
        <p:nvSpPr>
          <p:cNvPr id="4" name="日期占位符 3"/>
          <p:cNvSpPr>
            <a:spLocks noGrp="1" noChangeArrowheads="1"/>
          </p:cNvSpPr>
          <p:nvPr>
            <p:ph type="dt" sz="half" idx="11"/>
          </p:nvPr>
        </p:nvSpPr>
        <p:spPr/>
        <p:txBody>
          <a:bodyPr/>
          <a:lstStyle>
            <a:lvl1pPr>
              <a:defRPr/>
            </a:lvl1pPr>
          </a:lstStyle>
          <a:p>
            <a:fld id="{986771C6-70FE-4797-BEE3-D804E0FC8889}" type="datetime1">
              <a:rPr lang="en-US" altLang="en-US"/>
              <a:pPr/>
              <a:t>4/9/2023</a:t>
            </a:fld>
            <a:endParaRPr lang="en-US" altLang="en-US"/>
          </a:p>
        </p:txBody>
      </p:sp>
      <p:sp>
        <p:nvSpPr>
          <p:cNvPr id="5"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13106892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灯片编号占位符 4"/>
          <p:cNvSpPr>
            <a:spLocks noGrp="1" noChangeArrowheads="1"/>
          </p:cNvSpPr>
          <p:nvPr>
            <p:ph type="sldNum" sz="quarter" idx="10"/>
          </p:nvPr>
        </p:nvSpPr>
        <p:spPr/>
        <p:txBody>
          <a:bodyPr/>
          <a:lstStyle>
            <a:lvl1pPr>
              <a:defRPr/>
            </a:lvl1pPr>
          </a:lstStyle>
          <a:p>
            <a:fld id="{85261FF5-3FF9-42C4-9727-229E632E7DC4}" type="slidenum">
              <a:rPr lang="zh-CN" altLang="en-US"/>
              <a:pPr/>
              <a:t>‹#›</a:t>
            </a:fld>
            <a:endParaRPr lang="zh-CN" altLang="en-US"/>
          </a:p>
        </p:txBody>
      </p:sp>
      <p:sp>
        <p:nvSpPr>
          <p:cNvPr id="6" name="日期占位符 2"/>
          <p:cNvSpPr>
            <a:spLocks noGrp="1" noChangeArrowheads="1"/>
          </p:cNvSpPr>
          <p:nvPr>
            <p:ph type="dt" sz="half" idx="11"/>
          </p:nvPr>
        </p:nvSpPr>
        <p:spPr/>
        <p:txBody>
          <a:bodyPr/>
          <a:lstStyle>
            <a:lvl1pPr>
              <a:defRPr/>
            </a:lvl1pPr>
          </a:lstStyle>
          <a:p>
            <a:fld id="{126F566B-0050-4004-AF8C-806E451B7812}" type="datetime1">
              <a:rPr lang="en-US" altLang="en-US"/>
              <a:pPr/>
              <a:t>4/9/2023</a:t>
            </a:fld>
            <a:endParaRPr lang="en-US" altLang="en-US"/>
          </a:p>
        </p:txBody>
      </p:sp>
      <p:sp>
        <p:nvSpPr>
          <p:cNvPr id="7"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935392588"/>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fld id="{B3292EE2-CB74-4594-A285-ED7585C1469D}" type="datetime1">
              <a:rPr lang="en-US" altLang="en-US"/>
              <a:pPr/>
              <a:t>4/9/2023</a:t>
            </a:fld>
            <a:endParaRPr lang="en-US" altLang="en-US"/>
          </a:p>
        </p:txBody>
      </p:sp>
      <p:sp>
        <p:nvSpPr>
          <p:cNvPr id="3" name="页脚占位符 4"/>
          <p:cNvSpPr>
            <a:spLocks noGrp="1" noChangeArrowheads="1"/>
          </p:cNvSpPr>
          <p:nvPr>
            <p:ph type="ftr" sz="quarter" idx="11"/>
          </p:nvPr>
        </p:nvSpPr>
        <p:spPr>
          <a:ln/>
        </p:spPr>
        <p:txBody>
          <a:bodyPr/>
          <a:lstStyle>
            <a:lvl1pPr>
              <a:defRPr/>
            </a:lvl1pPr>
          </a:lstStyle>
          <a:p>
            <a:endParaRPr lang="en-US" altLang="en-US"/>
          </a:p>
        </p:txBody>
      </p:sp>
      <p:sp>
        <p:nvSpPr>
          <p:cNvPr id="4" name="灯片编号占位符 5"/>
          <p:cNvSpPr>
            <a:spLocks noGrp="1" noChangeArrowheads="1"/>
          </p:cNvSpPr>
          <p:nvPr>
            <p:ph type="sldNum" sz="quarter" idx="12"/>
          </p:nvPr>
        </p:nvSpPr>
        <p:spPr>
          <a:ln/>
        </p:spPr>
        <p:txBody>
          <a:bodyPr/>
          <a:lstStyle>
            <a:lvl1pPr>
              <a:defRPr/>
            </a:lvl1pPr>
          </a:lstStyle>
          <a:p>
            <a:fld id="{FCF899F0-5573-4A3B-AB03-AC067E6AF4F4}" type="slidenum">
              <a:rPr lang="zh-CN" altLang="en-US"/>
              <a:pPr/>
              <a:t>‹#›</a:t>
            </a:fld>
            <a:endParaRPr lang="zh-CN" altLang="en-US"/>
          </a:p>
        </p:txBody>
      </p:sp>
    </p:spTree>
    <p:extLst>
      <p:ext uri="{BB962C8B-B14F-4D97-AF65-F5344CB8AC3E}">
        <p14:creationId xmlns:p14="http://schemas.microsoft.com/office/powerpoint/2010/main" val="3389398014"/>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内容占位符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灯片编号占位符 5"/>
          <p:cNvSpPr>
            <a:spLocks noGrp="1" noChangeArrowheads="1"/>
          </p:cNvSpPr>
          <p:nvPr>
            <p:ph type="sldNum" sz="quarter" idx="10"/>
          </p:nvPr>
        </p:nvSpPr>
        <p:spPr/>
        <p:txBody>
          <a:bodyPr/>
          <a:lstStyle>
            <a:lvl1pPr>
              <a:defRPr/>
            </a:lvl1pPr>
          </a:lstStyle>
          <a:p>
            <a:fld id="{49F49371-4FA2-4D79-98ED-2986AF05D2D6}"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26FA2B59-ED85-4AB4-91E1-64C11E90BFD7}"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991791498"/>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noProof="1"/>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sym typeface="Arial" panose="020B0604020202020204" pitchFamily="34" charset="0"/>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5" name="灯片编号占位符 5"/>
          <p:cNvSpPr>
            <a:spLocks noGrp="1" noChangeArrowheads="1"/>
          </p:cNvSpPr>
          <p:nvPr>
            <p:ph type="sldNum" sz="quarter" idx="10"/>
          </p:nvPr>
        </p:nvSpPr>
        <p:spPr/>
        <p:txBody>
          <a:bodyPr/>
          <a:lstStyle>
            <a:lvl1pPr>
              <a:defRPr/>
            </a:lvl1pPr>
          </a:lstStyle>
          <a:p>
            <a:fld id="{930B42C3-D29D-4012-BEBC-4ABC0B126DAA}" type="slidenum">
              <a:rPr lang="zh-CN" altLang="en-US"/>
              <a:pPr/>
              <a:t>‹#›</a:t>
            </a:fld>
            <a:endParaRPr lang="zh-CN" altLang="en-US"/>
          </a:p>
        </p:txBody>
      </p:sp>
      <p:sp>
        <p:nvSpPr>
          <p:cNvPr id="6" name="日期占位符 3"/>
          <p:cNvSpPr>
            <a:spLocks noGrp="1" noChangeArrowheads="1"/>
          </p:cNvSpPr>
          <p:nvPr>
            <p:ph type="dt" sz="half" idx="11"/>
          </p:nvPr>
        </p:nvSpPr>
        <p:spPr/>
        <p:txBody>
          <a:bodyPr/>
          <a:lstStyle>
            <a:lvl1pPr>
              <a:defRPr/>
            </a:lvl1pPr>
          </a:lstStyle>
          <a:p>
            <a:fld id="{69FA99CE-4AD4-4B09-92FF-3B13A5778011}" type="datetime1">
              <a:rPr lang="en-US" altLang="en-US"/>
              <a:pPr/>
              <a:t>4/9/2023</a:t>
            </a:fld>
            <a:endParaRPr lang="en-US" altLang="en-US"/>
          </a:p>
        </p:txBody>
      </p:sp>
      <p:sp>
        <p:nvSpPr>
          <p:cNvPr id="7"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773484585"/>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8CA97D0A-3346-477A-BE34-5770F53CFB52}"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21EDC1FF-AA89-4924-B23D-D200682C1954}"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164701984"/>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734300" cy="58118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灯片编号占位符 5"/>
          <p:cNvSpPr>
            <a:spLocks noGrp="1" noChangeArrowheads="1"/>
          </p:cNvSpPr>
          <p:nvPr>
            <p:ph type="sldNum" sz="quarter" idx="10"/>
          </p:nvPr>
        </p:nvSpPr>
        <p:spPr/>
        <p:txBody>
          <a:bodyPr/>
          <a:lstStyle>
            <a:lvl1pPr>
              <a:defRPr/>
            </a:lvl1pPr>
          </a:lstStyle>
          <a:p>
            <a:fld id="{CCAA6ABC-638D-48FE-8E51-DC9288A21DB2}" type="slidenum">
              <a:rPr lang="zh-CN" altLang="en-US"/>
              <a:pPr/>
              <a:t>‹#›</a:t>
            </a:fld>
            <a:endParaRPr lang="zh-CN" altLang="en-US"/>
          </a:p>
        </p:txBody>
      </p:sp>
      <p:sp>
        <p:nvSpPr>
          <p:cNvPr id="5" name="日期占位符 3"/>
          <p:cNvSpPr>
            <a:spLocks noGrp="1" noChangeArrowheads="1"/>
          </p:cNvSpPr>
          <p:nvPr>
            <p:ph type="dt" sz="half" idx="11"/>
          </p:nvPr>
        </p:nvSpPr>
        <p:spPr/>
        <p:txBody>
          <a:bodyPr/>
          <a:lstStyle>
            <a:lvl1pPr>
              <a:defRPr/>
            </a:lvl1pPr>
          </a:lstStyle>
          <a:p>
            <a:fld id="{197334E4-5940-4E3A-9A9C-178C2E3C69B5}" type="datetime1">
              <a:rPr lang="en-US" altLang="en-US"/>
              <a:pPr/>
              <a:t>4/9/2023</a:t>
            </a:fld>
            <a:endParaRPr lang="en-US" altLang="en-US"/>
          </a:p>
        </p:txBody>
      </p:sp>
      <p:sp>
        <p:nvSpPr>
          <p:cNvPr id="6" name="页脚占位符 4"/>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66446935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492749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637224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80640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290817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89757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9"/>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1186778" y="1778438"/>
            <a:ext cx="4873575"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a:t>单击此处编辑母版文本样式</a:t>
            </a:r>
          </a:p>
        </p:txBody>
      </p:sp>
      <p:sp>
        <p:nvSpPr>
          <p:cNvPr id="4" name="内容占位符 3"/>
          <p:cNvSpPr>
            <a:spLocks noGrp="1"/>
          </p:cNvSpPr>
          <p:nvPr>
            <p:ph sz="half" idx="2"/>
          </p:nvPr>
        </p:nvSpPr>
        <p:spPr>
          <a:xfrm>
            <a:off x="1186778" y="2665379"/>
            <a:ext cx="4873575"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256939"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a:t>单击此处编辑母版文本样式</a:t>
            </a:r>
          </a:p>
        </p:txBody>
      </p:sp>
      <p:sp>
        <p:nvSpPr>
          <p:cNvPr id="6" name="内容占位符 5"/>
          <p:cNvSpPr>
            <a:spLocks noGrp="1"/>
          </p:cNvSpPr>
          <p:nvPr>
            <p:ph sz="quarter" idx="4"/>
          </p:nvPr>
        </p:nvSpPr>
        <p:spPr>
          <a:xfrm>
            <a:off x="6256939" y="2665379"/>
            <a:ext cx="4897576"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灯片编号占位符 4"/>
          <p:cNvSpPr>
            <a:spLocks noGrp="1" noChangeArrowheads="1"/>
          </p:cNvSpPr>
          <p:nvPr>
            <p:ph type="sldNum" sz="quarter" idx="10"/>
          </p:nvPr>
        </p:nvSpPr>
        <p:spPr/>
        <p:txBody>
          <a:bodyPr/>
          <a:lstStyle>
            <a:lvl1pPr>
              <a:defRPr/>
            </a:lvl1pPr>
          </a:lstStyle>
          <a:p>
            <a:fld id="{96F3A85C-BD4F-426B-880D-813DC0F834BF}" type="slidenum">
              <a:rPr lang="zh-CN" altLang="en-US"/>
              <a:pPr/>
              <a:t>‹#›</a:t>
            </a:fld>
            <a:endParaRPr lang="zh-CN" altLang="en-US"/>
          </a:p>
        </p:txBody>
      </p:sp>
      <p:sp>
        <p:nvSpPr>
          <p:cNvPr id="8" name="日期占位符 2"/>
          <p:cNvSpPr>
            <a:spLocks noGrp="1" noChangeArrowheads="1"/>
          </p:cNvSpPr>
          <p:nvPr>
            <p:ph type="dt" sz="half" idx="11"/>
          </p:nvPr>
        </p:nvSpPr>
        <p:spPr/>
        <p:txBody>
          <a:bodyPr/>
          <a:lstStyle>
            <a:lvl1pPr>
              <a:defRPr/>
            </a:lvl1pPr>
          </a:lstStyle>
          <a:p>
            <a:fld id="{BDC83039-DA86-4E65-9571-F642C5725765}" type="datetime1">
              <a:rPr lang="en-US" altLang="en-US"/>
              <a:pPr/>
              <a:t>4/9/2023</a:t>
            </a:fld>
            <a:endParaRPr lang="en-US" altLang="en-US"/>
          </a:p>
        </p:txBody>
      </p:sp>
      <p:sp>
        <p:nvSpPr>
          <p:cNvPr id="9"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98552754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399086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61604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636385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5678999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761878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5408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p:spPr>
        <p:txBody>
          <a:bodyPr/>
          <a:lstStyle/>
          <a:p>
            <a:r>
              <a:rPr lang="zh-CN" altLang="en-US" noProof="1"/>
              <a:t>单击此处编辑母版标题样式</a:t>
            </a:r>
          </a:p>
        </p:txBody>
      </p:sp>
      <p:sp>
        <p:nvSpPr>
          <p:cNvPr id="3" name="日期占位符 2"/>
          <p:cNvSpPr>
            <a:spLocks noGrp="1" noChangeArrowheads="1"/>
          </p:cNvSpPr>
          <p:nvPr>
            <p:ph type="dt" sz="half" idx="10"/>
          </p:nvPr>
        </p:nvSpPr>
        <p:spPr>
          <a:ln/>
        </p:spPr>
        <p:txBody>
          <a:bodyPr/>
          <a:lstStyle>
            <a:lvl1pPr>
              <a:defRPr/>
            </a:lvl1pPr>
          </a:lstStyle>
          <a:p>
            <a:fld id="{14AFA3F9-EDD4-48BE-AD12-8F87F152CE9E}" type="datetime1">
              <a:rPr lang="en-US" altLang="en-US"/>
              <a:pPr/>
              <a:t>4/9/2023</a:t>
            </a:fld>
            <a:endParaRPr lang="en-US" altLang="en-US"/>
          </a:p>
        </p:txBody>
      </p:sp>
      <p:sp>
        <p:nvSpPr>
          <p:cNvPr id="4" name="页脚占位符 3"/>
          <p:cNvSpPr>
            <a:spLocks noGrp="1" noChangeArrowheads="1"/>
          </p:cNvSpPr>
          <p:nvPr>
            <p:ph type="ftr" sz="quarter" idx="11"/>
          </p:nvPr>
        </p:nvSpPr>
        <p:spPr>
          <a:ln/>
        </p:spPr>
        <p:txBody>
          <a:bodyPr/>
          <a:lstStyle>
            <a:lvl1pPr>
              <a:defRPr/>
            </a:lvl1pPr>
          </a:lstStyle>
          <a:p>
            <a:endParaRPr lang="en-US" altLang="en-US"/>
          </a:p>
        </p:txBody>
      </p:sp>
      <p:sp>
        <p:nvSpPr>
          <p:cNvPr id="5" name="灯片编号占位符 4"/>
          <p:cNvSpPr>
            <a:spLocks noGrp="1" noChangeArrowheads="1"/>
          </p:cNvSpPr>
          <p:nvPr>
            <p:ph type="sldNum" sz="quarter" idx="12"/>
          </p:nvPr>
        </p:nvSpPr>
        <p:spPr>
          <a:ln/>
        </p:spPr>
        <p:txBody>
          <a:bodyPr/>
          <a:lstStyle>
            <a:lvl1pPr>
              <a:defRPr/>
            </a:lvl1pPr>
          </a:lstStyle>
          <a:p>
            <a:fld id="{631A9674-A81C-42A9-A8AA-DEFEC80E32F4}" type="slidenum">
              <a:rPr lang="zh-CN" altLang="en-US"/>
              <a:pPr/>
              <a:t>‹#›</a:t>
            </a:fld>
            <a:endParaRPr lang="zh-CN" altLang="en-US"/>
          </a:p>
        </p:txBody>
      </p:sp>
    </p:spTree>
    <p:extLst>
      <p:ext uri="{BB962C8B-B14F-4D97-AF65-F5344CB8AC3E}">
        <p14:creationId xmlns:p14="http://schemas.microsoft.com/office/powerpoint/2010/main" val="391794194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2"/>
          <p:cNvSpPr>
            <a:spLocks noGrp="1" noChangeArrowheads="1"/>
          </p:cNvSpPr>
          <p:nvPr>
            <p:ph type="dt" sz="half" idx="10"/>
          </p:nvPr>
        </p:nvSpPr>
        <p:spPr>
          <a:ln/>
        </p:spPr>
        <p:txBody>
          <a:bodyPr/>
          <a:lstStyle>
            <a:lvl1pPr>
              <a:defRPr/>
            </a:lvl1pPr>
          </a:lstStyle>
          <a:p>
            <a:fld id="{B603BE56-0FE3-4E39-8570-CF9FD063513D}" type="datetime1">
              <a:rPr lang="en-US" altLang="en-US"/>
              <a:pPr/>
              <a:t>4/9/2023</a:t>
            </a:fld>
            <a:endParaRPr lang="en-US" altLang="en-US"/>
          </a:p>
        </p:txBody>
      </p:sp>
      <p:sp>
        <p:nvSpPr>
          <p:cNvPr id="3" name="页脚占位符 3"/>
          <p:cNvSpPr>
            <a:spLocks noGrp="1" noChangeArrowheads="1"/>
          </p:cNvSpPr>
          <p:nvPr>
            <p:ph type="ftr" sz="quarter" idx="11"/>
          </p:nvPr>
        </p:nvSpPr>
        <p:spPr>
          <a:ln/>
        </p:spPr>
        <p:txBody>
          <a:bodyPr/>
          <a:lstStyle>
            <a:lvl1pPr>
              <a:defRPr/>
            </a:lvl1pPr>
          </a:lstStyle>
          <a:p>
            <a:endParaRPr lang="en-US" altLang="en-US"/>
          </a:p>
        </p:txBody>
      </p:sp>
      <p:sp>
        <p:nvSpPr>
          <p:cNvPr id="4" name="灯片编号占位符 4"/>
          <p:cNvSpPr>
            <a:spLocks noGrp="1" noChangeArrowheads="1"/>
          </p:cNvSpPr>
          <p:nvPr>
            <p:ph type="sldNum" sz="quarter" idx="12"/>
          </p:nvPr>
        </p:nvSpPr>
        <p:spPr>
          <a:ln/>
        </p:spPr>
        <p:txBody>
          <a:bodyPr/>
          <a:lstStyle>
            <a:lvl1pPr>
              <a:defRPr/>
            </a:lvl1pPr>
          </a:lstStyle>
          <a:p>
            <a:fld id="{FF22E428-22AF-46F3-A80B-7970DB477DC6}" type="slidenum">
              <a:rPr lang="zh-CN" altLang="en-US"/>
              <a:pPr/>
              <a:t>‹#›</a:t>
            </a:fld>
            <a:endParaRPr lang="zh-CN" altLang="en-US"/>
          </a:p>
        </p:txBody>
      </p:sp>
    </p:spTree>
    <p:extLst>
      <p:ext uri="{BB962C8B-B14F-4D97-AF65-F5344CB8AC3E}">
        <p14:creationId xmlns:p14="http://schemas.microsoft.com/office/powerpoint/2010/main" val="341159766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内容占位符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灯片编号占位符 4"/>
          <p:cNvSpPr>
            <a:spLocks noGrp="1" noChangeArrowheads="1"/>
          </p:cNvSpPr>
          <p:nvPr>
            <p:ph type="sldNum" sz="quarter" idx="10"/>
          </p:nvPr>
        </p:nvSpPr>
        <p:spPr/>
        <p:txBody>
          <a:bodyPr/>
          <a:lstStyle>
            <a:lvl1pPr>
              <a:defRPr/>
            </a:lvl1pPr>
          </a:lstStyle>
          <a:p>
            <a:fld id="{CD28B4BC-A5E8-4895-A1C9-5436CD173532}" type="slidenum">
              <a:rPr lang="zh-CN" altLang="en-US"/>
              <a:pPr/>
              <a:t>‹#›</a:t>
            </a:fld>
            <a:endParaRPr lang="zh-CN" altLang="en-US"/>
          </a:p>
        </p:txBody>
      </p:sp>
      <p:sp>
        <p:nvSpPr>
          <p:cNvPr id="6" name="日期占位符 2"/>
          <p:cNvSpPr>
            <a:spLocks noGrp="1" noChangeArrowheads="1"/>
          </p:cNvSpPr>
          <p:nvPr>
            <p:ph type="dt" sz="half" idx="11"/>
          </p:nvPr>
        </p:nvSpPr>
        <p:spPr/>
        <p:txBody>
          <a:bodyPr/>
          <a:lstStyle>
            <a:lvl1pPr>
              <a:defRPr/>
            </a:lvl1pPr>
          </a:lstStyle>
          <a:p>
            <a:fld id="{BF9A74ED-1AEC-42BF-9A20-FC27AF455FFB}" type="datetime1">
              <a:rPr lang="en-US" altLang="en-US"/>
              <a:pPr/>
              <a:t>4/9/2023</a:t>
            </a:fld>
            <a:endParaRPr lang="en-US" altLang="en-US"/>
          </a:p>
        </p:txBody>
      </p:sp>
      <p:sp>
        <p:nvSpPr>
          <p:cNvPr id="7"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82479697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noProof="1"/>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sym typeface="Arial" panose="020B0604020202020204" pitchFamily="34" charset="0"/>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5" name="灯片编号占位符 4"/>
          <p:cNvSpPr>
            <a:spLocks noGrp="1" noChangeArrowheads="1"/>
          </p:cNvSpPr>
          <p:nvPr>
            <p:ph type="sldNum" sz="quarter" idx="10"/>
          </p:nvPr>
        </p:nvSpPr>
        <p:spPr/>
        <p:txBody>
          <a:bodyPr/>
          <a:lstStyle>
            <a:lvl1pPr>
              <a:defRPr/>
            </a:lvl1pPr>
          </a:lstStyle>
          <a:p>
            <a:fld id="{F8E9DE56-62FA-4AF8-9275-FB64E2C6F4C1}" type="slidenum">
              <a:rPr lang="zh-CN" altLang="en-US"/>
              <a:pPr/>
              <a:t>‹#›</a:t>
            </a:fld>
            <a:endParaRPr lang="zh-CN" altLang="en-US"/>
          </a:p>
        </p:txBody>
      </p:sp>
      <p:sp>
        <p:nvSpPr>
          <p:cNvPr id="6" name="日期占位符 2"/>
          <p:cNvSpPr>
            <a:spLocks noGrp="1" noChangeArrowheads="1"/>
          </p:cNvSpPr>
          <p:nvPr>
            <p:ph type="dt" sz="half" idx="11"/>
          </p:nvPr>
        </p:nvSpPr>
        <p:spPr/>
        <p:txBody>
          <a:bodyPr/>
          <a:lstStyle>
            <a:lvl1pPr>
              <a:defRPr/>
            </a:lvl1pPr>
          </a:lstStyle>
          <a:p>
            <a:fld id="{5B1D5BC3-8495-4779-B624-A9872D39CC35}" type="datetime1">
              <a:rPr lang="en-US" altLang="en-US"/>
              <a:pPr/>
              <a:t>4/9/2023</a:t>
            </a:fld>
            <a:endParaRPr lang="en-US" altLang="en-US"/>
          </a:p>
        </p:txBody>
      </p:sp>
      <p:sp>
        <p:nvSpPr>
          <p:cNvPr id="7" name="页脚占位符 3"/>
          <p:cNvSpPr>
            <a:spLocks noGrp="1" noChangeArrowheads="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39568046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p:nvPr>
        </p:nvSpPr>
        <p:spPr bwMode="auto">
          <a:xfrm>
            <a:off x="838200" y="365129"/>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smtClean="0">
                <a:sym typeface="Calibri Light" pitchFamily="34" charset="0"/>
              </a:rPr>
              <a:t>单击此处编辑母版标题样式</a:t>
            </a:r>
          </a:p>
        </p:txBody>
      </p:sp>
      <p:sp>
        <p:nvSpPr>
          <p:cNvPr id="1027"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smtClean="0">
                <a:sym typeface="Arial" charset="0"/>
              </a:rPr>
              <a:t>单击此处编辑母版文本样式</a:t>
            </a:r>
          </a:p>
          <a:p>
            <a:pPr lvl="1"/>
            <a:r>
              <a:rPr lang="zh-CN" smtClean="0">
                <a:sym typeface="Arial" charset="0"/>
              </a:rPr>
              <a:t>第二级</a:t>
            </a:r>
          </a:p>
          <a:p>
            <a:pPr lvl="2"/>
            <a:r>
              <a:rPr lang="zh-CN" smtClean="0">
                <a:sym typeface="Arial" charset="0"/>
              </a:rPr>
              <a:t>第三级</a:t>
            </a:r>
          </a:p>
          <a:p>
            <a:pPr lvl="3"/>
            <a:r>
              <a:rPr lang="zh-CN" smtClean="0">
                <a:sym typeface="Arial" charset="0"/>
              </a:rPr>
              <a:t>第四级</a:t>
            </a:r>
          </a:p>
          <a:p>
            <a:pPr lvl="4"/>
            <a:r>
              <a:rPr lang="zh-CN" smtClean="0">
                <a:sym typeface="Arial" charset="0"/>
              </a:rPr>
              <a:t>第五级</a:t>
            </a:r>
          </a:p>
        </p:txBody>
      </p:sp>
      <p:sp>
        <p:nvSpPr>
          <p:cNvPr id="1028" name="日期占位符 2"/>
          <p:cNvSpPr>
            <a:spLocks noGrp="1" noChangeArrowheads="1"/>
          </p:cNvSpPr>
          <p:nvPr>
            <p:ph type="dt" sz="half" idx="2"/>
          </p:nvPr>
        </p:nvSpPr>
        <p:spPr bwMode="auto">
          <a:xfrm>
            <a:off x="838200" y="6356358"/>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332D0B3C-CA54-4ED2-9F22-2B9457BCC237}" type="datetime1">
              <a:rPr lang="en-US" altLang="en-US"/>
              <a:pPr/>
              <a:t>4/9/2023</a:t>
            </a:fld>
            <a:endParaRPr lang="en-US" altLang="en-US"/>
          </a:p>
        </p:txBody>
      </p:sp>
      <p:sp>
        <p:nvSpPr>
          <p:cNvPr id="1029" name="页脚占位符 3"/>
          <p:cNvSpPr>
            <a:spLocks noGrp="1" noChangeArrowheads="1"/>
          </p:cNvSpPr>
          <p:nvPr>
            <p:ph type="ftr" sz="quarter" idx="3"/>
          </p:nvPr>
        </p:nvSpPr>
        <p:spPr bwMode="auto">
          <a:xfrm>
            <a:off x="4038600" y="6356358"/>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altLang="en-US"/>
          </a:p>
        </p:txBody>
      </p:sp>
      <p:sp>
        <p:nvSpPr>
          <p:cNvPr id="1030" name="灯片编号占位符 4"/>
          <p:cNvSpPr>
            <a:spLocks noGrp="1" noChangeArrowheads="1"/>
          </p:cNvSpPr>
          <p:nvPr>
            <p:ph type="sldNum" sz="quarter" idx="4"/>
          </p:nvPr>
        </p:nvSpPr>
        <p:spPr bwMode="auto">
          <a:xfrm>
            <a:off x="8610600" y="6356358"/>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4DE5BD4-7A58-407A-8286-062A87CDE930}"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39" r:id="rId6"/>
    <p:sldLayoutId id="2147483840" r:id="rId7"/>
    <p:sldLayoutId id="2147483849" r:id="rId8"/>
    <p:sldLayoutId id="2147483850" r:id="rId9"/>
    <p:sldLayoutId id="2147483851" r:id="rId10"/>
    <p:sldLayoutId id="2147483852" r:id="rId11"/>
  </p:sldLayoutIdLst>
  <p:txStyles>
    <p:titleStyle>
      <a:lvl1pPr marL="914400" indent="-914400" algn="l" defTabSz="0" rtl="0" eaLnBrk="0" fontAlgn="base" latinLnBrk="1" hangingPunct="0">
        <a:lnSpc>
          <a:spcPct val="90000"/>
        </a:lnSpc>
        <a:spcBef>
          <a:spcPct val="0"/>
        </a:spcBef>
        <a:spcAft>
          <a:spcPct val="0"/>
        </a:spcAft>
        <a:buSzPct val="100000"/>
        <a:defRPr sz="300" b="1" kern="1200">
          <a:solidFill>
            <a:srgbClr val="44546A"/>
          </a:solidFill>
          <a:latin typeface="Calibri Light" pitchFamily="34" charset="0"/>
          <a:ea typeface="Calibri Light" pitchFamily="34" charset="0"/>
          <a:cs typeface="Calibri Light" pitchFamily="34" charset="0"/>
          <a:sym typeface="Calibri Light" pitchFamily="34" charset="0"/>
        </a:defRPr>
      </a:lvl1pPr>
      <a:lvl2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2pPr>
      <a:lvl3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3pPr>
      <a:lvl4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4pPr>
      <a:lvl5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5pPr>
      <a:lvl6pPr marL="13716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6pPr>
      <a:lvl7pPr marL="18288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7pPr>
      <a:lvl8pPr marL="22860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8pPr>
      <a:lvl9pPr marL="27432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9pPr>
    </p:titleStyle>
    <p:bodyStyle>
      <a:lvl1pPr marL="228600" indent="-228600" algn="l" defTabSz="0" rtl="0" eaLnBrk="0" fontAlgn="base" hangingPunct="0">
        <a:lnSpc>
          <a:spcPct val="90000"/>
        </a:lnSpc>
        <a:spcBef>
          <a:spcPts val="1000"/>
        </a:spcBef>
        <a:spcAft>
          <a:spcPct val="0"/>
        </a:spcAft>
        <a:buSzPct val="100000"/>
        <a:buFont typeface="Arial" charset="0"/>
        <a:buChar char="•"/>
        <a:defRPr sz="3200" b="1" kern="1200">
          <a:solidFill>
            <a:srgbClr val="FFFFFF"/>
          </a:solidFill>
          <a:latin typeface="+mn-lt"/>
          <a:ea typeface="+mn-ea"/>
          <a:cs typeface="Arial" pitchFamily="34" charset="0"/>
          <a:sym typeface="Arial" charset="0"/>
        </a:defRPr>
      </a:lvl1pPr>
      <a:lvl2pPr marL="228600" lvl="1" indent="228600" algn="l" defTabSz="0" rtl="0" eaLnBrk="0" fontAlgn="ctr" hangingPunct="0">
        <a:lnSpc>
          <a:spcPct val="90000"/>
        </a:lnSpc>
        <a:spcBef>
          <a:spcPts val="1000"/>
        </a:spcBef>
        <a:spcAft>
          <a:spcPct val="0"/>
        </a:spcAft>
        <a:buSzPct val="100000"/>
        <a:buFont typeface="Arial" charset="0"/>
        <a:buChar char="•"/>
        <a:defRPr sz="3200" b="1" kern="1200">
          <a:solidFill>
            <a:srgbClr val="FFFFFF"/>
          </a:solidFill>
          <a:latin typeface="+mn-lt"/>
          <a:ea typeface="+mn-ea"/>
          <a:cs typeface="Arial" pitchFamily="34" charset="0"/>
          <a:sym typeface="Arial" charset="0"/>
        </a:defRPr>
      </a:lvl2pPr>
      <a:lvl3pPr marL="1600200" lvl="2" indent="-685800" algn="l" defTabSz="0" rtl="0" eaLnBrk="0" fontAlgn="ctr" hangingPunct="0">
        <a:lnSpc>
          <a:spcPct val="90000"/>
        </a:lnSpc>
        <a:spcBef>
          <a:spcPts val="1000"/>
        </a:spcBef>
        <a:spcAft>
          <a:spcPct val="0"/>
        </a:spcAft>
        <a:buSzPct val="100000"/>
        <a:buFont typeface="Arial" charset="0"/>
        <a:buChar char="•"/>
        <a:defRPr sz="2400" b="1" kern="1200">
          <a:solidFill>
            <a:srgbClr val="FFFFFF"/>
          </a:solidFill>
          <a:latin typeface="+mn-lt"/>
          <a:ea typeface="+mn-ea"/>
          <a:cs typeface="Arial" pitchFamily="34" charset="0"/>
          <a:sym typeface="Arial" charset="0"/>
        </a:defRPr>
      </a:lvl3pPr>
      <a:lvl4pPr marL="2057400" lvl="3" indent="-685800" algn="l" defTabSz="0" rtl="0" eaLnBrk="0" fontAlgn="ctr" hangingPunct="0">
        <a:lnSpc>
          <a:spcPct val="90000"/>
        </a:lnSpc>
        <a:spcBef>
          <a:spcPts val="1000"/>
        </a:spcBef>
        <a:spcAft>
          <a:spcPct val="0"/>
        </a:spcAft>
        <a:buSzPct val="100000"/>
        <a:buFont typeface="Arial" charset="0"/>
        <a:buChar char="•"/>
        <a:defRPr sz="2000" b="1" kern="1200">
          <a:solidFill>
            <a:srgbClr val="FFFFFF"/>
          </a:solidFill>
          <a:latin typeface="+mn-lt"/>
          <a:ea typeface="+mn-ea"/>
          <a:cs typeface="Arial" pitchFamily="34" charset="0"/>
          <a:sym typeface="Arial" charset="0"/>
        </a:defRPr>
      </a:lvl4pPr>
      <a:lvl5pPr marL="2057400" lvl="4" indent="-228600" algn="l" defTabSz="0" rtl="0" eaLnBrk="0" fontAlgn="ctr" hangingPunct="0">
        <a:lnSpc>
          <a:spcPct val="90000"/>
        </a:lnSpc>
        <a:spcBef>
          <a:spcPts val="1000"/>
        </a:spcBef>
        <a:spcAft>
          <a:spcPct val="0"/>
        </a:spcAft>
        <a:buSzPct val="100000"/>
        <a:buFont typeface="Arial" charset="0"/>
        <a:buChar char="•"/>
        <a:defRPr sz="2000" b="1" kern="1200">
          <a:solidFill>
            <a:srgbClr val="FFFFFF"/>
          </a:solidFill>
          <a:latin typeface="+mn-lt"/>
          <a:ea typeface="+mn-ea"/>
          <a:cs typeface="Arial" pitchFamily="34" charset="0"/>
          <a:sym typeface="Arial" charset="0"/>
        </a:defRPr>
      </a:lvl5pPr>
      <a:lvl6pPr marL="2514600" lvl="5"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6pPr>
      <a:lvl7pPr marL="2971800" lvl="6"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7pPr>
      <a:lvl8pPr marL="3429000" lvl="7"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8pPr>
      <a:lvl9pPr marL="3886200" lvl="8"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9pPr>
    </p:bodyStyle>
    <p:otherStyle>
      <a:lvl1pPr marL="0" lvl="0" indent="0" algn="l" defTabSz="914400" rtl="0" eaLnBrk="0" fontAlgn="base" latinLnBrk="0" hangingPunct="0">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lvl="1"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标题占位符 1"/>
          <p:cNvSpPr>
            <a:spLocks noGrp="1" noChangeArrowheads="1"/>
          </p:cNvSpPr>
          <p:nvPr>
            <p:ph type="title"/>
          </p:nvPr>
        </p:nvSpPr>
        <p:spPr bwMode="auto">
          <a:xfrm>
            <a:off x="838200" y="365129"/>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smtClean="0">
                <a:sym typeface="Calibri Light" pitchFamily="34" charset="0"/>
              </a:rPr>
              <a:t>单击此处编辑母版标题样式</a:t>
            </a:r>
          </a:p>
        </p:txBody>
      </p:sp>
      <p:sp>
        <p:nvSpPr>
          <p:cNvPr id="2051"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smtClean="0">
                <a:sym typeface="Arial" charset="0"/>
              </a:rPr>
              <a:t>单击此处编辑母版文本样式</a:t>
            </a:r>
          </a:p>
          <a:p>
            <a:pPr lvl="1"/>
            <a:r>
              <a:rPr lang="zh-CN" smtClean="0">
                <a:sym typeface="Arial" charset="0"/>
              </a:rPr>
              <a:t>第二级</a:t>
            </a:r>
          </a:p>
          <a:p>
            <a:pPr lvl="2"/>
            <a:r>
              <a:rPr lang="zh-CN" smtClean="0">
                <a:sym typeface="Arial" charset="0"/>
              </a:rPr>
              <a:t>第三级</a:t>
            </a:r>
          </a:p>
          <a:p>
            <a:pPr lvl="3"/>
            <a:r>
              <a:rPr lang="zh-CN" smtClean="0">
                <a:sym typeface="Arial" charset="0"/>
              </a:rPr>
              <a:t>第四级</a:t>
            </a:r>
          </a:p>
          <a:p>
            <a:pPr lvl="4"/>
            <a:r>
              <a:rPr lang="zh-CN" smtClean="0">
                <a:sym typeface="Arial" charset="0"/>
              </a:rPr>
              <a:t>第五级</a:t>
            </a:r>
          </a:p>
        </p:txBody>
      </p:sp>
      <p:sp>
        <p:nvSpPr>
          <p:cNvPr id="2052" name="日期占位符 3"/>
          <p:cNvSpPr>
            <a:spLocks noGrp="1" noChangeArrowheads="1"/>
          </p:cNvSpPr>
          <p:nvPr>
            <p:ph type="dt" sz="half" idx="2"/>
          </p:nvPr>
        </p:nvSpPr>
        <p:spPr bwMode="auto">
          <a:xfrm>
            <a:off x="838200" y="6356358"/>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2968762-F0E8-4EEA-9207-0C979D5FCB96}" type="datetime1">
              <a:rPr lang="en-US" altLang="en-US"/>
              <a:pPr/>
              <a:t>4/9/2023</a:t>
            </a:fld>
            <a:endParaRPr lang="en-US" altLang="en-US"/>
          </a:p>
        </p:txBody>
      </p:sp>
      <p:sp>
        <p:nvSpPr>
          <p:cNvPr id="2053" name="页脚占位符 4"/>
          <p:cNvSpPr>
            <a:spLocks noGrp="1" noChangeArrowheads="1"/>
          </p:cNvSpPr>
          <p:nvPr>
            <p:ph type="ftr" sz="quarter" idx="3"/>
          </p:nvPr>
        </p:nvSpPr>
        <p:spPr bwMode="auto">
          <a:xfrm>
            <a:off x="4038600" y="6356358"/>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altLang="en-US"/>
          </a:p>
        </p:txBody>
      </p:sp>
      <p:sp>
        <p:nvSpPr>
          <p:cNvPr id="2054" name="灯片编号占位符 5"/>
          <p:cNvSpPr>
            <a:spLocks noGrp="1" noChangeArrowheads="1"/>
          </p:cNvSpPr>
          <p:nvPr>
            <p:ph type="sldNum" sz="quarter" idx="4"/>
          </p:nvPr>
        </p:nvSpPr>
        <p:spPr bwMode="auto">
          <a:xfrm>
            <a:off x="8610600" y="6356358"/>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91A3C6F-49D7-4724-A005-858E36D5E369}"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41" r:id="rId7"/>
    <p:sldLayoutId id="2147483859" r:id="rId8"/>
    <p:sldLayoutId id="2147483860" r:id="rId9"/>
    <p:sldLayoutId id="2147483861" r:id="rId10"/>
    <p:sldLayoutId id="2147483862" r:id="rId11"/>
  </p:sldLayoutIdLst>
  <p:txStyles>
    <p:titleStyle>
      <a:lvl1pPr marL="914400" indent="-914400" algn="l" defTabSz="0" rtl="0" eaLnBrk="0" fontAlgn="base" latinLnBrk="1" hangingPunct="0">
        <a:lnSpc>
          <a:spcPct val="90000"/>
        </a:lnSpc>
        <a:spcBef>
          <a:spcPct val="0"/>
        </a:spcBef>
        <a:spcAft>
          <a:spcPct val="0"/>
        </a:spcAft>
        <a:buSzPct val="100000"/>
        <a:defRPr sz="300" b="1" kern="1200">
          <a:solidFill>
            <a:srgbClr val="44546A"/>
          </a:solidFill>
          <a:latin typeface="Calibri Light" pitchFamily="34" charset="0"/>
          <a:ea typeface="Calibri Light" pitchFamily="34" charset="0"/>
          <a:cs typeface="Calibri Light" pitchFamily="34" charset="0"/>
          <a:sym typeface="Calibri Light" pitchFamily="34" charset="0"/>
        </a:defRPr>
      </a:lvl1pPr>
      <a:lvl2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2pPr>
      <a:lvl3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3pPr>
      <a:lvl4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4pPr>
      <a:lvl5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5pPr>
      <a:lvl6pPr marL="13716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6pPr>
      <a:lvl7pPr marL="18288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7pPr>
      <a:lvl8pPr marL="22860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8pPr>
      <a:lvl9pPr marL="27432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9pPr>
    </p:titleStyle>
    <p:bodyStyle>
      <a:lvl1pPr marL="228600" indent="-228600" algn="l" defTabSz="0" rtl="0" eaLnBrk="0" fontAlgn="base" hangingPunct="0">
        <a:lnSpc>
          <a:spcPct val="90000"/>
        </a:lnSpc>
        <a:spcBef>
          <a:spcPts val="1000"/>
        </a:spcBef>
        <a:spcAft>
          <a:spcPct val="0"/>
        </a:spcAft>
        <a:buSzPct val="100000"/>
        <a:buFont typeface="Arial" charset="0"/>
        <a:buChar char="•"/>
        <a:defRPr sz="3200" b="1" kern="1200">
          <a:solidFill>
            <a:srgbClr val="FFFFFF"/>
          </a:solidFill>
          <a:latin typeface="+mn-lt"/>
          <a:ea typeface="+mn-ea"/>
          <a:cs typeface="Arial" pitchFamily="34" charset="0"/>
          <a:sym typeface="Arial" charset="0"/>
        </a:defRPr>
      </a:lvl1pPr>
      <a:lvl2pPr marL="228600" lvl="1" indent="228600" algn="l" defTabSz="0" rtl="0" eaLnBrk="0" fontAlgn="ctr" hangingPunct="0">
        <a:lnSpc>
          <a:spcPct val="90000"/>
        </a:lnSpc>
        <a:spcBef>
          <a:spcPts val="1000"/>
        </a:spcBef>
        <a:spcAft>
          <a:spcPct val="0"/>
        </a:spcAft>
        <a:buSzPct val="100000"/>
        <a:buFont typeface="Arial" charset="0"/>
        <a:buChar char="•"/>
        <a:defRPr sz="3200" b="1" kern="1200">
          <a:solidFill>
            <a:srgbClr val="FFFFFF"/>
          </a:solidFill>
          <a:latin typeface="+mn-lt"/>
          <a:ea typeface="+mn-ea"/>
          <a:cs typeface="Arial" pitchFamily="34" charset="0"/>
          <a:sym typeface="Arial" charset="0"/>
        </a:defRPr>
      </a:lvl2pPr>
      <a:lvl3pPr marL="1600200" lvl="2" indent="-685800" algn="l" defTabSz="0" rtl="0" eaLnBrk="0" fontAlgn="ctr" hangingPunct="0">
        <a:lnSpc>
          <a:spcPct val="90000"/>
        </a:lnSpc>
        <a:spcBef>
          <a:spcPts val="1000"/>
        </a:spcBef>
        <a:spcAft>
          <a:spcPct val="0"/>
        </a:spcAft>
        <a:buSzPct val="100000"/>
        <a:buFont typeface="Arial" charset="0"/>
        <a:buChar char="•"/>
        <a:defRPr sz="2400" b="1" kern="1200">
          <a:solidFill>
            <a:srgbClr val="FFFFFF"/>
          </a:solidFill>
          <a:latin typeface="+mn-lt"/>
          <a:ea typeface="+mn-ea"/>
          <a:cs typeface="Arial" pitchFamily="34" charset="0"/>
          <a:sym typeface="Arial" charset="0"/>
        </a:defRPr>
      </a:lvl3pPr>
      <a:lvl4pPr marL="2057400" lvl="3" indent="-685800" algn="l" defTabSz="0" rtl="0" eaLnBrk="0" fontAlgn="ctr" hangingPunct="0">
        <a:lnSpc>
          <a:spcPct val="90000"/>
        </a:lnSpc>
        <a:spcBef>
          <a:spcPts val="1000"/>
        </a:spcBef>
        <a:spcAft>
          <a:spcPct val="0"/>
        </a:spcAft>
        <a:buSzPct val="100000"/>
        <a:buFont typeface="Arial" charset="0"/>
        <a:buChar char="•"/>
        <a:defRPr sz="2000" b="1" kern="1200">
          <a:solidFill>
            <a:srgbClr val="FFFFFF"/>
          </a:solidFill>
          <a:latin typeface="+mn-lt"/>
          <a:ea typeface="+mn-ea"/>
          <a:cs typeface="Arial" pitchFamily="34" charset="0"/>
          <a:sym typeface="Arial" charset="0"/>
        </a:defRPr>
      </a:lvl4pPr>
      <a:lvl5pPr marL="2057400" lvl="4" indent="-228600" algn="l" defTabSz="0" rtl="0" eaLnBrk="0" fontAlgn="ctr" hangingPunct="0">
        <a:lnSpc>
          <a:spcPct val="90000"/>
        </a:lnSpc>
        <a:spcBef>
          <a:spcPts val="1000"/>
        </a:spcBef>
        <a:spcAft>
          <a:spcPct val="0"/>
        </a:spcAft>
        <a:buSzPct val="100000"/>
        <a:buFont typeface="Arial" charset="0"/>
        <a:buChar char="•"/>
        <a:defRPr sz="2000" b="1" kern="1200">
          <a:solidFill>
            <a:srgbClr val="FFFFFF"/>
          </a:solidFill>
          <a:latin typeface="+mn-lt"/>
          <a:ea typeface="+mn-ea"/>
          <a:cs typeface="Arial" pitchFamily="34" charset="0"/>
          <a:sym typeface="Arial" charset="0"/>
        </a:defRPr>
      </a:lvl5pPr>
      <a:lvl6pPr marL="2514600" lvl="5"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6pPr>
      <a:lvl7pPr marL="2971800" lvl="6"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7pPr>
      <a:lvl8pPr marL="3429000" lvl="7"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8pPr>
      <a:lvl9pPr marL="3886200" lvl="8"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9pPr>
    </p:bodyStyle>
    <p:otherStyle>
      <a:lvl1pPr marL="0" lvl="0" indent="0" algn="l" defTabSz="914400" rtl="0" eaLnBrk="0" fontAlgn="base" latinLnBrk="0" hangingPunct="0">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lvl="1"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标题占位符 1"/>
          <p:cNvSpPr>
            <a:spLocks noGrp="1" noChangeArrowheads="1"/>
          </p:cNvSpPr>
          <p:nvPr>
            <p:ph type="title"/>
          </p:nvPr>
        </p:nvSpPr>
        <p:spPr bwMode="auto">
          <a:xfrm>
            <a:off x="838200" y="365129"/>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smtClean="0">
                <a:sym typeface="Calibri Light" pitchFamily="34" charset="0"/>
              </a:rPr>
              <a:t>单击此处编辑母版标题样式</a:t>
            </a:r>
          </a:p>
        </p:txBody>
      </p:sp>
      <p:sp>
        <p:nvSpPr>
          <p:cNvPr id="3075"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smtClean="0">
                <a:sym typeface="Arial" charset="0"/>
              </a:rPr>
              <a:t>单击此处编辑母版文本样式</a:t>
            </a:r>
          </a:p>
          <a:p>
            <a:pPr lvl="1"/>
            <a:r>
              <a:rPr lang="zh-CN" smtClean="0">
                <a:sym typeface="Arial" charset="0"/>
              </a:rPr>
              <a:t>第二级</a:t>
            </a:r>
          </a:p>
          <a:p>
            <a:pPr lvl="2"/>
            <a:r>
              <a:rPr lang="zh-CN" smtClean="0">
                <a:sym typeface="Arial" charset="0"/>
              </a:rPr>
              <a:t>第三级</a:t>
            </a:r>
          </a:p>
          <a:p>
            <a:pPr lvl="3"/>
            <a:r>
              <a:rPr lang="zh-CN" smtClean="0">
                <a:sym typeface="Arial" charset="0"/>
              </a:rPr>
              <a:t>第四级</a:t>
            </a:r>
          </a:p>
          <a:p>
            <a:pPr lvl="4"/>
            <a:r>
              <a:rPr lang="zh-CN" smtClean="0">
                <a:sym typeface="Arial" charset="0"/>
              </a:rPr>
              <a:t>第五级</a:t>
            </a:r>
          </a:p>
        </p:txBody>
      </p:sp>
      <p:sp>
        <p:nvSpPr>
          <p:cNvPr id="3076" name="日期占位符 3"/>
          <p:cNvSpPr>
            <a:spLocks noGrp="1" noChangeArrowheads="1"/>
          </p:cNvSpPr>
          <p:nvPr>
            <p:ph type="dt" sz="half" idx="2"/>
          </p:nvPr>
        </p:nvSpPr>
        <p:spPr bwMode="auto">
          <a:xfrm>
            <a:off x="838200" y="6356358"/>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5D279408-AE57-449A-A492-59A584146E2A}" type="datetime1">
              <a:rPr lang="en-US" altLang="en-US"/>
              <a:pPr/>
              <a:t>4/9/2023</a:t>
            </a:fld>
            <a:endParaRPr lang="en-US" altLang="en-US"/>
          </a:p>
        </p:txBody>
      </p:sp>
      <p:sp>
        <p:nvSpPr>
          <p:cNvPr id="3077" name="页脚占位符 4"/>
          <p:cNvSpPr>
            <a:spLocks noGrp="1" noChangeArrowheads="1"/>
          </p:cNvSpPr>
          <p:nvPr>
            <p:ph type="ftr" sz="quarter" idx="3"/>
          </p:nvPr>
        </p:nvSpPr>
        <p:spPr bwMode="auto">
          <a:xfrm>
            <a:off x="4038600" y="6356358"/>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altLang="en-US"/>
          </a:p>
        </p:txBody>
      </p:sp>
      <p:sp>
        <p:nvSpPr>
          <p:cNvPr id="3078" name="灯片编号占位符 5"/>
          <p:cNvSpPr>
            <a:spLocks noGrp="1" noChangeArrowheads="1"/>
          </p:cNvSpPr>
          <p:nvPr>
            <p:ph type="sldNum" sz="quarter" idx="4"/>
          </p:nvPr>
        </p:nvSpPr>
        <p:spPr bwMode="auto">
          <a:xfrm>
            <a:off x="8610600" y="6356358"/>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4E1360D-F7E7-40F7-B280-CAE0292554E0}"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42" r:id="rId7"/>
    <p:sldLayoutId id="2147483869" r:id="rId8"/>
    <p:sldLayoutId id="2147483870" r:id="rId9"/>
    <p:sldLayoutId id="2147483871" r:id="rId10"/>
    <p:sldLayoutId id="2147483872" r:id="rId11"/>
  </p:sldLayoutIdLst>
  <p:txStyles>
    <p:titleStyle>
      <a:lvl1pPr marL="914400" indent="-914400" algn="l" defTabSz="0" rtl="0" eaLnBrk="0" fontAlgn="base" latinLnBrk="1" hangingPunct="0">
        <a:lnSpc>
          <a:spcPct val="90000"/>
        </a:lnSpc>
        <a:spcBef>
          <a:spcPct val="0"/>
        </a:spcBef>
        <a:spcAft>
          <a:spcPct val="0"/>
        </a:spcAft>
        <a:buSzPct val="100000"/>
        <a:defRPr sz="300" b="1" kern="1200">
          <a:solidFill>
            <a:srgbClr val="44546A"/>
          </a:solidFill>
          <a:latin typeface="Calibri Light" pitchFamily="34" charset="0"/>
          <a:ea typeface="Calibri Light" pitchFamily="34" charset="0"/>
          <a:cs typeface="Calibri Light" pitchFamily="34" charset="0"/>
          <a:sym typeface="Calibri Light" pitchFamily="34" charset="0"/>
        </a:defRPr>
      </a:lvl1pPr>
      <a:lvl2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2pPr>
      <a:lvl3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3pPr>
      <a:lvl4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4pPr>
      <a:lvl5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5pPr>
      <a:lvl6pPr marL="13716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6pPr>
      <a:lvl7pPr marL="18288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7pPr>
      <a:lvl8pPr marL="22860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8pPr>
      <a:lvl9pPr marL="27432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9pPr>
    </p:titleStyle>
    <p:bodyStyle>
      <a:lvl1pPr marL="228600" indent="-228600" algn="l" defTabSz="0" rtl="0" eaLnBrk="0" fontAlgn="base" hangingPunct="0">
        <a:lnSpc>
          <a:spcPct val="90000"/>
        </a:lnSpc>
        <a:spcBef>
          <a:spcPts val="1000"/>
        </a:spcBef>
        <a:spcAft>
          <a:spcPct val="0"/>
        </a:spcAft>
        <a:buSzPct val="100000"/>
        <a:buFont typeface="Arial" charset="0"/>
        <a:buChar char="•"/>
        <a:defRPr sz="3200" b="1" kern="1200">
          <a:solidFill>
            <a:srgbClr val="FFFFFF"/>
          </a:solidFill>
          <a:latin typeface="+mn-lt"/>
          <a:ea typeface="+mn-ea"/>
          <a:cs typeface="Arial" pitchFamily="34" charset="0"/>
          <a:sym typeface="Arial" charset="0"/>
        </a:defRPr>
      </a:lvl1pPr>
      <a:lvl2pPr marL="228600" lvl="1" indent="228600" algn="l" defTabSz="0" rtl="0" eaLnBrk="0" fontAlgn="ctr" hangingPunct="0">
        <a:lnSpc>
          <a:spcPct val="90000"/>
        </a:lnSpc>
        <a:spcBef>
          <a:spcPts val="1000"/>
        </a:spcBef>
        <a:spcAft>
          <a:spcPct val="0"/>
        </a:spcAft>
        <a:buSzPct val="100000"/>
        <a:buFont typeface="Arial" charset="0"/>
        <a:buChar char="•"/>
        <a:defRPr sz="3200" b="1" kern="1200">
          <a:solidFill>
            <a:srgbClr val="FFFFFF"/>
          </a:solidFill>
          <a:latin typeface="+mn-lt"/>
          <a:ea typeface="+mn-ea"/>
          <a:cs typeface="Arial" pitchFamily="34" charset="0"/>
          <a:sym typeface="Arial" charset="0"/>
        </a:defRPr>
      </a:lvl2pPr>
      <a:lvl3pPr marL="1600200" lvl="2" indent="-685800" algn="l" defTabSz="0" rtl="0" eaLnBrk="0" fontAlgn="ctr" hangingPunct="0">
        <a:lnSpc>
          <a:spcPct val="90000"/>
        </a:lnSpc>
        <a:spcBef>
          <a:spcPts val="1000"/>
        </a:spcBef>
        <a:spcAft>
          <a:spcPct val="0"/>
        </a:spcAft>
        <a:buSzPct val="100000"/>
        <a:buFont typeface="Arial" charset="0"/>
        <a:buChar char="•"/>
        <a:defRPr sz="2400" b="1" kern="1200">
          <a:solidFill>
            <a:srgbClr val="FFFFFF"/>
          </a:solidFill>
          <a:latin typeface="+mn-lt"/>
          <a:ea typeface="+mn-ea"/>
          <a:cs typeface="Arial" pitchFamily="34" charset="0"/>
          <a:sym typeface="Arial" charset="0"/>
        </a:defRPr>
      </a:lvl3pPr>
      <a:lvl4pPr marL="2057400" lvl="3" indent="-685800" algn="l" defTabSz="0" rtl="0" eaLnBrk="0" fontAlgn="ctr" hangingPunct="0">
        <a:lnSpc>
          <a:spcPct val="90000"/>
        </a:lnSpc>
        <a:spcBef>
          <a:spcPts val="1000"/>
        </a:spcBef>
        <a:spcAft>
          <a:spcPct val="0"/>
        </a:spcAft>
        <a:buSzPct val="100000"/>
        <a:buFont typeface="Arial" charset="0"/>
        <a:buChar char="•"/>
        <a:defRPr sz="2000" b="1" kern="1200">
          <a:solidFill>
            <a:srgbClr val="FFFFFF"/>
          </a:solidFill>
          <a:latin typeface="+mn-lt"/>
          <a:ea typeface="+mn-ea"/>
          <a:cs typeface="Arial" pitchFamily="34" charset="0"/>
          <a:sym typeface="Arial" charset="0"/>
        </a:defRPr>
      </a:lvl4pPr>
      <a:lvl5pPr marL="2057400" lvl="4" indent="-228600" algn="l" defTabSz="0" rtl="0" eaLnBrk="0" fontAlgn="ctr" hangingPunct="0">
        <a:lnSpc>
          <a:spcPct val="90000"/>
        </a:lnSpc>
        <a:spcBef>
          <a:spcPts val="1000"/>
        </a:spcBef>
        <a:spcAft>
          <a:spcPct val="0"/>
        </a:spcAft>
        <a:buSzPct val="100000"/>
        <a:buFont typeface="Arial" charset="0"/>
        <a:buChar char="•"/>
        <a:defRPr sz="2000" b="1" kern="1200">
          <a:solidFill>
            <a:srgbClr val="FFFFFF"/>
          </a:solidFill>
          <a:latin typeface="+mn-lt"/>
          <a:ea typeface="+mn-ea"/>
          <a:cs typeface="Arial" pitchFamily="34" charset="0"/>
          <a:sym typeface="Arial" charset="0"/>
        </a:defRPr>
      </a:lvl5pPr>
      <a:lvl6pPr marL="2514600" lvl="5"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6pPr>
      <a:lvl7pPr marL="2971800" lvl="6"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7pPr>
      <a:lvl8pPr marL="3429000" lvl="7"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8pPr>
      <a:lvl9pPr marL="3886200" lvl="8"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9pPr>
    </p:bodyStyle>
    <p:otherStyle>
      <a:lvl1pPr marL="0" lvl="0" indent="0" algn="l" defTabSz="914400" rtl="0" eaLnBrk="0" fontAlgn="base" latinLnBrk="0" hangingPunct="0">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lvl="1"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标题占位符 1"/>
          <p:cNvSpPr>
            <a:spLocks noGrp="1" noChangeArrowheads="1"/>
          </p:cNvSpPr>
          <p:nvPr>
            <p:ph type="title"/>
          </p:nvPr>
        </p:nvSpPr>
        <p:spPr bwMode="auto">
          <a:xfrm>
            <a:off x="838200" y="365129"/>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smtClean="0">
                <a:sym typeface="Calibri Light" pitchFamily="34" charset="0"/>
              </a:rPr>
              <a:t>单击此处编辑母版标题样式</a:t>
            </a:r>
          </a:p>
        </p:txBody>
      </p:sp>
      <p:sp>
        <p:nvSpPr>
          <p:cNvPr id="4099"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smtClean="0">
                <a:sym typeface="Arial" charset="0"/>
              </a:rPr>
              <a:t>单击此处编辑母版文本样式</a:t>
            </a:r>
          </a:p>
          <a:p>
            <a:pPr lvl="1"/>
            <a:r>
              <a:rPr lang="zh-CN" smtClean="0">
                <a:sym typeface="Arial" charset="0"/>
              </a:rPr>
              <a:t>第二级</a:t>
            </a:r>
          </a:p>
          <a:p>
            <a:pPr lvl="2"/>
            <a:r>
              <a:rPr lang="zh-CN" smtClean="0">
                <a:sym typeface="Arial" charset="0"/>
              </a:rPr>
              <a:t>第三级</a:t>
            </a:r>
          </a:p>
          <a:p>
            <a:pPr lvl="3"/>
            <a:r>
              <a:rPr lang="zh-CN" smtClean="0">
                <a:sym typeface="Arial" charset="0"/>
              </a:rPr>
              <a:t>第四级</a:t>
            </a:r>
          </a:p>
          <a:p>
            <a:pPr lvl="4"/>
            <a:r>
              <a:rPr lang="zh-CN" smtClean="0">
                <a:sym typeface="Arial" charset="0"/>
              </a:rPr>
              <a:t>第五级</a:t>
            </a:r>
          </a:p>
        </p:txBody>
      </p:sp>
      <p:sp>
        <p:nvSpPr>
          <p:cNvPr id="4100" name="日期占位符 3"/>
          <p:cNvSpPr>
            <a:spLocks noGrp="1" noChangeArrowheads="1"/>
          </p:cNvSpPr>
          <p:nvPr>
            <p:ph type="dt" sz="half" idx="2"/>
          </p:nvPr>
        </p:nvSpPr>
        <p:spPr bwMode="auto">
          <a:xfrm>
            <a:off x="838200" y="6356358"/>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A48D28EE-C418-4414-8B90-BA2C2CECB859}" type="datetime1">
              <a:rPr lang="en-US" altLang="en-US"/>
              <a:pPr/>
              <a:t>4/9/2023</a:t>
            </a:fld>
            <a:endParaRPr lang="en-US" altLang="en-US"/>
          </a:p>
        </p:txBody>
      </p:sp>
      <p:sp>
        <p:nvSpPr>
          <p:cNvPr id="4101" name="页脚占位符 4"/>
          <p:cNvSpPr>
            <a:spLocks noGrp="1" noChangeArrowheads="1"/>
          </p:cNvSpPr>
          <p:nvPr>
            <p:ph type="ftr" sz="quarter" idx="3"/>
          </p:nvPr>
        </p:nvSpPr>
        <p:spPr bwMode="auto">
          <a:xfrm>
            <a:off x="4038600" y="6356358"/>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altLang="en-US"/>
          </a:p>
        </p:txBody>
      </p:sp>
      <p:sp>
        <p:nvSpPr>
          <p:cNvPr id="4102" name="灯片编号占位符 5"/>
          <p:cNvSpPr>
            <a:spLocks noGrp="1" noChangeArrowheads="1"/>
          </p:cNvSpPr>
          <p:nvPr>
            <p:ph type="sldNum" sz="quarter" idx="4"/>
          </p:nvPr>
        </p:nvSpPr>
        <p:spPr bwMode="auto">
          <a:xfrm>
            <a:off x="8610600" y="6356358"/>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3AAEF33-6773-41BC-8483-2A599C761BCA}"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43" r:id="rId7"/>
    <p:sldLayoutId id="2147483879" r:id="rId8"/>
    <p:sldLayoutId id="2147483880" r:id="rId9"/>
    <p:sldLayoutId id="2147483881" r:id="rId10"/>
    <p:sldLayoutId id="2147483882" r:id="rId11"/>
  </p:sldLayoutIdLst>
  <p:txStyles>
    <p:titleStyle>
      <a:lvl1pPr marL="914400" indent="-914400" algn="l" defTabSz="0" rtl="0" eaLnBrk="0" fontAlgn="base" latinLnBrk="1" hangingPunct="0">
        <a:lnSpc>
          <a:spcPct val="90000"/>
        </a:lnSpc>
        <a:spcBef>
          <a:spcPct val="0"/>
        </a:spcBef>
        <a:spcAft>
          <a:spcPct val="0"/>
        </a:spcAft>
        <a:buSzPct val="100000"/>
        <a:defRPr sz="300" b="1" kern="1200">
          <a:solidFill>
            <a:srgbClr val="44546A"/>
          </a:solidFill>
          <a:latin typeface="Calibri Light" pitchFamily="34" charset="0"/>
          <a:ea typeface="Calibri Light" pitchFamily="34" charset="0"/>
          <a:cs typeface="Calibri Light" pitchFamily="34" charset="0"/>
          <a:sym typeface="Calibri Light" pitchFamily="34" charset="0"/>
        </a:defRPr>
      </a:lvl1pPr>
      <a:lvl2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2pPr>
      <a:lvl3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3pPr>
      <a:lvl4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4pPr>
      <a:lvl5pPr marL="9144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5pPr>
      <a:lvl6pPr marL="13716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6pPr>
      <a:lvl7pPr marL="18288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7pPr>
      <a:lvl8pPr marL="22860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8pPr>
      <a:lvl9pPr marL="2743200" indent="-914400" algn="l" defTabSz="0" rtl="0" eaLnBrk="0" fontAlgn="base" latinLnBrk="1" hangingPunct="0">
        <a:lnSpc>
          <a:spcPct val="90000"/>
        </a:lnSpc>
        <a:spcBef>
          <a:spcPct val="0"/>
        </a:spcBef>
        <a:spcAft>
          <a:spcPct val="0"/>
        </a:spcAft>
        <a:buSzPct val="100000"/>
        <a:defRPr sz="300" b="1">
          <a:solidFill>
            <a:srgbClr val="44546A"/>
          </a:solidFill>
          <a:latin typeface="Calibri Light" pitchFamily="34" charset="0"/>
          <a:ea typeface="Calibri Light" pitchFamily="34" charset="0"/>
          <a:cs typeface="Calibri Light" pitchFamily="34" charset="0"/>
          <a:sym typeface="Calibri Light" pitchFamily="34" charset="0"/>
        </a:defRPr>
      </a:lvl9pPr>
    </p:titleStyle>
    <p:bodyStyle>
      <a:lvl1pPr marL="228600" indent="-228600" algn="l" defTabSz="0" rtl="0" eaLnBrk="0" fontAlgn="base" hangingPunct="0">
        <a:lnSpc>
          <a:spcPct val="90000"/>
        </a:lnSpc>
        <a:spcBef>
          <a:spcPts val="1000"/>
        </a:spcBef>
        <a:spcAft>
          <a:spcPct val="0"/>
        </a:spcAft>
        <a:buSzPct val="100000"/>
        <a:buFont typeface="Arial" charset="0"/>
        <a:buChar char="•"/>
        <a:defRPr sz="3200" b="1" kern="1200">
          <a:solidFill>
            <a:srgbClr val="FFFFFF"/>
          </a:solidFill>
          <a:latin typeface="+mn-lt"/>
          <a:ea typeface="+mn-ea"/>
          <a:cs typeface="Arial" pitchFamily="34" charset="0"/>
          <a:sym typeface="Arial" charset="0"/>
        </a:defRPr>
      </a:lvl1pPr>
      <a:lvl2pPr marL="228600" lvl="1" indent="228600" algn="l" defTabSz="0" rtl="0" eaLnBrk="0" fontAlgn="ctr" hangingPunct="0">
        <a:lnSpc>
          <a:spcPct val="90000"/>
        </a:lnSpc>
        <a:spcBef>
          <a:spcPts val="1000"/>
        </a:spcBef>
        <a:spcAft>
          <a:spcPct val="0"/>
        </a:spcAft>
        <a:buSzPct val="100000"/>
        <a:buFont typeface="Arial" charset="0"/>
        <a:buChar char="•"/>
        <a:defRPr sz="3200" b="1" kern="1200">
          <a:solidFill>
            <a:srgbClr val="FFFFFF"/>
          </a:solidFill>
          <a:latin typeface="+mn-lt"/>
          <a:ea typeface="+mn-ea"/>
          <a:cs typeface="Arial" pitchFamily="34" charset="0"/>
          <a:sym typeface="Arial" charset="0"/>
        </a:defRPr>
      </a:lvl2pPr>
      <a:lvl3pPr marL="1600200" lvl="2" indent="-685800" algn="l" defTabSz="0" rtl="0" eaLnBrk="0" fontAlgn="ctr" hangingPunct="0">
        <a:lnSpc>
          <a:spcPct val="90000"/>
        </a:lnSpc>
        <a:spcBef>
          <a:spcPts val="1000"/>
        </a:spcBef>
        <a:spcAft>
          <a:spcPct val="0"/>
        </a:spcAft>
        <a:buSzPct val="100000"/>
        <a:buFont typeface="Arial" charset="0"/>
        <a:buChar char="•"/>
        <a:defRPr sz="2400" b="1" kern="1200">
          <a:solidFill>
            <a:srgbClr val="FFFFFF"/>
          </a:solidFill>
          <a:latin typeface="+mn-lt"/>
          <a:ea typeface="+mn-ea"/>
          <a:cs typeface="Arial" pitchFamily="34" charset="0"/>
          <a:sym typeface="Arial" charset="0"/>
        </a:defRPr>
      </a:lvl3pPr>
      <a:lvl4pPr marL="2057400" lvl="3" indent="-685800" algn="l" defTabSz="0" rtl="0" eaLnBrk="0" fontAlgn="ctr" hangingPunct="0">
        <a:lnSpc>
          <a:spcPct val="90000"/>
        </a:lnSpc>
        <a:spcBef>
          <a:spcPts val="1000"/>
        </a:spcBef>
        <a:spcAft>
          <a:spcPct val="0"/>
        </a:spcAft>
        <a:buSzPct val="100000"/>
        <a:buFont typeface="Arial" charset="0"/>
        <a:buChar char="•"/>
        <a:defRPr sz="2000" b="1" kern="1200">
          <a:solidFill>
            <a:srgbClr val="FFFFFF"/>
          </a:solidFill>
          <a:latin typeface="+mn-lt"/>
          <a:ea typeface="+mn-ea"/>
          <a:cs typeface="Arial" pitchFamily="34" charset="0"/>
          <a:sym typeface="Arial" charset="0"/>
        </a:defRPr>
      </a:lvl4pPr>
      <a:lvl5pPr marL="2057400" lvl="4" indent="-228600" algn="l" defTabSz="0" rtl="0" eaLnBrk="0" fontAlgn="ctr" hangingPunct="0">
        <a:lnSpc>
          <a:spcPct val="90000"/>
        </a:lnSpc>
        <a:spcBef>
          <a:spcPts val="1000"/>
        </a:spcBef>
        <a:spcAft>
          <a:spcPct val="0"/>
        </a:spcAft>
        <a:buSzPct val="100000"/>
        <a:buFont typeface="Arial" charset="0"/>
        <a:buChar char="•"/>
        <a:defRPr sz="2000" b="1" kern="1200">
          <a:solidFill>
            <a:srgbClr val="FFFFFF"/>
          </a:solidFill>
          <a:latin typeface="+mn-lt"/>
          <a:ea typeface="+mn-ea"/>
          <a:cs typeface="Arial" pitchFamily="34" charset="0"/>
          <a:sym typeface="Arial" charset="0"/>
        </a:defRPr>
      </a:lvl5pPr>
      <a:lvl6pPr marL="2514600" lvl="5"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6pPr>
      <a:lvl7pPr marL="2971800" lvl="6"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7pPr>
      <a:lvl8pPr marL="3429000" lvl="7"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8pPr>
      <a:lvl9pPr marL="3886200" lvl="8" indent="-228600" algn="l" defTabSz="0" eaLnBrk="0" fontAlgn="ctr" latinLnBrk="1" hangingPunct="0">
        <a:lnSpc>
          <a:spcPct val="90000"/>
        </a:lnSpc>
        <a:spcBef>
          <a:spcPts val="1000"/>
        </a:spcBef>
        <a:spcAft>
          <a:spcPct val="0"/>
        </a:spcAft>
        <a:buFont typeface="Arial" pitchFamily="34" charset="0"/>
        <a:buChar char="•"/>
        <a:defRPr sz="2000" b="1" i="0" u="none" kern="1200" baseline="0">
          <a:solidFill>
            <a:schemeClr val="bg1"/>
          </a:solidFill>
          <a:latin typeface="+mn-lt"/>
          <a:ea typeface="+mn-ea"/>
          <a:cs typeface="+mn-cs"/>
          <a:sym typeface="Arial" pitchFamily="34" charset="0"/>
        </a:defRPr>
      </a:lvl9pPr>
    </p:bodyStyle>
    <p:otherStyle>
      <a:lvl1pPr marL="0" lvl="0" indent="0" algn="l" defTabSz="914400" rtl="0" eaLnBrk="0" fontAlgn="base" latinLnBrk="0" hangingPunct="0">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lvl="1"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Arial"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buSzTx/>
            </a:pPr>
            <a:fld id="{16E5758D-A3C3-4E88-8AC0-22500507BD7E}" type="datetimeFigureOut">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buSzTx/>
              </a:pPr>
              <a:t>2023/4/9</a:t>
            </a:fld>
            <a:endParaRPr lang="zh-CN" altLang="en-US">
              <a:solidFill>
                <a:prstClr val="black">
                  <a:tint val="75000"/>
                </a:prstClr>
              </a:solidFill>
              <a:latin typeface="Calibri" panose="020F0502020204030204"/>
              <a:ea typeface="宋体" panose="02010600030101010101" pitchFamily="2" charset="-122"/>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buSzTx/>
            </a:pPr>
            <a:endParaRPr lang="zh-CN" altLang="en-US">
              <a:solidFill>
                <a:prstClr val="black">
                  <a:tint val="75000"/>
                </a:prstClr>
              </a:solidFill>
              <a:latin typeface="Calibri" panose="020F0502020204030204"/>
              <a:ea typeface="宋体" panose="02010600030101010101" pitchFamily="2" charset="-122"/>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buSzTx/>
            </a:pPr>
            <a:fld id="{AA4E786F-588D-4932-A7B2-AE3451FA4ACA}" type="slidenum">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buSzTx/>
              </a:pPr>
              <a:t>‹#›</a:t>
            </a:fld>
            <a:endParaRPr lang="zh-CN" altLang="en-US">
              <a:solidFill>
                <a:prstClr val="black">
                  <a:tint val="75000"/>
                </a:prstClr>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1330904895"/>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5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5058" name="图片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5059" name="矩形 2"/>
          <p:cNvSpPr>
            <a:spLocks noChangeArrowheads="1"/>
          </p:cNvSpPr>
          <p:nvPr/>
        </p:nvSpPr>
        <p:spPr bwMode="auto">
          <a:xfrm>
            <a:off x="4371976" y="3590931"/>
            <a:ext cx="469872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zh-CN" altLang="en-US" sz="4400" b="1">
                <a:solidFill>
                  <a:srgbClr val="2E75B5"/>
                </a:solidFill>
                <a:latin typeface="微软雅黑" pitchFamily="34" charset="-122"/>
                <a:ea typeface="微软雅黑" pitchFamily="34" charset="-122"/>
                <a:sym typeface="微软雅黑" pitchFamily="34" charset="-122"/>
              </a:rPr>
              <a:t>警惕吸毒诱惑陷阱</a:t>
            </a:r>
            <a:endParaRPr lang="zh-CN" altLang="en-US">
              <a:sym typeface="Arial" charset="0"/>
            </a:endParaRPr>
          </a:p>
        </p:txBody>
      </p:sp>
      <p:cxnSp>
        <p:nvCxnSpPr>
          <p:cNvPr id="45060" name="直接连接符 4"/>
          <p:cNvCxnSpPr>
            <a:cxnSpLocks noChangeShapeType="1"/>
          </p:cNvCxnSpPr>
          <p:nvPr/>
        </p:nvCxnSpPr>
        <p:spPr bwMode="auto">
          <a:xfrm>
            <a:off x="2990855" y="3543300"/>
            <a:ext cx="6734175" cy="0"/>
          </a:xfrm>
          <a:prstGeom prst="line">
            <a:avLst/>
          </a:prstGeom>
          <a:noFill/>
          <a:ln w="28575" algn="ctr">
            <a:solidFill>
              <a:schemeClr val="accent1"/>
            </a:solidFill>
            <a:prstDash val="sysDot"/>
            <a:round/>
            <a:headEnd/>
            <a:tailEnd/>
          </a:ln>
          <a:extLst>
            <a:ext uri="{909E8E84-426E-40DD-AFC4-6F175D3DCCD1}">
              <a14:hiddenFill xmlns:a14="http://schemas.microsoft.com/office/drawing/2010/main">
                <a:noFill/>
              </a14:hiddenFill>
            </a:ext>
          </a:extLst>
        </p:spPr>
      </p:cxnSp>
      <p:sp>
        <p:nvSpPr>
          <p:cNvPr id="45061" name="矩形 5"/>
          <p:cNvSpPr>
            <a:spLocks noChangeArrowheads="1"/>
          </p:cNvSpPr>
          <p:nvPr/>
        </p:nvSpPr>
        <p:spPr bwMode="auto">
          <a:xfrm>
            <a:off x="2339975" y="2501907"/>
            <a:ext cx="25971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zh-CN" sz="1600" b="1">
                <a:solidFill>
                  <a:srgbClr val="2AB3BA"/>
                </a:solidFill>
                <a:latin typeface="微软雅黑" pitchFamily="34" charset="-122"/>
                <a:ea typeface="微软雅黑" pitchFamily="34" charset="-122"/>
                <a:sym typeface="微软雅黑" pitchFamily="34" charset="-122"/>
              </a:rPr>
              <a:t>ZHEN AI SHENG MING </a:t>
            </a:r>
            <a:endParaRPr lang="zh-CN" altLang="en-US" sz="1600" b="1">
              <a:solidFill>
                <a:srgbClr val="2AB3BA"/>
              </a:solidFill>
              <a:latin typeface="微软雅黑" pitchFamily="34" charset="-122"/>
              <a:ea typeface="微软雅黑" pitchFamily="34" charset="-122"/>
              <a:sym typeface="微软雅黑" pitchFamily="34" charset="-122"/>
            </a:endParaRPr>
          </a:p>
          <a:p>
            <a:r>
              <a:rPr lang="en-US" altLang="zh-CN" sz="1600" b="1">
                <a:solidFill>
                  <a:srgbClr val="2AB3BA"/>
                </a:solidFill>
                <a:latin typeface="微软雅黑" pitchFamily="34" charset="-122"/>
                <a:ea typeface="微软雅黑" pitchFamily="34" charset="-122"/>
                <a:sym typeface="微软雅黑" pitchFamily="34" charset="-122"/>
              </a:rPr>
              <a:t>YUAN LI DU PIN</a:t>
            </a:r>
            <a:endParaRPr lang="zh-CN" altLang="en-US">
              <a:sym typeface="Arial" charset="0"/>
            </a:endParaRPr>
          </a:p>
        </p:txBody>
      </p:sp>
      <p:sp>
        <p:nvSpPr>
          <p:cNvPr id="45062" name="矩形 6"/>
          <p:cNvSpPr>
            <a:spLocks noChangeArrowheads="1"/>
          </p:cNvSpPr>
          <p:nvPr/>
        </p:nvSpPr>
        <p:spPr bwMode="auto">
          <a:xfrm>
            <a:off x="4530732" y="4359275"/>
            <a:ext cx="406701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zh-CN" sz="1600">
                <a:solidFill>
                  <a:srgbClr val="2E75B5"/>
                </a:solidFill>
                <a:latin typeface="微软雅黑" pitchFamily="34" charset="-122"/>
                <a:ea typeface="微软雅黑" pitchFamily="34" charset="-122"/>
                <a:sym typeface="微软雅黑" pitchFamily="34" charset="-122"/>
              </a:rPr>
              <a:t>JING  TI  XI  DU  YOU  HUO  XIAN  JING</a:t>
            </a:r>
            <a:endParaRPr lang="zh-CN" altLang="en-US">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矩形 72"/>
          <p:cNvSpPr>
            <a:spLocks noChangeArrowheads="1"/>
          </p:cNvSpPr>
          <p:nvPr/>
        </p:nvSpPr>
        <p:spPr bwMode="auto">
          <a:xfrm>
            <a:off x="0" y="0"/>
            <a:ext cx="12192000" cy="6858000"/>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57347" name="组合 13314"/>
          <p:cNvGrpSpPr>
            <a:grpSpLocks/>
          </p:cNvGrpSpPr>
          <p:nvPr/>
        </p:nvGrpSpPr>
        <p:grpSpPr bwMode="auto">
          <a:xfrm>
            <a:off x="71409" y="207971"/>
            <a:ext cx="1186679" cy="967191"/>
            <a:chOff x="214886" y="0"/>
            <a:chExt cx="3571302" cy="2454867"/>
          </a:xfrm>
        </p:grpSpPr>
        <p:sp>
          <p:nvSpPr>
            <p:cNvPr id="57348"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7349" name="组合 13316"/>
            <p:cNvGrpSpPr>
              <a:grpSpLocks/>
            </p:cNvGrpSpPr>
            <p:nvPr/>
          </p:nvGrpSpPr>
          <p:grpSpPr bwMode="auto">
            <a:xfrm>
              <a:off x="214886" y="814388"/>
              <a:ext cx="2574955" cy="1640479"/>
              <a:chOff x="214895" y="642827"/>
              <a:chExt cx="2575058" cy="1640193"/>
            </a:xfrm>
          </p:grpSpPr>
          <p:sp>
            <p:nvSpPr>
              <p:cNvPr id="57350"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57351"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7352"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57353" name="直接连接符 2"/>
          <p:cNvCxnSpPr>
            <a:cxnSpLocks noChangeShapeType="1"/>
          </p:cNvCxnSpPr>
          <p:nvPr/>
        </p:nvCxnSpPr>
        <p:spPr bwMode="auto">
          <a:xfrm>
            <a:off x="8040689" y="2287592"/>
            <a:ext cx="1587"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57354"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pic>
        <p:nvPicPr>
          <p:cNvPr id="57355"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76303" y="1196975"/>
            <a:ext cx="598170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8441" name="文本框 7"/>
          <p:cNvSpPr/>
          <p:nvPr/>
        </p:nvSpPr>
        <p:spPr>
          <a:xfrm>
            <a:off x="4065588" y="400051"/>
            <a:ext cx="6858000" cy="523220"/>
          </a:xfrm>
          <a:prstGeom prst="rect">
            <a:avLst/>
          </a:prstGeom>
          <a:noFill/>
          <a:ln>
            <a:noFill/>
            <a:miter lim="800000"/>
          </a:ln>
        </p:spPr>
        <p:txBody>
          <a:bodyPr>
            <a:spAutoFit/>
          </a:bodyPr>
          <a:lstStyle/>
          <a:p>
            <a:r>
              <a:rPr lang="zh-CN" altLang="en-US" sz="2800" dirty="0">
                <a:latin typeface="汉仪菱心体简" charset="-122"/>
                <a:ea typeface="汉仪菱心体简" charset="-122"/>
                <a:sym typeface="汉仪菱心体简" charset="-122"/>
              </a:rPr>
              <a:t>陷阱三：</a:t>
            </a:r>
            <a:r>
              <a:rPr lang="en-US" altLang="zh-CN" sz="2800" dirty="0" err="1">
                <a:latin typeface="汉仪菱心体简" charset="-122"/>
                <a:ea typeface="汉仪菱心体简" charset="-122"/>
                <a:sym typeface="汉仪菱心体简" charset="-122"/>
              </a:rPr>
              <a:t>免费提供</a:t>
            </a:r>
            <a:r>
              <a:rPr lang="en-US" altLang="zh-CN" sz="2800" dirty="0">
                <a:latin typeface="汉仪菱心体简" charset="-122"/>
                <a:ea typeface="汉仪菱心体简" charset="-122"/>
                <a:sym typeface="汉仪菱心体简" charset="-122"/>
              </a:rPr>
              <a:t>，</a:t>
            </a:r>
            <a:r>
              <a:rPr lang="zh-CN" altLang="en-US" sz="2800" dirty="0">
                <a:latin typeface="汉仪菱心体简" charset="-122"/>
                <a:ea typeface="汉仪菱心体简" charset="-122"/>
                <a:sym typeface="汉仪菱心体简" charset="-122"/>
              </a:rPr>
              <a:t>友情绑架</a:t>
            </a:r>
            <a:endParaRPr lang="zh-CN" altLang="en-US" dirty="0">
              <a:sym typeface="Arial" charset="0"/>
            </a:endParaRPr>
          </a:p>
        </p:txBody>
      </p:sp>
      <p:sp>
        <p:nvSpPr>
          <p:cNvPr id="18442" name="Rectangle 3"/>
          <p:cNvSpPr>
            <a:spLocks noGrp="1" noRot="1"/>
          </p:cNvSpPr>
          <p:nvPr/>
        </p:nvSpPr>
        <p:spPr>
          <a:xfrm>
            <a:off x="7072313" y="995363"/>
            <a:ext cx="4548187" cy="3217862"/>
          </a:xfrm>
          <a:prstGeom prst="rect">
            <a:avLst/>
          </a:prstGeom>
          <a:noFill/>
          <a:ln>
            <a:noFill/>
            <a:miter lim="800000"/>
          </a:ln>
        </p:spPr>
        <p:txBody>
          <a:bodyPr lIns="0" tIns="31110" rIns="0" bIns="0"/>
          <a:lstStyle/>
          <a:p>
            <a:pPr marL="377825" indent="-377825">
              <a:lnSpc>
                <a:spcPct val="160000"/>
              </a:lnSpc>
              <a:spcAft>
                <a:spcPts val="1425"/>
              </a:spcAft>
            </a:pPr>
            <a:r>
              <a:rPr lang="zh-CN" altLang="en-US" sz="2800">
                <a:latin typeface="楷体" pitchFamily="49" charset="-122"/>
                <a:ea typeface="楷体" pitchFamily="49" charset="-122"/>
                <a:sym typeface="楷体" pitchFamily="49" charset="-122"/>
              </a:rPr>
              <a:t>     </a:t>
            </a:r>
            <a:r>
              <a:rPr lang="zh-CN" altLang="en-US" sz="2000">
                <a:sym typeface="宋体" charset="-122"/>
              </a:rPr>
              <a:t>4个男孩在高中时组建了“黑森林”电子乐队，最初只在学校演出，接触的都是学生。随着乐团的发展，他们认识了越来越多的地下乐队，其中不乏一些吸毒者，他们说“我们大家都吸，哥哥们免费提供，不吸就不要做朋友了。”最终在这些人的熏染下，他们走上了吸毒的道路。</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7355"/>
                                        </p:tgtEl>
                                        <p:attrNameLst>
                                          <p:attrName>style.visibility</p:attrName>
                                        </p:attrNameLst>
                                      </p:cBhvr>
                                      <p:to>
                                        <p:strVal val="visible"/>
                                      </p:to>
                                    </p:set>
                                    <p:anim calcmode="lin" valueType="num">
                                      <p:cBhvr additive="base">
                                        <p:cTn id="7" dur="500" fill="hold"/>
                                        <p:tgtEl>
                                          <p:spTgt spid="57355"/>
                                        </p:tgtEl>
                                        <p:attrNameLst>
                                          <p:attrName>ppt_x</p:attrName>
                                        </p:attrNameLst>
                                      </p:cBhvr>
                                      <p:tavLst>
                                        <p:tav tm="0">
                                          <p:val>
                                            <p:strVal val="#ppt_x"/>
                                          </p:val>
                                        </p:tav>
                                        <p:tav tm="100000">
                                          <p:val>
                                            <p:strVal val="#ppt_x"/>
                                          </p:val>
                                        </p:tav>
                                      </p:tavLst>
                                    </p:anim>
                                    <p:anim calcmode="lin" valueType="num">
                                      <p:cBhvr additive="base">
                                        <p:cTn id="8" dur="500" fill="hold"/>
                                        <p:tgtEl>
                                          <p:spTgt spid="57355"/>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18442"/>
                                        </p:tgtEl>
                                        <p:attrNameLst>
                                          <p:attrName>style.visibility</p:attrName>
                                        </p:attrNameLst>
                                      </p:cBhvr>
                                      <p:to>
                                        <p:strVal val="visible"/>
                                      </p:to>
                                    </p:set>
                                    <p:anim calcmode="lin" valueType="num">
                                      <p:cBhvr additive="base">
                                        <p:cTn id="11" dur="500" fill="hold"/>
                                        <p:tgtEl>
                                          <p:spTgt spid="18442"/>
                                        </p:tgtEl>
                                        <p:attrNameLst>
                                          <p:attrName>ppt_x</p:attrName>
                                        </p:attrNameLst>
                                      </p:cBhvr>
                                      <p:tavLst>
                                        <p:tav tm="0">
                                          <p:val>
                                            <p:strVal val="#ppt_x"/>
                                          </p:val>
                                        </p:tav>
                                        <p:tav tm="100000">
                                          <p:val>
                                            <p:strVal val="#ppt_x"/>
                                          </p:val>
                                        </p:tav>
                                      </p:tavLst>
                                    </p:anim>
                                    <p:anim calcmode="lin" valueType="num">
                                      <p:cBhvr additive="base">
                                        <p:cTn id="12" dur="500" fill="hold"/>
                                        <p:tgtEl>
                                          <p:spTgt spid="1844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441"/>
                                        </p:tgtEl>
                                        <p:attrNameLst>
                                          <p:attrName>style.visibility</p:attrName>
                                        </p:attrNameLst>
                                      </p:cBhvr>
                                      <p:to>
                                        <p:strVal val="visible"/>
                                      </p:to>
                                    </p:set>
                                    <p:anim calcmode="lin" valueType="num">
                                      <p:cBhvr additive="base">
                                        <p:cTn id="17" dur="500" fill="hold"/>
                                        <p:tgtEl>
                                          <p:spTgt spid="18441"/>
                                        </p:tgtEl>
                                        <p:attrNameLst>
                                          <p:attrName>ppt_x</p:attrName>
                                        </p:attrNameLst>
                                      </p:cBhvr>
                                      <p:tavLst>
                                        <p:tav tm="0">
                                          <p:val>
                                            <p:strVal val="#ppt_x"/>
                                          </p:val>
                                        </p:tav>
                                        <p:tav tm="100000">
                                          <p:val>
                                            <p:strVal val="#ppt_x"/>
                                          </p:val>
                                        </p:tav>
                                      </p:tavLst>
                                    </p:anim>
                                    <p:anim calcmode="lin" valueType="num">
                                      <p:cBhvr additive="base">
                                        <p:cTn id="18" dur="500" fill="hold"/>
                                        <p:tgtEl>
                                          <p:spTgt spid="184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1" grpId="0" animBg="1"/>
      <p:bldP spid="1844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矩形 72"/>
          <p:cNvSpPr>
            <a:spLocks noChangeArrowheads="1"/>
          </p:cNvSpPr>
          <p:nvPr/>
        </p:nvSpPr>
        <p:spPr bwMode="auto">
          <a:xfrm>
            <a:off x="23813" y="-33338"/>
            <a:ext cx="12192000"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58371" name="组合 14338"/>
          <p:cNvGrpSpPr>
            <a:grpSpLocks/>
          </p:cNvGrpSpPr>
          <p:nvPr/>
        </p:nvGrpSpPr>
        <p:grpSpPr bwMode="auto">
          <a:xfrm>
            <a:off x="71409" y="207971"/>
            <a:ext cx="1186679" cy="967191"/>
            <a:chOff x="214886" y="0"/>
            <a:chExt cx="3571302" cy="2454867"/>
          </a:xfrm>
        </p:grpSpPr>
        <p:sp>
          <p:nvSpPr>
            <p:cNvPr id="58372"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8373" name="组合 14340"/>
            <p:cNvGrpSpPr>
              <a:grpSpLocks/>
            </p:cNvGrpSpPr>
            <p:nvPr/>
          </p:nvGrpSpPr>
          <p:grpSpPr bwMode="auto">
            <a:xfrm>
              <a:off x="214886" y="814388"/>
              <a:ext cx="2574955" cy="1640479"/>
              <a:chOff x="214895" y="642827"/>
              <a:chExt cx="2575058" cy="1640193"/>
            </a:xfrm>
          </p:grpSpPr>
          <p:sp>
            <p:nvSpPr>
              <p:cNvPr id="58374"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58375"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5" y="5837246"/>
            <a:ext cx="12203113"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8376" name="矩形 88"/>
          <p:cNvSpPr>
            <a:spLocks noChangeArrowheads="1"/>
          </p:cNvSpPr>
          <p:nvPr/>
        </p:nvSpPr>
        <p:spPr bwMode="auto">
          <a:xfrm>
            <a:off x="1073152" y="4494213"/>
            <a:ext cx="4545013"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58377"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19463" name="Rectangle 3"/>
          <p:cNvSpPr>
            <a:spLocks noGrp="1" noRot="1"/>
          </p:cNvSpPr>
          <p:nvPr/>
        </p:nvSpPr>
        <p:spPr>
          <a:xfrm>
            <a:off x="792164" y="1355725"/>
            <a:ext cx="10674351" cy="1874838"/>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原因分析：</a:t>
            </a:r>
            <a:r>
              <a:rPr lang="zh-CN" altLang="en-US" sz="2800">
                <a:latin typeface="楷体" pitchFamily="49" charset="-122"/>
                <a:ea typeface="楷体" pitchFamily="49" charset="-122"/>
                <a:sym typeface="楷体" pitchFamily="49" charset="-122"/>
              </a:rPr>
              <a:t>大部分吸毒者初次吸食毒品，都是接受了毒贩和所谓朋友的免费提供的诱饵，当成瘾后，毒贩再以高价出售谋取暴利。同时还利用了青少年从众的心理，担心被同伴排斥在小团体外。</a:t>
            </a:r>
          </a:p>
        </p:txBody>
      </p:sp>
      <p:sp>
        <p:nvSpPr>
          <p:cNvPr id="19464" name="Rectangle 3"/>
          <p:cNvSpPr>
            <a:spLocks noGrp="1" noRot="1"/>
          </p:cNvSpPr>
          <p:nvPr/>
        </p:nvSpPr>
        <p:spPr>
          <a:xfrm>
            <a:off x="942979" y="3851275"/>
            <a:ext cx="10496551" cy="1874838"/>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不交坏朋友，不盲目从众，结交良师益友，</a:t>
            </a:r>
            <a:r>
              <a:rPr lang="zh-CN" altLang="en-US" sz="2800">
                <a:latin typeface="楷体" pitchFamily="49" charset="-122"/>
                <a:ea typeface="楷体" pitchFamily="49" charset="-122"/>
                <a:sym typeface="宋体" charset="-122"/>
              </a:rPr>
              <a:t>远离“特殊人群”。</a:t>
            </a:r>
          </a:p>
          <a:p>
            <a:pPr marL="377825" indent="-377825">
              <a:lnSpc>
                <a:spcPct val="120000"/>
              </a:lnSpc>
              <a:spcAft>
                <a:spcPts val="1425"/>
              </a:spcAft>
            </a:pPr>
            <a:endParaRPr lang="zh-CN" altLang="en-US" sz="2800">
              <a:latin typeface="楷体" pitchFamily="49" charset="-122"/>
              <a:ea typeface="楷体" pitchFamily="49" charset="-122"/>
              <a:sym typeface="楷体"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animEffect filter="blinds(horizontal)">
                                      <p:cBhvr>
                                        <p:cTn id="7" dur="500" fill="hold"/>
                                        <p:tgtEl>
                                          <p:spTgt spid="194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64"/>
                                        </p:tgtEl>
                                        <p:attrNameLst>
                                          <p:attrName>style.visibility</p:attrName>
                                        </p:attrNameLst>
                                      </p:cBhvr>
                                      <p:to>
                                        <p:strVal val="visible"/>
                                      </p:to>
                                    </p:set>
                                    <p:animEffect filter="blinds(horizontal)">
                                      <p:cBhvr>
                                        <p:cTn id="12" dur="500" fill="hold"/>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animBg="1"/>
      <p:bldP spid="1946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矩形 72"/>
          <p:cNvSpPr>
            <a:spLocks noChangeArrowheads="1"/>
          </p:cNvSpPr>
          <p:nvPr/>
        </p:nvSpPr>
        <p:spPr bwMode="auto">
          <a:xfrm>
            <a:off x="-11113" y="-11113"/>
            <a:ext cx="12190413"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59395" name="组合 15362"/>
          <p:cNvGrpSpPr>
            <a:grpSpLocks/>
          </p:cNvGrpSpPr>
          <p:nvPr/>
        </p:nvGrpSpPr>
        <p:grpSpPr bwMode="auto">
          <a:xfrm>
            <a:off x="71409" y="207971"/>
            <a:ext cx="1186679" cy="967191"/>
            <a:chOff x="214886" y="0"/>
            <a:chExt cx="3571302" cy="2454867"/>
          </a:xfrm>
        </p:grpSpPr>
        <p:sp>
          <p:nvSpPr>
            <p:cNvPr id="59396"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9397" name="组合 15364"/>
            <p:cNvGrpSpPr>
              <a:grpSpLocks/>
            </p:cNvGrpSpPr>
            <p:nvPr/>
          </p:nvGrpSpPr>
          <p:grpSpPr bwMode="auto">
            <a:xfrm>
              <a:off x="214886" y="814388"/>
              <a:ext cx="2574955" cy="1640479"/>
              <a:chOff x="214895" y="642827"/>
              <a:chExt cx="2575058" cy="1640193"/>
            </a:xfrm>
          </p:grpSpPr>
          <p:sp>
            <p:nvSpPr>
              <p:cNvPr id="59398"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59399"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112" y="5837246"/>
            <a:ext cx="12211051"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9400"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59401" name="直接连接符 2"/>
          <p:cNvCxnSpPr>
            <a:cxnSpLocks noChangeShapeType="1"/>
          </p:cNvCxnSpPr>
          <p:nvPr/>
        </p:nvCxnSpPr>
        <p:spPr bwMode="auto">
          <a:xfrm>
            <a:off x="8483600" y="2185991"/>
            <a:ext cx="0"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59402"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20488" name="文本框 7"/>
          <p:cNvSpPr/>
          <p:nvPr/>
        </p:nvSpPr>
        <p:spPr>
          <a:xfrm>
            <a:off x="4065589" y="400051"/>
            <a:ext cx="7624763" cy="523220"/>
          </a:xfrm>
          <a:prstGeom prst="rect">
            <a:avLst/>
          </a:prstGeom>
          <a:noFill/>
          <a:ln>
            <a:noFill/>
            <a:miter lim="800000"/>
          </a:ln>
        </p:spPr>
        <p:txBody>
          <a:bodyPr>
            <a:spAutoFit/>
          </a:bodyPr>
          <a:lstStyle/>
          <a:p>
            <a:r>
              <a:rPr lang="zh-CN" altLang="en-US" sz="2800" dirty="0">
                <a:latin typeface="汉仪菱心体简" charset="-122"/>
                <a:ea typeface="汉仪菱心体简" charset="-122"/>
                <a:sym typeface="汉仪菱心体简" charset="-122"/>
              </a:rPr>
              <a:t>陷阱四：</a:t>
            </a:r>
            <a:r>
              <a:rPr lang="en-US" altLang="zh-CN" sz="2800" dirty="0" err="1">
                <a:latin typeface="汉仪菱心体简" charset="-122"/>
                <a:ea typeface="汉仪菱心体简" charset="-122"/>
                <a:sym typeface="汉仪菱心体简" charset="-122"/>
              </a:rPr>
              <a:t>毒品是</a:t>
            </a:r>
            <a:r>
              <a:rPr lang="zh-CN" altLang="en-US" sz="2800" dirty="0">
                <a:ea typeface="汉仪菱心体简" charset="-122"/>
                <a:sym typeface="汉仪菱心体简" charset="-122"/>
              </a:rPr>
              <a:t>“</a:t>
            </a:r>
            <a:r>
              <a:rPr lang="en-US" altLang="zh-CN" sz="2800" dirty="0" err="1">
                <a:latin typeface="汉仪菱心体简" charset="-122"/>
                <a:ea typeface="汉仪菱心体简" charset="-122"/>
                <a:sym typeface="汉仪菱心体简" charset="-122"/>
              </a:rPr>
              <a:t>特效提神药</a:t>
            </a:r>
            <a:r>
              <a:rPr lang="zh-CN" altLang="en-US" sz="2800" dirty="0">
                <a:ea typeface="汉仪菱心体简" charset="-122"/>
                <a:sym typeface="汉仪菱心体简" charset="-122"/>
              </a:rPr>
              <a:t>”</a:t>
            </a:r>
            <a:endParaRPr lang="zh-CN" altLang="en-US" dirty="0">
              <a:sym typeface="Arial" charset="0"/>
            </a:endParaRPr>
          </a:p>
        </p:txBody>
      </p:sp>
      <p:sp>
        <p:nvSpPr>
          <p:cNvPr id="20489" name="Rectangle 3"/>
          <p:cNvSpPr>
            <a:spLocks noGrp="1" noRot="1"/>
          </p:cNvSpPr>
          <p:nvPr/>
        </p:nvSpPr>
        <p:spPr>
          <a:xfrm>
            <a:off x="8343901" y="1235075"/>
            <a:ext cx="3295651" cy="38798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000">
                <a:sym typeface="宋体" charset="-122"/>
              </a:rPr>
              <a:t>小方现在是我们戒毒所的一名戒毒人员，当年在高考前，她感到学习压力非常大。期中考试成绩下滑后，她只好天天熬夜学习。有个同学告诉她有一种药可以提神解乏，提高学习效率。她信以为真，结果吸毒成瘾。高考那天，她没有去考试，而是去找朋友吸毒，结果被公安机关抓获。</a:t>
            </a:r>
          </a:p>
        </p:txBody>
      </p:sp>
      <p:pic>
        <p:nvPicPr>
          <p:cNvPr id="59405" name="图片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27100" y="1349375"/>
            <a:ext cx="6851651"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9405"/>
                                        </p:tgtEl>
                                        <p:attrNameLst>
                                          <p:attrName>style.visibility</p:attrName>
                                        </p:attrNameLst>
                                      </p:cBhvr>
                                      <p:to>
                                        <p:strVal val="visible"/>
                                      </p:to>
                                    </p:set>
                                    <p:animEffect transition="in" filter="blinds(horizontal)">
                                      <p:cBhvr>
                                        <p:cTn id="7" dur="500" fill="hold"/>
                                        <p:tgtEl>
                                          <p:spTgt spid="59405"/>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20489"/>
                                        </p:tgtEl>
                                        <p:attrNameLst>
                                          <p:attrName>style.visibility</p:attrName>
                                        </p:attrNameLst>
                                      </p:cBhvr>
                                      <p:to>
                                        <p:strVal val="visible"/>
                                      </p:to>
                                    </p:set>
                                    <p:animEffect transition="in" filter="blinds(horizontal)">
                                      <p:cBhvr>
                                        <p:cTn id="10" dur="500" fill="hold"/>
                                        <p:tgtEl>
                                          <p:spTgt spid="2048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0488"/>
                                        </p:tgtEl>
                                        <p:attrNameLst>
                                          <p:attrName>style.visibility</p:attrName>
                                        </p:attrNameLst>
                                      </p:cBhvr>
                                      <p:to>
                                        <p:strVal val="visible"/>
                                      </p:to>
                                    </p:set>
                                    <p:anim calcmode="lin" valueType="num">
                                      <p:cBhvr additive="base">
                                        <p:cTn id="15" dur="500" fill="hold"/>
                                        <p:tgtEl>
                                          <p:spTgt spid="20488"/>
                                        </p:tgtEl>
                                        <p:attrNameLst>
                                          <p:attrName>ppt_x</p:attrName>
                                        </p:attrNameLst>
                                      </p:cBhvr>
                                      <p:tavLst>
                                        <p:tav tm="0">
                                          <p:val>
                                            <p:strVal val="#ppt_x"/>
                                          </p:val>
                                        </p:tav>
                                        <p:tav tm="100000">
                                          <p:val>
                                            <p:strVal val="#ppt_x"/>
                                          </p:val>
                                        </p:tav>
                                      </p:tavLst>
                                    </p:anim>
                                    <p:anim calcmode="lin" valueType="num">
                                      <p:cBhvr additive="base">
                                        <p:cTn id="16" dur="500" fill="hold"/>
                                        <p:tgtEl>
                                          <p:spTgt spid="204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animBg="1"/>
      <p:bldP spid="2048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矩形 72"/>
          <p:cNvSpPr>
            <a:spLocks noChangeArrowheads="1"/>
          </p:cNvSpPr>
          <p:nvPr/>
        </p:nvSpPr>
        <p:spPr bwMode="auto">
          <a:xfrm>
            <a:off x="-46037" y="-117475"/>
            <a:ext cx="12190413"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0419" name="组合 16386"/>
          <p:cNvGrpSpPr>
            <a:grpSpLocks/>
          </p:cNvGrpSpPr>
          <p:nvPr/>
        </p:nvGrpSpPr>
        <p:grpSpPr bwMode="auto">
          <a:xfrm>
            <a:off x="71409" y="207971"/>
            <a:ext cx="1186679" cy="967191"/>
            <a:chOff x="214886" y="0"/>
            <a:chExt cx="3571302" cy="2454867"/>
          </a:xfrm>
        </p:grpSpPr>
        <p:sp>
          <p:nvSpPr>
            <p:cNvPr id="60420"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0421" name="组合 16388"/>
            <p:cNvGrpSpPr>
              <a:grpSpLocks/>
            </p:cNvGrpSpPr>
            <p:nvPr/>
          </p:nvGrpSpPr>
          <p:grpSpPr bwMode="auto">
            <a:xfrm>
              <a:off x="214886" y="814388"/>
              <a:ext cx="2574955" cy="1640479"/>
              <a:chOff x="214895" y="642827"/>
              <a:chExt cx="2575058" cy="1640193"/>
            </a:xfrm>
          </p:grpSpPr>
          <p:sp>
            <p:nvSpPr>
              <p:cNvPr id="60422"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60423" name="图片 8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285" y="5837246"/>
            <a:ext cx="12203113"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0424"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60425"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21511" name="Rectangle 3"/>
          <p:cNvSpPr>
            <a:spLocks noGrp="1" noRot="1"/>
          </p:cNvSpPr>
          <p:nvPr/>
        </p:nvSpPr>
        <p:spPr>
          <a:xfrm>
            <a:off x="996954" y="3349625"/>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不乱服用药品，不接受别人赠药。如果真的无法自己缓解焦虑的情绪，可以寻求心理咨询师的帮助，用科学的方法帮助自己走出困境。</a:t>
            </a:r>
          </a:p>
        </p:txBody>
      </p:sp>
      <p:sp>
        <p:nvSpPr>
          <p:cNvPr id="21512" name="Rectangle 3"/>
          <p:cNvSpPr>
            <a:spLocks noGrp="1" noRot="1"/>
          </p:cNvSpPr>
          <p:nvPr/>
        </p:nvSpPr>
        <p:spPr>
          <a:xfrm>
            <a:off x="920754" y="14986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原因分析：</a:t>
            </a:r>
            <a:r>
              <a:rPr lang="zh-CN" altLang="en-US" sz="2800">
                <a:latin typeface="楷体" pitchFamily="49" charset="-122"/>
                <a:ea typeface="楷体" pitchFamily="49" charset="-122"/>
                <a:sym typeface="楷体" pitchFamily="49" charset="-122"/>
              </a:rPr>
              <a:t>青少年学业压力大，找不到正确的解压方法，乱信偏方。</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12"/>
                                        </p:tgtEl>
                                        <p:attrNameLst>
                                          <p:attrName>style.visibility</p:attrName>
                                        </p:attrNameLst>
                                      </p:cBhvr>
                                      <p:to>
                                        <p:strVal val="visible"/>
                                      </p:to>
                                    </p:set>
                                    <p:animEffect filter="blinds(horizontal)">
                                      <p:cBhvr>
                                        <p:cTn id="7" dur="500" fill="hold"/>
                                        <p:tgtEl>
                                          <p:spTgt spid="215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11"/>
                                        </p:tgtEl>
                                        <p:attrNameLst>
                                          <p:attrName>style.visibility</p:attrName>
                                        </p:attrNameLst>
                                      </p:cBhvr>
                                      <p:to>
                                        <p:strVal val="visible"/>
                                      </p:to>
                                    </p:set>
                                    <p:animEffect filter="blinds(horizontal)">
                                      <p:cBhvr>
                                        <p:cTn id="12" dur="500" fill="hold"/>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animBg="1"/>
      <p:bldP spid="215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矩形 72"/>
          <p:cNvSpPr>
            <a:spLocks noChangeArrowheads="1"/>
          </p:cNvSpPr>
          <p:nvPr/>
        </p:nvSpPr>
        <p:spPr bwMode="auto">
          <a:xfrm>
            <a:off x="0" y="0"/>
            <a:ext cx="12192000" cy="6858000"/>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1443" name="组合 17410"/>
          <p:cNvGrpSpPr>
            <a:grpSpLocks/>
          </p:cNvGrpSpPr>
          <p:nvPr/>
        </p:nvGrpSpPr>
        <p:grpSpPr bwMode="auto">
          <a:xfrm>
            <a:off x="71409" y="207964"/>
            <a:ext cx="1186679" cy="966802"/>
            <a:chOff x="214886" y="0"/>
            <a:chExt cx="3571302" cy="2456858"/>
          </a:xfrm>
        </p:grpSpPr>
        <p:sp>
          <p:nvSpPr>
            <p:cNvPr id="61444"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1445" name="组合 17412"/>
            <p:cNvGrpSpPr>
              <a:grpSpLocks/>
            </p:cNvGrpSpPr>
            <p:nvPr/>
          </p:nvGrpSpPr>
          <p:grpSpPr bwMode="auto">
            <a:xfrm>
              <a:off x="214886" y="814388"/>
              <a:ext cx="2574955" cy="1642470"/>
              <a:chOff x="214895" y="642827"/>
              <a:chExt cx="2575058" cy="1642183"/>
            </a:xfrm>
          </p:grpSpPr>
          <p:sp>
            <p:nvSpPr>
              <p:cNvPr id="61446" name="文本框 14"/>
              <p:cNvSpPr>
                <a:spLocks noChangeArrowheads="1"/>
              </p:cNvSpPr>
              <p:nvPr/>
            </p:nvSpPr>
            <p:spPr bwMode="auto">
              <a:xfrm>
                <a:off x="214895" y="642827"/>
                <a:ext cx="2575058" cy="1642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sp>
        <p:nvSpPr>
          <p:cNvPr id="61447"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pic>
        <p:nvPicPr>
          <p:cNvPr id="61448"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4701"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449"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61450" name="直接连接符 2"/>
          <p:cNvCxnSpPr>
            <a:cxnSpLocks noChangeShapeType="1"/>
          </p:cNvCxnSpPr>
          <p:nvPr/>
        </p:nvCxnSpPr>
        <p:spPr bwMode="auto">
          <a:xfrm>
            <a:off x="8318500" y="2363789"/>
            <a:ext cx="0"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22536" name="文本框 7"/>
          <p:cNvSpPr/>
          <p:nvPr/>
        </p:nvSpPr>
        <p:spPr>
          <a:xfrm>
            <a:off x="4065589" y="400051"/>
            <a:ext cx="7624763" cy="523220"/>
          </a:xfrm>
          <a:prstGeom prst="rect">
            <a:avLst/>
          </a:prstGeom>
          <a:noFill/>
          <a:ln>
            <a:noFill/>
            <a:miter lim="800000"/>
          </a:ln>
        </p:spPr>
        <p:txBody>
          <a:bodyPr>
            <a:spAutoFit/>
          </a:bodyPr>
          <a:lstStyle/>
          <a:p>
            <a:r>
              <a:rPr lang="zh-CN" altLang="en-US" sz="2800" dirty="0">
                <a:latin typeface="汉仪菱心体简" charset="-122"/>
                <a:ea typeface="汉仪菱心体简" charset="-122"/>
                <a:sym typeface="汉仪菱心体简" charset="-122"/>
              </a:rPr>
              <a:t>陷阱五：</a:t>
            </a:r>
            <a:r>
              <a:rPr lang="en-US" altLang="zh-CN" sz="2800" dirty="0" err="1">
                <a:latin typeface="汉仪菱心体简" charset="-122"/>
                <a:ea typeface="汉仪菱心体简" charset="-122"/>
                <a:sym typeface="汉仪菱心体简" charset="-122"/>
              </a:rPr>
              <a:t>毒品是</a:t>
            </a:r>
            <a:r>
              <a:rPr lang="zh-CN" altLang="en-US" sz="2800" dirty="0">
                <a:ea typeface="汉仪菱心体简" charset="-122"/>
                <a:sym typeface="汉仪菱心体简" charset="-122"/>
              </a:rPr>
              <a:t>“</a:t>
            </a:r>
            <a:r>
              <a:rPr lang="en-US" altLang="zh-CN" sz="2800" dirty="0" err="1">
                <a:latin typeface="汉仪菱心体简" charset="-122"/>
                <a:ea typeface="汉仪菱心体简" charset="-122"/>
                <a:sym typeface="汉仪菱心体简" charset="-122"/>
              </a:rPr>
              <a:t>特效减肥药</a:t>
            </a:r>
            <a:r>
              <a:rPr lang="en-US" altLang="zh-CN" sz="2800" dirty="0">
                <a:latin typeface="汉仪菱心体简" charset="-122"/>
                <a:ea typeface="汉仪菱心体简" charset="-122"/>
                <a:sym typeface="汉仪菱心体简" charset="-122"/>
              </a:rPr>
              <a:t>”</a:t>
            </a:r>
            <a:endParaRPr lang="en-US" altLang="zh-CN" dirty="0">
              <a:sym typeface="Arial" charset="0"/>
            </a:endParaRPr>
          </a:p>
        </p:txBody>
      </p:sp>
      <p:sp>
        <p:nvSpPr>
          <p:cNvPr id="22537" name="Rectangle 3"/>
          <p:cNvSpPr>
            <a:spLocks noGrp="1" noRot="1"/>
          </p:cNvSpPr>
          <p:nvPr/>
        </p:nvSpPr>
        <p:spPr>
          <a:xfrm>
            <a:off x="8439149" y="1566863"/>
            <a:ext cx="3295651" cy="38798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000">
                <a:sym typeface="楷体" pitchFamily="49" charset="-122"/>
              </a:rPr>
              <a:t>小叶</a:t>
            </a:r>
            <a:r>
              <a:rPr lang="zh-CN" altLang="en-US" sz="2000">
                <a:sym typeface="宋体" charset="-122"/>
              </a:rPr>
              <a:t>是个爱美的女孩，但是因为服用激素药物导致身材肥胖。偶然一次听朋友说毒品是没有副作用的特效减肥药，她跟朋友一起吸毒，朋友因吸毒过量产生幻觉，跳楼身亡，叶子感到非常害怕，主动到戒毒所戒毒。</a:t>
            </a:r>
          </a:p>
        </p:txBody>
      </p:sp>
      <p:pic>
        <p:nvPicPr>
          <p:cNvPr id="61453" name="图片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73149" y="1241426"/>
            <a:ext cx="7004051" cy="459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1453"/>
                                        </p:tgtEl>
                                        <p:attrNameLst>
                                          <p:attrName>style.visibility</p:attrName>
                                        </p:attrNameLst>
                                      </p:cBhvr>
                                      <p:to>
                                        <p:strVal val="visible"/>
                                      </p:to>
                                    </p:set>
                                    <p:animEffect transition="in" filter="blinds(horizontal)">
                                      <p:cBhvr>
                                        <p:cTn id="7" dur="500" fill="hold"/>
                                        <p:tgtEl>
                                          <p:spTgt spid="614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22537"/>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22536"/>
                                        </p:tgtEl>
                                        <p:attrNameLst>
                                          <p:attrName>style.visibility</p:attrName>
                                        </p:attrNameLst>
                                      </p:cBhvr>
                                      <p:to>
                                        <p:strVal val="visible"/>
                                      </p:to>
                                    </p:set>
                                    <p:anim calcmode="lin" valueType="num">
                                      <p:cBhvr additive="base">
                                        <p:cTn id="16" dur="500" fill="hold"/>
                                        <p:tgtEl>
                                          <p:spTgt spid="22536"/>
                                        </p:tgtEl>
                                        <p:attrNameLst>
                                          <p:attrName>ppt_x</p:attrName>
                                        </p:attrNameLst>
                                      </p:cBhvr>
                                      <p:tavLst>
                                        <p:tav tm="0">
                                          <p:val>
                                            <p:strVal val="#ppt_x"/>
                                          </p:val>
                                        </p:tav>
                                        <p:tav tm="100000">
                                          <p:val>
                                            <p:strVal val="#ppt_x"/>
                                          </p:val>
                                        </p:tav>
                                      </p:tavLst>
                                    </p:anim>
                                    <p:anim calcmode="lin" valueType="num">
                                      <p:cBhvr additive="base">
                                        <p:cTn id="17" dur="500" fill="hold"/>
                                        <p:tgtEl>
                                          <p:spTgt spid="225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6" grpId="0" animBg="1"/>
      <p:bldP spid="22537"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矩形 72"/>
          <p:cNvSpPr>
            <a:spLocks noChangeArrowheads="1"/>
          </p:cNvSpPr>
          <p:nvPr/>
        </p:nvSpPr>
        <p:spPr bwMode="auto">
          <a:xfrm>
            <a:off x="-46037" y="-117475"/>
            <a:ext cx="12190413"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2467" name="组合 18434"/>
          <p:cNvGrpSpPr>
            <a:grpSpLocks/>
          </p:cNvGrpSpPr>
          <p:nvPr/>
        </p:nvGrpSpPr>
        <p:grpSpPr bwMode="auto">
          <a:xfrm>
            <a:off x="71409" y="207971"/>
            <a:ext cx="1186679" cy="967191"/>
            <a:chOff x="214886" y="0"/>
            <a:chExt cx="3571302" cy="2454867"/>
          </a:xfrm>
        </p:grpSpPr>
        <p:sp>
          <p:nvSpPr>
            <p:cNvPr id="62468"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2469" name="组合 18436"/>
            <p:cNvGrpSpPr>
              <a:grpSpLocks/>
            </p:cNvGrpSpPr>
            <p:nvPr/>
          </p:nvGrpSpPr>
          <p:grpSpPr bwMode="auto">
            <a:xfrm>
              <a:off x="214886" y="814388"/>
              <a:ext cx="2574955" cy="1640479"/>
              <a:chOff x="214895" y="642827"/>
              <a:chExt cx="2575058" cy="1640193"/>
            </a:xfrm>
          </p:grpSpPr>
          <p:sp>
            <p:nvSpPr>
              <p:cNvPr id="62470"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62471"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5" y="5837246"/>
            <a:ext cx="12203113"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2472"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62473" name="矩形 82"/>
          <p:cNvSpPr>
            <a:spLocks noChangeArrowheads="1"/>
          </p:cNvSpPr>
          <p:nvPr/>
        </p:nvSpPr>
        <p:spPr bwMode="auto">
          <a:xfrm>
            <a:off x="1526926" y="385770"/>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23559" name="Rectangle 3"/>
          <p:cNvSpPr>
            <a:spLocks noGrp="1" noRot="1"/>
          </p:cNvSpPr>
          <p:nvPr/>
        </p:nvSpPr>
        <p:spPr>
          <a:xfrm>
            <a:off x="1008067" y="34925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不相信吸毒能减肥这种谎话。要通过加强运动和合理膳食来科学减肥。</a:t>
            </a:r>
          </a:p>
        </p:txBody>
      </p:sp>
      <p:sp>
        <p:nvSpPr>
          <p:cNvPr id="23560" name="Rectangle 3"/>
          <p:cNvSpPr>
            <a:spLocks noGrp="1" noRot="1"/>
          </p:cNvSpPr>
          <p:nvPr/>
        </p:nvSpPr>
        <p:spPr>
          <a:xfrm>
            <a:off x="920754" y="14986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原因分析：</a:t>
            </a:r>
            <a:r>
              <a:rPr lang="zh-CN" altLang="en-US" sz="2800">
                <a:latin typeface="楷体" pitchFamily="49" charset="-122"/>
                <a:ea typeface="楷体" pitchFamily="49" charset="-122"/>
                <a:sym typeface="楷体" pitchFamily="49" charset="-122"/>
              </a:rPr>
              <a:t>青春期女生爱美的心理。当一个人吸毒成瘾后，人体的各种器官都受到损害，开始时体重减轻，有人就误以为吸毒能减肥。可是后来，疾病缠身，严重者甚至会死亡。</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60"/>
                                        </p:tgtEl>
                                        <p:attrNameLst>
                                          <p:attrName>style.visibility</p:attrName>
                                        </p:attrNameLst>
                                      </p:cBhvr>
                                      <p:to>
                                        <p:strVal val="visible"/>
                                      </p:to>
                                    </p:set>
                                    <p:animEffect filter="blinds(horizontal)">
                                      <p:cBhvr>
                                        <p:cTn id="7" dur="500" fill="hold"/>
                                        <p:tgtEl>
                                          <p:spTgt spid="235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559"/>
                                        </p:tgtEl>
                                        <p:attrNameLst>
                                          <p:attrName>style.visibility</p:attrName>
                                        </p:attrNameLst>
                                      </p:cBhvr>
                                      <p:to>
                                        <p:strVal val="visible"/>
                                      </p:to>
                                    </p:set>
                                    <p:animEffect filter="blinds(horizontal)">
                                      <p:cBhvr>
                                        <p:cTn id="12" dur="500" fill="hold"/>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animBg="1"/>
      <p:bldP spid="2356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矩形 72"/>
          <p:cNvSpPr>
            <a:spLocks noChangeArrowheads="1"/>
          </p:cNvSpPr>
          <p:nvPr/>
        </p:nvSpPr>
        <p:spPr bwMode="auto">
          <a:xfrm>
            <a:off x="0" y="0"/>
            <a:ext cx="12192000" cy="6858000"/>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3491" name="组合 19458"/>
          <p:cNvGrpSpPr>
            <a:grpSpLocks/>
          </p:cNvGrpSpPr>
          <p:nvPr/>
        </p:nvGrpSpPr>
        <p:grpSpPr bwMode="auto">
          <a:xfrm>
            <a:off x="71409" y="207971"/>
            <a:ext cx="1186679" cy="967191"/>
            <a:chOff x="214886" y="0"/>
            <a:chExt cx="3571302" cy="2454867"/>
          </a:xfrm>
        </p:grpSpPr>
        <p:sp>
          <p:nvSpPr>
            <p:cNvPr id="63492"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3493" name="组合 19460"/>
            <p:cNvGrpSpPr>
              <a:grpSpLocks/>
            </p:cNvGrpSpPr>
            <p:nvPr/>
          </p:nvGrpSpPr>
          <p:grpSpPr bwMode="auto">
            <a:xfrm>
              <a:off x="214886" y="814388"/>
              <a:ext cx="2574955" cy="1640479"/>
              <a:chOff x="214895" y="642827"/>
              <a:chExt cx="2575058" cy="1640193"/>
            </a:xfrm>
          </p:grpSpPr>
          <p:sp>
            <p:nvSpPr>
              <p:cNvPr id="63494"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sp>
        <p:nvSpPr>
          <p:cNvPr id="63495" name="矩形 82"/>
          <p:cNvSpPr>
            <a:spLocks noChangeArrowheads="1"/>
          </p:cNvSpPr>
          <p:nvPr/>
        </p:nvSpPr>
        <p:spPr bwMode="auto">
          <a:xfrm>
            <a:off x="124355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pic>
        <p:nvPicPr>
          <p:cNvPr id="63496"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07083"/>
            <a:ext cx="12204701"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3497"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63498" name="直接连接符 2"/>
          <p:cNvCxnSpPr>
            <a:cxnSpLocks noChangeShapeType="1"/>
          </p:cNvCxnSpPr>
          <p:nvPr/>
        </p:nvCxnSpPr>
        <p:spPr bwMode="auto">
          <a:xfrm>
            <a:off x="8318500" y="2363789"/>
            <a:ext cx="0"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24584" name="文本框 7"/>
          <p:cNvSpPr/>
          <p:nvPr/>
        </p:nvSpPr>
        <p:spPr>
          <a:xfrm>
            <a:off x="4065589" y="400051"/>
            <a:ext cx="7624763" cy="523220"/>
          </a:xfrm>
          <a:prstGeom prst="rect">
            <a:avLst/>
          </a:prstGeom>
          <a:noFill/>
          <a:ln>
            <a:noFill/>
            <a:miter lim="800000"/>
          </a:ln>
        </p:spPr>
        <p:txBody>
          <a:bodyPr>
            <a:spAutoFit/>
          </a:bodyPr>
          <a:lstStyle/>
          <a:p>
            <a:r>
              <a:rPr lang="zh-CN" altLang="en-US" sz="2800">
                <a:latin typeface="汉仪菱心体简" charset="-122"/>
                <a:ea typeface="汉仪菱心体简" charset="-122"/>
                <a:sym typeface="汉仪菱心体简" charset="-122"/>
              </a:rPr>
              <a:t>陷阱六：</a:t>
            </a:r>
            <a:r>
              <a:rPr lang="en-US" altLang="zh-CN" sz="2800">
                <a:latin typeface="汉仪菱心体简" charset="-122"/>
                <a:ea typeface="汉仪菱心体简" charset="-122"/>
                <a:sym typeface="汉仪菱心体简" charset="-122"/>
              </a:rPr>
              <a:t>毒品是“穿越神药”</a:t>
            </a:r>
            <a:endParaRPr lang="zh-CN" altLang="en-US">
              <a:sym typeface="Arial" charset="0"/>
            </a:endParaRPr>
          </a:p>
        </p:txBody>
      </p:sp>
      <p:sp>
        <p:nvSpPr>
          <p:cNvPr id="24585" name="Rectangle 3"/>
          <p:cNvSpPr>
            <a:spLocks noGrp="1" noRot="1"/>
          </p:cNvSpPr>
          <p:nvPr/>
        </p:nvSpPr>
        <p:spPr>
          <a:xfrm>
            <a:off x="7723188" y="1139825"/>
            <a:ext cx="4075112" cy="38798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000">
                <a:sym typeface="宋体" charset="-122"/>
              </a:rPr>
              <a:t>小林在一次朋友的聚会上，听说毒品是“穿越神药”，吸食后想要什么就能得到什么。于是他尝试了毒品，吸食后他并没感觉到舒服，头晕的厉害，躺在床上爬不起来，吐了一床。虽然感觉不好，他还是尝试了第二次，结果他渐渐成瘾了。当他停止吸毒时，就会淌眼泪、流鼻涕、全身抽搐，骨头像被千只蚂蚁在啃食，一会坠入冰窖，一会陷入火海，非常痛苦。</a:t>
            </a:r>
          </a:p>
        </p:txBody>
      </p:sp>
      <p:pic>
        <p:nvPicPr>
          <p:cNvPr id="63501" name="图片 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19169" y="1481146"/>
            <a:ext cx="6637337" cy="436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3501"/>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2458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5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 grpId="0" animBg="1"/>
      <p:bldP spid="24585"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矩形 72"/>
          <p:cNvSpPr>
            <a:spLocks noChangeArrowheads="1"/>
          </p:cNvSpPr>
          <p:nvPr/>
        </p:nvSpPr>
        <p:spPr bwMode="auto">
          <a:xfrm>
            <a:off x="-46037" y="-117475"/>
            <a:ext cx="12190413"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4515" name="组合 20482"/>
          <p:cNvGrpSpPr>
            <a:grpSpLocks/>
          </p:cNvGrpSpPr>
          <p:nvPr/>
        </p:nvGrpSpPr>
        <p:grpSpPr bwMode="auto">
          <a:xfrm>
            <a:off x="71409" y="207971"/>
            <a:ext cx="1186679" cy="967191"/>
            <a:chOff x="214886" y="0"/>
            <a:chExt cx="3571302" cy="2454867"/>
          </a:xfrm>
        </p:grpSpPr>
        <p:sp>
          <p:nvSpPr>
            <p:cNvPr id="64516"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4517" name="组合 20484"/>
            <p:cNvGrpSpPr>
              <a:grpSpLocks/>
            </p:cNvGrpSpPr>
            <p:nvPr/>
          </p:nvGrpSpPr>
          <p:grpSpPr bwMode="auto">
            <a:xfrm>
              <a:off x="214886" y="814388"/>
              <a:ext cx="2574955" cy="1640479"/>
              <a:chOff x="214895" y="642827"/>
              <a:chExt cx="2575058" cy="1640193"/>
            </a:xfrm>
          </p:grpSpPr>
          <p:sp>
            <p:nvSpPr>
              <p:cNvPr id="64518"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64519"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5" y="5837246"/>
            <a:ext cx="12203113"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4520"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64521"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25607" name="Rectangle 3"/>
          <p:cNvSpPr>
            <a:spLocks noGrp="1" noRot="1"/>
          </p:cNvSpPr>
          <p:nvPr/>
        </p:nvSpPr>
        <p:spPr>
          <a:xfrm>
            <a:off x="1008067" y="34925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不对毒品过分好奇，不盲目追求新奇，寻找刺激。</a:t>
            </a:r>
          </a:p>
        </p:txBody>
      </p:sp>
      <p:sp>
        <p:nvSpPr>
          <p:cNvPr id="25608" name="Rectangle 3"/>
          <p:cNvSpPr>
            <a:spLocks noGrp="1" noRot="1"/>
          </p:cNvSpPr>
          <p:nvPr/>
        </p:nvSpPr>
        <p:spPr>
          <a:xfrm>
            <a:off x="920754" y="14986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原因分析：</a:t>
            </a:r>
            <a:r>
              <a:rPr lang="zh-CN" altLang="en-US" sz="2800">
                <a:latin typeface="楷体" pitchFamily="49" charset="-122"/>
                <a:ea typeface="楷体" pitchFamily="49" charset="-122"/>
                <a:sym typeface="楷体" pitchFamily="49" charset="-122"/>
              </a:rPr>
              <a:t>因为好奇，追求感官刺激，寻求生理享乐。</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8"/>
                                        </p:tgtEl>
                                        <p:attrNameLst>
                                          <p:attrName>style.visibility</p:attrName>
                                        </p:attrNameLst>
                                      </p:cBhvr>
                                      <p:to>
                                        <p:strVal val="visible"/>
                                      </p:to>
                                    </p:set>
                                    <p:animEffect filter="blinds(horizontal)">
                                      <p:cBhvr>
                                        <p:cTn id="7" dur="500" fill="hold"/>
                                        <p:tgtEl>
                                          <p:spTgt spid="256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7"/>
                                        </p:tgtEl>
                                        <p:attrNameLst>
                                          <p:attrName>style.visibility</p:attrName>
                                        </p:attrNameLst>
                                      </p:cBhvr>
                                      <p:to>
                                        <p:strVal val="visible"/>
                                      </p:to>
                                    </p:set>
                                    <p:animEffect filter="blinds(horizontal)">
                                      <p:cBhvr>
                                        <p:cTn id="12" dur="500" fill="hold"/>
                                        <p:tgtEl>
                                          <p:spTgt spid="25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p:bldP spid="2560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矩形 72"/>
          <p:cNvSpPr>
            <a:spLocks noChangeArrowheads="1"/>
          </p:cNvSpPr>
          <p:nvPr/>
        </p:nvSpPr>
        <p:spPr bwMode="auto">
          <a:xfrm>
            <a:off x="0" y="0"/>
            <a:ext cx="12192000" cy="6858000"/>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5539" name="组合 21506"/>
          <p:cNvGrpSpPr>
            <a:grpSpLocks/>
          </p:cNvGrpSpPr>
          <p:nvPr/>
        </p:nvGrpSpPr>
        <p:grpSpPr bwMode="auto">
          <a:xfrm>
            <a:off x="71409" y="207971"/>
            <a:ext cx="1186679" cy="967191"/>
            <a:chOff x="214886" y="0"/>
            <a:chExt cx="3571302" cy="2454867"/>
          </a:xfrm>
        </p:grpSpPr>
        <p:sp>
          <p:nvSpPr>
            <p:cNvPr id="65540"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5541" name="组合 21508"/>
            <p:cNvGrpSpPr>
              <a:grpSpLocks/>
            </p:cNvGrpSpPr>
            <p:nvPr/>
          </p:nvGrpSpPr>
          <p:grpSpPr bwMode="auto">
            <a:xfrm>
              <a:off x="214886" y="814388"/>
              <a:ext cx="2574955" cy="1640479"/>
              <a:chOff x="214895" y="642827"/>
              <a:chExt cx="2575058" cy="1640193"/>
            </a:xfrm>
          </p:grpSpPr>
          <p:sp>
            <p:nvSpPr>
              <p:cNvPr id="65542"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65543"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5544"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65545" name="直接连接符 2"/>
          <p:cNvCxnSpPr>
            <a:cxnSpLocks noChangeShapeType="1"/>
          </p:cNvCxnSpPr>
          <p:nvPr/>
        </p:nvCxnSpPr>
        <p:spPr bwMode="auto">
          <a:xfrm>
            <a:off x="8040689" y="2287592"/>
            <a:ext cx="1587"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65546"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26632" name="文本框 7"/>
          <p:cNvSpPr/>
          <p:nvPr/>
        </p:nvSpPr>
        <p:spPr>
          <a:xfrm>
            <a:off x="4229106" y="430213"/>
            <a:ext cx="7623175" cy="519112"/>
          </a:xfrm>
          <a:prstGeom prst="rect">
            <a:avLst/>
          </a:prstGeom>
          <a:noFill/>
          <a:ln>
            <a:noFill/>
            <a:miter lim="800000"/>
          </a:ln>
        </p:spPr>
        <p:txBody>
          <a:bodyPr>
            <a:spAutoFit/>
          </a:bodyPr>
          <a:lstStyle/>
          <a:p>
            <a:r>
              <a:rPr lang="zh-CN" altLang="en-US" sz="2800">
                <a:latin typeface="汉仪菱心体简" charset="-122"/>
                <a:ea typeface="汉仪菱心体简" charset="-122"/>
                <a:sym typeface="汉仪菱心体简" charset="-122"/>
              </a:rPr>
              <a:t>陷阱七：</a:t>
            </a:r>
            <a:r>
              <a:rPr lang="en-US" altLang="zh-CN" sz="2800">
                <a:latin typeface="汉仪菱心体简" charset="-122"/>
                <a:ea typeface="汉仪菱心体简" charset="-122"/>
                <a:sym typeface="汉仪菱心体简" charset="-122"/>
              </a:rPr>
              <a:t>吸毒</a:t>
            </a:r>
            <a:r>
              <a:rPr lang="zh-CN" altLang="en-US" sz="2800">
                <a:latin typeface="汉仪菱心体简" charset="-122"/>
                <a:ea typeface="汉仪菱心体简" charset="-122"/>
                <a:sym typeface="汉仪菱心体简" charset="-122"/>
              </a:rPr>
              <a:t>是时尚和身份的象征</a:t>
            </a:r>
            <a:endParaRPr lang="zh-CN" altLang="en-US">
              <a:sym typeface="Arial" charset="0"/>
            </a:endParaRPr>
          </a:p>
        </p:txBody>
      </p:sp>
      <p:sp>
        <p:nvSpPr>
          <p:cNvPr id="26633" name="Rectangle 3"/>
          <p:cNvSpPr>
            <a:spLocks noGrp="1" noRot="1"/>
          </p:cNvSpPr>
          <p:nvPr/>
        </p:nvSpPr>
        <p:spPr>
          <a:xfrm>
            <a:off x="7818437" y="1306513"/>
            <a:ext cx="4049712" cy="38798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000">
                <a:sym typeface="宋体" charset="-122"/>
              </a:rPr>
              <a:t>    坤仔家庭优越，父母将其送入贵族学校上学，入学后，他发现周边同学用的东西比他还高档，出手更阔绰，他觉得很没有面子。后来有人告诉他可以帮他搞到更高端更阔气的东西，让他在同学面前出出风头，没想到这“高端”的东西竟然是毒品“宝马水”，而愚蠢的炫富行为，不仅让坤仔陷入毒坑，还把几个同学拉下了水。</a:t>
            </a:r>
          </a:p>
        </p:txBody>
      </p:sp>
      <p:pic>
        <p:nvPicPr>
          <p:cNvPr id="65549" name="图片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03288" y="1493846"/>
            <a:ext cx="6665912" cy="385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5549"/>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2663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6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2" grpId="0" animBg="1"/>
      <p:bldP spid="2663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矩形 72"/>
          <p:cNvSpPr>
            <a:spLocks noChangeArrowheads="1"/>
          </p:cNvSpPr>
          <p:nvPr/>
        </p:nvSpPr>
        <p:spPr bwMode="auto">
          <a:xfrm>
            <a:off x="-46037" y="-117475"/>
            <a:ext cx="12190413"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6563" name="组合 22530"/>
          <p:cNvGrpSpPr>
            <a:grpSpLocks/>
          </p:cNvGrpSpPr>
          <p:nvPr/>
        </p:nvGrpSpPr>
        <p:grpSpPr bwMode="auto">
          <a:xfrm>
            <a:off x="71409" y="207971"/>
            <a:ext cx="1186679" cy="967191"/>
            <a:chOff x="214886" y="0"/>
            <a:chExt cx="3571302" cy="2454867"/>
          </a:xfrm>
        </p:grpSpPr>
        <p:sp>
          <p:nvSpPr>
            <p:cNvPr id="66564"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6565" name="组合 22532"/>
            <p:cNvGrpSpPr>
              <a:grpSpLocks/>
            </p:cNvGrpSpPr>
            <p:nvPr/>
          </p:nvGrpSpPr>
          <p:grpSpPr bwMode="auto">
            <a:xfrm>
              <a:off x="214886" y="814388"/>
              <a:ext cx="2574955" cy="1640479"/>
              <a:chOff x="214895" y="642827"/>
              <a:chExt cx="2575058" cy="1640193"/>
            </a:xfrm>
          </p:grpSpPr>
          <p:sp>
            <p:nvSpPr>
              <p:cNvPr id="66566"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66567"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5" y="5837246"/>
            <a:ext cx="12203113"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6568"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66569" name="矩形 82"/>
          <p:cNvSpPr>
            <a:spLocks noChangeArrowheads="1"/>
          </p:cNvSpPr>
          <p:nvPr/>
        </p:nvSpPr>
        <p:spPr bwMode="auto">
          <a:xfrm>
            <a:off x="1326900" y="268295"/>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27655" name="Rectangle 3"/>
          <p:cNvSpPr>
            <a:spLocks noGrp="1" noRot="1"/>
          </p:cNvSpPr>
          <p:nvPr/>
        </p:nvSpPr>
        <p:spPr>
          <a:xfrm>
            <a:off x="1008067" y="34925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不虚荣、不攀比。</a:t>
            </a:r>
          </a:p>
        </p:txBody>
      </p:sp>
      <p:sp>
        <p:nvSpPr>
          <p:cNvPr id="27656" name="Rectangle 3"/>
          <p:cNvSpPr>
            <a:spLocks noGrp="1" noRot="1"/>
          </p:cNvSpPr>
          <p:nvPr/>
        </p:nvSpPr>
        <p:spPr>
          <a:xfrm>
            <a:off x="920754" y="14986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原因分析：</a:t>
            </a:r>
            <a:r>
              <a:rPr lang="zh-CN" altLang="en-US" sz="2800">
                <a:latin typeface="楷体" pitchFamily="49" charset="-122"/>
                <a:ea typeface="楷体" pitchFamily="49" charset="-122"/>
                <a:sym typeface="楷体" pitchFamily="49" charset="-122"/>
              </a:rPr>
              <a:t>虚荣和攀比。错误认为吸毒是时尚和潮流，追求虚荣，互相攀比，不辨丑恶，最终酿成悲剧。</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6"/>
                                        </p:tgtEl>
                                        <p:attrNameLst>
                                          <p:attrName>style.visibility</p:attrName>
                                        </p:attrNameLst>
                                      </p:cBhvr>
                                      <p:to>
                                        <p:strVal val="visible"/>
                                      </p:to>
                                    </p:set>
                                    <p:animEffect filter="blinds(horizontal)">
                                      <p:cBhvr>
                                        <p:cTn id="7" dur="500" fill="hold"/>
                                        <p:tgtEl>
                                          <p:spTgt spid="27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655"/>
                                        </p:tgtEl>
                                        <p:attrNameLst>
                                          <p:attrName>style.visibility</p:attrName>
                                        </p:attrNameLst>
                                      </p:cBhvr>
                                      <p:to>
                                        <p:strVal val="visible"/>
                                      </p:to>
                                    </p:set>
                                    <p:animEffect filter="blinds(horizontal)">
                                      <p:cBhvr>
                                        <p:cTn id="12" dur="500" fill="hold"/>
                                        <p:tgtEl>
                                          <p:spTgt spid="276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animBg="1"/>
      <p:bldP spid="276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矩形 72"/>
          <p:cNvSpPr>
            <a:spLocks noChangeArrowheads="1"/>
          </p:cNvSpPr>
          <p:nvPr/>
        </p:nvSpPr>
        <p:spPr bwMode="auto">
          <a:xfrm>
            <a:off x="4764" y="8"/>
            <a:ext cx="12187237" cy="685006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46083" name="组合 7170"/>
          <p:cNvGrpSpPr>
            <a:grpSpLocks/>
          </p:cNvGrpSpPr>
          <p:nvPr/>
        </p:nvGrpSpPr>
        <p:grpSpPr bwMode="auto">
          <a:xfrm>
            <a:off x="71409" y="207971"/>
            <a:ext cx="1186679" cy="967191"/>
            <a:chOff x="214886" y="0"/>
            <a:chExt cx="3571302" cy="2454867"/>
          </a:xfrm>
        </p:grpSpPr>
        <p:sp>
          <p:nvSpPr>
            <p:cNvPr id="46084"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46085" name="组合 7172"/>
            <p:cNvGrpSpPr>
              <a:grpSpLocks/>
            </p:cNvGrpSpPr>
            <p:nvPr/>
          </p:nvGrpSpPr>
          <p:grpSpPr bwMode="auto">
            <a:xfrm>
              <a:off x="214886" y="814388"/>
              <a:ext cx="2574955" cy="1640479"/>
              <a:chOff x="214895" y="642827"/>
              <a:chExt cx="2575058" cy="1640193"/>
            </a:xfrm>
          </p:grpSpPr>
          <p:sp>
            <p:nvSpPr>
              <p:cNvPr id="46086"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01</a:t>
                </a:r>
                <a:endParaRPr lang="zh-CN" altLang="en-US">
                  <a:sym typeface="Arial" charset="0"/>
                </a:endParaRPr>
              </a:p>
            </p:txBody>
          </p:sp>
        </p:grpSp>
      </p:grpSp>
      <p:pic>
        <p:nvPicPr>
          <p:cNvPr id="46087"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6088"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46089" name="Rectangle 17"/>
          <p:cNvSpPr>
            <a:spLocks noChangeArrowheads="1"/>
          </p:cNvSpPr>
          <p:nvPr/>
        </p:nvSpPr>
        <p:spPr bwMode="auto">
          <a:xfrm>
            <a:off x="0" y="2165350"/>
            <a:ext cx="12192000" cy="2527300"/>
          </a:xfrm>
          <a:prstGeom prst="rect">
            <a:avLst/>
          </a:prstGeom>
          <a:solidFill>
            <a:srgbClr val="2AB3B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Calibri" pitchFamily="34" charset="0"/>
              <a:sym typeface="Calibri" pitchFamily="34" charset="0"/>
            </a:endParaRPr>
          </a:p>
        </p:txBody>
      </p:sp>
      <p:sp>
        <p:nvSpPr>
          <p:cNvPr id="46090" name="矩形 82"/>
          <p:cNvSpPr>
            <a:spLocks noChangeArrowheads="1"/>
          </p:cNvSpPr>
          <p:nvPr/>
        </p:nvSpPr>
        <p:spPr bwMode="auto">
          <a:xfrm>
            <a:off x="134912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dirty="0">
                <a:solidFill>
                  <a:srgbClr val="FF0000"/>
                </a:solidFill>
                <a:latin typeface="微软雅黑" pitchFamily="34" charset="-122"/>
                <a:ea typeface="微软雅黑" pitchFamily="34" charset="-122"/>
                <a:sym typeface="微软雅黑" pitchFamily="34" charset="-122"/>
              </a:rPr>
              <a:t>认识毒品</a:t>
            </a:r>
            <a:endParaRPr lang="zh-CN" altLang="en-US" dirty="0">
              <a:solidFill>
                <a:srgbClr val="FF0000"/>
              </a:solidFill>
              <a:sym typeface="Arial" charset="0"/>
            </a:endParaRPr>
          </a:p>
        </p:txBody>
      </p:sp>
      <p:sp>
        <p:nvSpPr>
          <p:cNvPr id="46091" name="文本框 1"/>
          <p:cNvSpPr>
            <a:spLocks noChangeArrowheads="1"/>
          </p:cNvSpPr>
          <p:nvPr/>
        </p:nvSpPr>
        <p:spPr bwMode="auto">
          <a:xfrm>
            <a:off x="406406" y="2366968"/>
            <a:ext cx="115236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gn="ctr"/>
            <a:r>
              <a:rPr lang="zh-CN" altLang="en-US" sz="4000" dirty="0">
                <a:solidFill>
                  <a:srgbClr val="FFFFFF"/>
                </a:solidFill>
                <a:latin typeface="微软雅黑" pitchFamily="34" charset="-122"/>
                <a:ea typeface="微软雅黑" pitchFamily="34" charset="-122"/>
                <a:sym typeface="Arial" charset="0"/>
              </a:rPr>
              <a:t>近两年，娱乐圈可谓是风起云涌，明星吸毒被抓的新闻频繁的让人有点措不及防。明知吸毒有害，为什么还是有人吸？毒品有什么魔力让人这么着魔呢？</a:t>
            </a:r>
          </a:p>
        </p:txBody>
      </p:sp>
      <p:sp>
        <p:nvSpPr>
          <p:cNvPr id="7177" name="椭圆 13"/>
          <p:cNvSpPr/>
          <p:nvPr/>
        </p:nvSpPr>
        <p:spPr>
          <a:xfrm>
            <a:off x="7794625" y="217496"/>
            <a:ext cx="3149600" cy="1247775"/>
          </a:xfrm>
          <a:prstGeom prst="ellipse">
            <a:avLst/>
          </a:prstGeom>
          <a:solidFill>
            <a:srgbClr val="33CCCC"/>
          </a:solidFill>
          <a:ln w="12700" cap="flat" cmpd="sng" algn="ctr">
            <a:solidFill>
              <a:srgbClr val="008080"/>
            </a:solidFill>
            <a:prstDash val="solid"/>
            <a:miter lim="800000"/>
            <a:headEnd type="none" w="med" len="med"/>
            <a:tailEnd type="none" w="med" len="med"/>
          </a:ln>
        </p:spPr>
        <p:txBody>
          <a:bodyPr anchor="ctr"/>
          <a:lstStyle/>
          <a:p>
            <a:pPr algn="ctr"/>
            <a:endParaRPr lang="zh-CN" altLang="en-US">
              <a:solidFill>
                <a:srgbClr val="008080"/>
              </a:solidFill>
            </a:endParaRPr>
          </a:p>
        </p:txBody>
      </p:sp>
      <p:sp>
        <p:nvSpPr>
          <p:cNvPr id="46093" name="TextBox 14"/>
          <p:cNvSpPr>
            <a:spLocks noChangeArrowheads="1"/>
          </p:cNvSpPr>
          <p:nvPr/>
        </p:nvSpPr>
        <p:spPr bwMode="auto">
          <a:xfrm>
            <a:off x="8186743" y="392115"/>
            <a:ext cx="236537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zh-CN" altLang="en-US" dirty="0">
                <a:solidFill>
                  <a:srgbClr val="FFFFFF"/>
                </a:solidFill>
                <a:sym typeface="Arial" charset="0"/>
              </a:rPr>
              <a:t>李代沫、柯震东、张默、房祖名、王学兵、莫少聪等</a:t>
            </a:r>
          </a:p>
        </p:txBody>
      </p:sp>
      <p:sp>
        <p:nvSpPr>
          <p:cNvPr id="2" name="文本框 1"/>
          <p:cNvSpPr txBox="1"/>
          <p:nvPr/>
        </p:nvSpPr>
        <p:spPr>
          <a:xfrm>
            <a:off x="4439816" y="528831"/>
            <a:ext cx="1512168" cy="215444"/>
          </a:xfrm>
          <a:prstGeom prst="rect">
            <a:avLst/>
          </a:prstGeom>
          <a:noFill/>
        </p:spPr>
        <p:txBody>
          <a:bodyPr wrap="square" rtlCol="0">
            <a:spAutoFit/>
          </a:bodyPr>
          <a:lstStyle/>
          <a:p>
            <a:r>
              <a:rPr lang="en-US" altLang="zh-CN" sz="800" dirty="0">
                <a:solidFill>
                  <a:srgbClr val="DBF2FD"/>
                </a:solidFill>
              </a:rPr>
              <a:t>https://www.ypppt.com/</a:t>
            </a:r>
            <a:endParaRPr lang="zh-CN" altLang="en-US" sz="800" dirty="0">
              <a:solidFill>
                <a:srgbClr val="DBF2FD"/>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矩形 72"/>
          <p:cNvSpPr>
            <a:spLocks noChangeArrowheads="1"/>
          </p:cNvSpPr>
          <p:nvPr/>
        </p:nvSpPr>
        <p:spPr bwMode="auto">
          <a:xfrm>
            <a:off x="0" y="0"/>
            <a:ext cx="12192000" cy="6858000"/>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7587" name="组合 23554"/>
          <p:cNvGrpSpPr>
            <a:grpSpLocks/>
          </p:cNvGrpSpPr>
          <p:nvPr/>
        </p:nvGrpSpPr>
        <p:grpSpPr bwMode="auto">
          <a:xfrm>
            <a:off x="71409" y="207971"/>
            <a:ext cx="1186679" cy="967191"/>
            <a:chOff x="214886" y="0"/>
            <a:chExt cx="3571302" cy="2454867"/>
          </a:xfrm>
        </p:grpSpPr>
        <p:sp>
          <p:nvSpPr>
            <p:cNvPr id="67588"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7589" name="组合 23556"/>
            <p:cNvGrpSpPr>
              <a:grpSpLocks/>
            </p:cNvGrpSpPr>
            <p:nvPr/>
          </p:nvGrpSpPr>
          <p:grpSpPr bwMode="auto">
            <a:xfrm>
              <a:off x="214886" y="814388"/>
              <a:ext cx="2574955" cy="1640479"/>
              <a:chOff x="214895" y="642827"/>
              <a:chExt cx="2575058" cy="1640193"/>
            </a:xfrm>
          </p:grpSpPr>
          <p:sp>
            <p:nvSpPr>
              <p:cNvPr id="67590"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67591"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7592"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67593" name="直接连接符 2"/>
          <p:cNvCxnSpPr>
            <a:cxnSpLocks noChangeShapeType="1"/>
          </p:cNvCxnSpPr>
          <p:nvPr/>
        </p:nvCxnSpPr>
        <p:spPr bwMode="auto">
          <a:xfrm>
            <a:off x="8040689" y="2287592"/>
            <a:ext cx="1587"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67594"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28680" name="文本框 7"/>
          <p:cNvSpPr/>
          <p:nvPr/>
        </p:nvSpPr>
        <p:spPr>
          <a:xfrm>
            <a:off x="4065589" y="400051"/>
            <a:ext cx="7624763" cy="523220"/>
          </a:xfrm>
          <a:prstGeom prst="rect">
            <a:avLst/>
          </a:prstGeom>
          <a:noFill/>
          <a:ln>
            <a:noFill/>
            <a:miter lim="800000"/>
          </a:ln>
        </p:spPr>
        <p:txBody>
          <a:bodyPr>
            <a:spAutoFit/>
          </a:bodyPr>
          <a:lstStyle/>
          <a:p>
            <a:r>
              <a:rPr lang="zh-CN" altLang="en-US" sz="2800" dirty="0">
                <a:latin typeface="汉仪菱心体简" charset="-122"/>
                <a:ea typeface="汉仪菱心体简" charset="-122"/>
                <a:sym typeface="汉仪菱心体简" charset="-122"/>
              </a:rPr>
              <a:t>陷阱八：吸毒是成长的标签</a:t>
            </a:r>
          </a:p>
        </p:txBody>
      </p:sp>
      <p:sp>
        <p:nvSpPr>
          <p:cNvPr id="28681" name="Rectangle 3"/>
          <p:cNvSpPr>
            <a:spLocks noGrp="1" noRot="1"/>
          </p:cNvSpPr>
          <p:nvPr/>
        </p:nvSpPr>
        <p:spPr>
          <a:xfrm>
            <a:off x="7862894" y="1531938"/>
            <a:ext cx="3914775" cy="3879850"/>
          </a:xfrm>
          <a:prstGeom prst="rect">
            <a:avLst/>
          </a:prstGeom>
          <a:noFill/>
          <a:ln>
            <a:noFill/>
            <a:miter lim="800000"/>
          </a:ln>
        </p:spPr>
        <p:txBody>
          <a:bodyPr lIns="0" tIns="31110" rIns="0" bIns="0"/>
          <a:lstStyle/>
          <a:p>
            <a:pPr marL="377825" indent="-377825">
              <a:lnSpc>
                <a:spcPct val="120000"/>
              </a:lnSpc>
              <a:spcAft>
                <a:spcPts val="1425"/>
              </a:spcAft>
            </a:pPr>
            <a:r>
              <a:rPr lang="zh-CN" altLang="en-US" sz="2000">
                <a:sym typeface="Arial" charset="0"/>
              </a:rPr>
              <a:t>            </a:t>
            </a:r>
            <a:r>
              <a:rPr lang="zh-CN" altLang="en-US">
                <a:sym typeface="Arial" charset="0"/>
              </a:rPr>
              <a:t>康康从小跟奶奶一起在农村老家生活，初中时才被县城的父母接到身边。环境的改变，尤其是对父母管教方式的不适应，让康康变得极为叛逆。他结交社会上的不良青年，这些青年告诉他，“父母不让做的，我们偏偏要做”，“你说毒品可怕，我就不怕”“你说吸毒难戒，我就吸一个给你看”。这才是年轻人的个性和态度。最终康康因为赌气和叛逆走上了吸毒的歪路。</a:t>
            </a:r>
          </a:p>
          <a:p>
            <a:pPr marL="377825" indent="-377825">
              <a:lnSpc>
                <a:spcPct val="120000"/>
              </a:lnSpc>
              <a:spcAft>
                <a:spcPts val="1425"/>
              </a:spcAft>
            </a:pPr>
            <a:endParaRPr lang="zh-CN" altLang="en-US" sz="2000">
              <a:sym typeface="宋体" charset="-122"/>
            </a:endParaRPr>
          </a:p>
        </p:txBody>
      </p:sp>
      <p:pic>
        <p:nvPicPr>
          <p:cNvPr id="67597" name="图片 26"/>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27100" y="1512888"/>
            <a:ext cx="6451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7598" name="图片 26"/>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15988" y="1512888"/>
            <a:ext cx="6451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98"/>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2868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6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animBg="1"/>
      <p:bldP spid="28681"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矩形 72"/>
          <p:cNvSpPr>
            <a:spLocks noChangeArrowheads="1"/>
          </p:cNvSpPr>
          <p:nvPr/>
        </p:nvSpPr>
        <p:spPr bwMode="auto">
          <a:xfrm>
            <a:off x="-46037" y="-117475"/>
            <a:ext cx="12190413"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8611" name="组合 24578"/>
          <p:cNvGrpSpPr>
            <a:grpSpLocks/>
          </p:cNvGrpSpPr>
          <p:nvPr/>
        </p:nvGrpSpPr>
        <p:grpSpPr bwMode="auto">
          <a:xfrm>
            <a:off x="71409" y="207971"/>
            <a:ext cx="1186679" cy="967191"/>
            <a:chOff x="214886" y="0"/>
            <a:chExt cx="3571302" cy="2454867"/>
          </a:xfrm>
        </p:grpSpPr>
        <p:sp>
          <p:nvSpPr>
            <p:cNvPr id="68612"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8613" name="组合 24580"/>
            <p:cNvGrpSpPr>
              <a:grpSpLocks/>
            </p:cNvGrpSpPr>
            <p:nvPr/>
          </p:nvGrpSpPr>
          <p:grpSpPr bwMode="auto">
            <a:xfrm>
              <a:off x="214886" y="814388"/>
              <a:ext cx="2574955" cy="1640479"/>
              <a:chOff x="214895" y="642827"/>
              <a:chExt cx="2575058" cy="1640193"/>
            </a:xfrm>
          </p:grpSpPr>
          <p:sp>
            <p:nvSpPr>
              <p:cNvPr id="68614"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68615"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5" y="5837246"/>
            <a:ext cx="12203113"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8616"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68617"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29703" name="Rectangle 3"/>
          <p:cNvSpPr>
            <a:spLocks noGrp="1" noRot="1"/>
          </p:cNvSpPr>
          <p:nvPr/>
        </p:nvSpPr>
        <p:spPr>
          <a:xfrm>
            <a:off x="1008067" y="34925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不跟父母赌气，多跟父母沟通，正确处理逆反的情绪，不做法律不允许的事情。</a:t>
            </a:r>
          </a:p>
          <a:p>
            <a:pPr marL="377825" indent="-377825">
              <a:lnSpc>
                <a:spcPct val="120000"/>
              </a:lnSpc>
              <a:spcAft>
                <a:spcPts val="1425"/>
              </a:spcAft>
            </a:pPr>
            <a:endParaRPr lang="zh-CN" altLang="en-US" sz="2800">
              <a:latin typeface="楷体" pitchFamily="49" charset="-122"/>
              <a:ea typeface="楷体" pitchFamily="49" charset="-122"/>
              <a:sym typeface="楷体" pitchFamily="49" charset="-122"/>
            </a:endParaRPr>
          </a:p>
        </p:txBody>
      </p:sp>
      <p:sp>
        <p:nvSpPr>
          <p:cNvPr id="29704" name="Rectangle 3"/>
          <p:cNvSpPr>
            <a:spLocks noGrp="1" noRot="1"/>
          </p:cNvSpPr>
          <p:nvPr/>
        </p:nvSpPr>
        <p:spPr>
          <a:xfrm>
            <a:off x="920754" y="14986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原因分析：</a:t>
            </a:r>
            <a:r>
              <a:rPr lang="zh-CN" altLang="en-US" sz="2800">
                <a:latin typeface="楷体" pitchFamily="49" charset="-122"/>
                <a:ea typeface="楷体" pitchFamily="49" charset="-122"/>
                <a:sym typeface="楷体" pitchFamily="49" charset="-122"/>
              </a:rPr>
              <a:t>赌气和逆反心理。</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04"/>
                                        </p:tgtEl>
                                        <p:attrNameLst>
                                          <p:attrName>style.visibility</p:attrName>
                                        </p:attrNameLst>
                                      </p:cBhvr>
                                      <p:to>
                                        <p:strVal val="visible"/>
                                      </p:to>
                                    </p:set>
                                    <p:animEffect filter="blinds(horizontal)">
                                      <p:cBhvr>
                                        <p:cTn id="7" dur="500" fill="hold"/>
                                        <p:tgtEl>
                                          <p:spTgt spid="297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703"/>
                                        </p:tgtEl>
                                        <p:attrNameLst>
                                          <p:attrName>style.visibility</p:attrName>
                                        </p:attrNameLst>
                                      </p:cBhvr>
                                      <p:to>
                                        <p:strVal val="visible"/>
                                      </p:to>
                                    </p:set>
                                    <p:animEffect filter="blinds(horizontal)">
                                      <p:cBhvr>
                                        <p:cTn id="12" dur="500" fill="hold"/>
                                        <p:tgtEl>
                                          <p:spTgt spid="29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animBg="1"/>
      <p:bldP spid="2970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矩形 72"/>
          <p:cNvSpPr>
            <a:spLocks noChangeArrowheads="1"/>
          </p:cNvSpPr>
          <p:nvPr/>
        </p:nvSpPr>
        <p:spPr bwMode="auto">
          <a:xfrm>
            <a:off x="-12697" y="-66675"/>
            <a:ext cx="12188825"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69635" name="组合 25602"/>
          <p:cNvGrpSpPr>
            <a:grpSpLocks/>
          </p:cNvGrpSpPr>
          <p:nvPr/>
        </p:nvGrpSpPr>
        <p:grpSpPr bwMode="auto">
          <a:xfrm>
            <a:off x="71409" y="207971"/>
            <a:ext cx="1186679" cy="967191"/>
            <a:chOff x="214886" y="0"/>
            <a:chExt cx="3571302" cy="2454867"/>
          </a:xfrm>
        </p:grpSpPr>
        <p:sp>
          <p:nvSpPr>
            <p:cNvPr id="69636"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9637" name="组合 25604"/>
            <p:cNvGrpSpPr>
              <a:grpSpLocks/>
            </p:cNvGrpSpPr>
            <p:nvPr/>
          </p:nvGrpSpPr>
          <p:grpSpPr bwMode="auto">
            <a:xfrm>
              <a:off x="214886" y="814388"/>
              <a:ext cx="2574955" cy="1640479"/>
              <a:chOff x="214895" y="642827"/>
              <a:chExt cx="2575058" cy="1640193"/>
            </a:xfrm>
          </p:grpSpPr>
          <p:sp>
            <p:nvSpPr>
              <p:cNvPr id="69638"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69639"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2700" y="5802321"/>
            <a:ext cx="12201525"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9640"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69641" name="直接连接符 2"/>
          <p:cNvCxnSpPr>
            <a:cxnSpLocks noChangeShapeType="1"/>
          </p:cNvCxnSpPr>
          <p:nvPr/>
        </p:nvCxnSpPr>
        <p:spPr bwMode="auto">
          <a:xfrm>
            <a:off x="8040689" y="2287592"/>
            <a:ext cx="1587"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69642"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FFFF"/>
                </a:solidFill>
                <a:latin typeface="微软雅黑" pitchFamily="34" charset="-122"/>
                <a:ea typeface="微软雅黑" pitchFamily="34" charset="-122"/>
                <a:sym typeface="微软雅黑" pitchFamily="34" charset="-122"/>
              </a:rPr>
              <a:t>认识陷阱</a:t>
            </a:r>
            <a:endParaRPr lang="zh-CN" altLang="en-US">
              <a:sym typeface="Arial" charset="0"/>
            </a:endParaRPr>
          </a:p>
        </p:txBody>
      </p:sp>
      <p:sp>
        <p:nvSpPr>
          <p:cNvPr id="30728" name="文本框 7"/>
          <p:cNvSpPr/>
          <p:nvPr/>
        </p:nvSpPr>
        <p:spPr>
          <a:xfrm>
            <a:off x="3797301" y="431800"/>
            <a:ext cx="7624763" cy="523220"/>
          </a:xfrm>
          <a:prstGeom prst="rect">
            <a:avLst/>
          </a:prstGeom>
          <a:noFill/>
          <a:ln>
            <a:noFill/>
            <a:miter lim="800000"/>
          </a:ln>
        </p:spPr>
        <p:txBody>
          <a:bodyPr>
            <a:spAutoFit/>
          </a:bodyPr>
          <a:lstStyle/>
          <a:p>
            <a:r>
              <a:rPr lang="zh-CN" altLang="en-US" sz="2800">
                <a:latin typeface="汉仪菱心体简" charset="-122"/>
                <a:ea typeface="汉仪菱心体简" charset="-122"/>
                <a:sym typeface="汉仪菱心体简" charset="-122"/>
              </a:rPr>
              <a:t>陷阱九：</a:t>
            </a:r>
            <a:r>
              <a:rPr lang="en-US" altLang="zh-CN" sz="2800">
                <a:latin typeface="汉仪菱心体简" charset="-122"/>
                <a:ea typeface="汉仪菱心体简" charset="-122"/>
                <a:sym typeface="汉仪菱心体简" charset="-122"/>
              </a:rPr>
              <a:t>毒品可以让你忘却一切烦恼</a:t>
            </a:r>
            <a:endParaRPr lang="zh-CN" altLang="en-US">
              <a:sym typeface="Arial" charset="0"/>
            </a:endParaRPr>
          </a:p>
        </p:txBody>
      </p:sp>
      <p:sp>
        <p:nvSpPr>
          <p:cNvPr id="30729" name="Rectangle 3"/>
          <p:cNvSpPr>
            <a:spLocks noGrp="1" noRot="1"/>
          </p:cNvSpPr>
          <p:nvPr/>
        </p:nvSpPr>
        <p:spPr>
          <a:xfrm>
            <a:off x="6832601" y="1558925"/>
            <a:ext cx="5124451" cy="4014788"/>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000">
                <a:sym typeface="宋体" charset="-122"/>
              </a:rPr>
              <a:t>佩佩从小学到初中一直是一名品学兼优的好学生，以全县前十名的成绩考入县一中，开始了住校生活。沉默内向的佩佩在校期间生活并不愉快，在寝室姐妹丢失生活费事件中，无辜的佩佩成了最大嫌疑人，同学的排挤加上远离家人，佩佩痛苦万分，此时他碰上了已经辍学的初中旧友，他们说：毒品可以让你忘却一切烦恼，于是佩佩学着和他们一起用毒品麻醉自己，逃避现实。一个品学兼优的孩子沦为瘾君子。</a:t>
            </a:r>
          </a:p>
        </p:txBody>
      </p:sp>
      <p:pic>
        <p:nvPicPr>
          <p:cNvPr id="69645" name="图片 4"/>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50869" y="1558925"/>
            <a:ext cx="6281737"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9645"/>
                                        </p:tgtEl>
                                        <p:attrNameLst>
                                          <p:attrName>style.visibility</p:attrName>
                                        </p:attrNameLst>
                                      </p:cBhvr>
                                      <p:to>
                                        <p:strVal val="visible"/>
                                      </p:to>
                                    </p:set>
                                    <p:animEffect transition="in" filter="blinds(horizontal)">
                                      <p:cBhvr>
                                        <p:cTn id="7" dur="500" fill="hold"/>
                                        <p:tgtEl>
                                          <p:spTgt spid="69645"/>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30729"/>
                                        </p:tgtEl>
                                        <p:attrNameLst>
                                          <p:attrName>style.visibility</p:attrName>
                                        </p:attrNameLst>
                                      </p:cBhvr>
                                      <p:to>
                                        <p:strVal val="visible"/>
                                      </p:to>
                                    </p:set>
                                    <p:animEffect transition="in" filter="blinds(horizontal)">
                                      <p:cBhvr>
                                        <p:cTn id="10" dur="500" fill="hold"/>
                                        <p:tgtEl>
                                          <p:spTgt spid="3072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0728"/>
                                        </p:tgtEl>
                                        <p:attrNameLst>
                                          <p:attrName>style.visibility</p:attrName>
                                        </p:attrNameLst>
                                      </p:cBhvr>
                                      <p:to>
                                        <p:strVal val="visible"/>
                                      </p:to>
                                    </p:set>
                                    <p:animEffect transition="in" filter="blinds(horizontal)">
                                      <p:cBhvr>
                                        <p:cTn id="15" dur="500" fill="hold"/>
                                        <p:tgtEl>
                                          <p:spTgt spid="3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 grpId="0" animBg="1"/>
      <p:bldP spid="30729"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矩形 72"/>
          <p:cNvSpPr>
            <a:spLocks noChangeArrowheads="1"/>
          </p:cNvSpPr>
          <p:nvPr/>
        </p:nvSpPr>
        <p:spPr bwMode="auto">
          <a:xfrm>
            <a:off x="-46037" y="-117475"/>
            <a:ext cx="12190413"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70659" name="组合 26626"/>
          <p:cNvGrpSpPr>
            <a:grpSpLocks/>
          </p:cNvGrpSpPr>
          <p:nvPr/>
        </p:nvGrpSpPr>
        <p:grpSpPr bwMode="auto">
          <a:xfrm>
            <a:off x="71409" y="207971"/>
            <a:ext cx="1186679" cy="967191"/>
            <a:chOff x="214886" y="0"/>
            <a:chExt cx="3571302" cy="2454867"/>
          </a:xfrm>
        </p:grpSpPr>
        <p:sp>
          <p:nvSpPr>
            <p:cNvPr id="70660"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70661" name="组合 26628"/>
            <p:cNvGrpSpPr>
              <a:grpSpLocks/>
            </p:cNvGrpSpPr>
            <p:nvPr/>
          </p:nvGrpSpPr>
          <p:grpSpPr bwMode="auto">
            <a:xfrm>
              <a:off x="214886" y="814388"/>
              <a:ext cx="2574955" cy="1640479"/>
              <a:chOff x="214895" y="642827"/>
              <a:chExt cx="2575058" cy="1640193"/>
            </a:xfrm>
          </p:grpSpPr>
          <p:sp>
            <p:nvSpPr>
              <p:cNvPr id="70662"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70663"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5" y="5837246"/>
            <a:ext cx="12203113"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0664"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70665"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FFFF"/>
                </a:solidFill>
                <a:latin typeface="微软雅黑" pitchFamily="34" charset="-122"/>
                <a:ea typeface="微软雅黑" pitchFamily="34" charset="-122"/>
                <a:sym typeface="微软雅黑" pitchFamily="34" charset="-122"/>
              </a:rPr>
              <a:t>认识陷阱</a:t>
            </a:r>
            <a:endParaRPr lang="zh-CN" altLang="en-US">
              <a:sym typeface="Arial" charset="0"/>
            </a:endParaRPr>
          </a:p>
        </p:txBody>
      </p:sp>
      <p:sp>
        <p:nvSpPr>
          <p:cNvPr id="31751" name="Rectangle 3"/>
          <p:cNvSpPr>
            <a:spLocks noGrp="1" noRot="1"/>
          </p:cNvSpPr>
          <p:nvPr/>
        </p:nvSpPr>
        <p:spPr>
          <a:xfrm>
            <a:off x="1008067" y="34925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不逃避现实，用积极的心态面对生活，正确对待困难和挫折。</a:t>
            </a:r>
          </a:p>
        </p:txBody>
      </p:sp>
      <p:sp>
        <p:nvSpPr>
          <p:cNvPr id="31752" name="Rectangle 3"/>
          <p:cNvSpPr>
            <a:spLocks noGrp="1" noRot="1"/>
          </p:cNvSpPr>
          <p:nvPr/>
        </p:nvSpPr>
        <p:spPr>
          <a:xfrm>
            <a:off x="920754" y="14986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原因分析：</a:t>
            </a:r>
            <a:r>
              <a:rPr lang="zh-CN" altLang="en-US" sz="2800">
                <a:latin typeface="楷体" pitchFamily="49" charset="-122"/>
                <a:ea typeface="楷体" pitchFamily="49" charset="-122"/>
                <a:sym typeface="楷体" pitchFamily="49" charset="-122"/>
              </a:rPr>
              <a:t>逃避和自暴自弃的心理。</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52"/>
                                        </p:tgtEl>
                                        <p:attrNameLst>
                                          <p:attrName>style.visibility</p:attrName>
                                        </p:attrNameLst>
                                      </p:cBhvr>
                                      <p:to>
                                        <p:strVal val="visible"/>
                                      </p:to>
                                    </p:set>
                                    <p:animEffect filter="blinds(horizontal)">
                                      <p:cBhvr>
                                        <p:cTn id="7" dur="500" fill="hold"/>
                                        <p:tgtEl>
                                          <p:spTgt spid="317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751"/>
                                        </p:tgtEl>
                                        <p:attrNameLst>
                                          <p:attrName>style.visibility</p:attrName>
                                        </p:attrNameLst>
                                      </p:cBhvr>
                                      <p:to>
                                        <p:strVal val="visible"/>
                                      </p:to>
                                    </p:set>
                                    <p:animEffect filter="blinds(horizontal)">
                                      <p:cBhvr>
                                        <p:cTn id="12" dur="500" fill="hold"/>
                                        <p:tgtEl>
                                          <p:spTgt spid="31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1" grpId="0" animBg="1"/>
      <p:bldP spid="3175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矩形 72"/>
          <p:cNvSpPr>
            <a:spLocks noChangeArrowheads="1"/>
          </p:cNvSpPr>
          <p:nvPr/>
        </p:nvSpPr>
        <p:spPr bwMode="auto">
          <a:xfrm>
            <a:off x="-4764" y="-77788"/>
            <a:ext cx="12187239" cy="685006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71683" name="组合 27650"/>
          <p:cNvGrpSpPr>
            <a:grpSpLocks/>
          </p:cNvGrpSpPr>
          <p:nvPr/>
        </p:nvGrpSpPr>
        <p:grpSpPr bwMode="auto">
          <a:xfrm>
            <a:off x="71409" y="207971"/>
            <a:ext cx="1186679" cy="967191"/>
            <a:chOff x="214886" y="0"/>
            <a:chExt cx="3571302" cy="2454867"/>
          </a:xfrm>
        </p:grpSpPr>
        <p:sp>
          <p:nvSpPr>
            <p:cNvPr id="71684"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71685" name="组合 27652"/>
            <p:cNvGrpSpPr>
              <a:grpSpLocks/>
            </p:cNvGrpSpPr>
            <p:nvPr/>
          </p:nvGrpSpPr>
          <p:grpSpPr bwMode="auto">
            <a:xfrm>
              <a:off x="214886" y="814388"/>
              <a:ext cx="2574955" cy="1640479"/>
              <a:chOff x="214895" y="642827"/>
              <a:chExt cx="2575058" cy="1640193"/>
            </a:xfrm>
          </p:grpSpPr>
          <p:sp>
            <p:nvSpPr>
              <p:cNvPr id="71686"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03</a:t>
                </a:r>
                <a:endParaRPr lang="zh-CN" altLang="en-US">
                  <a:sym typeface="Arial" charset="0"/>
                </a:endParaRPr>
              </a:p>
            </p:txBody>
          </p:sp>
        </p:grpSp>
      </p:grpSp>
      <p:pic>
        <p:nvPicPr>
          <p:cNvPr id="71687"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1688"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71689" name="直接连接符 2"/>
          <p:cNvCxnSpPr>
            <a:cxnSpLocks noChangeShapeType="1"/>
          </p:cNvCxnSpPr>
          <p:nvPr/>
        </p:nvCxnSpPr>
        <p:spPr bwMode="auto">
          <a:xfrm>
            <a:off x="6257925" y="2471738"/>
            <a:ext cx="0"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71690" name="Rectangle 17"/>
          <p:cNvSpPr>
            <a:spLocks noChangeArrowheads="1"/>
          </p:cNvSpPr>
          <p:nvPr/>
        </p:nvSpPr>
        <p:spPr bwMode="auto">
          <a:xfrm>
            <a:off x="0" y="2165350"/>
            <a:ext cx="12192000" cy="2527300"/>
          </a:xfrm>
          <a:prstGeom prst="rect">
            <a:avLst/>
          </a:prstGeom>
          <a:solidFill>
            <a:srgbClr val="2AB3B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Calibri" pitchFamily="34" charset="0"/>
              <a:sym typeface="Calibri" pitchFamily="34" charset="0"/>
            </a:endParaRPr>
          </a:p>
        </p:txBody>
      </p:sp>
      <p:sp>
        <p:nvSpPr>
          <p:cNvPr id="71691"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拒毒方法</a:t>
            </a:r>
            <a:endParaRPr lang="zh-CN" altLang="en-US">
              <a:solidFill>
                <a:srgbClr val="FF0000"/>
              </a:solidFill>
              <a:sym typeface="Arial" charset="0"/>
            </a:endParaRPr>
          </a:p>
        </p:txBody>
      </p:sp>
      <p:sp>
        <p:nvSpPr>
          <p:cNvPr id="71692" name="文本框 1"/>
          <p:cNvSpPr>
            <a:spLocks noChangeArrowheads="1"/>
          </p:cNvSpPr>
          <p:nvPr/>
        </p:nvSpPr>
        <p:spPr bwMode="auto">
          <a:xfrm>
            <a:off x="2725739" y="2933708"/>
            <a:ext cx="614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gn="ctr"/>
            <a:r>
              <a:rPr lang="zh-CN" altLang="en-US" sz="4800" b="1" dirty="0">
                <a:solidFill>
                  <a:srgbClr val="FFFFFF"/>
                </a:solidFill>
                <a:latin typeface="微软雅黑" pitchFamily="34" charset="-122"/>
                <a:ea typeface="微软雅黑" pitchFamily="34" charset="-122"/>
                <a:sym typeface="微软雅黑" pitchFamily="34" charset="-122"/>
              </a:rPr>
              <a:t>抵制毒品的方法</a:t>
            </a:r>
            <a:endParaRPr lang="zh-CN" altLang="en-US" dirty="0">
              <a:sym typeface="Arial"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矩形 72"/>
          <p:cNvSpPr>
            <a:spLocks noChangeArrowheads="1"/>
          </p:cNvSpPr>
          <p:nvPr/>
        </p:nvSpPr>
        <p:spPr bwMode="auto">
          <a:xfrm>
            <a:off x="0" y="0"/>
            <a:ext cx="12192000" cy="6858000"/>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72707" name="组合 28674"/>
          <p:cNvGrpSpPr>
            <a:grpSpLocks/>
          </p:cNvGrpSpPr>
          <p:nvPr/>
        </p:nvGrpSpPr>
        <p:grpSpPr bwMode="auto">
          <a:xfrm>
            <a:off x="71409" y="207971"/>
            <a:ext cx="1186679" cy="967191"/>
            <a:chOff x="214886" y="0"/>
            <a:chExt cx="3571302" cy="2454867"/>
          </a:xfrm>
        </p:grpSpPr>
        <p:sp>
          <p:nvSpPr>
            <p:cNvPr id="72708"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72709" name="组合 28676"/>
            <p:cNvGrpSpPr>
              <a:grpSpLocks/>
            </p:cNvGrpSpPr>
            <p:nvPr/>
          </p:nvGrpSpPr>
          <p:grpSpPr bwMode="auto">
            <a:xfrm>
              <a:off x="214886" y="814388"/>
              <a:ext cx="2574955" cy="1640479"/>
              <a:chOff x="214895" y="642827"/>
              <a:chExt cx="2575058" cy="1640193"/>
            </a:xfrm>
          </p:grpSpPr>
          <p:sp>
            <p:nvSpPr>
              <p:cNvPr id="72710"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03</a:t>
                </a:r>
                <a:endParaRPr lang="zh-CN" altLang="en-US">
                  <a:sym typeface="Arial" charset="0"/>
                </a:endParaRPr>
              </a:p>
            </p:txBody>
          </p:sp>
        </p:grpSp>
      </p:grpSp>
      <p:pic>
        <p:nvPicPr>
          <p:cNvPr id="72711"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2712"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72713"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拒毒方法</a:t>
            </a:r>
            <a:endParaRPr lang="zh-CN" altLang="en-US">
              <a:solidFill>
                <a:srgbClr val="FF0000"/>
              </a:solidFill>
              <a:sym typeface="Arial" charset="0"/>
            </a:endParaRPr>
          </a:p>
        </p:txBody>
      </p:sp>
      <p:sp>
        <p:nvSpPr>
          <p:cNvPr id="33799" name="文本框 4"/>
          <p:cNvSpPr/>
          <p:nvPr/>
        </p:nvSpPr>
        <p:spPr>
          <a:xfrm>
            <a:off x="822326" y="1544642"/>
            <a:ext cx="4675188" cy="3970318"/>
          </a:xfrm>
          <a:prstGeom prst="rect">
            <a:avLst/>
          </a:prstGeom>
          <a:noFill/>
          <a:ln>
            <a:noFill/>
            <a:miter lim="800000"/>
          </a:ln>
        </p:spPr>
        <p:txBody>
          <a:bodyPr>
            <a:spAutoFit/>
          </a:bodyPr>
          <a:lstStyle/>
          <a:p>
            <a:pPr>
              <a:lnSpc>
                <a:spcPct val="150000"/>
              </a:lnSpc>
            </a:pPr>
            <a:r>
              <a:rPr lang="en-US" altLang="zh-CN" sz="2400" b="1" dirty="0">
                <a:latin typeface="楷体" pitchFamily="49" charset="-122"/>
                <a:ea typeface="楷体" pitchFamily="49" charset="-122"/>
                <a:sym typeface="楷体" pitchFamily="49" charset="-122"/>
              </a:rPr>
              <a:t>1</a:t>
            </a:r>
            <a:r>
              <a:rPr lang="zh-CN" altLang="en-US" sz="2400" b="1" dirty="0">
                <a:latin typeface="楷体" pitchFamily="49" charset="-122"/>
                <a:ea typeface="楷体" pitchFamily="49" charset="-122"/>
                <a:sym typeface="楷体" pitchFamily="49" charset="-122"/>
              </a:rPr>
              <a:t>.不相信“吸毒不会上瘾”这种谎话。</a:t>
            </a:r>
          </a:p>
          <a:p>
            <a:pPr>
              <a:lnSpc>
                <a:spcPct val="150000"/>
              </a:lnSpc>
            </a:pPr>
            <a:r>
              <a:rPr lang="en-US" altLang="zh-CN" sz="2400" b="1" dirty="0">
                <a:latin typeface="楷体" pitchFamily="49" charset="-122"/>
                <a:ea typeface="楷体" pitchFamily="49" charset="-122"/>
                <a:sym typeface="楷体" pitchFamily="49" charset="-122"/>
              </a:rPr>
              <a:t>2</a:t>
            </a:r>
            <a:r>
              <a:rPr lang="zh-CN" altLang="en-US" sz="2400" b="1" dirty="0">
                <a:latin typeface="楷体" pitchFamily="49" charset="-122"/>
                <a:ea typeface="楷体" pitchFamily="49" charset="-122"/>
                <a:sym typeface="楷体" pitchFamily="49" charset="-122"/>
              </a:rPr>
              <a:t>.不尝试可疑的“娱乐性食品”。</a:t>
            </a:r>
          </a:p>
          <a:p>
            <a:pPr>
              <a:lnSpc>
                <a:spcPct val="150000"/>
              </a:lnSpc>
            </a:pPr>
            <a:r>
              <a:rPr lang="en-US" altLang="zh-CN" sz="2400" b="1" dirty="0">
                <a:latin typeface="楷体" pitchFamily="49" charset="-122"/>
                <a:ea typeface="楷体" pitchFamily="49" charset="-122"/>
                <a:sym typeface="楷体" pitchFamily="49" charset="-122"/>
              </a:rPr>
              <a:t>3</a:t>
            </a:r>
            <a:r>
              <a:rPr lang="zh-CN" altLang="en-US" sz="2400" b="1" dirty="0">
                <a:latin typeface="楷体" pitchFamily="49" charset="-122"/>
                <a:ea typeface="楷体" pitchFamily="49" charset="-122"/>
                <a:sym typeface="楷体" pitchFamily="49" charset="-122"/>
              </a:rPr>
              <a:t>.不交坏朋友，不盲目从众。</a:t>
            </a:r>
          </a:p>
          <a:p>
            <a:pPr>
              <a:lnSpc>
                <a:spcPct val="150000"/>
              </a:lnSpc>
            </a:pPr>
            <a:r>
              <a:rPr lang="en-US" altLang="zh-CN" sz="2400" b="1" dirty="0">
                <a:latin typeface="楷体" pitchFamily="49" charset="-122"/>
                <a:ea typeface="楷体" pitchFamily="49" charset="-122"/>
                <a:sym typeface="楷体" pitchFamily="49" charset="-122"/>
              </a:rPr>
              <a:t>4</a:t>
            </a:r>
            <a:r>
              <a:rPr lang="zh-CN" altLang="en-US" sz="2400" b="1" dirty="0">
                <a:latin typeface="楷体" pitchFamily="49" charset="-122"/>
                <a:ea typeface="楷体" pitchFamily="49" charset="-122"/>
                <a:sym typeface="楷体" pitchFamily="49" charset="-122"/>
              </a:rPr>
              <a:t>.不去易出现毒品的高危场所，不吃陌生人提供的食品、饮料。</a:t>
            </a:r>
          </a:p>
          <a:p>
            <a:pPr>
              <a:lnSpc>
                <a:spcPct val="150000"/>
              </a:lnSpc>
            </a:pPr>
            <a:r>
              <a:rPr lang="en-US" altLang="zh-CN" sz="2400" b="1" dirty="0">
                <a:latin typeface="楷体" pitchFamily="49" charset="-122"/>
                <a:ea typeface="楷体" pitchFamily="49" charset="-122"/>
                <a:sym typeface="楷体" pitchFamily="49" charset="-122"/>
              </a:rPr>
              <a:t>5</a:t>
            </a:r>
            <a:r>
              <a:rPr lang="zh-CN" altLang="en-US" sz="2400" b="1" dirty="0">
                <a:latin typeface="楷体" pitchFamily="49" charset="-122"/>
                <a:ea typeface="楷体" pitchFamily="49" charset="-122"/>
                <a:sym typeface="楷体" pitchFamily="49" charset="-122"/>
              </a:rPr>
              <a:t>.不虚荣、不攀比。</a:t>
            </a:r>
          </a:p>
        </p:txBody>
      </p:sp>
      <p:sp>
        <p:nvSpPr>
          <p:cNvPr id="33800" name="文本框 5"/>
          <p:cNvSpPr/>
          <p:nvPr/>
        </p:nvSpPr>
        <p:spPr>
          <a:xfrm>
            <a:off x="6429377" y="1544638"/>
            <a:ext cx="5313363" cy="4385816"/>
          </a:xfrm>
          <a:prstGeom prst="rect">
            <a:avLst/>
          </a:prstGeom>
          <a:noFill/>
          <a:ln>
            <a:noFill/>
            <a:miter lim="800000"/>
          </a:ln>
        </p:spPr>
        <p:txBody>
          <a:bodyPr>
            <a:spAutoFit/>
          </a:bodyPr>
          <a:lstStyle/>
          <a:p>
            <a:pPr>
              <a:lnSpc>
                <a:spcPct val="150000"/>
              </a:lnSpc>
            </a:pPr>
            <a:r>
              <a:rPr lang="en-US" altLang="zh-CN" sz="2400" b="1" dirty="0">
                <a:latin typeface="楷体" pitchFamily="49" charset="-122"/>
                <a:ea typeface="楷体" pitchFamily="49" charset="-122"/>
                <a:sym typeface="楷体" pitchFamily="49" charset="-122"/>
              </a:rPr>
              <a:t>6.</a:t>
            </a:r>
            <a:r>
              <a:rPr lang="zh-CN" altLang="en-US" sz="2400" b="1" dirty="0">
                <a:latin typeface="楷体" pitchFamily="49" charset="-122"/>
                <a:ea typeface="楷体" pitchFamily="49" charset="-122"/>
                <a:sym typeface="楷体" pitchFamily="49" charset="-122"/>
              </a:rPr>
              <a:t>不对毒品过分好奇，不追求生理享乐。</a:t>
            </a:r>
          </a:p>
          <a:p>
            <a:pPr>
              <a:lnSpc>
                <a:spcPct val="150000"/>
              </a:lnSpc>
            </a:pPr>
            <a:r>
              <a:rPr lang="en-US" altLang="zh-CN" sz="2400" b="1" dirty="0">
                <a:latin typeface="楷体" pitchFamily="49" charset="-122"/>
                <a:ea typeface="楷体" pitchFamily="49" charset="-122"/>
                <a:sym typeface="楷体" pitchFamily="49" charset="-122"/>
              </a:rPr>
              <a:t>7</a:t>
            </a:r>
            <a:r>
              <a:rPr lang="zh-CN" altLang="en-US" sz="2400" b="1" dirty="0">
                <a:latin typeface="楷体" pitchFamily="49" charset="-122"/>
                <a:ea typeface="楷体" pitchFamily="49" charset="-122"/>
                <a:sym typeface="楷体" pitchFamily="49" charset="-122"/>
              </a:rPr>
              <a:t>.不乱服用药品，不接受别人赠药。</a:t>
            </a:r>
            <a:endParaRPr lang="en-US" altLang="zh-CN" sz="2400" b="1" dirty="0">
              <a:latin typeface="楷体" pitchFamily="49" charset="-122"/>
              <a:ea typeface="楷体" pitchFamily="49" charset="-122"/>
              <a:sym typeface="楷体" pitchFamily="49" charset="-122"/>
            </a:endParaRPr>
          </a:p>
          <a:p>
            <a:pPr>
              <a:lnSpc>
                <a:spcPct val="150000"/>
              </a:lnSpc>
            </a:pPr>
            <a:r>
              <a:rPr lang="en-US" altLang="zh-CN" sz="2400" b="1" dirty="0">
                <a:latin typeface="楷体" pitchFamily="49" charset="-122"/>
                <a:ea typeface="楷体" pitchFamily="49" charset="-122"/>
                <a:sym typeface="楷体" pitchFamily="49" charset="-122"/>
              </a:rPr>
              <a:t>8</a:t>
            </a:r>
            <a:r>
              <a:rPr lang="zh-CN" altLang="en-US" sz="2400" b="1" dirty="0">
                <a:latin typeface="楷体" pitchFamily="49" charset="-122"/>
                <a:ea typeface="楷体" pitchFamily="49" charset="-122"/>
                <a:sym typeface="楷体" pitchFamily="49" charset="-122"/>
              </a:rPr>
              <a:t>.不为了减肥和美丽去吸毒。</a:t>
            </a:r>
            <a:endParaRPr lang="zh-CN" altLang="en-US" sz="2400" dirty="0">
              <a:sym typeface="Arial" charset="0"/>
            </a:endParaRPr>
          </a:p>
          <a:p>
            <a:pPr>
              <a:lnSpc>
                <a:spcPct val="150000"/>
              </a:lnSpc>
            </a:pPr>
            <a:r>
              <a:rPr lang="en-US" altLang="zh-CN" sz="2400" b="1" dirty="0">
                <a:latin typeface="楷体" pitchFamily="49" charset="-122"/>
                <a:ea typeface="楷体" pitchFamily="49" charset="-122"/>
                <a:sym typeface="楷体" pitchFamily="49" charset="-122"/>
              </a:rPr>
              <a:t>9</a:t>
            </a:r>
            <a:r>
              <a:rPr lang="zh-CN" altLang="en-US" sz="2400" b="1" dirty="0">
                <a:latin typeface="楷体" pitchFamily="49" charset="-122"/>
                <a:ea typeface="楷体" pitchFamily="49" charset="-122"/>
                <a:sym typeface="楷体" pitchFamily="49" charset="-122"/>
              </a:rPr>
              <a:t>.不用叛逆当借口来放纵自己沉沦、堕落。</a:t>
            </a:r>
          </a:p>
          <a:p>
            <a:pPr>
              <a:lnSpc>
                <a:spcPct val="150000"/>
              </a:lnSpc>
            </a:pPr>
            <a:r>
              <a:rPr lang="en-US" altLang="zh-CN" sz="2400" b="1" dirty="0">
                <a:latin typeface="楷体" pitchFamily="49" charset="-122"/>
                <a:ea typeface="楷体" pitchFamily="49" charset="-122"/>
                <a:sym typeface="楷体" pitchFamily="49" charset="-122"/>
              </a:rPr>
              <a:t>10</a:t>
            </a:r>
            <a:r>
              <a:rPr lang="zh-CN" altLang="en-US" sz="2400" b="1" dirty="0">
                <a:latin typeface="楷体" pitchFamily="49" charset="-122"/>
                <a:ea typeface="楷体" pitchFamily="49" charset="-122"/>
                <a:sym typeface="楷体" pitchFamily="49" charset="-122"/>
              </a:rPr>
              <a:t>.不借吸毒逃避现实，寻找解脱。</a:t>
            </a:r>
          </a:p>
          <a:p>
            <a:pPr>
              <a:lnSpc>
                <a:spcPct val="150000"/>
              </a:lnSpc>
            </a:pPr>
            <a:endParaRPr lang="zh-CN" altLang="en-US" dirty="0">
              <a:sym typeface="Arial" charset="0"/>
            </a:endParaRPr>
          </a:p>
        </p:txBody>
      </p:sp>
      <p:sp>
        <p:nvSpPr>
          <p:cNvPr id="33801" name="TextBox 14"/>
          <p:cNvSpPr/>
          <p:nvPr/>
        </p:nvSpPr>
        <p:spPr>
          <a:xfrm>
            <a:off x="5000630" y="565150"/>
            <a:ext cx="3686175" cy="579438"/>
          </a:xfrm>
          <a:prstGeom prst="rect">
            <a:avLst/>
          </a:prstGeom>
          <a:noFill/>
          <a:ln>
            <a:noFill/>
            <a:miter lim="800000"/>
          </a:ln>
        </p:spPr>
        <p:txBody>
          <a:bodyPr>
            <a:spAutoFit/>
          </a:bodyPr>
          <a:lstStyle/>
          <a:p>
            <a:r>
              <a:rPr lang="zh-CN" altLang="en-US" sz="3200">
                <a:latin typeface="微软雅黑" pitchFamily="34" charset="-122"/>
                <a:ea typeface="微软雅黑" pitchFamily="34" charset="-122"/>
                <a:sym typeface="微软雅黑" pitchFamily="34" charset="-122"/>
              </a:rPr>
              <a:t>做到“十个不”</a:t>
            </a:r>
            <a:endParaRPr lang="zh-CN" altLang="en-US">
              <a:sym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9"/>
                                        </p:tgtEl>
                                        <p:attrNameLst>
                                          <p:attrName>style.visibility</p:attrName>
                                        </p:attrNameLst>
                                      </p:cBhvr>
                                      <p:to>
                                        <p:strVal val="visible"/>
                                      </p:to>
                                    </p:set>
                                    <p:animEffect filter="blinds(horizontal)">
                                      <p:cBhvr>
                                        <p:cTn id="7" dur="500" fill="hold"/>
                                        <p:tgtEl>
                                          <p:spTgt spid="337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800"/>
                                        </p:tgtEl>
                                        <p:attrNameLst>
                                          <p:attrName>style.visibility</p:attrName>
                                        </p:attrNameLst>
                                      </p:cBhvr>
                                      <p:to>
                                        <p:strVal val="visible"/>
                                      </p:to>
                                    </p:set>
                                    <p:animEffect filter="blinds(horizontal)">
                                      <p:cBhvr>
                                        <p:cTn id="12" dur="500" fill="hold"/>
                                        <p:tgtEl>
                                          <p:spTgt spid="338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animBg="1"/>
      <p:bldP spid="3380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矩形 72"/>
          <p:cNvSpPr>
            <a:spLocks noChangeArrowheads="1"/>
          </p:cNvSpPr>
          <p:nvPr/>
        </p:nvSpPr>
        <p:spPr bwMode="auto">
          <a:xfrm>
            <a:off x="0" y="8"/>
            <a:ext cx="12192000"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sp>
        <p:nvSpPr>
          <p:cNvPr id="34819" name="矩形 16"/>
          <p:cNvSpPr/>
          <p:nvPr/>
        </p:nvSpPr>
        <p:spPr>
          <a:xfrm>
            <a:off x="6257930" y="1395420"/>
            <a:ext cx="5441951" cy="646331"/>
          </a:xfrm>
          <a:prstGeom prst="rect">
            <a:avLst/>
          </a:prstGeom>
          <a:noFill/>
          <a:ln>
            <a:noFill/>
            <a:miter lim="800000"/>
          </a:ln>
        </p:spPr>
        <p:txBody>
          <a:bodyPr>
            <a:spAutoFit/>
          </a:bodyPr>
          <a:lstStyle/>
          <a:p>
            <a:pPr>
              <a:lnSpc>
                <a:spcPct val="150000"/>
              </a:lnSpc>
              <a:spcAft>
                <a:spcPts val="600"/>
              </a:spcAft>
              <a:buClr>
                <a:srgbClr val="5ABEAA"/>
              </a:buClr>
            </a:pPr>
            <a:r>
              <a:rPr lang="en-US" altLang="zh-CN" sz="2400" b="1">
                <a:solidFill>
                  <a:srgbClr val="595959"/>
                </a:solidFill>
                <a:latin typeface="微软雅黑" pitchFamily="34" charset="-122"/>
                <a:ea typeface="微软雅黑" pitchFamily="34" charset="-122"/>
                <a:sym typeface="微软雅黑" pitchFamily="34" charset="-122"/>
              </a:rPr>
              <a:t>直截了当法——坚定直接的拒绝诱惑</a:t>
            </a:r>
            <a:endParaRPr lang="zh-CN" altLang="en-US">
              <a:sym typeface="Arial" charset="0"/>
            </a:endParaRPr>
          </a:p>
        </p:txBody>
      </p:sp>
      <p:grpSp>
        <p:nvGrpSpPr>
          <p:cNvPr id="73732" name="组合 29699"/>
          <p:cNvGrpSpPr>
            <a:grpSpLocks/>
          </p:cNvGrpSpPr>
          <p:nvPr/>
        </p:nvGrpSpPr>
        <p:grpSpPr bwMode="auto">
          <a:xfrm>
            <a:off x="5061587" y="1278579"/>
            <a:ext cx="1340804" cy="5576887"/>
            <a:chOff x="1" y="-4"/>
            <a:chExt cx="2111" cy="8782"/>
          </a:xfrm>
        </p:grpSpPr>
        <p:sp>
          <p:nvSpPr>
            <p:cNvPr id="73733" name="空心弧 11"/>
            <p:cNvSpPr>
              <a:spLocks/>
            </p:cNvSpPr>
            <p:nvPr/>
          </p:nvSpPr>
          <p:spPr bwMode="auto">
            <a:xfrm rot="16200000" flipV="1">
              <a:off x="169" y="4815"/>
              <a:ext cx="2002" cy="1884"/>
            </a:xfrm>
            <a:custGeom>
              <a:avLst/>
              <a:gdLst>
                <a:gd name="T0" fmla="*/ 5400 w 21600"/>
                <a:gd name="T1" fmla="*/ 10800 h 21600"/>
                <a:gd name="T2" fmla="*/ 10800 w 21600"/>
                <a:gd name="T3" fmla="*/ 5400 h 21600"/>
                <a:gd name="T4" fmla="*/ 16200 w 21600"/>
                <a:gd name="T5" fmla="*/ 10799 h 21600"/>
                <a:gd name="T6" fmla="*/ 21600 w 21600"/>
                <a:gd name="T7" fmla="*/ 10800 h 21600"/>
                <a:gd name="T8" fmla="*/ 10800 w 21600"/>
                <a:gd name="T9" fmla="*/ 0 h 21600"/>
                <a:gd name="T10" fmla="*/ 0 w 21600"/>
                <a:gd name="T11" fmla="*/ 10800 h 21600"/>
                <a:gd name="T12" fmla="*/ 5400 w 21600"/>
                <a:gd name="T13" fmla="*/ 108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CDDEE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zh-CN" altLang="en-US"/>
            </a:p>
          </p:txBody>
        </p:sp>
        <p:sp>
          <p:nvSpPr>
            <p:cNvPr id="73734" name="空心弧 3"/>
            <p:cNvSpPr>
              <a:spLocks/>
            </p:cNvSpPr>
            <p:nvPr/>
          </p:nvSpPr>
          <p:spPr bwMode="auto">
            <a:xfrm rot="16200000">
              <a:off x="-133" y="130"/>
              <a:ext cx="2064" cy="1795"/>
            </a:xfrm>
            <a:custGeom>
              <a:avLst/>
              <a:gdLst>
                <a:gd name="T0" fmla="*/ 5400 w 21600"/>
                <a:gd name="T1" fmla="*/ 10800 h 21600"/>
                <a:gd name="T2" fmla="*/ 10800 w 21600"/>
                <a:gd name="T3" fmla="*/ 5400 h 21600"/>
                <a:gd name="T4" fmla="*/ 16200 w 21600"/>
                <a:gd name="T5" fmla="*/ 10799 h 21600"/>
                <a:gd name="T6" fmla="*/ 21600 w 21600"/>
                <a:gd name="T7" fmla="*/ 10800 h 21600"/>
                <a:gd name="T8" fmla="*/ 10800 w 21600"/>
                <a:gd name="T9" fmla="*/ 0 h 21600"/>
                <a:gd name="T10" fmla="*/ 0 w 21600"/>
                <a:gd name="T11" fmla="*/ 10800 h 21600"/>
                <a:gd name="T12" fmla="*/ 5400 w 21600"/>
                <a:gd name="T13" fmla="*/ 108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zh-CN" altLang="en-US"/>
            </a:p>
          </p:txBody>
        </p:sp>
        <p:sp>
          <p:nvSpPr>
            <p:cNvPr id="73735" name="空心弧 4"/>
            <p:cNvSpPr>
              <a:spLocks/>
            </p:cNvSpPr>
            <p:nvPr/>
          </p:nvSpPr>
          <p:spPr bwMode="auto">
            <a:xfrm rot="16200000" flipV="1">
              <a:off x="168" y="1675"/>
              <a:ext cx="2002" cy="1884"/>
            </a:xfrm>
            <a:custGeom>
              <a:avLst/>
              <a:gdLst>
                <a:gd name="T0" fmla="*/ 5400 w 21600"/>
                <a:gd name="T1" fmla="*/ 10800 h 21600"/>
                <a:gd name="T2" fmla="*/ 10800 w 21600"/>
                <a:gd name="T3" fmla="*/ 5400 h 21600"/>
                <a:gd name="T4" fmla="*/ 16200 w 21600"/>
                <a:gd name="T5" fmla="*/ 10799 h 21600"/>
                <a:gd name="T6" fmla="*/ 21600 w 21600"/>
                <a:gd name="T7" fmla="*/ 10800 h 21600"/>
                <a:gd name="T8" fmla="*/ 10800 w 21600"/>
                <a:gd name="T9" fmla="*/ 0 h 21600"/>
                <a:gd name="T10" fmla="*/ 0 w 21600"/>
                <a:gd name="T11" fmla="*/ 10800 h 21600"/>
                <a:gd name="T12" fmla="*/ 5400 w 21600"/>
                <a:gd name="T13" fmla="*/ 108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0D6DA"/>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zh-CN" altLang="en-US"/>
            </a:p>
          </p:txBody>
        </p:sp>
        <p:sp>
          <p:nvSpPr>
            <p:cNvPr id="73736" name="文本框 10"/>
            <p:cNvSpPr>
              <a:spLocks noChangeArrowheads="1"/>
            </p:cNvSpPr>
            <p:nvPr/>
          </p:nvSpPr>
          <p:spPr bwMode="auto">
            <a:xfrm>
              <a:off x="509" y="2170"/>
              <a:ext cx="1171" cy="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2800">
                  <a:solidFill>
                    <a:srgbClr val="595959"/>
                  </a:solidFill>
                  <a:latin typeface="微软雅黑" pitchFamily="34" charset="-122"/>
                  <a:ea typeface="微软雅黑" pitchFamily="34" charset="-122"/>
                  <a:sym typeface="微软雅黑" pitchFamily="34" charset="-122"/>
                </a:rPr>
                <a:t>02</a:t>
              </a:r>
              <a:endParaRPr lang="zh-CN" altLang="en-US">
                <a:sym typeface="Arial" charset="0"/>
              </a:endParaRPr>
            </a:p>
          </p:txBody>
        </p:sp>
        <p:sp>
          <p:nvSpPr>
            <p:cNvPr id="73737" name="空心弧 14"/>
            <p:cNvSpPr>
              <a:spLocks/>
            </p:cNvSpPr>
            <p:nvPr/>
          </p:nvSpPr>
          <p:spPr bwMode="auto">
            <a:xfrm rot="16200000">
              <a:off x="-117" y="3270"/>
              <a:ext cx="2064" cy="1795"/>
            </a:xfrm>
            <a:custGeom>
              <a:avLst/>
              <a:gdLst>
                <a:gd name="T0" fmla="*/ 5400 w 21600"/>
                <a:gd name="T1" fmla="*/ 10800 h 21600"/>
                <a:gd name="T2" fmla="*/ 10800 w 21600"/>
                <a:gd name="T3" fmla="*/ 5400 h 21600"/>
                <a:gd name="T4" fmla="*/ 16200 w 21600"/>
                <a:gd name="T5" fmla="*/ 10799 h 21600"/>
                <a:gd name="T6" fmla="*/ 21600 w 21600"/>
                <a:gd name="T7" fmla="*/ 10800 h 21600"/>
                <a:gd name="T8" fmla="*/ 10800 w 21600"/>
                <a:gd name="T9" fmla="*/ 0 h 21600"/>
                <a:gd name="T10" fmla="*/ 0 w 21600"/>
                <a:gd name="T11" fmla="*/ 10800 h 21600"/>
                <a:gd name="T12" fmla="*/ 5400 w 21600"/>
                <a:gd name="T13" fmla="*/ 108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6B6B7"/>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zh-CN" altLang="en-US"/>
            </a:p>
          </p:txBody>
        </p:sp>
        <p:sp>
          <p:nvSpPr>
            <p:cNvPr id="73738" name="文本框 15"/>
            <p:cNvSpPr>
              <a:spLocks noChangeArrowheads="1"/>
            </p:cNvSpPr>
            <p:nvPr/>
          </p:nvSpPr>
          <p:spPr bwMode="auto">
            <a:xfrm>
              <a:off x="524" y="3762"/>
              <a:ext cx="1171" cy="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2800">
                  <a:solidFill>
                    <a:srgbClr val="595959"/>
                  </a:solidFill>
                  <a:latin typeface="微软雅黑" pitchFamily="34" charset="-122"/>
                  <a:ea typeface="微软雅黑" pitchFamily="34" charset="-122"/>
                  <a:sym typeface="微软雅黑" pitchFamily="34" charset="-122"/>
                </a:rPr>
                <a:t>03</a:t>
              </a:r>
              <a:endParaRPr lang="zh-CN" altLang="en-US">
                <a:sym typeface="Arial" charset="0"/>
              </a:endParaRPr>
            </a:p>
          </p:txBody>
        </p:sp>
        <p:sp>
          <p:nvSpPr>
            <p:cNvPr id="73739" name="文本框 17"/>
            <p:cNvSpPr>
              <a:spLocks noChangeArrowheads="1"/>
            </p:cNvSpPr>
            <p:nvPr/>
          </p:nvSpPr>
          <p:spPr bwMode="auto">
            <a:xfrm>
              <a:off x="509" y="630"/>
              <a:ext cx="1171" cy="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2800">
                  <a:solidFill>
                    <a:srgbClr val="595959"/>
                  </a:solidFill>
                  <a:latin typeface="微软雅黑" pitchFamily="34" charset="-122"/>
                  <a:ea typeface="微软雅黑" pitchFamily="34" charset="-122"/>
                  <a:sym typeface="微软雅黑" pitchFamily="34" charset="-122"/>
                </a:rPr>
                <a:t>01</a:t>
              </a:r>
              <a:endParaRPr lang="zh-CN" altLang="en-US">
                <a:sym typeface="Arial" charset="0"/>
              </a:endParaRPr>
            </a:p>
          </p:txBody>
        </p:sp>
        <p:sp>
          <p:nvSpPr>
            <p:cNvPr id="73740" name="文本框 21"/>
            <p:cNvSpPr>
              <a:spLocks noChangeArrowheads="1"/>
            </p:cNvSpPr>
            <p:nvPr/>
          </p:nvSpPr>
          <p:spPr bwMode="auto">
            <a:xfrm>
              <a:off x="548" y="5345"/>
              <a:ext cx="1171" cy="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2800">
                  <a:solidFill>
                    <a:srgbClr val="595959"/>
                  </a:solidFill>
                  <a:latin typeface="微软雅黑" pitchFamily="34" charset="-122"/>
                  <a:ea typeface="微软雅黑" pitchFamily="34" charset="-122"/>
                  <a:sym typeface="微软雅黑" pitchFamily="34" charset="-122"/>
                </a:rPr>
                <a:t>04</a:t>
              </a:r>
              <a:endParaRPr lang="zh-CN" altLang="en-US">
                <a:sym typeface="Arial" charset="0"/>
              </a:endParaRPr>
            </a:p>
          </p:txBody>
        </p:sp>
        <p:sp>
          <p:nvSpPr>
            <p:cNvPr id="73741" name="空心弧 22"/>
            <p:cNvSpPr>
              <a:spLocks/>
            </p:cNvSpPr>
            <p:nvPr/>
          </p:nvSpPr>
          <p:spPr bwMode="auto">
            <a:xfrm rot="16200000">
              <a:off x="-122" y="6848"/>
              <a:ext cx="2064" cy="1795"/>
            </a:xfrm>
            <a:custGeom>
              <a:avLst/>
              <a:gdLst>
                <a:gd name="T0" fmla="*/ 5400 w 21600"/>
                <a:gd name="T1" fmla="*/ 10800 h 21600"/>
                <a:gd name="T2" fmla="*/ 10800 w 21600"/>
                <a:gd name="T3" fmla="*/ 5400 h 21600"/>
                <a:gd name="T4" fmla="*/ 16200 w 21600"/>
                <a:gd name="T5" fmla="*/ 10799 h 21600"/>
                <a:gd name="T6" fmla="*/ 21600 w 21600"/>
                <a:gd name="T7" fmla="*/ 10800 h 21600"/>
                <a:gd name="T8" fmla="*/ 10800 w 21600"/>
                <a:gd name="T9" fmla="*/ 0 h 21600"/>
                <a:gd name="T10" fmla="*/ 0 w 21600"/>
                <a:gd name="T11" fmla="*/ 10800 h 21600"/>
                <a:gd name="T12" fmla="*/ 5400 w 21600"/>
                <a:gd name="T13" fmla="*/ 108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A5A5A5"/>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zh-CN" altLang="en-US"/>
            </a:p>
          </p:txBody>
        </p:sp>
        <p:sp>
          <p:nvSpPr>
            <p:cNvPr id="73742" name="文本框 23"/>
            <p:cNvSpPr>
              <a:spLocks noChangeArrowheads="1"/>
            </p:cNvSpPr>
            <p:nvPr/>
          </p:nvSpPr>
          <p:spPr bwMode="auto">
            <a:xfrm>
              <a:off x="636" y="7340"/>
              <a:ext cx="1171" cy="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2800">
                  <a:solidFill>
                    <a:srgbClr val="595959"/>
                  </a:solidFill>
                  <a:latin typeface="微软雅黑" pitchFamily="34" charset="-122"/>
                  <a:ea typeface="微软雅黑" pitchFamily="34" charset="-122"/>
                  <a:sym typeface="微软雅黑" pitchFamily="34" charset="-122"/>
                </a:rPr>
                <a:t>05</a:t>
              </a:r>
              <a:endParaRPr lang="zh-CN" altLang="en-US">
                <a:sym typeface="Arial" charset="0"/>
              </a:endParaRPr>
            </a:p>
          </p:txBody>
        </p:sp>
      </p:grpSp>
      <p:grpSp>
        <p:nvGrpSpPr>
          <p:cNvPr id="73743" name="组合 29710"/>
          <p:cNvGrpSpPr>
            <a:grpSpLocks/>
          </p:cNvGrpSpPr>
          <p:nvPr/>
        </p:nvGrpSpPr>
        <p:grpSpPr bwMode="auto">
          <a:xfrm>
            <a:off x="71409" y="207971"/>
            <a:ext cx="1186679" cy="967191"/>
            <a:chOff x="214886" y="0"/>
            <a:chExt cx="3571302" cy="2454867"/>
          </a:xfrm>
        </p:grpSpPr>
        <p:sp>
          <p:nvSpPr>
            <p:cNvPr id="73744"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73745" name="组合 29712"/>
            <p:cNvGrpSpPr>
              <a:grpSpLocks/>
            </p:cNvGrpSpPr>
            <p:nvPr/>
          </p:nvGrpSpPr>
          <p:grpSpPr bwMode="auto">
            <a:xfrm>
              <a:off x="214886" y="814388"/>
              <a:ext cx="2574955" cy="1640479"/>
              <a:chOff x="214895" y="642827"/>
              <a:chExt cx="2575058" cy="1640193"/>
            </a:xfrm>
          </p:grpSpPr>
          <p:sp>
            <p:nvSpPr>
              <p:cNvPr id="73746"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03</a:t>
                </a:r>
                <a:endParaRPr lang="zh-CN" altLang="en-US">
                  <a:sym typeface="Arial" charset="0"/>
                </a:endParaRPr>
              </a:p>
            </p:txBody>
          </p:sp>
        </p:grpSp>
      </p:grpSp>
      <p:sp>
        <p:nvSpPr>
          <p:cNvPr id="34822" name="矩形 25"/>
          <p:cNvSpPr/>
          <p:nvPr/>
        </p:nvSpPr>
        <p:spPr>
          <a:xfrm>
            <a:off x="434977" y="2466983"/>
            <a:ext cx="5440363" cy="646331"/>
          </a:xfrm>
          <a:prstGeom prst="rect">
            <a:avLst/>
          </a:prstGeom>
          <a:noFill/>
          <a:ln>
            <a:noFill/>
            <a:miter lim="800000"/>
          </a:ln>
        </p:spPr>
        <p:txBody>
          <a:bodyPr>
            <a:spAutoFit/>
          </a:bodyPr>
          <a:lstStyle/>
          <a:p>
            <a:pPr>
              <a:lnSpc>
                <a:spcPct val="150000"/>
              </a:lnSpc>
              <a:spcAft>
                <a:spcPts val="600"/>
              </a:spcAft>
              <a:buClr>
                <a:srgbClr val="5ABEAA"/>
              </a:buClr>
            </a:pPr>
            <a:r>
              <a:rPr lang="en-US" altLang="zh-CN" sz="2400" b="1">
                <a:solidFill>
                  <a:srgbClr val="595959"/>
                </a:solidFill>
                <a:latin typeface="微软雅黑" pitchFamily="34" charset="-122"/>
                <a:ea typeface="微软雅黑" pitchFamily="34" charset="-122"/>
                <a:sym typeface="微软雅黑" pitchFamily="34" charset="-122"/>
              </a:rPr>
              <a:t>金蝉脱壳法——找借口委婉拒绝</a:t>
            </a:r>
            <a:endParaRPr lang="zh-CN" altLang="en-US">
              <a:sym typeface="Arial" charset="0"/>
            </a:endParaRPr>
          </a:p>
        </p:txBody>
      </p:sp>
      <p:sp>
        <p:nvSpPr>
          <p:cNvPr id="34823" name="矩形 26"/>
          <p:cNvSpPr/>
          <p:nvPr/>
        </p:nvSpPr>
        <p:spPr>
          <a:xfrm>
            <a:off x="6267454" y="3416301"/>
            <a:ext cx="5441951" cy="646331"/>
          </a:xfrm>
          <a:prstGeom prst="rect">
            <a:avLst/>
          </a:prstGeom>
          <a:noFill/>
          <a:ln>
            <a:noFill/>
            <a:miter lim="800000"/>
          </a:ln>
        </p:spPr>
        <p:txBody>
          <a:bodyPr>
            <a:spAutoFit/>
          </a:bodyPr>
          <a:lstStyle/>
          <a:p>
            <a:pPr>
              <a:lnSpc>
                <a:spcPct val="150000"/>
              </a:lnSpc>
              <a:spcAft>
                <a:spcPts val="600"/>
              </a:spcAft>
              <a:buClr>
                <a:srgbClr val="5ABEAA"/>
              </a:buClr>
            </a:pPr>
            <a:r>
              <a:rPr lang="en-US" altLang="zh-CN" sz="2400" b="1">
                <a:solidFill>
                  <a:srgbClr val="595959"/>
                </a:solidFill>
                <a:latin typeface="微软雅黑" pitchFamily="34" charset="-122"/>
                <a:ea typeface="微软雅黑" pitchFamily="34" charset="-122"/>
                <a:sym typeface="微软雅黑" pitchFamily="34" charset="-122"/>
              </a:rPr>
              <a:t>主动出击法——立刻提出</a:t>
            </a:r>
            <a:r>
              <a:rPr lang="zh-CN" altLang="en-US" sz="2400" b="1">
                <a:solidFill>
                  <a:srgbClr val="595959"/>
                </a:solidFill>
                <a:latin typeface="微软雅黑" pitchFamily="34" charset="-122"/>
                <a:ea typeface="微软雅黑" pitchFamily="34" charset="-122"/>
                <a:sym typeface="微软雅黑" pitchFamily="34" charset="-122"/>
              </a:rPr>
              <a:t>质疑</a:t>
            </a:r>
            <a:endParaRPr lang="zh-CN" altLang="en-US">
              <a:sym typeface="Arial" charset="0"/>
            </a:endParaRPr>
          </a:p>
        </p:txBody>
      </p:sp>
      <p:sp>
        <p:nvSpPr>
          <p:cNvPr id="34824" name="矩形 27"/>
          <p:cNvSpPr/>
          <p:nvPr/>
        </p:nvSpPr>
        <p:spPr>
          <a:xfrm>
            <a:off x="153993" y="4451358"/>
            <a:ext cx="5441951" cy="646331"/>
          </a:xfrm>
          <a:prstGeom prst="rect">
            <a:avLst/>
          </a:prstGeom>
          <a:noFill/>
          <a:ln>
            <a:noFill/>
            <a:miter lim="800000"/>
          </a:ln>
        </p:spPr>
        <p:txBody>
          <a:bodyPr>
            <a:spAutoFit/>
          </a:bodyPr>
          <a:lstStyle/>
          <a:p>
            <a:pPr>
              <a:lnSpc>
                <a:spcPct val="150000"/>
              </a:lnSpc>
              <a:spcAft>
                <a:spcPts val="600"/>
              </a:spcAft>
              <a:buClr>
                <a:srgbClr val="5ABEAA"/>
              </a:buClr>
            </a:pPr>
            <a:r>
              <a:rPr lang="en-US" altLang="zh-CN" sz="2400" b="1">
                <a:solidFill>
                  <a:srgbClr val="595959"/>
                </a:solidFill>
                <a:latin typeface="微软雅黑" pitchFamily="34" charset="-122"/>
                <a:ea typeface="微软雅黑" pitchFamily="34" charset="-122"/>
                <a:sym typeface="微软雅黑" pitchFamily="34" charset="-122"/>
              </a:rPr>
              <a:t>   秘密报案法——秘密拨打110报警</a:t>
            </a:r>
            <a:endParaRPr lang="zh-CN" altLang="en-US">
              <a:sym typeface="Arial" charset="0"/>
            </a:endParaRPr>
          </a:p>
        </p:txBody>
      </p:sp>
      <p:sp>
        <p:nvSpPr>
          <p:cNvPr id="34825" name="矩形 28"/>
          <p:cNvSpPr/>
          <p:nvPr/>
        </p:nvSpPr>
        <p:spPr>
          <a:xfrm>
            <a:off x="6165853" y="5495925"/>
            <a:ext cx="5440363" cy="1200150"/>
          </a:xfrm>
          <a:prstGeom prst="rect">
            <a:avLst/>
          </a:prstGeom>
          <a:noFill/>
          <a:ln>
            <a:noFill/>
            <a:miter lim="800000"/>
          </a:ln>
        </p:spPr>
        <p:txBody>
          <a:bodyPr>
            <a:spAutoFit/>
          </a:bodyPr>
          <a:lstStyle/>
          <a:p>
            <a:pPr>
              <a:lnSpc>
                <a:spcPct val="150000"/>
              </a:lnSpc>
              <a:spcAft>
                <a:spcPts val="600"/>
              </a:spcAft>
              <a:buClr>
                <a:srgbClr val="5ABEAA"/>
              </a:buClr>
            </a:pPr>
            <a:r>
              <a:rPr lang="en-US" altLang="zh-CN" sz="2400" b="1">
                <a:solidFill>
                  <a:srgbClr val="595959"/>
                </a:solidFill>
                <a:latin typeface="微软雅黑" pitchFamily="34" charset="-122"/>
                <a:ea typeface="微软雅黑" pitchFamily="34" charset="-122"/>
                <a:sym typeface="微软雅黑" pitchFamily="34" charset="-122"/>
              </a:rPr>
              <a:t>及时告知师长法——第一时间告诉老师和家长</a:t>
            </a:r>
            <a:endParaRPr lang="zh-CN" altLang="en-US">
              <a:sym typeface="Arial" charset="0"/>
            </a:endParaRPr>
          </a:p>
        </p:txBody>
      </p:sp>
      <p:sp>
        <p:nvSpPr>
          <p:cNvPr id="73751"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拒毒方法</a:t>
            </a:r>
            <a:endParaRPr lang="zh-CN" altLang="en-US">
              <a:solidFill>
                <a:srgbClr val="FF0000"/>
              </a:solidFill>
              <a:sym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filter="strips(downLeft)">
                                      <p:cBhvr>
                                        <p:cTn id="7" dur="500" fill="hold"/>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4822">
                                            <p:txEl>
                                              <p:pRg st="0" end="0"/>
                                            </p:txEl>
                                          </p:spTgt>
                                        </p:tgtEl>
                                        <p:attrNameLst>
                                          <p:attrName>style.visibility</p:attrName>
                                        </p:attrNameLst>
                                      </p:cBhvr>
                                      <p:to>
                                        <p:strVal val="visible"/>
                                      </p:to>
                                    </p:set>
                                    <p:animEffect filter="strips(downLeft)">
                                      <p:cBhvr>
                                        <p:cTn id="12" dur="500" fill="hold"/>
                                        <p:tgtEl>
                                          <p:spTgt spid="3482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4823">
                                            <p:txEl>
                                              <p:pRg st="0" end="0"/>
                                            </p:txEl>
                                          </p:spTgt>
                                        </p:tgtEl>
                                        <p:attrNameLst>
                                          <p:attrName>style.visibility</p:attrName>
                                        </p:attrNameLst>
                                      </p:cBhvr>
                                      <p:to>
                                        <p:strVal val="visible"/>
                                      </p:to>
                                    </p:set>
                                    <p:animEffect filter="strips(downLeft)">
                                      <p:cBhvr>
                                        <p:cTn id="17" dur="500" fill="hold"/>
                                        <p:tgtEl>
                                          <p:spTgt spid="3482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4824">
                                            <p:txEl>
                                              <p:pRg st="0" end="0"/>
                                            </p:txEl>
                                          </p:spTgt>
                                        </p:tgtEl>
                                        <p:attrNameLst>
                                          <p:attrName>style.visibility</p:attrName>
                                        </p:attrNameLst>
                                      </p:cBhvr>
                                      <p:to>
                                        <p:strVal val="visible"/>
                                      </p:to>
                                    </p:set>
                                    <p:animEffect filter="strips(downLeft)">
                                      <p:cBhvr>
                                        <p:cTn id="22" dur="500" fill="hold"/>
                                        <p:tgtEl>
                                          <p:spTgt spid="34824">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34825">
                                            <p:txEl>
                                              <p:pRg st="0" end="0"/>
                                            </p:txEl>
                                          </p:spTgt>
                                        </p:tgtEl>
                                        <p:attrNameLst>
                                          <p:attrName>style.visibility</p:attrName>
                                        </p:attrNameLst>
                                      </p:cBhvr>
                                      <p:to>
                                        <p:strVal val="visible"/>
                                      </p:to>
                                    </p:set>
                                    <p:animEffect filter="strips(downLeft)">
                                      <p:cBhvr>
                                        <p:cTn id="27" dur="500" fill="hold"/>
                                        <p:tgtEl>
                                          <p:spTgt spid="348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auto">
              <a:spcBef>
                <a:spcPts val="0"/>
              </a:spcBef>
              <a:spcAft>
                <a:spcPts val="0"/>
              </a:spcAft>
              <a:buSzTx/>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buSzTx/>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fontAlgn="auto">
              <a:lnSpc>
                <a:spcPts val="2400"/>
              </a:lnSpc>
              <a:spcBef>
                <a:spcPts val="0"/>
              </a:spcBef>
              <a:spcAft>
                <a:spcPts val="0"/>
              </a:spcAft>
              <a:buSzTx/>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buSzTx/>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buSzTx/>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buSzTx/>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buSzTx/>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36161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矩形 72"/>
          <p:cNvSpPr>
            <a:spLocks noChangeArrowheads="1"/>
          </p:cNvSpPr>
          <p:nvPr/>
        </p:nvSpPr>
        <p:spPr bwMode="auto">
          <a:xfrm>
            <a:off x="4764" y="8"/>
            <a:ext cx="12187237" cy="685006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47107" name="组合 7170"/>
          <p:cNvGrpSpPr>
            <a:grpSpLocks/>
          </p:cNvGrpSpPr>
          <p:nvPr/>
        </p:nvGrpSpPr>
        <p:grpSpPr bwMode="auto">
          <a:xfrm>
            <a:off x="71409" y="207971"/>
            <a:ext cx="1186679" cy="967191"/>
            <a:chOff x="214886" y="0"/>
            <a:chExt cx="3571302" cy="2454867"/>
          </a:xfrm>
        </p:grpSpPr>
        <p:sp>
          <p:nvSpPr>
            <p:cNvPr id="47108"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47109" name="组合 7172"/>
            <p:cNvGrpSpPr>
              <a:grpSpLocks/>
            </p:cNvGrpSpPr>
            <p:nvPr/>
          </p:nvGrpSpPr>
          <p:grpSpPr bwMode="auto">
            <a:xfrm>
              <a:off x="214886" y="814388"/>
              <a:ext cx="2574955" cy="1640479"/>
              <a:chOff x="214895" y="642827"/>
              <a:chExt cx="2575058" cy="1640193"/>
            </a:xfrm>
          </p:grpSpPr>
          <p:sp>
            <p:nvSpPr>
              <p:cNvPr id="47110"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01</a:t>
                </a:r>
                <a:endParaRPr lang="zh-CN" altLang="en-US">
                  <a:sym typeface="Arial" charset="0"/>
                </a:endParaRPr>
              </a:p>
            </p:txBody>
          </p:sp>
        </p:grpSp>
      </p:grpSp>
      <p:pic>
        <p:nvPicPr>
          <p:cNvPr id="47111"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7112"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47113" name="Rectangle 17"/>
          <p:cNvSpPr>
            <a:spLocks noChangeArrowheads="1"/>
          </p:cNvSpPr>
          <p:nvPr/>
        </p:nvSpPr>
        <p:spPr bwMode="auto">
          <a:xfrm>
            <a:off x="0" y="2165350"/>
            <a:ext cx="12192000" cy="2527300"/>
          </a:xfrm>
          <a:prstGeom prst="rect">
            <a:avLst/>
          </a:prstGeom>
          <a:solidFill>
            <a:srgbClr val="2AB3B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Calibri" pitchFamily="34" charset="0"/>
              <a:sym typeface="Calibri" pitchFamily="34" charset="0"/>
            </a:endParaRPr>
          </a:p>
        </p:txBody>
      </p:sp>
      <p:sp>
        <p:nvSpPr>
          <p:cNvPr id="47114" name="矩形 82"/>
          <p:cNvSpPr>
            <a:spLocks noChangeArrowheads="1"/>
          </p:cNvSpPr>
          <p:nvPr/>
        </p:nvSpPr>
        <p:spPr bwMode="auto">
          <a:xfrm>
            <a:off x="134912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认识毒品</a:t>
            </a:r>
            <a:endParaRPr lang="zh-CN" altLang="en-US">
              <a:solidFill>
                <a:srgbClr val="FF0000"/>
              </a:solidFill>
              <a:sym typeface="Arial" charset="0"/>
            </a:endParaRPr>
          </a:p>
        </p:txBody>
      </p:sp>
      <p:sp>
        <p:nvSpPr>
          <p:cNvPr id="8200" name="文本框 1"/>
          <p:cNvSpPr/>
          <p:nvPr/>
        </p:nvSpPr>
        <p:spPr>
          <a:xfrm>
            <a:off x="2725737" y="2933708"/>
            <a:ext cx="6583363" cy="830263"/>
          </a:xfrm>
          <a:prstGeom prst="rect">
            <a:avLst/>
          </a:prstGeom>
          <a:noFill/>
          <a:ln>
            <a:noFill/>
            <a:miter lim="800000"/>
          </a:ln>
        </p:spPr>
        <p:txBody>
          <a:bodyPr>
            <a:spAutoFit/>
          </a:bodyPr>
          <a:lstStyle/>
          <a:p>
            <a:pPr algn="ctr"/>
            <a:r>
              <a:rPr lang="zh-CN" altLang="en-US" sz="4800">
                <a:solidFill>
                  <a:srgbClr val="FFFFFF"/>
                </a:solidFill>
                <a:latin typeface="微软雅黑" pitchFamily="34" charset="-122"/>
                <a:ea typeface="微软雅黑" pitchFamily="34" charset="-122"/>
                <a:sym typeface="Arial" charset="0"/>
              </a:rPr>
              <a:t>什么是毒品？</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iterate type="lt">
                                    <p:tmPct val="0"/>
                                  </p:iterate>
                                  <p:childTnLst>
                                    <p:set>
                                      <p:cBhvr>
                                        <p:cTn id="6" dur="1" fill="hold">
                                          <p:stCondLst>
                                            <p:cond delay="0"/>
                                          </p:stCondLst>
                                        </p:cTn>
                                        <p:tgtEl>
                                          <p:spTgt spid="8200">
                                            <p:txEl>
                                              <p:pRg st="0" end="0"/>
                                            </p:txEl>
                                          </p:spTgt>
                                        </p:tgtEl>
                                        <p:attrNameLst>
                                          <p:attrName>style.visibility</p:attrName>
                                        </p:attrNameLst>
                                      </p:cBhvr>
                                      <p:to>
                                        <p:strVal val="visible"/>
                                      </p:to>
                                    </p:set>
                                    <p:animEffect transition="in" filter="blinds(horizontal)">
                                      <p:cBhvr>
                                        <p:cTn id="7" dur="500"/>
                                        <p:tgtEl>
                                          <p:spTgt spid="82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矩形 72"/>
          <p:cNvSpPr>
            <a:spLocks noChangeArrowheads="1"/>
          </p:cNvSpPr>
          <p:nvPr/>
        </p:nvSpPr>
        <p:spPr bwMode="auto">
          <a:xfrm>
            <a:off x="-11113" y="12700"/>
            <a:ext cx="12190413" cy="6858000"/>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latin typeface="宋体" charset="-122"/>
              <a:sym typeface="宋体" charset="-122"/>
            </a:endParaRPr>
          </a:p>
        </p:txBody>
      </p:sp>
      <p:grpSp>
        <p:nvGrpSpPr>
          <p:cNvPr id="49155" name="组合 9218"/>
          <p:cNvGrpSpPr>
            <a:grpSpLocks/>
          </p:cNvGrpSpPr>
          <p:nvPr/>
        </p:nvGrpSpPr>
        <p:grpSpPr bwMode="auto">
          <a:xfrm>
            <a:off x="71409" y="207971"/>
            <a:ext cx="1186679" cy="967191"/>
            <a:chOff x="214886" y="0"/>
            <a:chExt cx="3571302" cy="2454867"/>
          </a:xfrm>
        </p:grpSpPr>
        <p:sp>
          <p:nvSpPr>
            <p:cNvPr id="49156"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49157" name="组合 9220"/>
            <p:cNvGrpSpPr>
              <a:grpSpLocks/>
            </p:cNvGrpSpPr>
            <p:nvPr/>
          </p:nvGrpSpPr>
          <p:grpSpPr bwMode="auto">
            <a:xfrm>
              <a:off x="214886" y="814388"/>
              <a:ext cx="2574955" cy="1640479"/>
              <a:chOff x="214895" y="642827"/>
              <a:chExt cx="2575058" cy="1640193"/>
            </a:xfrm>
          </p:grpSpPr>
          <p:sp>
            <p:nvSpPr>
              <p:cNvPr id="49158"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01</a:t>
                </a:r>
                <a:endParaRPr lang="zh-CN" altLang="en-US">
                  <a:sym typeface="Arial" charset="0"/>
                </a:endParaRPr>
              </a:p>
            </p:txBody>
          </p:sp>
        </p:grpSp>
      </p:grpSp>
      <p:pic>
        <p:nvPicPr>
          <p:cNvPr id="49159"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4701"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9160"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49161" name="矩形 82"/>
          <p:cNvSpPr>
            <a:spLocks noChangeArrowheads="1"/>
          </p:cNvSpPr>
          <p:nvPr/>
        </p:nvSpPr>
        <p:spPr bwMode="auto">
          <a:xfrm>
            <a:off x="134912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认识毒品</a:t>
            </a:r>
            <a:endParaRPr lang="zh-CN" altLang="en-US">
              <a:solidFill>
                <a:srgbClr val="FF0000"/>
              </a:solidFill>
              <a:sym typeface="Arial" charset="0"/>
            </a:endParaRPr>
          </a:p>
        </p:txBody>
      </p:sp>
      <p:sp>
        <p:nvSpPr>
          <p:cNvPr id="10247" name="Rectangle 3"/>
          <p:cNvSpPr>
            <a:spLocks noGrp="1" noRot="1"/>
          </p:cNvSpPr>
          <p:nvPr/>
        </p:nvSpPr>
        <p:spPr>
          <a:xfrm>
            <a:off x="1504949" y="3983046"/>
            <a:ext cx="9417051" cy="1563687"/>
          </a:xfrm>
          <a:prstGeom prst="rect">
            <a:avLst/>
          </a:prstGeom>
          <a:noFill/>
          <a:ln>
            <a:noFill/>
            <a:miter lim="800000"/>
          </a:ln>
        </p:spPr>
        <p:txBody>
          <a:bodyPr lIns="0" tIns="31110" rIns="0" bIns="0"/>
          <a:lstStyle/>
          <a:p>
            <a:pPr marL="377825" indent="-377825">
              <a:lnSpc>
                <a:spcPct val="140000"/>
              </a:lnSpc>
              <a:spcAft>
                <a:spcPts val="1425"/>
              </a:spcAft>
            </a:pPr>
            <a:r>
              <a:rPr lang="zh-CN" altLang="en-US" sz="2800">
                <a:latin typeface="楷体" pitchFamily="49" charset="-122"/>
                <a:ea typeface="楷体" pitchFamily="49" charset="-122"/>
                <a:sym typeface="楷体" pitchFamily="49" charset="-122"/>
              </a:rPr>
              <a:t>  </a:t>
            </a:r>
            <a:endParaRPr lang="zh-CN" altLang="en-US">
              <a:sym typeface="Arial" charset="0"/>
            </a:endParaRPr>
          </a:p>
        </p:txBody>
      </p:sp>
      <p:sp>
        <p:nvSpPr>
          <p:cNvPr id="10248" name="Rectangle 3"/>
          <p:cNvSpPr>
            <a:spLocks noGrp="1" noRot="1"/>
          </p:cNvSpPr>
          <p:nvPr/>
        </p:nvSpPr>
        <p:spPr>
          <a:xfrm>
            <a:off x="750888" y="1073150"/>
            <a:ext cx="10956925" cy="1562100"/>
          </a:xfrm>
          <a:prstGeom prst="rect">
            <a:avLst/>
          </a:prstGeom>
          <a:noFill/>
          <a:ln>
            <a:noFill/>
            <a:miter lim="800000"/>
          </a:ln>
        </p:spPr>
        <p:txBody>
          <a:bodyPr lIns="0" tIns="31110" rIns="0" bIns="0"/>
          <a:lstStyle/>
          <a:p>
            <a:pPr marL="377825" indent="-377825">
              <a:lnSpc>
                <a:spcPct val="140000"/>
              </a:lnSpc>
              <a:spcAft>
                <a:spcPts val="1425"/>
              </a:spcAft>
            </a:pPr>
            <a:r>
              <a:rPr lang="zh-CN" altLang="en-US" sz="2800" dirty="0">
                <a:solidFill>
                  <a:srgbClr val="FF3300"/>
                </a:solidFill>
                <a:latin typeface="楷体" pitchFamily="49" charset="-122"/>
                <a:ea typeface="楷体" pitchFamily="49" charset="-122"/>
                <a:sym typeface="楷体" pitchFamily="49" charset="-122"/>
              </a:rPr>
              <a:t>毒品</a:t>
            </a:r>
            <a:r>
              <a:rPr lang="zh-CN" altLang="en-US" sz="2800" dirty="0">
                <a:solidFill>
                  <a:srgbClr val="FF3300"/>
                </a:solidFill>
                <a:latin typeface="楷体" pitchFamily="49" charset="-122"/>
                <a:ea typeface="楷体" pitchFamily="49" charset="-122"/>
                <a:sym typeface="Wingdings" charset="2"/>
              </a:rPr>
              <a:t>（百度百科</a:t>
            </a:r>
            <a:r>
              <a:rPr lang="zh-CN" altLang="en-US" sz="2800" dirty="0">
                <a:solidFill>
                  <a:srgbClr val="FF3300"/>
                </a:solidFill>
                <a:latin typeface="楷体" pitchFamily="49" charset="-122"/>
                <a:ea typeface="楷体" pitchFamily="49" charset="-122"/>
                <a:sym typeface="楷体" pitchFamily="49" charset="-122"/>
              </a:rPr>
              <a:t>）：根据</a:t>
            </a:r>
            <a:r>
              <a:rPr lang="en-US" altLang="zh-CN" sz="2800" dirty="0">
                <a:solidFill>
                  <a:srgbClr val="FF3300"/>
                </a:solidFill>
                <a:latin typeface="楷体" pitchFamily="49" charset="-122"/>
                <a:ea typeface="楷体" pitchFamily="49" charset="-122"/>
                <a:sym typeface="楷体" pitchFamily="49" charset="-122"/>
              </a:rPr>
              <a:t>《</a:t>
            </a:r>
            <a:r>
              <a:rPr lang="zh-CN" altLang="en-US" sz="2800" dirty="0">
                <a:solidFill>
                  <a:srgbClr val="FF3300"/>
                </a:solidFill>
                <a:latin typeface="楷体" pitchFamily="49" charset="-122"/>
                <a:ea typeface="楷体" pitchFamily="49" charset="-122"/>
                <a:sym typeface="楷体" pitchFamily="49" charset="-122"/>
              </a:rPr>
              <a:t>中华人民共和国刑法</a:t>
            </a:r>
            <a:r>
              <a:rPr lang="en-US" altLang="zh-CN" sz="2800" dirty="0">
                <a:solidFill>
                  <a:srgbClr val="FF3300"/>
                </a:solidFill>
                <a:latin typeface="楷体" pitchFamily="49" charset="-122"/>
                <a:ea typeface="楷体" pitchFamily="49" charset="-122"/>
                <a:sym typeface="楷体" pitchFamily="49" charset="-122"/>
              </a:rPr>
              <a:t>》</a:t>
            </a:r>
            <a:r>
              <a:rPr lang="zh-CN" altLang="en-US" sz="2800" dirty="0">
                <a:solidFill>
                  <a:srgbClr val="FF3300"/>
                </a:solidFill>
                <a:latin typeface="楷体" pitchFamily="49" charset="-122"/>
                <a:ea typeface="楷体" pitchFamily="49" charset="-122"/>
                <a:sym typeface="楷体" pitchFamily="49" charset="-122"/>
              </a:rPr>
              <a:t>第</a:t>
            </a:r>
            <a:r>
              <a:rPr lang="en-US" altLang="zh-CN" sz="2800" dirty="0">
                <a:solidFill>
                  <a:srgbClr val="FF3300"/>
                </a:solidFill>
                <a:latin typeface="楷体" pitchFamily="49" charset="-122"/>
                <a:ea typeface="楷体" pitchFamily="49" charset="-122"/>
                <a:sym typeface="楷体" pitchFamily="49" charset="-122"/>
              </a:rPr>
              <a:t>357</a:t>
            </a:r>
            <a:r>
              <a:rPr lang="zh-CN" altLang="en-US" sz="2800" dirty="0">
                <a:solidFill>
                  <a:srgbClr val="FF3300"/>
                </a:solidFill>
                <a:latin typeface="楷体" pitchFamily="49" charset="-122"/>
                <a:ea typeface="楷体" pitchFamily="49" charset="-122"/>
                <a:sym typeface="楷体" pitchFamily="49" charset="-122"/>
              </a:rPr>
              <a:t>条规定，毒品是指鸦片、海洛因、甲基苯丙胺（冰毒）、吗啡、大麻、可卡因以及国家规定管制的其他能够使人形成瘾癖的麻醉药品和精神药品。</a:t>
            </a:r>
            <a:r>
              <a:rPr lang="en-US" altLang="zh-CN" sz="2800" dirty="0">
                <a:solidFill>
                  <a:srgbClr val="FF3300"/>
                </a:solidFill>
                <a:latin typeface="楷体" pitchFamily="49" charset="-122"/>
                <a:ea typeface="楷体" pitchFamily="49" charset="-122"/>
                <a:sym typeface="楷体" pitchFamily="49" charset="-122"/>
              </a:rPr>
              <a:t>《</a:t>
            </a:r>
            <a:r>
              <a:rPr lang="zh-CN" altLang="en-US" sz="2800" dirty="0">
                <a:solidFill>
                  <a:srgbClr val="FF3300"/>
                </a:solidFill>
                <a:latin typeface="楷体" pitchFamily="49" charset="-122"/>
                <a:ea typeface="楷体" pitchFamily="49" charset="-122"/>
                <a:sym typeface="楷体" pitchFamily="49" charset="-122"/>
              </a:rPr>
              <a:t>麻醉药品及精神药品品种目录</a:t>
            </a:r>
            <a:r>
              <a:rPr lang="en-US" altLang="zh-CN" sz="2800" dirty="0">
                <a:solidFill>
                  <a:srgbClr val="FF3300"/>
                </a:solidFill>
                <a:latin typeface="楷体" pitchFamily="49" charset="-122"/>
                <a:ea typeface="楷体" pitchFamily="49" charset="-122"/>
                <a:sym typeface="楷体" pitchFamily="49" charset="-122"/>
              </a:rPr>
              <a:t>》</a:t>
            </a:r>
            <a:r>
              <a:rPr lang="zh-CN" altLang="en-US" sz="2800" dirty="0">
                <a:solidFill>
                  <a:srgbClr val="FF3300"/>
                </a:solidFill>
                <a:latin typeface="楷体" pitchFamily="49" charset="-122"/>
                <a:ea typeface="楷体" pitchFamily="49" charset="-122"/>
                <a:sym typeface="楷体" pitchFamily="49" charset="-122"/>
              </a:rPr>
              <a:t>中列明了</a:t>
            </a:r>
            <a:r>
              <a:rPr lang="en-US" altLang="zh-CN" sz="2800" dirty="0">
                <a:solidFill>
                  <a:srgbClr val="FF3300"/>
                </a:solidFill>
                <a:latin typeface="楷体" pitchFamily="49" charset="-122"/>
                <a:ea typeface="楷体" pitchFamily="49" charset="-122"/>
                <a:sym typeface="楷体" pitchFamily="49" charset="-122"/>
              </a:rPr>
              <a:t>121</a:t>
            </a:r>
            <a:r>
              <a:rPr lang="zh-CN" altLang="en-US" sz="2800" dirty="0">
                <a:solidFill>
                  <a:srgbClr val="FF3300"/>
                </a:solidFill>
                <a:latin typeface="楷体" pitchFamily="49" charset="-122"/>
                <a:ea typeface="楷体" pitchFamily="49" charset="-122"/>
                <a:sym typeface="楷体" pitchFamily="49" charset="-122"/>
              </a:rPr>
              <a:t>种麻醉药品和</a:t>
            </a:r>
            <a:r>
              <a:rPr lang="en-US" altLang="zh-CN" sz="2800" dirty="0">
                <a:solidFill>
                  <a:srgbClr val="FF3300"/>
                </a:solidFill>
                <a:latin typeface="楷体" pitchFamily="49" charset="-122"/>
                <a:ea typeface="楷体" pitchFamily="49" charset="-122"/>
                <a:sym typeface="楷体" pitchFamily="49" charset="-122"/>
              </a:rPr>
              <a:t>130</a:t>
            </a:r>
            <a:r>
              <a:rPr lang="zh-CN" altLang="en-US" sz="2800" dirty="0">
                <a:solidFill>
                  <a:srgbClr val="FF3300"/>
                </a:solidFill>
                <a:latin typeface="楷体" pitchFamily="49" charset="-122"/>
                <a:ea typeface="楷体" pitchFamily="49" charset="-122"/>
                <a:sym typeface="楷体" pitchFamily="49" charset="-122"/>
              </a:rPr>
              <a:t>种精神药品。毒品通常分为麻醉药品和精神药品两大类。其中最常见的主要是麻醉药品类中的大麻类、鸦片类和可卡因类。 </a:t>
            </a:r>
            <a:r>
              <a:rPr lang="zh-CN" altLang="en-US" sz="2800" dirty="0">
                <a:latin typeface="楷体" pitchFamily="49" charset="-122"/>
                <a:ea typeface="楷体" pitchFamily="49" charset="-122"/>
                <a:sym typeface="楷体" pitchFamily="49" charset="-122"/>
              </a:rPr>
              <a:t>“成瘾性”是所有毒品的基本特征，只要吸食就会成瘾。毒贩们为了售卖毒品，会为毒品穿上花花绿绿的伪装，有的看上去像糖豆、像奶片、像饮料，其实都是伪装成食品的毒品。</a:t>
            </a:r>
          </a:p>
          <a:p>
            <a:pPr marL="377825" indent="-377825">
              <a:lnSpc>
                <a:spcPct val="140000"/>
              </a:lnSpc>
              <a:spcAft>
                <a:spcPts val="1425"/>
              </a:spcAft>
            </a:pPr>
            <a:endParaRPr lang="zh-CN" altLang="en-US" dirty="0">
              <a:sym typeface="宋体"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248"/>
                                        </p:tgtEl>
                                        <p:attrNameLst>
                                          <p:attrName>style.visibility</p:attrName>
                                        </p:attrNameLst>
                                      </p:cBhvr>
                                      <p:to>
                                        <p:strVal val="visible"/>
                                      </p:to>
                                    </p:set>
                                    <p:anim calcmode="lin" valueType="num">
                                      <p:cBhvr additive="base">
                                        <p:cTn id="7" dur="500" fill="hold"/>
                                        <p:tgtEl>
                                          <p:spTgt spid="10248"/>
                                        </p:tgtEl>
                                        <p:attrNameLst>
                                          <p:attrName>ppt_x</p:attrName>
                                        </p:attrNameLst>
                                      </p:cBhvr>
                                      <p:tavLst>
                                        <p:tav tm="0">
                                          <p:val>
                                            <p:strVal val="#ppt_x"/>
                                          </p:val>
                                        </p:tav>
                                        <p:tav tm="100000">
                                          <p:val>
                                            <p:strVal val="#ppt_x"/>
                                          </p:val>
                                        </p:tav>
                                      </p:tavLst>
                                    </p:anim>
                                    <p:anim calcmode="lin" valueType="num">
                                      <p:cBhvr additive="base">
                                        <p:cTn id="8" dur="500" fill="hold"/>
                                        <p:tgtEl>
                                          <p:spTgt spid="1024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7"/>
                                        </p:tgtEl>
                                        <p:attrNameLst>
                                          <p:attrName>style.visibility</p:attrName>
                                        </p:attrNameLst>
                                      </p:cBhvr>
                                      <p:to>
                                        <p:strVal val="visible"/>
                                      </p:to>
                                    </p:set>
                                    <p:anim calcmode="lin" valueType="num">
                                      <p:cBhvr additive="base">
                                        <p:cTn id="13" dur="500" fill="hold"/>
                                        <p:tgtEl>
                                          <p:spTgt spid="10247"/>
                                        </p:tgtEl>
                                        <p:attrNameLst>
                                          <p:attrName>ppt_x</p:attrName>
                                        </p:attrNameLst>
                                      </p:cBhvr>
                                      <p:tavLst>
                                        <p:tav tm="0">
                                          <p:val>
                                            <p:strVal val="#ppt_x"/>
                                          </p:val>
                                        </p:tav>
                                        <p:tav tm="100000">
                                          <p:val>
                                            <p:strVal val="#ppt_x"/>
                                          </p:val>
                                        </p:tav>
                                      </p:tavLst>
                                    </p:anim>
                                    <p:anim calcmode="lin" valueType="num">
                                      <p:cBhvr additive="base">
                                        <p:cTn id="14" dur="500" fill="hold"/>
                                        <p:tgtEl>
                                          <p:spTgt spid="102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p:bldP spid="1024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矩形 72"/>
          <p:cNvSpPr>
            <a:spLocks noChangeArrowheads="1"/>
          </p:cNvSpPr>
          <p:nvPr/>
        </p:nvSpPr>
        <p:spPr bwMode="auto">
          <a:xfrm>
            <a:off x="-4764" y="-77788"/>
            <a:ext cx="12187239" cy="685006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52227" name="组合 7170"/>
          <p:cNvGrpSpPr>
            <a:grpSpLocks/>
          </p:cNvGrpSpPr>
          <p:nvPr/>
        </p:nvGrpSpPr>
        <p:grpSpPr bwMode="auto">
          <a:xfrm>
            <a:off x="71409" y="207971"/>
            <a:ext cx="1186679" cy="967191"/>
            <a:chOff x="214886" y="0"/>
            <a:chExt cx="3571302" cy="2454867"/>
          </a:xfrm>
        </p:grpSpPr>
        <p:sp>
          <p:nvSpPr>
            <p:cNvPr id="52228"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2229" name="组合 7172"/>
            <p:cNvGrpSpPr>
              <a:grpSpLocks/>
            </p:cNvGrpSpPr>
            <p:nvPr/>
          </p:nvGrpSpPr>
          <p:grpSpPr bwMode="auto">
            <a:xfrm>
              <a:off x="214886" y="814388"/>
              <a:ext cx="2574955" cy="1640479"/>
              <a:chOff x="214895" y="642827"/>
              <a:chExt cx="2575058" cy="1640193"/>
            </a:xfrm>
          </p:grpSpPr>
          <p:sp>
            <p:nvSpPr>
              <p:cNvPr id="52230"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52231"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2232"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52233" name="直接连接符 2"/>
          <p:cNvCxnSpPr>
            <a:cxnSpLocks noChangeShapeType="1"/>
          </p:cNvCxnSpPr>
          <p:nvPr/>
        </p:nvCxnSpPr>
        <p:spPr bwMode="auto">
          <a:xfrm>
            <a:off x="6257925" y="2471738"/>
            <a:ext cx="0"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52234" name="Rectangle 17"/>
          <p:cNvSpPr>
            <a:spLocks noChangeArrowheads="1"/>
          </p:cNvSpPr>
          <p:nvPr/>
        </p:nvSpPr>
        <p:spPr bwMode="auto">
          <a:xfrm>
            <a:off x="0" y="2165350"/>
            <a:ext cx="12192000" cy="2527300"/>
          </a:xfrm>
          <a:prstGeom prst="rect">
            <a:avLst/>
          </a:prstGeom>
          <a:solidFill>
            <a:srgbClr val="2AB3B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Calibri" pitchFamily="34" charset="0"/>
              <a:sym typeface="Calibri" pitchFamily="34" charset="0"/>
            </a:endParaRPr>
          </a:p>
        </p:txBody>
      </p:sp>
      <p:sp>
        <p:nvSpPr>
          <p:cNvPr id="52235"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13321" name="文本框 1"/>
          <p:cNvSpPr/>
          <p:nvPr/>
        </p:nvSpPr>
        <p:spPr>
          <a:xfrm>
            <a:off x="2725737" y="2933704"/>
            <a:ext cx="6583363" cy="830997"/>
          </a:xfrm>
          <a:prstGeom prst="rect">
            <a:avLst/>
          </a:prstGeom>
          <a:noFill/>
          <a:ln>
            <a:noFill/>
            <a:miter lim="800000"/>
          </a:ln>
        </p:spPr>
        <p:txBody>
          <a:bodyPr>
            <a:spAutoFit/>
          </a:bodyPr>
          <a:lstStyle/>
          <a:p>
            <a:pPr algn="ctr"/>
            <a:r>
              <a:rPr lang="zh-CN" altLang="en-US" sz="4800" b="1" dirty="0">
                <a:solidFill>
                  <a:srgbClr val="FFFFFF"/>
                </a:solidFill>
                <a:latin typeface="微软雅黑" pitchFamily="34" charset="-122"/>
                <a:ea typeface="微软雅黑" pitchFamily="34" charset="-122"/>
                <a:sym typeface="微软雅黑" pitchFamily="34" charset="-122"/>
              </a:rPr>
              <a:t>识别吸毒的“九大陷阱”</a:t>
            </a:r>
            <a:endParaRPr lang="zh-CN" altLang="en-US" dirty="0">
              <a:sym typeface="Arial" charset="0"/>
            </a:endParaRPr>
          </a:p>
        </p:txBody>
      </p:sp>
      <p:pic>
        <p:nvPicPr>
          <p:cNvPr id="52237" name="New picture"/>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2103103" y="12141200"/>
            <a:ext cx="3429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矩形 72"/>
          <p:cNvSpPr>
            <a:spLocks noChangeArrowheads="1"/>
          </p:cNvSpPr>
          <p:nvPr/>
        </p:nvSpPr>
        <p:spPr bwMode="auto">
          <a:xfrm>
            <a:off x="12700" y="-9525"/>
            <a:ext cx="12192000"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53251" name="组合 8194"/>
          <p:cNvGrpSpPr>
            <a:grpSpLocks/>
          </p:cNvGrpSpPr>
          <p:nvPr/>
        </p:nvGrpSpPr>
        <p:grpSpPr bwMode="auto">
          <a:xfrm>
            <a:off x="71409" y="207971"/>
            <a:ext cx="1186679" cy="967191"/>
            <a:chOff x="214886" y="0"/>
            <a:chExt cx="3571302" cy="2454867"/>
          </a:xfrm>
        </p:grpSpPr>
        <p:sp>
          <p:nvSpPr>
            <p:cNvPr id="53252"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3253" name="组合 8196"/>
            <p:cNvGrpSpPr>
              <a:grpSpLocks/>
            </p:cNvGrpSpPr>
            <p:nvPr/>
          </p:nvGrpSpPr>
          <p:grpSpPr bwMode="auto">
            <a:xfrm>
              <a:off x="214886" y="814388"/>
              <a:ext cx="2574955" cy="1640479"/>
              <a:chOff x="214895" y="642827"/>
              <a:chExt cx="2575058" cy="1640193"/>
            </a:xfrm>
          </p:grpSpPr>
          <p:sp>
            <p:nvSpPr>
              <p:cNvPr id="53254"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53255"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3256"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53257" name="直接连接符 2"/>
          <p:cNvCxnSpPr>
            <a:cxnSpLocks noChangeShapeType="1"/>
          </p:cNvCxnSpPr>
          <p:nvPr/>
        </p:nvCxnSpPr>
        <p:spPr bwMode="auto">
          <a:xfrm>
            <a:off x="8040689" y="2287592"/>
            <a:ext cx="1587"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53258"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14344" name="文本框 7"/>
          <p:cNvSpPr/>
          <p:nvPr/>
        </p:nvSpPr>
        <p:spPr>
          <a:xfrm>
            <a:off x="3278191" y="400053"/>
            <a:ext cx="8913812" cy="523220"/>
          </a:xfrm>
          <a:prstGeom prst="rect">
            <a:avLst/>
          </a:prstGeom>
          <a:noFill/>
          <a:ln>
            <a:noFill/>
            <a:miter lim="800000"/>
          </a:ln>
        </p:spPr>
        <p:txBody>
          <a:bodyPr>
            <a:spAutoFit/>
          </a:bodyPr>
          <a:lstStyle/>
          <a:p>
            <a:r>
              <a:rPr lang="zh-CN" altLang="en-US" sz="2800" dirty="0">
                <a:latin typeface="汉仪菱心体简" charset="-122"/>
                <a:ea typeface="汉仪菱心体简" charset="-122"/>
                <a:sym typeface="汉仪菱心体简" charset="-122"/>
              </a:rPr>
              <a:t>陷阱一：用食品包装掩盖毒品真面目，宣称“不会上瘾”</a:t>
            </a:r>
            <a:endParaRPr lang="zh-CN" altLang="en-US" dirty="0">
              <a:sym typeface="Arial" charset="0"/>
            </a:endParaRPr>
          </a:p>
        </p:txBody>
      </p:sp>
      <p:pic>
        <p:nvPicPr>
          <p:cNvPr id="53260"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76269" y="1530353"/>
            <a:ext cx="7221537" cy="408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4346" name="Rectangle 3"/>
          <p:cNvSpPr>
            <a:spLocks noGrp="1" noRot="1"/>
          </p:cNvSpPr>
          <p:nvPr/>
        </p:nvSpPr>
        <p:spPr>
          <a:xfrm>
            <a:off x="8013700" y="1397000"/>
            <a:ext cx="3646488" cy="3511550"/>
          </a:xfrm>
          <a:prstGeom prst="rect">
            <a:avLst/>
          </a:prstGeom>
          <a:noFill/>
          <a:ln>
            <a:noFill/>
            <a:miter lim="800000"/>
          </a:ln>
        </p:spPr>
        <p:txBody>
          <a:bodyPr lIns="0" tIns="31110" rIns="0" bIns="0"/>
          <a:lstStyle/>
          <a:p>
            <a:pPr marL="377825" indent="-377825">
              <a:lnSpc>
                <a:spcPct val="140000"/>
              </a:lnSpc>
              <a:spcAft>
                <a:spcPts val="1425"/>
              </a:spcAft>
            </a:pPr>
            <a:r>
              <a:rPr lang="zh-CN" altLang="en-US" sz="2800" dirty="0">
                <a:latin typeface="楷体" pitchFamily="49" charset="-122"/>
                <a:ea typeface="楷体" pitchFamily="49" charset="-122"/>
                <a:sym typeface="楷体" pitchFamily="49" charset="-122"/>
              </a:rPr>
              <a:t>     </a:t>
            </a:r>
            <a:r>
              <a:rPr lang="zh-CN" altLang="en-US" sz="2000" dirty="0">
                <a:sym typeface="宋体" charset="-122"/>
              </a:rPr>
              <a:t>阿来因为服用“摇头丸”被抓，在调查了解过程中，阿来表示非常委屈。因为朋友告诉他“摇头丸”是娱乐性食物，自己并没有做违法的事情，为什么被行政拘留。在她的认知中以为只有海洛因才是毒品，压根不知道“摇头丸”也是毒品。</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260"/>
                                        </p:tgtEl>
                                        <p:attrNameLst>
                                          <p:attrName>style.visibility</p:attrName>
                                        </p:attrNameLst>
                                      </p:cBhvr>
                                      <p:to>
                                        <p:strVal val="visible"/>
                                      </p:to>
                                    </p:set>
                                    <p:anim calcmode="lin" valueType="num">
                                      <p:cBhvr additive="base">
                                        <p:cTn id="7" dur="500" fill="hold"/>
                                        <p:tgtEl>
                                          <p:spTgt spid="53260"/>
                                        </p:tgtEl>
                                        <p:attrNameLst>
                                          <p:attrName>ppt_x</p:attrName>
                                        </p:attrNameLst>
                                      </p:cBhvr>
                                      <p:tavLst>
                                        <p:tav tm="0">
                                          <p:val>
                                            <p:strVal val="#ppt_x"/>
                                          </p:val>
                                        </p:tav>
                                        <p:tav tm="100000">
                                          <p:val>
                                            <p:strVal val="#ppt_x"/>
                                          </p:val>
                                        </p:tav>
                                      </p:tavLst>
                                    </p:anim>
                                    <p:anim calcmode="lin" valueType="num">
                                      <p:cBhvr additive="base">
                                        <p:cTn id="8" dur="500" fill="hold"/>
                                        <p:tgtEl>
                                          <p:spTgt spid="53260"/>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14346"/>
                                        </p:tgtEl>
                                        <p:attrNameLst>
                                          <p:attrName>style.visibility</p:attrName>
                                        </p:attrNameLst>
                                      </p:cBhvr>
                                      <p:to>
                                        <p:strVal val="visible"/>
                                      </p:to>
                                    </p:set>
                                    <p:anim calcmode="lin" valueType="num">
                                      <p:cBhvr additive="base">
                                        <p:cTn id="11" dur="500" fill="hold"/>
                                        <p:tgtEl>
                                          <p:spTgt spid="14346"/>
                                        </p:tgtEl>
                                        <p:attrNameLst>
                                          <p:attrName>ppt_x</p:attrName>
                                        </p:attrNameLst>
                                      </p:cBhvr>
                                      <p:tavLst>
                                        <p:tav tm="0">
                                          <p:val>
                                            <p:strVal val="#ppt_x"/>
                                          </p:val>
                                        </p:tav>
                                        <p:tav tm="100000">
                                          <p:val>
                                            <p:strVal val="#ppt_x"/>
                                          </p:val>
                                        </p:tav>
                                      </p:tavLst>
                                    </p:anim>
                                    <p:anim calcmode="lin" valueType="num">
                                      <p:cBhvr additive="base">
                                        <p:cTn id="12" dur="500" fill="hold"/>
                                        <p:tgtEl>
                                          <p:spTgt spid="14346"/>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344"/>
                                        </p:tgtEl>
                                        <p:attrNameLst>
                                          <p:attrName>style.visibility</p:attrName>
                                        </p:attrNameLst>
                                      </p:cBhvr>
                                      <p:to>
                                        <p:strVal val="visible"/>
                                      </p:to>
                                    </p:set>
                                    <p:anim calcmode="lin" valueType="num">
                                      <p:cBhvr additive="base">
                                        <p:cTn id="17" dur="500" fill="hold"/>
                                        <p:tgtEl>
                                          <p:spTgt spid="14344"/>
                                        </p:tgtEl>
                                        <p:attrNameLst>
                                          <p:attrName>ppt_x</p:attrName>
                                        </p:attrNameLst>
                                      </p:cBhvr>
                                      <p:tavLst>
                                        <p:tav tm="0">
                                          <p:val>
                                            <p:strVal val="#ppt_x"/>
                                          </p:val>
                                        </p:tav>
                                        <p:tav tm="100000">
                                          <p:val>
                                            <p:strVal val="#ppt_x"/>
                                          </p:val>
                                        </p:tav>
                                      </p:tavLst>
                                    </p:anim>
                                    <p:anim calcmode="lin" valueType="num">
                                      <p:cBhvr additive="base">
                                        <p:cTn id="18" dur="500" fill="hold"/>
                                        <p:tgtEl>
                                          <p:spTgt spid="143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animBg="1"/>
      <p:bldP spid="1434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矩形 72"/>
          <p:cNvSpPr>
            <a:spLocks noChangeArrowheads="1"/>
          </p:cNvSpPr>
          <p:nvPr/>
        </p:nvSpPr>
        <p:spPr bwMode="auto">
          <a:xfrm>
            <a:off x="-11113" y="12700"/>
            <a:ext cx="12190413" cy="6858000"/>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latin typeface="宋体" charset="-122"/>
              <a:sym typeface="宋体" charset="-122"/>
            </a:endParaRPr>
          </a:p>
        </p:txBody>
      </p:sp>
      <p:grpSp>
        <p:nvGrpSpPr>
          <p:cNvPr id="54275" name="组合 9218"/>
          <p:cNvGrpSpPr>
            <a:grpSpLocks/>
          </p:cNvGrpSpPr>
          <p:nvPr/>
        </p:nvGrpSpPr>
        <p:grpSpPr bwMode="auto">
          <a:xfrm>
            <a:off x="71409" y="207971"/>
            <a:ext cx="1186679" cy="967191"/>
            <a:chOff x="214886" y="0"/>
            <a:chExt cx="3571302" cy="2454867"/>
          </a:xfrm>
        </p:grpSpPr>
        <p:sp>
          <p:nvSpPr>
            <p:cNvPr id="54276"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4277" name="组合 9220"/>
            <p:cNvGrpSpPr>
              <a:grpSpLocks/>
            </p:cNvGrpSpPr>
            <p:nvPr/>
          </p:nvGrpSpPr>
          <p:grpSpPr bwMode="auto">
            <a:xfrm>
              <a:off x="214886" y="814388"/>
              <a:ext cx="2574955" cy="1640479"/>
              <a:chOff x="214895" y="642827"/>
              <a:chExt cx="2575058" cy="1640193"/>
            </a:xfrm>
          </p:grpSpPr>
          <p:sp>
            <p:nvSpPr>
              <p:cNvPr id="54278"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54279"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4701"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4280"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54281" name="直接连接符 2"/>
          <p:cNvCxnSpPr>
            <a:cxnSpLocks noChangeShapeType="1"/>
          </p:cNvCxnSpPr>
          <p:nvPr/>
        </p:nvCxnSpPr>
        <p:spPr bwMode="auto">
          <a:xfrm>
            <a:off x="8040689" y="2287592"/>
            <a:ext cx="1587"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54282"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15368" name="Rectangle 3"/>
          <p:cNvSpPr>
            <a:spLocks noGrp="1" noRot="1"/>
          </p:cNvSpPr>
          <p:nvPr/>
        </p:nvSpPr>
        <p:spPr>
          <a:xfrm>
            <a:off x="1504949" y="3983046"/>
            <a:ext cx="9417051" cy="1563687"/>
          </a:xfrm>
          <a:prstGeom prst="rect">
            <a:avLst/>
          </a:prstGeom>
          <a:noFill/>
          <a:ln>
            <a:noFill/>
            <a:miter lim="800000"/>
          </a:ln>
        </p:spPr>
        <p:txBody>
          <a:bodyPr lIns="0" tIns="31110" rIns="0" bIns="0"/>
          <a:lstStyle/>
          <a:p>
            <a:pPr marL="377825" indent="-377825">
              <a:lnSpc>
                <a:spcPct val="14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不尝试可疑“食品、饮料”，学习毒品知识和法律知识，知晓毒品的种类和危害。</a:t>
            </a:r>
            <a:endParaRPr lang="zh-CN" altLang="en-US">
              <a:sym typeface="Arial" charset="0"/>
            </a:endParaRPr>
          </a:p>
        </p:txBody>
      </p:sp>
      <p:sp>
        <p:nvSpPr>
          <p:cNvPr id="15369" name="Rectangle 3"/>
          <p:cNvSpPr>
            <a:spLocks noGrp="1" noRot="1"/>
          </p:cNvSpPr>
          <p:nvPr/>
        </p:nvSpPr>
        <p:spPr>
          <a:xfrm>
            <a:off x="1419228" y="1171575"/>
            <a:ext cx="9371013" cy="1562100"/>
          </a:xfrm>
          <a:prstGeom prst="rect">
            <a:avLst/>
          </a:prstGeom>
          <a:noFill/>
          <a:ln>
            <a:noFill/>
            <a:miter lim="800000"/>
          </a:ln>
        </p:spPr>
        <p:txBody>
          <a:bodyPr lIns="0" tIns="31110" rIns="0" bIns="0"/>
          <a:lstStyle/>
          <a:p>
            <a:pPr marL="377825" indent="-377825">
              <a:lnSpc>
                <a:spcPct val="140000"/>
              </a:lnSpc>
              <a:spcAft>
                <a:spcPts val="1425"/>
              </a:spcAft>
            </a:pPr>
            <a:r>
              <a:rPr lang="zh-CN" altLang="en-US" sz="2800" dirty="0">
                <a:solidFill>
                  <a:srgbClr val="FF3300"/>
                </a:solidFill>
                <a:latin typeface="楷体" pitchFamily="49" charset="-122"/>
                <a:ea typeface="楷体" pitchFamily="49" charset="-122"/>
                <a:sym typeface="楷体" pitchFamily="49" charset="-122"/>
              </a:rPr>
              <a:t>  原因分析：</a:t>
            </a:r>
            <a:r>
              <a:rPr lang="zh-CN" altLang="en-US" sz="2800" dirty="0">
                <a:latin typeface="楷体" pitchFamily="49" charset="-122"/>
                <a:ea typeface="楷体" pitchFamily="49" charset="-122"/>
                <a:sym typeface="楷体" pitchFamily="49" charset="-122"/>
              </a:rPr>
              <a:t>“成瘾性”是所有毒品的基本特征，只要吸食就会成瘾。毒贩们为了售卖毒品，会为毒品穿上花花绿绿的伪装，有的看上去像糖豆、像奶片、像饮料，其实都是伪装成食品的毒品。</a:t>
            </a:r>
          </a:p>
          <a:p>
            <a:pPr marL="377825" indent="-377825">
              <a:lnSpc>
                <a:spcPct val="140000"/>
              </a:lnSpc>
              <a:spcAft>
                <a:spcPts val="1425"/>
              </a:spcAft>
            </a:pPr>
            <a:endParaRPr lang="zh-CN" altLang="en-US" dirty="0">
              <a:sym typeface="宋体"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9"/>
                                        </p:tgtEl>
                                        <p:attrNameLst>
                                          <p:attrName>style.visibility</p:attrName>
                                        </p:attrNameLst>
                                      </p:cBhvr>
                                      <p:to>
                                        <p:strVal val="visible"/>
                                      </p:to>
                                    </p:set>
                                    <p:anim calcmode="lin" valueType="num">
                                      <p:cBhvr additive="base">
                                        <p:cTn id="7" dur="500" fill="hold"/>
                                        <p:tgtEl>
                                          <p:spTgt spid="15369"/>
                                        </p:tgtEl>
                                        <p:attrNameLst>
                                          <p:attrName>ppt_x</p:attrName>
                                        </p:attrNameLst>
                                      </p:cBhvr>
                                      <p:tavLst>
                                        <p:tav tm="0">
                                          <p:val>
                                            <p:strVal val="#ppt_x"/>
                                          </p:val>
                                        </p:tav>
                                        <p:tav tm="100000">
                                          <p:val>
                                            <p:strVal val="#ppt_x"/>
                                          </p:val>
                                        </p:tav>
                                      </p:tavLst>
                                    </p:anim>
                                    <p:anim calcmode="lin" valueType="num">
                                      <p:cBhvr additive="base">
                                        <p:cTn id="8" dur="500" fill="hold"/>
                                        <p:tgtEl>
                                          <p:spTgt spid="1536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8"/>
                                        </p:tgtEl>
                                        <p:attrNameLst>
                                          <p:attrName>style.visibility</p:attrName>
                                        </p:attrNameLst>
                                      </p:cBhvr>
                                      <p:to>
                                        <p:strVal val="visible"/>
                                      </p:to>
                                    </p:set>
                                    <p:anim calcmode="lin" valueType="num">
                                      <p:cBhvr additive="base">
                                        <p:cTn id="13" dur="500" fill="hold"/>
                                        <p:tgtEl>
                                          <p:spTgt spid="15368"/>
                                        </p:tgtEl>
                                        <p:attrNameLst>
                                          <p:attrName>ppt_x</p:attrName>
                                        </p:attrNameLst>
                                      </p:cBhvr>
                                      <p:tavLst>
                                        <p:tav tm="0">
                                          <p:val>
                                            <p:strVal val="#ppt_x"/>
                                          </p:val>
                                        </p:tav>
                                        <p:tav tm="100000">
                                          <p:val>
                                            <p:strVal val="#ppt_x"/>
                                          </p:val>
                                        </p:tav>
                                      </p:tavLst>
                                    </p:anim>
                                    <p:anim calcmode="lin" valueType="num">
                                      <p:cBhvr additive="base">
                                        <p:cTn id="14" dur="500" fill="hold"/>
                                        <p:tgtEl>
                                          <p:spTgt spid="153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8" grpId="0" animBg="1"/>
      <p:bldP spid="1536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矩形 72"/>
          <p:cNvSpPr>
            <a:spLocks noChangeArrowheads="1"/>
          </p:cNvSpPr>
          <p:nvPr/>
        </p:nvSpPr>
        <p:spPr bwMode="auto">
          <a:xfrm>
            <a:off x="0" y="-77788"/>
            <a:ext cx="12192000" cy="6853238"/>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55299" name="组合 11266"/>
          <p:cNvGrpSpPr>
            <a:grpSpLocks/>
          </p:cNvGrpSpPr>
          <p:nvPr/>
        </p:nvGrpSpPr>
        <p:grpSpPr bwMode="auto">
          <a:xfrm>
            <a:off x="71409" y="207971"/>
            <a:ext cx="1186679" cy="967191"/>
            <a:chOff x="214886" y="0"/>
            <a:chExt cx="3571302" cy="2454867"/>
          </a:xfrm>
        </p:grpSpPr>
        <p:sp>
          <p:nvSpPr>
            <p:cNvPr id="55300"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5301" name="组合 11268"/>
            <p:cNvGrpSpPr>
              <a:grpSpLocks/>
            </p:cNvGrpSpPr>
            <p:nvPr/>
          </p:nvGrpSpPr>
          <p:grpSpPr bwMode="auto">
            <a:xfrm>
              <a:off x="214886" y="814388"/>
              <a:ext cx="2574955" cy="1640479"/>
              <a:chOff x="214895" y="642827"/>
              <a:chExt cx="2575058" cy="1640193"/>
            </a:xfrm>
          </p:grpSpPr>
          <p:sp>
            <p:nvSpPr>
              <p:cNvPr id="55302"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55303"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8" y="5837246"/>
            <a:ext cx="12206288"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5304" name="矩形 88"/>
          <p:cNvSpPr>
            <a:spLocks noChangeArrowheads="1"/>
          </p:cNvSpPr>
          <p:nvPr/>
        </p:nvSpPr>
        <p:spPr bwMode="auto">
          <a:xfrm>
            <a:off x="1073152" y="4494220"/>
            <a:ext cx="454501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cxnSp>
        <p:nvCxnSpPr>
          <p:cNvPr id="55305" name="直接连接符 2"/>
          <p:cNvCxnSpPr>
            <a:cxnSpLocks noChangeShapeType="1"/>
          </p:cNvCxnSpPr>
          <p:nvPr/>
        </p:nvCxnSpPr>
        <p:spPr bwMode="auto">
          <a:xfrm>
            <a:off x="7407275" y="2263781"/>
            <a:ext cx="0" cy="2486025"/>
          </a:xfrm>
          <a:prstGeom prst="line">
            <a:avLst/>
          </a:prstGeom>
          <a:noFill/>
          <a:ln w="6350" algn="ctr">
            <a:solidFill>
              <a:srgbClr val="BFBFBF"/>
            </a:solidFill>
            <a:round/>
            <a:headEnd/>
            <a:tailEnd/>
          </a:ln>
          <a:extLst>
            <a:ext uri="{909E8E84-426E-40DD-AFC4-6F175D3DCCD1}">
              <a14:hiddenFill xmlns:a14="http://schemas.microsoft.com/office/drawing/2010/main">
                <a:noFill/>
              </a14:hiddenFill>
            </a:ext>
          </a:extLst>
        </p:spPr>
      </p:cxnSp>
      <p:sp>
        <p:nvSpPr>
          <p:cNvPr id="55306"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16392" name="文本框 7"/>
          <p:cNvSpPr/>
          <p:nvPr/>
        </p:nvSpPr>
        <p:spPr>
          <a:xfrm>
            <a:off x="4065589" y="400051"/>
            <a:ext cx="7624763" cy="523220"/>
          </a:xfrm>
          <a:prstGeom prst="rect">
            <a:avLst/>
          </a:prstGeom>
          <a:noFill/>
          <a:ln>
            <a:noFill/>
            <a:miter lim="800000"/>
          </a:ln>
        </p:spPr>
        <p:txBody>
          <a:bodyPr>
            <a:spAutoFit/>
          </a:bodyPr>
          <a:lstStyle/>
          <a:p>
            <a:r>
              <a:rPr lang="zh-CN" altLang="en-US" sz="2800" dirty="0">
                <a:latin typeface="汉仪菱心体简" charset="-122"/>
                <a:ea typeface="汉仪菱心体简" charset="-122"/>
                <a:sym typeface="汉仪菱心体简" charset="-122"/>
              </a:rPr>
              <a:t>陷阱二：趁其不备，</a:t>
            </a:r>
            <a:r>
              <a:rPr lang="en-US" altLang="zh-CN" sz="2800" dirty="0" err="1">
                <a:latin typeface="汉仪菱心体简" charset="-122"/>
                <a:ea typeface="汉仪菱心体简" charset="-122"/>
                <a:sym typeface="汉仪菱心体简" charset="-122"/>
              </a:rPr>
              <a:t>投放毒品</a:t>
            </a:r>
            <a:endParaRPr lang="zh-CN" altLang="en-US" dirty="0">
              <a:sym typeface="Arial" charset="0"/>
            </a:endParaRPr>
          </a:p>
        </p:txBody>
      </p:sp>
      <p:sp>
        <p:nvSpPr>
          <p:cNvPr id="55308" name="Rectangle 3"/>
          <p:cNvSpPr>
            <a:spLocks noGrp="1" noRot="1" noChangeArrowheads="1"/>
          </p:cNvSpPr>
          <p:nvPr/>
        </p:nvSpPr>
        <p:spPr bwMode="auto">
          <a:xfrm>
            <a:off x="7632705" y="3540125"/>
            <a:ext cx="3765551"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31110" rIns="0" bIns="0"/>
          <a:lstStyle/>
          <a:p>
            <a:pPr marL="377825" indent="-377825">
              <a:lnSpc>
                <a:spcPct val="120000"/>
              </a:lnSpc>
              <a:spcAft>
                <a:spcPts val="1425"/>
              </a:spcAft>
            </a:pPr>
            <a:r>
              <a:rPr lang="zh-CN" altLang="en-US" sz="2000">
                <a:sym typeface="Arial" charset="0"/>
              </a:rPr>
              <a:t>            小夏在初中二年级的暑假，跟随同学去</a:t>
            </a:r>
            <a:r>
              <a:rPr lang="en-US" altLang="zh-CN" sz="2000">
                <a:sym typeface="Arial" charset="0"/>
              </a:rPr>
              <a:t>KTV</a:t>
            </a:r>
            <a:r>
              <a:rPr lang="zh-CN" altLang="en-US" sz="2000">
                <a:sym typeface="Arial" charset="0"/>
              </a:rPr>
              <a:t>唱歌。在她去厕所的时候，同学结交的社会朋友在她的饮料中放入了毒品，在不知不觉中她沾染了毒品并渐渐上瘾。</a:t>
            </a:r>
          </a:p>
          <a:p>
            <a:pPr marL="377825" indent="-377825">
              <a:lnSpc>
                <a:spcPct val="120000"/>
              </a:lnSpc>
              <a:spcAft>
                <a:spcPts val="1425"/>
              </a:spcAft>
            </a:pPr>
            <a:endParaRPr lang="zh-CN" altLang="en-US" sz="2000">
              <a:sym typeface="宋体" charset="-122"/>
            </a:endParaRPr>
          </a:p>
        </p:txBody>
      </p:sp>
      <p:pic>
        <p:nvPicPr>
          <p:cNvPr id="55310" name="图片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73152" y="1512627"/>
            <a:ext cx="5480882" cy="3672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92"/>
                                        </p:tgtEl>
                                        <p:attrNameLst>
                                          <p:attrName>style.visibility</p:attrName>
                                        </p:attrNameLst>
                                      </p:cBhvr>
                                      <p:to>
                                        <p:strVal val="visible"/>
                                      </p:to>
                                    </p:set>
                                    <p:animEffect transition="in" filter="blinds(horizontal)">
                                      <p:cBhvr>
                                        <p:cTn id="7" dur="500" fill="hold"/>
                                        <p:tgtEl>
                                          <p:spTgt spid="16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矩形 72"/>
          <p:cNvSpPr>
            <a:spLocks noChangeArrowheads="1"/>
          </p:cNvSpPr>
          <p:nvPr/>
        </p:nvSpPr>
        <p:spPr bwMode="auto">
          <a:xfrm>
            <a:off x="-1588" y="-128588"/>
            <a:ext cx="12190413" cy="6856413"/>
          </a:xfrm>
          <a:prstGeom prst="rect">
            <a:avLst/>
          </a:prstGeom>
          <a:solidFill>
            <a:srgbClr val="DBF2F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zh-CN" altLang="en-US">
              <a:solidFill>
                <a:srgbClr val="FFFFFF"/>
              </a:solidFill>
              <a:latin typeface="宋体" charset="-122"/>
              <a:sym typeface="宋体" charset="-122"/>
            </a:endParaRPr>
          </a:p>
        </p:txBody>
      </p:sp>
      <p:grpSp>
        <p:nvGrpSpPr>
          <p:cNvPr id="56323" name="组合 12290"/>
          <p:cNvGrpSpPr>
            <a:grpSpLocks/>
          </p:cNvGrpSpPr>
          <p:nvPr/>
        </p:nvGrpSpPr>
        <p:grpSpPr bwMode="auto">
          <a:xfrm>
            <a:off x="71409" y="207971"/>
            <a:ext cx="1186679" cy="967191"/>
            <a:chOff x="214886" y="0"/>
            <a:chExt cx="3571302" cy="2454867"/>
          </a:xfrm>
        </p:grpSpPr>
        <p:sp>
          <p:nvSpPr>
            <p:cNvPr id="56324" name="直接连接符 77"/>
            <p:cNvSpPr>
              <a:spLocks noChangeShapeType="1"/>
            </p:cNvSpPr>
            <p:nvPr/>
          </p:nvSpPr>
          <p:spPr bwMode="auto">
            <a:xfrm>
              <a:off x="1657350" y="0"/>
              <a:ext cx="2128838" cy="2128838"/>
            </a:xfrm>
            <a:prstGeom prst="line">
              <a:avLst/>
            </a:prstGeom>
            <a:noFill/>
            <a:ln w="6350" algn="ctr">
              <a:solidFill>
                <a:srgbClr val="595959"/>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6325" name="组合 12292"/>
            <p:cNvGrpSpPr>
              <a:grpSpLocks/>
            </p:cNvGrpSpPr>
            <p:nvPr/>
          </p:nvGrpSpPr>
          <p:grpSpPr bwMode="auto">
            <a:xfrm>
              <a:off x="214886" y="814388"/>
              <a:ext cx="2574955" cy="1640479"/>
              <a:chOff x="214895" y="642827"/>
              <a:chExt cx="2575058" cy="1640193"/>
            </a:xfrm>
          </p:grpSpPr>
          <p:sp>
            <p:nvSpPr>
              <p:cNvPr id="56326" name="文本框 14"/>
              <p:cNvSpPr>
                <a:spLocks noChangeArrowheads="1"/>
              </p:cNvSpPr>
              <p:nvPr/>
            </p:nvSpPr>
            <p:spPr bwMode="auto">
              <a:xfrm>
                <a:off x="214895" y="642827"/>
                <a:ext cx="2575058" cy="164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altLang="zh-CN" sz="3600" b="1">
                    <a:solidFill>
                      <a:srgbClr val="2AB3BA"/>
                    </a:solidFill>
                    <a:latin typeface="微软雅黑" pitchFamily="34" charset="-122"/>
                    <a:ea typeface="微软雅黑" pitchFamily="34" charset="-122"/>
                    <a:sym typeface="微软雅黑" pitchFamily="34" charset="-122"/>
                  </a:rPr>
                  <a:t>02</a:t>
                </a:r>
                <a:endParaRPr lang="zh-CN" altLang="en-US">
                  <a:sym typeface="Arial" charset="0"/>
                </a:endParaRPr>
              </a:p>
            </p:txBody>
          </p:sp>
        </p:grpSp>
      </p:grpSp>
      <p:pic>
        <p:nvPicPr>
          <p:cNvPr id="56327" name="图片 8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5" y="5837246"/>
            <a:ext cx="12203113"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6328" name="矩形 88"/>
          <p:cNvSpPr>
            <a:spLocks noChangeArrowheads="1"/>
          </p:cNvSpPr>
          <p:nvPr/>
        </p:nvSpPr>
        <p:spPr bwMode="auto">
          <a:xfrm>
            <a:off x="1073152" y="4494213"/>
            <a:ext cx="4545013"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nSpc>
                <a:spcPct val="150000"/>
              </a:lnSpc>
            </a:pPr>
            <a:r>
              <a:rPr lang="zh-CN" altLang="en-US" b="1">
                <a:solidFill>
                  <a:srgbClr val="FFFFFF"/>
                </a:solidFill>
                <a:latin typeface="微软雅黑" pitchFamily="34" charset="-122"/>
                <a:ea typeface="微软雅黑" pitchFamily="34" charset="-122"/>
                <a:sym typeface="微软雅黑" pitchFamily="34" charset="-122"/>
              </a:rPr>
              <a:t>       </a:t>
            </a:r>
            <a:endParaRPr lang="zh-CN" altLang="en-US">
              <a:sym typeface="Arial" charset="0"/>
            </a:endParaRPr>
          </a:p>
        </p:txBody>
      </p:sp>
      <p:sp>
        <p:nvSpPr>
          <p:cNvPr id="56329" name="矩形 82"/>
          <p:cNvSpPr>
            <a:spLocks noChangeArrowheads="1"/>
          </p:cNvSpPr>
          <p:nvPr/>
        </p:nvSpPr>
        <p:spPr bwMode="auto">
          <a:xfrm>
            <a:off x="1341186" y="368307"/>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200" b="1">
                <a:solidFill>
                  <a:srgbClr val="FF0000"/>
                </a:solidFill>
                <a:latin typeface="微软雅黑" pitchFamily="34" charset="-122"/>
                <a:ea typeface="微软雅黑" pitchFamily="34" charset="-122"/>
                <a:sym typeface="微软雅黑" pitchFamily="34" charset="-122"/>
              </a:rPr>
              <a:t>认识陷阱</a:t>
            </a:r>
            <a:endParaRPr lang="zh-CN" altLang="en-US">
              <a:solidFill>
                <a:srgbClr val="FF0000"/>
              </a:solidFill>
              <a:sym typeface="Arial" charset="0"/>
            </a:endParaRPr>
          </a:p>
        </p:txBody>
      </p:sp>
      <p:sp>
        <p:nvSpPr>
          <p:cNvPr id="17415" name="Rectangle 3"/>
          <p:cNvSpPr>
            <a:spLocks noGrp="1" noRot="1"/>
          </p:cNvSpPr>
          <p:nvPr/>
        </p:nvSpPr>
        <p:spPr>
          <a:xfrm>
            <a:off x="996954" y="3349625"/>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避免方法：</a:t>
            </a:r>
            <a:r>
              <a:rPr lang="zh-CN" altLang="en-US" sz="2800">
                <a:latin typeface="楷体" pitchFamily="49" charset="-122"/>
                <a:ea typeface="楷体" pitchFamily="49" charset="-122"/>
                <a:sym typeface="楷体" pitchFamily="49" charset="-122"/>
              </a:rPr>
              <a:t>提高警惕，不单独约见陌生人，不去歌舞娱乐厅等易出现毒品的高危场所。不使用陌生人提供的食品、饮料，如果离开打开的食品、饮料，回来时就不要再食用了。</a:t>
            </a:r>
            <a:endParaRPr lang="zh-CN" altLang="en-US">
              <a:sym typeface="Arial" charset="0"/>
            </a:endParaRPr>
          </a:p>
        </p:txBody>
      </p:sp>
      <p:sp>
        <p:nvSpPr>
          <p:cNvPr id="17416" name="Rectangle 3"/>
          <p:cNvSpPr>
            <a:spLocks noGrp="1" noRot="1"/>
          </p:cNvSpPr>
          <p:nvPr/>
        </p:nvSpPr>
        <p:spPr>
          <a:xfrm>
            <a:off x="920754" y="1498600"/>
            <a:ext cx="10496551" cy="1873250"/>
          </a:xfrm>
          <a:prstGeom prst="rect">
            <a:avLst/>
          </a:prstGeom>
          <a:noFill/>
          <a:ln>
            <a:noFill/>
            <a:miter lim="800000"/>
          </a:ln>
        </p:spPr>
        <p:txBody>
          <a:bodyPr lIns="0" tIns="31110" rIns="0" bIns="0"/>
          <a:lstStyle/>
          <a:p>
            <a:pPr marL="377825" indent="-377825">
              <a:lnSpc>
                <a:spcPct val="120000"/>
              </a:lnSpc>
              <a:spcAft>
                <a:spcPts val="1425"/>
              </a:spcAft>
            </a:pPr>
            <a:r>
              <a:rPr lang="zh-CN" altLang="en-US" sz="2800">
                <a:latin typeface="楷体" pitchFamily="49" charset="-122"/>
                <a:ea typeface="楷体" pitchFamily="49" charset="-122"/>
                <a:sym typeface="楷体" pitchFamily="49" charset="-122"/>
              </a:rPr>
              <a:t>  </a:t>
            </a:r>
            <a:r>
              <a:rPr lang="zh-CN" altLang="en-US" sz="2800">
                <a:solidFill>
                  <a:srgbClr val="FF3300"/>
                </a:solidFill>
                <a:latin typeface="楷体" pitchFamily="49" charset="-122"/>
                <a:ea typeface="楷体" pitchFamily="49" charset="-122"/>
                <a:sym typeface="楷体" pitchFamily="49" charset="-122"/>
              </a:rPr>
              <a:t>原因分析：</a:t>
            </a:r>
            <a:r>
              <a:rPr lang="zh-CN" altLang="en-US" sz="2800">
                <a:latin typeface="楷体" pitchFamily="49" charset="-122"/>
                <a:ea typeface="楷体" pitchFamily="49" charset="-122"/>
                <a:sym typeface="楷体" pitchFamily="49" charset="-122"/>
              </a:rPr>
              <a:t>青少年涉世未深，缺少社会经验，警惕性差，容易轻信他人。</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Effect filter="blinds(horizontal)">
                                      <p:cBhvr>
                                        <p:cTn id="7" dur="500" fill="hold"/>
                                        <p:tgtEl>
                                          <p:spTgt spid="174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5"/>
                                        </p:tgtEl>
                                        <p:attrNameLst>
                                          <p:attrName>style.visibility</p:attrName>
                                        </p:attrNameLst>
                                      </p:cBhvr>
                                      <p:to>
                                        <p:strVal val="visible"/>
                                      </p:to>
                                    </p:set>
                                    <p:animEffect filter="blinds(horizontal)">
                                      <p:cBhvr>
                                        <p:cTn id="12" dur="500" fill="hold"/>
                                        <p:tgtEl>
                                          <p:spTgt spid="17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animBg="1"/>
      <p:bldP spid="1741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Calibri Light"/>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4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模板网-WWW.1PPT.COM ">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Calibri Light"/>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5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一PPT模板网-WWW.1PPT.COM   ">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Calibri Light"/>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7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Calibri Light"/>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Cambria-Calibri">
      <a:majorFont>
        <a:latin typeface="Cambria"/>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TotalTime>
  <Words>1890</Words>
  <Application>Microsoft Office PowerPoint</Application>
  <PresentationFormat>宽屏</PresentationFormat>
  <Paragraphs>154</Paragraphs>
  <Slides>27</Slides>
  <Notes>2</Notes>
  <HiddenSlides>0</HiddenSlides>
  <MMClips>0</MMClips>
  <ScaleCrop>false</ScaleCrop>
  <HeadingPairs>
    <vt:vector size="6" baseType="variant">
      <vt:variant>
        <vt:lpstr>已用的字体</vt:lpstr>
      </vt:variant>
      <vt:variant>
        <vt:i4>10</vt:i4>
      </vt:variant>
      <vt:variant>
        <vt:lpstr>主题</vt:lpstr>
      </vt:variant>
      <vt:variant>
        <vt:i4>5</vt:i4>
      </vt:variant>
      <vt:variant>
        <vt:lpstr>幻灯片标题</vt:lpstr>
      </vt:variant>
      <vt:variant>
        <vt:i4>27</vt:i4>
      </vt:variant>
    </vt:vector>
  </HeadingPairs>
  <TitlesOfParts>
    <vt:vector size="42" baseType="lpstr">
      <vt:lpstr>Meiryo</vt:lpstr>
      <vt:lpstr>汉仪菱心体简</vt:lpstr>
      <vt:lpstr>楷体</vt:lpstr>
      <vt:lpstr>宋体</vt:lpstr>
      <vt:lpstr>微软雅黑</vt:lpstr>
      <vt:lpstr>Arial</vt:lpstr>
      <vt:lpstr>Calibri</vt:lpstr>
      <vt:lpstr>Calibri Light</vt:lpstr>
      <vt:lpstr>Cambria</vt:lpstr>
      <vt:lpstr>Wingdings</vt:lpstr>
      <vt:lpstr>第一PPT模板网-WWW.1PPT.COM</vt:lpstr>
      <vt:lpstr>第一PPT模板网-WWW.1PPT.COM </vt:lpstr>
      <vt:lpstr>第一PPT模板网-WWW.1PPT.COM   </vt:lpstr>
      <vt:lpstr>2_Office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14</cp:revision>
  <cp:lastPrinted>2021-07-08T12:05:12Z</cp:lastPrinted>
  <dcterms:created xsi:type="dcterms:W3CDTF">2021-07-08T12:05:12Z</dcterms:created>
  <dcterms:modified xsi:type="dcterms:W3CDTF">2023-04-09T07:49:47Z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