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300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301" r:id="rId18"/>
    <p:sldId id="294" r:id="rId19"/>
    <p:sldId id="295" r:id="rId20"/>
    <p:sldId id="266" r:id="rId21"/>
    <p:sldId id="303" r:id="rId22"/>
    <p:sldId id="267" r:id="rId23"/>
    <p:sldId id="268" r:id="rId24"/>
    <p:sldId id="296" r:id="rId25"/>
    <p:sldId id="297" r:id="rId26"/>
    <p:sldId id="298" r:id="rId27"/>
    <p:sldId id="302" r:id="rId28"/>
    <p:sldId id="304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6318" autoAdjust="0"/>
  </p:normalViewPr>
  <p:slideViewPr>
    <p:cSldViewPr snapToGrid="0" showGuides="1">
      <p:cViewPr varScale="1">
        <p:scale>
          <a:sx n="109" d="100"/>
          <a:sy n="109" d="100"/>
        </p:scale>
        <p:origin x="798" y="96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96911-835F-4E80-A690-E86CF7DC65C5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E5153-550B-41C0-A1D1-6922D20199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36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58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4615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6246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641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44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903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2785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7169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723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490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AB17-E8C7-4658-B30B-741A34DA637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31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072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168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AB17-E8C7-4658-B30B-741A34DA637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5625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AB17-E8C7-4658-B30B-741A34DA637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35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9738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7404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8550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74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685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69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1555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450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394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335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E5153-550B-41C0-A1D1-6922D20199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593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9AB17-E8C7-4658-B30B-741A34DA637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61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F163ED-A935-4D2B-B1D0-B51C1B1B0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3DB412B-5871-49E5-8F7A-7725409F7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85D3F8E-CA26-4FAC-9998-DC182BBA3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9FAEEA9-1D91-4180-99BB-3B772385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AEA7F46-21D9-4C93-8EFA-4CFD7D5D6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92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3FB7AD7-B4FE-403B-A79D-777383647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485A2-EB36-410C-B653-53D157F55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089A099-67DB-44C6-AB69-45C8B8FE8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20027F3-4B34-44EA-918D-555FCA64C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13E6B8-2411-4729-BCB3-13F9C9132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9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C1B69AC-88E2-4042-8791-E2335CFBB5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5DB3C9A-19B1-4B88-BB56-92EDC45EC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867C518-634E-4EA0-98B2-817C59692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F384074-B10A-4A8D-92E5-1A21753DD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2DE5E22-33A3-4AFF-93CF-78885E9D8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6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008860"/>
      </p:ext>
    </p:extLst>
  </p:cSld>
  <p:clrMapOvr>
    <a:masterClrMapping/>
  </p:clrMapOvr>
  <p:transition spd="med" advClick="0" advTm="5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17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5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39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95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047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93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2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8E2C535-7F71-486A-B082-1D95BB261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0ACB367-8971-4BF7-A4BA-D2E4FE77B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AFC375-3F3B-4DE2-8D82-0397F6BCA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31C3F8-1018-4FC9-BF59-E4789692E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3F4A9C9-6453-4091-8B29-9D3ED68A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043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97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27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886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0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DC874D-F238-4ABD-8702-AE283DEC6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EB55C2-E154-455F-89E5-5EF40F41C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1CD68CB-FC59-484B-A8B3-557A5D6D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ABDC5D-2383-44CB-AA19-8AB3D4AAE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445A086-49FE-44F0-892A-67B1A3AC4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12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3D93A9-C0DE-4857-B7AD-6FA56602C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575DF4C-1D15-4E87-8D2C-3C3ADEDEEE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B18CC6F-9B22-4BC4-85B7-FC4752591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CFBCF77-2522-4773-937E-FFE19D9D2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BF806DC-D90F-4BE5-AFEE-C3F50702B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744D125-6149-420C-9961-82B748DED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29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110A2E-94F9-4BC6-AE1C-0AE32BEF9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C8967D-4138-4B3E-B785-1C0A4B747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1320D2B-CAFE-4637-844B-5782BBDF3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52D976C1-18D6-4B48-AB56-EE9E716FE5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F6AF5E16-3236-4B3B-9FE1-95982CD96F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1564D1D-12EF-4493-A582-E9416A4ED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EAC243F-3481-442A-BFA5-78DB37FA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9B7EC6C-2F48-4820-BF95-BA95C39A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99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AA0EA2A-5E0F-43DE-9F40-6F101D252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3C9100F-8C5B-4247-B308-88CB0B3AA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C726B76-38B5-496A-954B-7FF881FF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6B21F39-941A-4BC6-8F62-448B2A1D2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9804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34BE79A0-CC95-4920-8DE0-7D4E3AE2F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B93603E-10EE-4AE6-ADF1-26D91043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4AD71C7-C46A-4D9C-8108-89386603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23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7874A9-9695-4234-92BA-7493CFE30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79D5253-9316-4431-97CB-76C8A4598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6726803-0E12-4562-8DA0-210E7BCC27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7B9EBAC-2BCE-4B42-97A9-33A55943C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38D73F7-3595-4C53-A49F-0054925C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36EE586-E077-4CD8-8FDC-85609F2A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98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08CEAB-E7FA-47EF-A034-93C970B75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2DE3AD4-660D-470A-9A5B-4D872FAD9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53C4573-7DBC-4FC4-B0C1-A185E2484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81F41C2-B8AA-45F1-B0CE-D319ADC8E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A4E3CD2-FDAB-44DA-A27D-1ED1A048D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26294E0-205A-4E04-B8E8-057F659B9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02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F797D42-3574-4DA4-B9A8-43947B31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0C69F0D-EB1C-4686-AE25-5C0B3685A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DD5072-13BE-42BF-AD21-3789D5FF6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BEC88-2774-4E76-B36A-3C5B04A48B09}" type="datetimeFigureOut">
              <a:rPr lang="zh-CN" altLang="en-US" smtClean="0"/>
              <a:t>2020/3/6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4E86D27-F782-46E3-9E77-4229F489DD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C3EC277-60EE-46FB-83D4-F9C23D73A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C16F2-D5E8-4E11-B7A3-1CD7D8926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7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7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6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3B6D3A3-3CE3-461A-AF82-26BB0F58BE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22"/>
          <a:stretch/>
        </p:blipFill>
        <p:spPr>
          <a:xfrm>
            <a:off x="-222303" y="5717149"/>
            <a:ext cx="12521755" cy="114085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859215-B26B-497E-97E4-659037DD70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321" y="0"/>
            <a:ext cx="5048814" cy="618958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92BA0BF-EE15-491D-A69B-B07C458822C7}"/>
              </a:ext>
            </a:extLst>
          </p:cNvPr>
          <p:cNvSpPr/>
          <p:nvPr/>
        </p:nvSpPr>
        <p:spPr>
          <a:xfrm>
            <a:off x="4481819" y="2876237"/>
            <a:ext cx="3663183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线条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手</a:t>
            </a: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绘风</a:t>
            </a:r>
            <a:endParaRPr lang="en-US" altLang="zh-CN" sz="5400" b="1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FF1A3C6-2FFF-4E15-935D-9A773C37F7AD}"/>
              </a:ext>
            </a:extLst>
          </p:cNvPr>
          <p:cNvSpPr/>
          <p:nvPr/>
        </p:nvSpPr>
        <p:spPr>
          <a:xfrm>
            <a:off x="4832075" y="4063550"/>
            <a:ext cx="2962671" cy="822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可爱卡通</a:t>
            </a:r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PPT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23E1AB4-6039-4560-B81A-0DC502FBA8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922" y="1272988"/>
            <a:ext cx="1460743" cy="94129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C117E93-DCE1-4689-84F6-BB13BDC694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04" y="1309356"/>
            <a:ext cx="1198011" cy="77199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39B28EC-461C-41F7-90EC-29DDAA98B06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2707348">
            <a:off x="-75098" y="2145949"/>
            <a:ext cx="1721693" cy="170272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2783862-523A-49C7-990D-04BA0C5B2C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17798428" flipH="1">
            <a:off x="10520623" y="2091143"/>
            <a:ext cx="1748790" cy="17295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2DBED34-B107-4763-95DE-3FE95DED825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16711992" flipH="1">
            <a:off x="9812303" y="3858045"/>
            <a:ext cx="1415978" cy="140037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DC73CF1-FC2E-455E-93B6-D6929767B04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5400000">
            <a:off x="597049" y="3412463"/>
            <a:ext cx="2386149" cy="235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8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4D09529-992A-47CC-9392-CCDA30B4C4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775301BF-71DA-4974-8C69-240C752D7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A1C1F7C-5EEF-4864-BE73-624A1DD182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044" y="676391"/>
            <a:ext cx="2820230" cy="5505218"/>
          </a:xfrm>
          <a:prstGeom prst="rect">
            <a:avLst/>
          </a:prstGeom>
        </p:spPr>
      </p:pic>
      <p:grpSp>
        <p:nvGrpSpPr>
          <p:cNvPr id="6" name="5">
            <a:extLst>
              <a:ext uri="{FF2B5EF4-FFF2-40B4-BE49-F238E27FC236}">
                <a16:creationId xmlns:a16="http://schemas.microsoft.com/office/drawing/2014/main" xmlns="" id="{A9896DD7-5A62-43DE-A03E-A8DF71AE1B3F}"/>
              </a:ext>
            </a:extLst>
          </p:cNvPr>
          <p:cNvGrpSpPr/>
          <p:nvPr/>
        </p:nvGrpSpPr>
        <p:grpSpPr>
          <a:xfrm>
            <a:off x="770190" y="1900028"/>
            <a:ext cx="2579845" cy="1055478"/>
            <a:chOff x="8716786" y="2128054"/>
            <a:chExt cx="2579845" cy="1055478"/>
          </a:xfrm>
        </p:grpSpPr>
        <p:sp>
          <p:nvSpPr>
            <p:cNvPr id="7" name="Rectangle 47">
              <a:extLst>
                <a:ext uri="{FF2B5EF4-FFF2-40B4-BE49-F238E27FC236}">
                  <a16:creationId xmlns:a16="http://schemas.microsoft.com/office/drawing/2014/main" xmlns="" id="{215E1E23-9B72-45CC-9D3B-FD118E5933CE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47418F8B-5CEE-4F3B-A429-41D467BCD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9" name="5">
            <a:extLst>
              <a:ext uri="{FF2B5EF4-FFF2-40B4-BE49-F238E27FC236}">
                <a16:creationId xmlns:a16="http://schemas.microsoft.com/office/drawing/2014/main" xmlns="" id="{8772DDBC-59A6-4E23-96BC-AF54C3B90C24}"/>
              </a:ext>
            </a:extLst>
          </p:cNvPr>
          <p:cNvGrpSpPr/>
          <p:nvPr/>
        </p:nvGrpSpPr>
        <p:grpSpPr>
          <a:xfrm>
            <a:off x="4006876" y="1900028"/>
            <a:ext cx="2579845" cy="1055478"/>
            <a:chOff x="8716786" y="2128054"/>
            <a:chExt cx="2579845" cy="1055478"/>
          </a:xfrm>
        </p:grpSpPr>
        <p:sp>
          <p:nvSpPr>
            <p:cNvPr id="10" name="Rectangle 47">
              <a:extLst>
                <a:ext uri="{FF2B5EF4-FFF2-40B4-BE49-F238E27FC236}">
                  <a16:creationId xmlns:a16="http://schemas.microsoft.com/office/drawing/2014/main" xmlns="" id="{B5C36B08-A601-48F0-B7DB-56CE417EDB13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546378E2-0264-4FF0-9221-B79E130AE7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2" name="5">
            <a:extLst>
              <a:ext uri="{FF2B5EF4-FFF2-40B4-BE49-F238E27FC236}">
                <a16:creationId xmlns:a16="http://schemas.microsoft.com/office/drawing/2014/main" xmlns="" id="{E2BE60C1-FBE3-4595-B9AB-038B91FD72F8}"/>
              </a:ext>
            </a:extLst>
          </p:cNvPr>
          <p:cNvGrpSpPr/>
          <p:nvPr/>
        </p:nvGrpSpPr>
        <p:grpSpPr>
          <a:xfrm>
            <a:off x="770190" y="4164256"/>
            <a:ext cx="2579845" cy="1055478"/>
            <a:chOff x="8716786" y="2128054"/>
            <a:chExt cx="2579845" cy="1055478"/>
          </a:xfrm>
        </p:grpSpPr>
        <p:sp>
          <p:nvSpPr>
            <p:cNvPr id="13" name="Rectangle 47">
              <a:extLst>
                <a:ext uri="{FF2B5EF4-FFF2-40B4-BE49-F238E27FC236}">
                  <a16:creationId xmlns:a16="http://schemas.microsoft.com/office/drawing/2014/main" xmlns="" id="{C0DCB807-E147-46D4-A1DF-4C500CAC58F7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6EB168F-9E4D-4673-B02B-D0304656F7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5" name="5">
            <a:extLst>
              <a:ext uri="{FF2B5EF4-FFF2-40B4-BE49-F238E27FC236}">
                <a16:creationId xmlns:a16="http://schemas.microsoft.com/office/drawing/2014/main" xmlns="" id="{C111DCE5-C21E-4846-AEEF-42E267360D9A}"/>
              </a:ext>
            </a:extLst>
          </p:cNvPr>
          <p:cNvGrpSpPr/>
          <p:nvPr/>
        </p:nvGrpSpPr>
        <p:grpSpPr>
          <a:xfrm>
            <a:off x="4006876" y="4164256"/>
            <a:ext cx="2579845" cy="1055478"/>
            <a:chOff x="8716786" y="2128054"/>
            <a:chExt cx="2579845" cy="1055478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B9EDF69B-08A2-4329-A574-7FF3D11A62CB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F4E4AF1-4DBF-4311-82E0-620B1E9D44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142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339A8C-C51B-4BBB-9157-D74B3AF6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E04F241D-D9EE-452D-AFBB-FB96579F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3B047E7-3441-4B6B-A202-24BF4FD3283C}"/>
              </a:ext>
            </a:extLst>
          </p:cNvPr>
          <p:cNvGrpSpPr/>
          <p:nvPr/>
        </p:nvGrpSpPr>
        <p:grpSpPr>
          <a:xfrm>
            <a:off x="1918177" y="1546465"/>
            <a:ext cx="2291335" cy="1159557"/>
            <a:chOff x="1918177" y="1546465"/>
            <a:chExt cx="2291335" cy="115955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7F54EF7-F82D-490F-AAD0-822D937183C0}"/>
                </a:ext>
              </a:extLst>
            </p:cNvPr>
            <p:cNvSpPr/>
            <p:nvPr/>
          </p:nvSpPr>
          <p:spPr>
            <a:xfrm>
              <a:off x="1918177" y="1967358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44BC8F2-72D4-4CA7-BA16-425585CF34FD}"/>
                </a:ext>
              </a:extLst>
            </p:cNvPr>
            <p:cNvSpPr txBox="1"/>
            <p:nvPr/>
          </p:nvSpPr>
          <p:spPr>
            <a:xfrm>
              <a:off x="2215256" y="1546465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8E4EA4C-B1CD-4199-A218-C7F0423492B3}"/>
              </a:ext>
            </a:extLst>
          </p:cNvPr>
          <p:cNvGrpSpPr/>
          <p:nvPr/>
        </p:nvGrpSpPr>
        <p:grpSpPr>
          <a:xfrm>
            <a:off x="5275257" y="1518626"/>
            <a:ext cx="2291335" cy="1138774"/>
            <a:chOff x="5490059" y="1518626"/>
            <a:chExt cx="2291335" cy="1138774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4426A5E9-839E-4452-8EB9-37D706498FBB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575728AC-3535-429B-A1EA-47E1CC9683CF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AA9F108-6FB1-4DCC-9231-9BB6A8307E05}"/>
              </a:ext>
            </a:extLst>
          </p:cNvPr>
          <p:cNvGrpSpPr/>
          <p:nvPr/>
        </p:nvGrpSpPr>
        <p:grpSpPr>
          <a:xfrm>
            <a:off x="8623821" y="1518626"/>
            <a:ext cx="2291335" cy="1138774"/>
            <a:chOff x="5490059" y="1518626"/>
            <a:chExt cx="2291335" cy="113877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F0B49A3E-5D63-4BE5-B875-300E7B70CEA1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E42013BC-B14F-48D5-981C-3C7906CDE9D6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A3984CC-ACBF-41ED-BA5B-92515CDAF7DB}"/>
              </a:ext>
            </a:extLst>
          </p:cNvPr>
          <p:cNvGrpSpPr/>
          <p:nvPr/>
        </p:nvGrpSpPr>
        <p:grpSpPr>
          <a:xfrm>
            <a:off x="3500701" y="4759823"/>
            <a:ext cx="2291335" cy="1159557"/>
            <a:chOff x="1918177" y="1546465"/>
            <a:chExt cx="2291335" cy="1159557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AF221282-C7DA-4F10-8D0A-F83FC26092CF}"/>
                </a:ext>
              </a:extLst>
            </p:cNvPr>
            <p:cNvSpPr/>
            <p:nvPr/>
          </p:nvSpPr>
          <p:spPr>
            <a:xfrm>
              <a:off x="1918177" y="1967358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DB68DC9F-8B39-4549-9EE8-E1716A44B4FE}"/>
                </a:ext>
              </a:extLst>
            </p:cNvPr>
            <p:cNvSpPr txBox="1"/>
            <p:nvPr/>
          </p:nvSpPr>
          <p:spPr>
            <a:xfrm>
              <a:off x="2215256" y="1546465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8537AC07-1E69-4227-AC97-A4DB74AA4801}"/>
              </a:ext>
            </a:extLst>
          </p:cNvPr>
          <p:cNvGrpSpPr/>
          <p:nvPr/>
        </p:nvGrpSpPr>
        <p:grpSpPr>
          <a:xfrm>
            <a:off x="6857781" y="4731984"/>
            <a:ext cx="2291335" cy="1138774"/>
            <a:chOff x="5490059" y="1518626"/>
            <a:chExt cx="2291335" cy="1138774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4C8CB669-0C1B-4601-A28D-66478CC6F74C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944A47A-5B04-4102-87BB-04D994A06E3C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B0E5221-D839-45A3-8616-985CD25F7C5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06" y="2892528"/>
            <a:ext cx="10394581" cy="13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4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339A8C-C51B-4BBB-9157-D74B3AF6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E04F241D-D9EE-452D-AFBB-FB96579F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75136DE1-BD78-44B1-8D92-3287E52AD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115" y="1177990"/>
            <a:ext cx="5322282" cy="5322282"/>
          </a:xfrm>
          <a:prstGeom prst="rect">
            <a:avLst/>
          </a:prstGeom>
        </p:spPr>
      </p:pic>
      <p:grpSp>
        <p:nvGrpSpPr>
          <p:cNvPr id="21" name="01">
            <a:extLst>
              <a:ext uri="{FF2B5EF4-FFF2-40B4-BE49-F238E27FC236}">
                <a16:creationId xmlns:a16="http://schemas.microsoft.com/office/drawing/2014/main" xmlns="" id="{FD575009-58FD-48A9-AC21-EDB9B8EB6335}"/>
              </a:ext>
            </a:extLst>
          </p:cNvPr>
          <p:cNvGrpSpPr>
            <a:grpSpLocks/>
          </p:cNvGrpSpPr>
          <p:nvPr/>
        </p:nvGrpSpPr>
        <p:grpSpPr bwMode="auto">
          <a:xfrm>
            <a:off x="8606653" y="4152768"/>
            <a:ext cx="2917689" cy="1159778"/>
            <a:chOff x="1100143" y="1198717"/>
            <a:chExt cx="3403347" cy="869590"/>
          </a:xfrm>
        </p:grpSpPr>
        <p:sp>
          <p:nvSpPr>
            <p:cNvPr id="22" name="TextBox 19">
              <a:extLst>
                <a:ext uri="{FF2B5EF4-FFF2-40B4-BE49-F238E27FC236}">
                  <a16:creationId xmlns:a16="http://schemas.microsoft.com/office/drawing/2014/main" xmlns="" id="{4D9A6080-9546-437B-AAC4-0E7C4B22C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3" y="1514464"/>
              <a:ext cx="34033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3" name="矩形 52">
              <a:extLst>
                <a:ext uri="{FF2B5EF4-FFF2-40B4-BE49-F238E27FC236}">
                  <a16:creationId xmlns:a16="http://schemas.microsoft.com/office/drawing/2014/main" xmlns="" id="{28989B43-939D-43E0-A59B-7F3676F0F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4" name="01">
            <a:extLst>
              <a:ext uri="{FF2B5EF4-FFF2-40B4-BE49-F238E27FC236}">
                <a16:creationId xmlns:a16="http://schemas.microsoft.com/office/drawing/2014/main" xmlns="" id="{DAC875B1-D9BA-407C-AB17-400827E11155}"/>
              </a:ext>
            </a:extLst>
          </p:cNvPr>
          <p:cNvGrpSpPr>
            <a:grpSpLocks/>
          </p:cNvGrpSpPr>
          <p:nvPr/>
        </p:nvGrpSpPr>
        <p:grpSpPr bwMode="auto">
          <a:xfrm>
            <a:off x="8606654" y="2028546"/>
            <a:ext cx="2917688" cy="1159778"/>
            <a:chOff x="1100144" y="1198717"/>
            <a:chExt cx="3403346" cy="869590"/>
          </a:xfrm>
        </p:grpSpPr>
        <p:sp>
          <p:nvSpPr>
            <p:cNvPr id="25" name="TextBox 19">
              <a:extLst>
                <a:ext uri="{FF2B5EF4-FFF2-40B4-BE49-F238E27FC236}">
                  <a16:creationId xmlns:a16="http://schemas.microsoft.com/office/drawing/2014/main" xmlns="" id="{3ACCBEB8-924B-41D1-83AF-E3BC85298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4" y="1514464"/>
              <a:ext cx="3403346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6" name="矩形 52">
              <a:extLst>
                <a:ext uri="{FF2B5EF4-FFF2-40B4-BE49-F238E27FC236}">
                  <a16:creationId xmlns:a16="http://schemas.microsoft.com/office/drawing/2014/main" xmlns="" id="{665B7227-53C4-4D9F-A650-5B29191B3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7" name="01">
            <a:extLst>
              <a:ext uri="{FF2B5EF4-FFF2-40B4-BE49-F238E27FC236}">
                <a16:creationId xmlns:a16="http://schemas.microsoft.com/office/drawing/2014/main" xmlns="" id="{5C01F4CC-25EF-461F-8A8E-3735593D7DFD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2028546"/>
            <a:ext cx="2894713" cy="1159778"/>
            <a:chOff x="909754" y="1198717"/>
            <a:chExt cx="3376547" cy="869590"/>
          </a:xfrm>
        </p:grpSpPr>
        <p:sp>
          <p:nvSpPr>
            <p:cNvPr id="28" name="TextBox 19">
              <a:extLst>
                <a:ext uri="{FF2B5EF4-FFF2-40B4-BE49-F238E27FC236}">
                  <a16:creationId xmlns:a16="http://schemas.microsoft.com/office/drawing/2014/main" xmlns="" id="{1F970463-2E11-42F0-AE6C-4ECB0591C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9" name="矩形 52">
              <a:extLst>
                <a:ext uri="{FF2B5EF4-FFF2-40B4-BE49-F238E27FC236}">
                  <a16:creationId xmlns:a16="http://schemas.microsoft.com/office/drawing/2014/main" xmlns="" id="{007DBB39-98B2-4035-B18E-922C3BFE4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8449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30" name="01">
            <a:extLst>
              <a:ext uri="{FF2B5EF4-FFF2-40B4-BE49-F238E27FC236}">
                <a16:creationId xmlns:a16="http://schemas.microsoft.com/office/drawing/2014/main" xmlns="" id="{D2724B35-E934-48AD-ABE2-C9424EB2FE05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4170493"/>
            <a:ext cx="2894713" cy="1159778"/>
            <a:chOff x="909754" y="1198717"/>
            <a:chExt cx="3376547" cy="869590"/>
          </a:xfrm>
        </p:grpSpPr>
        <p:sp>
          <p:nvSpPr>
            <p:cNvPr id="31" name="TextBox 19">
              <a:extLst>
                <a:ext uri="{FF2B5EF4-FFF2-40B4-BE49-F238E27FC236}">
                  <a16:creationId xmlns:a16="http://schemas.microsoft.com/office/drawing/2014/main" xmlns="" id="{39A73463-D6D3-40A1-871A-3823DB605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32" name="矩形 52">
              <a:extLst>
                <a:ext uri="{FF2B5EF4-FFF2-40B4-BE49-F238E27FC236}">
                  <a16:creationId xmlns:a16="http://schemas.microsoft.com/office/drawing/2014/main" xmlns="" id="{39D6CEAD-E4ED-4C19-8F7D-EC484A149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7193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02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339A8C-C51B-4BBB-9157-D74B3AF6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E04F241D-D9EE-452D-AFBB-FB96579F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41BEE84-BF20-4439-921F-643A1D1873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0309">
            <a:off x="1641648" y="1709939"/>
            <a:ext cx="2446477" cy="2446477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9CC044A6-ED3C-4664-ADED-61913736CD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0309">
            <a:off x="5087903" y="1709940"/>
            <a:ext cx="2446477" cy="2446477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81A886D0-16D5-4203-B64F-46495C3E59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0309">
            <a:off x="8351247" y="1709941"/>
            <a:ext cx="2446477" cy="2446477"/>
          </a:xfrm>
          <a:prstGeom prst="rect">
            <a:avLst/>
          </a:prstGeom>
        </p:spPr>
      </p:pic>
      <p:grpSp>
        <p:nvGrpSpPr>
          <p:cNvPr id="42" name="5">
            <a:extLst>
              <a:ext uri="{FF2B5EF4-FFF2-40B4-BE49-F238E27FC236}">
                <a16:creationId xmlns:a16="http://schemas.microsoft.com/office/drawing/2014/main" xmlns="" id="{7E48BD62-CEA0-4836-8EC4-40B3641B2ED7}"/>
              </a:ext>
            </a:extLst>
          </p:cNvPr>
          <p:cNvGrpSpPr/>
          <p:nvPr/>
        </p:nvGrpSpPr>
        <p:grpSpPr>
          <a:xfrm>
            <a:off x="1061409" y="4552223"/>
            <a:ext cx="2579845" cy="1055478"/>
            <a:chOff x="8716786" y="2128054"/>
            <a:chExt cx="2579845" cy="1055478"/>
          </a:xfrm>
        </p:grpSpPr>
        <p:sp>
          <p:nvSpPr>
            <p:cNvPr id="43" name="Rectangle 47">
              <a:extLst>
                <a:ext uri="{FF2B5EF4-FFF2-40B4-BE49-F238E27FC236}">
                  <a16:creationId xmlns:a16="http://schemas.microsoft.com/office/drawing/2014/main" xmlns="" id="{ED0666C2-B25E-4011-A2DF-F840EEDC6154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4" name="文本框 7">
              <a:extLst>
                <a:ext uri="{FF2B5EF4-FFF2-40B4-BE49-F238E27FC236}">
                  <a16:creationId xmlns:a16="http://schemas.microsoft.com/office/drawing/2014/main" xmlns="" id="{D0EEC569-2A54-4557-8B93-E8DB83AA95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45" name="5">
            <a:extLst>
              <a:ext uri="{FF2B5EF4-FFF2-40B4-BE49-F238E27FC236}">
                <a16:creationId xmlns:a16="http://schemas.microsoft.com/office/drawing/2014/main" xmlns="" id="{70EE44C8-F3DF-41E8-B6F5-FD04798306FA}"/>
              </a:ext>
            </a:extLst>
          </p:cNvPr>
          <p:cNvGrpSpPr/>
          <p:nvPr/>
        </p:nvGrpSpPr>
        <p:grpSpPr>
          <a:xfrm>
            <a:off x="4769565" y="4552223"/>
            <a:ext cx="2579845" cy="1055478"/>
            <a:chOff x="8716786" y="2128054"/>
            <a:chExt cx="2579845" cy="1055478"/>
          </a:xfrm>
        </p:grpSpPr>
        <p:sp>
          <p:nvSpPr>
            <p:cNvPr id="46" name="Rectangle 47">
              <a:extLst>
                <a:ext uri="{FF2B5EF4-FFF2-40B4-BE49-F238E27FC236}">
                  <a16:creationId xmlns:a16="http://schemas.microsoft.com/office/drawing/2014/main" xmlns="" id="{F4285906-9DE5-4C69-A574-A70C82D2673C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7" name="文本框 7">
              <a:extLst>
                <a:ext uri="{FF2B5EF4-FFF2-40B4-BE49-F238E27FC236}">
                  <a16:creationId xmlns:a16="http://schemas.microsoft.com/office/drawing/2014/main" xmlns="" id="{A246E8CB-D5CB-4C24-9E55-0A006DF099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48" name="5">
            <a:extLst>
              <a:ext uri="{FF2B5EF4-FFF2-40B4-BE49-F238E27FC236}">
                <a16:creationId xmlns:a16="http://schemas.microsoft.com/office/drawing/2014/main" xmlns="" id="{26D49BE7-B9A5-4B70-996D-4750267655A9}"/>
              </a:ext>
            </a:extLst>
          </p:cNvPr>
          <p:cNvGrpSpPr/>
          <p:nvPr/>
        </p:nvGrpSpPr>
        <p:grpSpPr>
          <a:xfrm>
            <a:off x="8068915" y="4552223"/>
            <a:ext cx="2579845" cy="1055478"/>
            <a:chOff x="8716786" y="2128054"/>
            <a:chExt cx="2579845" cy="1055478"/>
          </a:xfrm>
        </p:grpSpPr>
        <p:sp>
          <p:nvSpPr>
            <p:cNvPr id="49" name="Rectangle 47">
              <a:extLst>
                <a:ext uri="{FF2B5EF4-FFF2-40B4-BE49-F238E27FC236}">
                  <a16:creationId xmlns:a16="http://schemas.microsoft.com/office/drawing/2014/main" xmlns="" id="{071150C4-5F8D-44B7-82D5-9EFCE2DF7C28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50" name="文本框 7">
              <a:extLst>
                <a:ext uri="{FF2B5EF4-FFF2-40B4-BE49-F238E27FC236}">
                  <a16:creationId xmlns:a16="http://schemas.microsoft.com/office/drawing/2014/main" xmlns="" id="{6EA04B71-5D48-4783-90D3-F1948535F3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07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339A8C-C51B-4BBB-9157-D74B3AF6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E04F241D-D9EE-452D-AFBB-FB96579F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837CF60-0E9A-49A0-B6D3-C745050BA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887" y="478616"/>
            <a:ext cx="1418927" cy="141892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0F69BA4-74F3-4470-B19A-B3657A3992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84" y="1897543"/>
            <a:ext cx="4047143" cy="4455026"/>
          </a:xfrm>
          <a:prstGeom prst="rect">
            <a:avLst/>
          </a:prstGeom>
        </p:spPr>
      </p:pic>
      <p:grpSp>
        <p:nvGrpSpPr>
          <p:cNvPr id="20" name="5">
            <a:extLst>
              <a:ext uri="{FF2B5EF4-FFF2-40B4-BE49-F238E27FC236}">
                <a16:creationId xmlns:a16="http://schemas.microsoft.com/office/drawing/2014/main" xmlns="" id="{2195E175-1825-4FEC-A556-56903EF45FD5}"/>
              </a:ext>
            </a:extLst>
          </p:cNvPr>
          <p:cNvGrpSpPr/>
          <p:nvPr/>
        </p:nvGrpSpPr>
        <p:grpSpPr>
          <a:xfrm>
            <a:off x="1268186" y="1238357"/>
            <a:ext cx="3463471" cy="1318371"/>
            <a:chOff x="8716786" y="2128054"/>
            <a:chExt cx="3463471" cy="1318371"/>
          </a:xfrm>
        </p:grpSpPr>
        <p:sp>
          <p:nvSpPr>
            <p:cNvPr id="21" name="Rectangle 47">
              <a:extLst>
                <a:ext uri="{FF2B5EF4-FFF2-40B4-BE49-F238E27FC236}">
                  <a16:creationId xmlns:a16="http://schemas.microsoft.com/office/drawing/2014/main" xmlns="" id="{6E277802-C071-4CFC-9505-17BFFF20E4F1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29AFDB0C-4E61-43C8-AD3D-00E3A3066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23" name="5">
            <a:extLst>
              <a:ext uri="{FF2B5EF4-FFF2-40B4-BE49-F238E27FC236}">
                <a16:creationId xmlns:a16="http://schemas.microsoft.com/office/drawing/2014/main" xmlns="" id="{A501BDBA-BC63-4F47-ADC1-33E14DBF0E28}"/>
              </a:ext>
            </a:extLst>
          </p:cNvPr>
          <p:cNvGrpSpPr/>
          <p:nvPr/>
        </p:nvGrpSpPr>
        <p:grpSpPr>
          <a:xfrm>
            <a:off x="1319792" y="2982902"/>
            <a:ext cx="3463471" cy="1318371"/>
            <a:chOff x="8716786" y="2128054"/>
            <a:chExt cx="3463471" cy="1318371"/>
          </a:xfrm>
        </p:grpSpPr>
        <p:sp>
          <p:nvSpPr>
            <p:cNvPr id="24" name="Rectangle 47">
              <a:extLst>
                <a:ext uri="{FF2B5EF4-FFF2-40B4-BE49-F238E27FC236}">
                  <a16:creationId xmlns:a16="http://schemas.microsoft.com/office/drawing/2014/main" xmlns="" id="{68CB924B-27A7-432F-8599-B0DBC9C1ACB1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D5B2537A-45B7-4593-BB51-0D9AE85BE4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26" name="5">
            <a:extLst>
              <a:ext uri="{FF2B5EF4-FFF2-40B4-BE49-F238E27FC236}">
                <a16:creationId xmlns:a16="http://schemas.microsoft.com/office/drawing/2014/main" xmlns="" id="{561ED07B-C9BF-4C77-8201-4ACF6D7B4148}"/>
              </a:ext>
            </a:extLst>
          </p:cNvPr>
          <p:cNvGrpSpPr/>
          <p:nvPr/>
        </p:nvGrpSpPr>
        <p:grpSpPr>
          <a:xfrm>
            <a:off x="1319792" y="4753236"/>
            <a:ext cx="3463471" cy="1318371"/>
            <a:chOff x="8716786" y="2128054"/>
            <a:chExt cx="3463471" cy="1318371"/>
          </a:xfrm>
        </p:grpSpPr>
        <p:sp>
          <p:nvSpPr>
            <p:cNvPr id="27" name="Rectangle 47">
              <a:extLst>
                <a:ext uri="{FF2B5EF4-FFF2-40B4-BE49-F238E27FC236}">
                  <a16:creationId xmlns:a16="http://schemas.microsoft.com/office/drawing/2014/main" xmlns="" id="{C97B3753-3A72-4D7D-90B1-C470C8C551AC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FD56B9FA-0BE5-49C5-A670-705C02E4DB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149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30339A8C-C51B-4BBB-9157-D74B3AF6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E04F241D-D9EE-452D-AFBB-FB96579F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837CF60-0E9A-49A0-B6D3-C745050BA8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887" y="478616"/>
            <a:ext cx="1418927" cy="141892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9E5F70F-E80D-4659-951F-CAC577C26E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59" y="1897543"/>
            <a:ext cx="1811497" cy="225697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1684427-F601-4452-AC5E-2336A71140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656" y="1172029"/>
            <a:ext cx="1811497" cy="225697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BE70BBF-B66F-451C-8D06-DE71CEFD4B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744" y="2060288"/>
            <a:ext cx="1811497" cy="2256971"/>
          </a:xfrm>
          <a:prstGeom prst="rect">
            <a:avLst/>
          </a:prstGeom>
        </p:spPr>
      </p:pic>
      <p:grpSp>
        <p:nvGrpSpPr>
          <p:cNvPr id="19" name="5">
            <a:extLst>
              <a:ext uri="{FF2B5EF4-FFF2-40B4-BE49-F238E27FC236}">
                <a16:creationId xmlns:a16="http://schemas.microsoft.com/office/drawing/2014/main" xmlns="" id="{A298ED21-C572-4954-B611-3414378C4D65}"/>
              </a:ext>
            </a:extLst>
          </p:cNvPr>
          <p:cNvGrpSpPr/>
          <p:nvPr/>
        </p:nvGrpSpPr>
        <p:grpSpPr>
          <a:xfrm>
            <a:off x="851925" y="4534949"/>
            <a:ext cx="2579845" cy="1055478"/>
            <a:chOff x="8716786" y="2128054"/>
            <a:chExt cx="2579845" cy="1055478"/>
          </a:xfrm>
        </p:grpSpPr>
        <p:sp>
          <p:nvSpPr>
            <p:cNvPr id="29" name="Rectangle 47">
              <a:extLst>
                <a:ext uri="{FF2B5EF4-FFF2-40B4-BE49-F238E27FC236}">
                  <a16:creationId xmlns:a16="http://schemas.microsoft.com/office/drawing/2014/main" xmlns="" id="{97D2CBF4-471E-4A40-8A20-164A73E61163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0" name="文本框 7">
              <a:extLst>
                <a:ext uri="{FF2B5EF4-FFF2-40B4-BE49-F238E27FC236}">
                  <a16:creationId xmlns:a16="http://schemas.microsoft.com/office/drawing/2014/main" xmlns="" id="{C686B12F-C5F2-4CD3-800C-FFE6238DC5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31" name="5">
            <a:extLst>
              <a:ext uri="{FF2B5EF4-FFF2-40B4-BE49-F238E27FC236}">
                <a16:creationId xmlns:a16="http://schemas.microsoft.com/office/drawing/2014/main" xmlns="" id="{16E7AA40-8310-48BE-9F32-F5538561B7D2}"/>
              </a:ext>
            </a:extLst>
          </p:cNvPr>
          <p:cNvGrpSpPr/>
          <p:nvPr/>
        </p:nvGrpSpPr>
        <p:grpSpPr>
          <a:xfrm>
            <a:off x="5126401" y="3721114"/>
            <a:ext cx="2579845" cy="1055478"/>
            <a:chOff x="8716786" y="2128054"/>
            <a:chExt cx="2579845" cy="1055478"/>
          </a:xfrm>
        </p:grpSpPr>
        <p:sp>
          <p:nvSpPr>
            <p:cNvPr id="32" name="Rectangle 47">
              <a:extLst>
                <a:ext uri="{FF2B5EF4-FFF2-40B4-BE49-F238E27FC236}">
                  <a16:creationId xmlns:a16="http://schemas.microsoft.com/office/drawing/2014/main" xmlns="" id="{E26BE06B-20FA-4D26-BAF6-5CA9D9B6725E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3" name="文本框 7">
              <a:extLst>
                <a:ext uri="{FF2B5EF4-FFF2-40B4-BE49-F238E27FC236}">
                  <a16:creationId xmlns:a16="http://schemas.microsoft.com/office/drawing/2014/main" xmlns="" id="{64D52E60-F068-49F1-8060-904BAAAC4D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34" name="5">
            <a:extLst>
              <a:ext uri="{FF2B5EF4-FFF2-40B4-BE49-F238E27FC236}">
                <a16:creationId xmlns:a16="http://schemas.microsoft.com/office/drawing/2014/main" xmlns="" id="{85433875-5662-45B2-97AF-5D0B3E3A80DF}"/>
              </a:ext>
            </a:extLst>
          </p:cNvPr>
          <p:cNvGrpSpPr/>
          <p:nvPr/>
        </p:nvGrpSpPr>
        <p:grpSpPr>
          <a:xfrm>
            <a:off x="8467569" y="4534949"/>
            <a:ext cx="2579845" cy="1055478"/>
            <a:chOff x="8716786" y="2128054"/>
            <a:chExt cx="2579845" cy="1055478"/>
          </a:xfrm>
        </p:grpSpPr>
        <p:sp>
          <p:nvSpPr>
            <p:cNvPr id="35" name="Rectangle 47">
              <a:extLst>
                <a:ext uri="{FF2B5EF4-FFF2-40B4-BE49-F238E27FC236}">
                  <a16:creationId xmlns:a16="http://schemas.microsoft.com/office/drawing/2014/main" xmlns="" id="{C90EB9DA-2122-4D09-B221-1E58A6B092E0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6" name="文本框 7">
              <a:extLst>
                <a:ext uri="{FF2B5EF4-FFF2-40B4-BE49-F238E27FC236}">
                  <a16:creationId xmlns:a16="http://schemas.microsoft.com/office/drawing/2014/main" xmlns="" id="{E51964EB-3FCA-4535-B662-8CF8C43D51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117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722FA13-FDB5-408D-9EE0-BDD5553C7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64" y="1277258"/>
            <a:ext cx="6208674" cy="4000832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974BF1F-81CB-4FDF-AAB3-7FF536B9A75E}"/>
              </a:ext>
            </a:extLst>
          </p:cNvPr>
          <p:cNvGrpSpPr/>
          <p:nvPr/>
        </p:nvGrpSpPr>
        <p:grpSpPr>
          <a:xfrm>
            <a:off x="4203025" y="2587096"/>
            <a:ext cx="3831697" cy="1227262"/>
            <a:chOff x="4203025" y="2587096"/>
            <a:chExt cx="3831697" cy="122726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0FF80D-04A9-4F3E-AF49-EFD551E6045F}"/>
                </a:ext>
              </a:extLst>
            </p:cNvPr>
            <p:cNvSpPr txBox="1"/>
            <p:nvPr/>
          </p:nvSpPr>
          <p:spPr>
            <a:xfrm>
              <a:off x="4203025" y="3049405"/>
              <a:ext cx="3831697" cy="7649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40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请输入您的标题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C0CB742-21BD-4336-996B-D89E17961E82}"/>
                </a:ext>
              </a:extLst>
            </p:cNvPr>
            <p:cNvSpPr txBox="1"/>
            <p:nvPr/>
          </p:nvSpPr>
          <p:spPr>
            <a:xfrm>
              <a:off x="5239695" y="2587096"/>
              <a:ext cx="1712610" cy="5631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2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第三部分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14B5917-BCFD-4366-8E10-014D6ACDB883}"/>
              </a:ext>
            </a:extLst>
          </p:cNvPr>
          <p:cNvGrpSpPr/>
          <p:nvPr/>
        </p:nvGrpSpPr>
        <p:grpSpPr>
          <a:xfrm>
            <a:off x="0" y="4926040"/>
            <a:ext cx="12237748" cy="1931960"/>
            <a:chOff x="0" y="4926040"/>
            <a:chExt cx="12237748" cy="19319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38710F3-07A9-44C2-8B25-D3C194506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57" b="75971"/>
            <a:stretch/>
          </p:blipFill>
          <p:spPr>
            <a:xfrm>
              <a:off x="0" y="5740400"/>
              <a:ext cx="12237748" cy="11176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82A44D4-A647-4438-9C1F-E7269A6C75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978917" y="4926040"/>
              <a:ext cx="1585894" cy="124327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6746B66-BA57-423E-B4D8-1E3662D05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8396105" y="5140129"/>
              <a:ext cx="2053371" cy="1609760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0207EA3-6B6C-49B0-AEBC-178464ED28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t="27198" r="20297" b="24638"/>
          <a:stretch/>
        </p:blipFill>
        <p:spPr>
          <a:xfrm>
            <a:off x="757338" y="688683"/>
            <a:ext cx="2900262" cy="12432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81A5BEC-3030-40EA-A1DD-DB32EC901D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57" y="-365377"/>
            <a:ext cx="3351395" cy="33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90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107AE9-ECA9-4790-B223-C07FF966C0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09E868B6-A310-41DA-AD44-0759C943C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C91DB359-9435-47B4-9DBF-0FD0703415F6}"/>
              </a:ext>
            </a:extLst>
          </p:cNvPr>
          <p:cNvGrpSpPr/>
          <p:nvPr/>
        </p:nvGrpSpPr>
        <p:grpSpPr>
          <a:xfrm>
            <a:off x="1220505" y="2772228"/>
            <a:ext cx="2579845" cy="3385020"/>
            <a:chOff x="1220505" y="2772228"/>
            <a:chExt cx="2579845" cy="338502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82871A5-7A0D-4549-9FC4-D684CB758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0505" y="2772228"/>
              <a:ext cx="1979402" cy="2329542"/>
            </a:xfrm>
            <a:prstGeom prst="rect">
              <a:avLst/>
            </a:prstGeom>
          </p:spPr>
        </p:pic>
        <p:grpSp>
          <p:nvGrpSpPr>
            <p:cNvPr id="10" name="5">
              <a:extLst>
                <a:ext uri="{FF2B5EF4-FFF2-40B4-BE49-F238E27FC236}">
                  <a16:creationId xmlns:a16="http://schemas.microsoft.com/office/drawing/2014/main" xmlns="" id="{32DBC6CE-C9E5-4B1C-8520-78341B29558F}"/>
                </a:ext>
              </a:extLst>
            </p:cNvPr>
            <p:cNvGrpSpPr/>
            <p:nvPr/>
          </p:nvGrpSpPr>
          <p:grpSpPr>
            <a:xfrm>
              <a:off x="1220505" y="5101770"/>
              <a:ext cx="2579845" cy="1055478"/>
              <a:chOff x="8716786" y="2128054"/>
              <a:chExt cx="2579845" cy="1055478"/>
            </a:xfrm>
          </p:grpSpPr>
          <p:sp>
            <p:nvSpPr>
              <p:cNvPr id="11" name="Rectangle 47">
                <a:extLst>
                  <a:ext uri="{FF2B5EF4-FFF2-40B4-BE49-F238E27FC236}">
                    <a16:creationId xmlns:a16="http://schemas.microsoft.com/office/drawing/2014/main" xmlns="" id="{452B235B-4568-44F7-9275-A260AAF305B0}"/>
                  </a:ext>
                </a:extLst>
              </p:cNvPr>
              <p:cNvSpPr/>
              <p:nvPr/>
            </p:nvSpPr>
            <p:spPr>
              <a:xfrm>
                <a:off x="9315725" y="2128054"/>
                <a:ext cx="1082027" cy="47083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小标题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文本框 7">
                <a:extLst>
                  <a:ext uri="{FF2B5EF4-FFF2-40B4-BE49-F238E27FC236}">
                    <a16:creationId xmlns:a16="http://schemas.microsoft.com/office/drawing/2014/main" xmlns="" id="{0394D6C3-AA43-4010-880D-B4435CA512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716786" y="2660312"/>
                <a:ext cx="257984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请添加你的文本请添加你的文本请添加你的文本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DB738FC-2012-4225-8CAF-C761DA7F5697}"/>
              </a:ext>
            </a:extLst>
          </p:cNvPr>
          <p:cNvGrpSpPr/>
          <p:nvPr/>
        </p:nvGrpSpPr>
        <p:grpSpPr>
          <a:xfrm>
            <a:off x="5106299" y="1930399"/>
            <a:ext cx="2874165" cy="3642206"/>
            <a:chOff x="5106299" y="1930399"/>
            <a:chExt cx="2874165" cy="3642206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B7B7CDF6-79BF-45CE-A5F2-BEFED5744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6299" y="1930399"/>
              <a:ext cx="1979402" cy="2329542"/>
            </a:xfrm>
            <a:prstGeom prst="rect">
              <a:avLst/>
            </a:prstGeom>
          </p:spPr>
        </p:pic>
        <p:grpSp>
          <p:nvGrpSpPr>
            <p:cNvPr id="13" name="5">
              <a:extLst>
                <a:ext uri="{FF2B5EF4-FFF2-40B4-BE49-F238E27FC236}">
                  <a16:creationId xmlns:a16="http://schemas.microsoft.com/office/drawing/2014/main" xmlns="" id="{C34A1483-38B2-4B4B-B2DD-C770843AC269}"/>
                </a:ext>
              </a:extLst>
            </p:cNvPr>
            <p:cNvGrpSpPr/>
            <p:nvPr/>
          </p:nvGrpSpPr>
          <p:grpSpPr>
            <a:xfrm>
              <a:off x="5400619" y="4517127"/>
              <a:ext cx="2579845" cy="1055478"/>
              <a:chOff x="8716786" y="2128054"/>
              <a:chExt cx="2579845" cy="1055478"/>
            </a:xfrm>
          </p:grpSpPr>
          <p:sp>
            <p:nvSpPr>
              <p:cNvPr id="14" name="Rectangle 47">
                <a:extLst>
                  <a:ext uri="{FF2B5EF4-FFF2-40B4-BE49-F238E27FC236}">
                    <a16:creationId xmlns:a16="http://schemas.microsoft.com/office/drawing/2014/main" xmlns="" id="{17B287E0-8CCA-458B-A730-131BBD1F4086}"/>
                  </a:ext>
                </a:extLst>
              </p:cNvPr>
              <p:cNvSpPr/>
              <p:nvPr/>
            </p:nvSpPr>
            <p:spPr>
              <a:xfrm>
                <a:off x="9315725" y="2128054"/>
                <a:ext cx="1082027" cy="47083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小标题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7">
                <a:extLst>
                  <a:ext uri="{FF2B5EF4-FFF2-40B4-BE49-F238E27FC236}">
                    <a16:creationId xmlns:a16="http://schemas.microsoft.com/office/drawing/2014/main" xmlns="" id="{EF7277FC-E9F3-4703-864C-2DAAC46506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716786" y="2660312"/>
                <a:ext cx="257984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请添加你的文本请添加你的文本请添加你的文本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68B8721-D111-4587-B23F-79A0D7CA2BAE}"/>
              </a:ext>
            </a:extLst>
          </p:cNvPr>
          <p:cNvGrpSpPr/>
          <p:nvPr/>
        </p:nvGrpSpPr>
        <p:grpSpPr>
          <a:xfrm>
            <a:off x="8992093" y="910925"/>
            <a:ext cx="2579845" cy="3553813"/>
            <a:chOff x="8992093" y="910925"/>
            <a:chExt cx="2579845" cy="355381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99FF375C-DD0A-47F0-9417-E1A705F72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2093" y="910925"/>
              <a:ext cx="1979402" cy="2329542"/>
            </a:xfrm>
            <a:prstGeom prst="rect">
              <a:avLst/>
            </a:prstGeom>
          </p:spPr>
        </p:pic>
        <p:grpSp>
          <p:nvGrpSpPr>
            <p:cNvPr id="16" name="5">
              <a:extLst>
                <a:ext uri="{FF2B5EF4-FFF2-40B4-BE49-F238E27FC236}">
                  <a16:creationId xmlns:a16="http://schemas.microsoft.com/office/drawing/2014/main" xmlns="" id="{8E847DB1-752B-40C4-8AD8-C27A633723D7}"/>
                </a:ext>
              </a:extLst>
            </p:cNvPr>
            <p:cNvGrpSpPr/>
            <p:nvPr/>
          </p:nvGrpSpPr>
          <p:grpSpPr>
            <a:xfrm>
              <a:off x="8992093" y="3409260"/>
              <a:ext cx="2579845" cy="1055478"/>
              <a:chOff x="8569969" y="2128054"/>
              <a:chExt cx="2579845" cy="1055478"/>
            </a:xfrm>
          </p:grpSpPr>
          <p:sp>
            <p:nvSpPr>
              <p:cNvPr id="17" name="Rectangle 47">
                <a:extLst>
                  <a:ext uri="{FF2B5EF4-FFF2-40B4-BE49-F238E27FC236}">
                    <a16:creationId xmlns:a16="http://schemas.microsoft.com/office/drawing/2014/main" xmlns="" id="{9D610953-5A5B-43B7-8776-905816AF33DC}"/>
                  </a:ext>
                </a:extLst>
              </p:cNvPr>
              <p:cNvSpPr/>
              <p:nvPr/>
            </p:nvSpPr>
            <p:spPr>
              <a:xfrm>
                <a:off x="9168908" y="2128054"/>
                <a:ext cx="1082027" cy="47083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小标题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7">
                <a:extLst>
                  <a:ext uri="{FF2B5EF4-FFF2-40B4-BE49-F238E27FC236}">
                    <a16:creationId xmlns:a16="http://schemas.microsoft.com/office/drawing/2014/main" xmlns="" id="{11F5F026-5A86-4E21-9558-B967AF7D2F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69969" y="2660312"/>
                <a:ext cx="257984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itchFamily="34" charset="0"/>
                  <a:buChar char="•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  <a:cs typeface="+mn-ea"/>
                    <a:sym typeface="+mn-lt"/>
                  </a:rPr>
                  <a:t>请添加你的文本请添加你的文本请添加你的文本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6896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107AE9-ECA9-4790-B223-C07FF966C0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09E868B6-A310-41DA-AD44-0759C943C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8FAF6536-07F1-40BF-B17E-CE222D7A65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055" y="1304143"/>
            <a:ext cx="3979889" cy="3979889"/>
          </a:xfrm>
          <a:prstGeom prst="rect">
            <a:avLst/>
          </a:prstGeom>
        </p:spPr>
      </p:pic>
      <p:grpSp>
        <p:nvGrpSpPr>
          <p:cNvPr id="20" name="01">
            <a:extLst>
              <a:ext uri="{FF2B5EF4-FFF2-40B4-BE49-F238E27FC236}">
                <a16:creationId xmlns:a16="http://schemas.microsoft.com/office/drawing/2014/main" xmlns="" id="{E7E7209F-92D4-4F3D-A56A-8B950DD71400}"/>
              </a:ext>
            </a:extLst>
          </p:cNvPr>
          <p:cNvGrpSpPr>
            <a:grpSpLocks/>
          </p:cNvGrpSpPr>
          <p:nvPr/>
        </p:nvGrpSpPr>
        <p:grpSpPr bwMode="auto">
          <a:xfrm>
            <a:off x="8606653" y="4152768"/>
            <a:ext cx="2917689" cy="1159778"/>
            <a:chOff x="1100143" y="1198717"/>
            <a:chExt cx="3403347" cy="869590"/>
          </a:xfrm>
        </p:grpSpPr>
        <p:sp>
          <p:nvSpPr>
            <p:cNvPr id="21" name="TextBox 19">
              <a:extLst>
                <a:ext uri="{FF2B5EF4-FFF2-40B4-BE49-F238E27FC236}">
                  <a16:creationId xmlns:a16="http://schemas.microsoft.com/office/drawing/2014/main" xmlns="" id="{F23C5A88-1E1A-44D5-BD32-69D65CFA0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3" y="1514464"/>
              <a:ext cx="34033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2" name="矩形 52">
              <a:extLst>
                <a:ext uri="{FF2B5EF4-FFF2-40B4-BE49-F238E27FC236}">
                  <a16:creationId xmlns:a16="http://schemas.microsoft.com/office/drawing/2014/main" xmlns="" id="{CB8EADE7-9709-41CE-BBA3-02138E56E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3" name="01">
            <a:extLst>
              <a:ext uri="{FF2B5EF4-FFF2-40B4-BE49-F238E27FC236}">
                <a16:creationId xmlns:a16="http://schemas.microsoft.com/office/drawing/2014/main" xmlns="" id="{9E5C4221-FF5F-482B-A623-0E9CB35E55B6}"/>
              </a:ext>
            </a:extLst>
          </p:cNvPr>
          <p:cNvGrpSpPr>
            <a:grpSpLocks/>
          </p:cNvGrpSpPr>
          <p:nvPr/>
        </p:nvGrpSpPr>
        <p:grpSpPr bwMode="auto">
          <a:xfrm>
            <a:off x="8606654" y="2028546"/>
            <a:ext cx="2917688" cy="1159778"/>
            <a:chOff x="1100144" y="1198717"/>
            <a:chExt cx="3403346" cy="869590"/>
          </a:xfrm>
        </p:grpSpPr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xmlns="" id="{2B5EF7CD-4077-4469-82E6-3BBD730AB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4" y="1514464"/>
              <a:ext cx="3403346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5" name="矩形 52">
              <a:extLst>
                <a:ext uri="{FF2B5EF4-FFF2-40B4-BE49-F238E27FC236}">
                  <a16:creationId xmlns:a16="http://schemas.microsoft.com/office/drawing/2014/main" xmlns="" id="{98FD45CC-1136-40AC-93BD-CA5A21953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6" name="01">
            <a:extLst>
              <a:ext uri="{FF2B5EF4-FFF2-40B4-BE49-F238E27FC236}">
                <a16:creationId xmlns:a16="http://schemas.microsoft.com/office/drawing/2014/main" xmlns="" id="{024ECDEC-0C22-4C7C-A6D0-B7EE3F7D1DDD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2028546"/>
            <a:ext cx="2894713" cy="1159778"/>
            <a:chOff x="909754" y="1198717"/>
            <a:chExt cx="3376547" cy="869590"/>
          </a:xfrm>
        </p:grpSpPr>
        <p:sp>
          <p:nvSpPr>
            <p:cNvPr id="27" name="TextBox 19">
              <a:extLst>
                <a:ext uri="{FF2B5EF4-FFF2-40B4-BE49-F238E27FC236}">
                  <a16:creationId xmlns:a16="http://schemas.microsoft.com/office/drawing/2014/main" xmlns="" id="{F9781C91-30DB-4AFE-8D0B-4B96F2AEC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8" name="矩形 52">
              <a:extLst>
                <a:ext uri="{FF2B5EF4-FFF2-40B4-BE49-F238E27FC236}">
                  <a16:creationId xmlns:a16="http://schemas.microsoft.com/office/drawing/2014/main" xmlns="" id="{598FC644-A11F-4B6E-8945-1AAF7052D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8449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9" name="01">
            <a:extLst>
              <a:ext uri="{FF2B5EF4-FFF2-40B4-BE49-F238E27FC236}">
                <a16:creationId xmlns:a16="http://schemas.microsoft.com/office/drawing/2014/main" xmlns="" id="{58F3C18D-0436-4E80-8C61-62D366AB2F6E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4170493"/>
            <a:ext cx="2894713" cy="1159778"/>
            <a:chOff x="909754" y="1198717"/>
            <a:chExt cx="3376547" cy="869590"/>
          </a:xfrm>
        </p:grpSpPr>
        <p:sp>
          <p:nvSpPr>
            <p:cNvPr id="30" name="TextBox 19">
              <a:extLst>
                <a:ext uri="{FF2B5EF4-FFF2-40B4-BE49-F238E27FC236}">
                  <a16:creationId xmlns:a16="http://schemas.microsoft.com/office/drawing/2014/main" xmlns="" id="{06376C7D-45EF-4630-933C-91A2B25DB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31" name="矩形 52">
              <a:extLst>
                <a:ext uri="{FF2B5EF4-FFF2-40B4-BE49-F238E27FC236}">
                  <a16:creationId xmlns:a16="http://schemas.microsoft.com/office/drawing/2014/main" xmlns="" id="{6E257977-0F01-4E6D-8DED-D0A3DEC3A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7193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7500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30">
            <a:extLst>
              <a:ext uri="{FF2B5EF4-FFF2-40B4-BE49-F238E27FC236}">
                <a16:creationId xmlns:a16="http://schemas.microsoft.com/office/drawing/2014/main" xmlns="" id="{15C3E996-7C6D-4612-A00B-FD05CD38B400}"/>
              </a:ext>
            </a:extLst>
          </p:cNvPr>
          <p:cNvGrpSpPr>
            <a:grpSpLocks/>
          </p:cNvGrpSpPr>
          <p:nvPr/>
        </p:nvGrpSpPr>
        <p:grpSpPr bwMode="auto">
          <a:xfrm>
            <a:off x="9249723" y="3490045"/>
            <a:ext cx="1948168" cy="1303970"/>
            <a:chOff x="1034229" y="1214901"/>
            <a:chExt cx="1789697" cy="1016422"/>
          </a:xfrm>
        </p:grpSpPr>
        <p:sp>
          <p:nvSpPr>
            <p:cNvPr id="31" name="矩形 13">
              <a:extLst>
                <a:ext uri="{FF2B5EF4-FFF2-40B4-BE49-F238E27FC236}">
                  <a16:creationId xmlns:a16="http://schemas.microsoft.com/office/drawing/2014/main" xmlns="" id="{B2A0F0DC-7006-4BD8-BA9B-D9E26C9CD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71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2" name="文本框 83">
              <a:extLst>
                <a:ext uri="{FF2B5EF4-FFF2-40B4-BE49-F238E27FC236}">
                  <a16:creationId xmlns:a16="http://schemas.microsoft.com/office/drawing/2014/main" xmlns="" id="{20AE87B5-77A0-4A24-BC12-B26900563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77" y="1214901"/>
              <a:ext cx="1359121" cy="28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569"/>
            <a:ext cx="12192000" cy="2132432"/>
          </a:xfrm>
          <a:prstGeom prst="rect">
            <a:avLst/>
          </a:prstGeom>
        </p:spPr>
      </p:pic>
      <p:grpSp>
        <p:nvGrpSpPr>
          <p:cNvPr id="36" name="30">
            <a:extLst>
              <a:ext uri="{FF2B5EF4-FFF2-40B4-BE49-F238E27FC236}">
                <a16:creationId xmlns:a16="http://schemas.microsoft.com/office/drawing/2014/main" xmlns="" id="{15C3E996-7C6D-4612-A00B-FD05CD38B400}"/>
              </a:ext>
            </a:extLst>
          </p:cNvPr>
          <p:cNvGrpSpPr>
            <a:grpSpLocks/>
          </p:cNvGrpSpPr>
          <p:nvPr/>
        </p:nvGrpSpPr>
        <p:grpSpPr bwMode="auto">
          <a:xfrm>
            <a:off x="7223098" y="3490045"/>
            <a:ext cx="1948168" cy="1303970"/>
            <a:chOff x="1034229" y="1214901"/>
            <a:chExt cx="1789697" cy="1016422"/>
          </a:xfrm>
        </p:grpSpPr>
        <p:sp>
          <p:nvSpPr>
            <p:cNvPr id="37" name="矩形 13">
              <a:extLst>
                <a:ext uri="{FF2B5EF4-FFF2-40B4-BE49-F238E27FC236}">
                  <a16:creationId xmlns:a16="http://schemas.microsoft.com/office/drawing/2014/main" xmlns="" id="{B2A0F0DC-7006-4BD8-BA9B-D9E26C9CD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71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8" name="文本框 83">
              <a:extLst>
                <a:ext uri="{FF2B5EF4-FFF2-40B4-BE49-F238E27FC236}">
                  <a16:creationId xmlns:a16="http://schemas.microsoft.com/office/drawing/2014/main" xmlns="" id="{20AE87B5-77A0-4A24-BC12-B26900563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77" y="1214901"/>
              <a:ext cx="1359121" cy="28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9" name="30">
            <a:extLst>
              <a:ext uri="{FF2B5EF4-FFF2-40B4-BE49-F238E27FC236}">
                <a16:creationId xmlns:a16="http://schemas.microsoft.com/office/drawing/2014/main" xmlns="" id="{15C3E996-7C6D-4612-A00B-FD05CD38B400}"/>
              </a:ext>
            </a:extLst>
          </p:cNvPr>
          <p:cNvGrpSpPr>
            <a:grpSpLocks/>
          </p:cNvGrpSpPr>
          <p:nvPr/>
        </p:nvGrpSpPr>
        <p:grpSpPr bwMode="auto">
          <a:xfrm>
            <a:off x="5158034" y="3490045"/>
            <a:ext cx="1948168" cy="1303970"/>
            <a:chOff x="1034229" y="1214901"/>
            <a:chExt cx="1789697" cy="1016422"/>
          </a:xfrm>
        </p:grpSpPr>
        <p:sp>
          <p:nvSpPr>
            <p:cNvPr id="40" name="矩形 13">
              <a:extLst>
                <a:ext uri="{FF2B5EF4-FFF2-40B4-BE49-F238E27FC236}">
                  <a16:creationId xmlns:a16="http://schemas.microsoft.com/office/drawing/2014/main" xmlns="" id="{B2A0F0DC-7006-4BD8-BA9B-D9E26C9CD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71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1" name="文本框 83">
              <a:extLst>
                <a:ext uri="{FF2B5EF4-FFF2-40B4-BE49-F238E27FC236}">
                  <a16:creationId xmlns:a16="http://schemas.microsoft.com/office/drawing/2014/main" xmlns="" id="{20AE87B5-77A0-4A24-BC12-B26900563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77" y="1214901"/>
              <a:ext cx="1359121" cy="28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2" name="30">
            <a:extLst>
              <a:ext uri="{FF2B5EF4-FFF2-40B4-BE49-F238E27FC236}">
                <a16:creationId xmlns:a16="http://schemas.microsoft.com/office/drawing/2014/main" xmlns="" id="{15C3E996-7C6D-4612-A00B-FD05CD38B400}"/>
              </a:ext>
            </a:extLst>
          </p:cNvPr>
          <p:cNvGrpSpPr>
            <a:grpSpLocks/>
          </p:cNvGrpSpPr>
          <p:nvPr/>
        </p:nvGrpSpPr>
        <p:grpSpPr bwMode="auto">
          <a:xfrm>
            <a:off x="2960832" y="3490045"/>
            <a:ext cx="1948168" cy="1303970"/>
            <a:chOff x="1034229" y="1214901"/>
            <a:chExt cx="1789697" cy="1016422"/>
          </a:xfrm>
        </p:grpSpPr>
        <p:sp>
          <p:nvSpPr>
            <p:cNvPr id="43" name="矩形 13">
              <a:extLst>
                <a:ext uri="{FF2B5EF4-FFF2-40B4-BE49-F238E27FC236}">
                  <a16:creationId xmlns:a16="http://schemas.microsoft.com/office/drawing/2014/main" xmlns="" id="{B2A0F0DC-7006-4BD8-BA9B-D9E26C9CD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71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4" name="文本框 83">
              <a:extLst>
                <a:ext uri="{FF2B5EF4-FFF2-40B4-BE49-F238E27FC236}">
                  <a16:creationId xmlns:a16="http://schemas.microsoft.com/office/drawing/2014/main" xmlns="" id="{20AE87B5-77A0-4A24-BC12-B26900563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77" y="1214901"/>
              <a:ext cx="1359121" cy="28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5" name="30">
            <a:extLst>
              <a:ext uri="{FF2B5EF4-FFF2-40B4-BE49-F238E27FC236}">
                <a16:creationId xmlns:a16="http://schemas.microsoft.com/office/drawing/2014/main" xmlns="" id="{15C3E996-7C6D-4612-A00B-FD05CD38B400}"/>
              </a:ext>
            </a:extLst>
          </p:cNvPr>
          <p:cNvGrpSpPr>
            <a:grpSpLocks/>
          </p:cNvGrpSpPr>
          <p:nvPr/>
        </p:nvGrpSpPr>
        <p:grpSpPr bwMode="auto">
          <a:xfrm>
            <a:off x="1119930" y="3490045"/>
            <a:ext cx="1948168" cy="1303970"/>
            <a:chOff x="1034229" y="1214901"/>
            <a:chExt cx="1789697" cy="1016422"/>
          </a:xfrm>
        </p:grpSpPr>
        <p:sp>
          <p:nvSpPr>
            <p:cNvPr id="46" name="矩形 13">
              <a:extLst>
                <a:ext uri="{FF2B5EF4-FFF2-40B4-BE49-F238E27FC236}">
                  <a16:creationId xmlns:a16="http://schemas.microsoft.com/office/drawing/2014/main" xmlns="" id="{B2A0F0DC-7006-4BD8-BA9B-D9E26C9CD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229" y="1511602"/>
              <a:ext cx="1789697" cy="71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4213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7" name="文本框 83">
              <a:extLst>
                <a:ext uri="{FF2B5EF4-FFF2-40B4-BE49-F238E27FC236}">
                  <a16:creationId xmlns:a16="http://schemas.microsoft.com/office/drawing/2014/main" xmlns="" id="{20AE87B5-77A0-4A24-BC12-B26900563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77" y="1214901"/>
              <a:ext cx="1359121" cy="287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/>
              <a:lvl2pPr marL="742950" indent="-285750" defTabSz="512763"/>
              <a:lvl3pPr marL="1143000" indent="-228600" defTabSz="512763"/>
              <a:lvl4pPr marL="1600200" indent="-228600" defTabSz="512763"/>
              <a:lvl5pPr marL="2057400" indent="-228600" defTabSz="512763"/>
              <a:lvl6pPr marL="2514600" indent="-228600" defTabSz="512763"/>
              <a:lvl7pPr marL="2971800" indent="-228600" defTabSz="512763"/>
              <a:lvl8pPr marL="3429000" indent="-228600" defTabSz="512763"/>
              <a:lvl9pPr marL="3886200" indent="-228600" defTabSz="512763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62" y="930582"/>
            <a:ext cx="3130107" cy="3130107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1107" y="930582"/>
            <a:ext cx="3130107" cy="3130107"/>
          </a:xfrm>
          <a:prstGeom prst="rect">
            <a:avLst/>
          </a:prstGeom>
        </p:spPr>
      </p:pic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49FDE016-A736-4FA5-8A7E-146FB7088DEE}"/>
              </a:ext>
            </a:extLst>
          </p:cNvPr>
          <p:cNvSpPr txBox="1"/>
          <p:nvPr/>
        </p:nvSpPr>
        <p:spPr>
          <a:xfrm>
            <a:off x="5020761" y="1718528"/>
            <a:ext cx="2378594" cy="117724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添加您的标题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9EB54C8-4C98-4EBA-8F09-490B9716E2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5" name="TextBox 8">
            <a:extLst>
              <a:ext uri="{FF2B5EF4-FFF2-40B4-BE49-F238E27FC236}">
                <a16:creationId xmlns:a16="http://schemas.microsoft.com/office/drawing/2014/main" xmlns="" id="{C80EE3E1-9BD8-4042-9475-B76074A2E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43183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DAA2547-CD88-45EA-A734-B4127407D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349" y="524435"/>
            <a:ext cx="2749301" cy="2106172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7E122BF-322A-4C68-B09F-E197330C508B}"/>
              </a:ext>
            </a:extLst>
          </p:cNvPr>
          <p:cNvGrpSpPr/>
          <p:nvPr/>
        </p:nvGrpSpPr>
        <p:grpSpPr>
          <a:xfrm>
            <a:off x="1527944" y="3597266"/>
            <a:ext cx="4568055" cy="700769"/>
            <a:chOff x="5602447" y="1852841"/>
            <a:chExt cx="4568055" cy="700769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BD71E45B-2313-4729-92CA-CAE981C6F62E}"/>
                </a:ext>
              </a:extLst>
            </p:cNvPr>
            <p:cNvGrpSpPr/>
            <p:nvPr/>
          </p:nvGrpSpPr>
          <p:grpSpPr>
            <a:xfrm>
              <a:off x="5602447" y="1852841"/>
              <a:ext cx="4568055" cy="700769"/>
              <a:chOff x="24110" y="2313227"/>
              <a:chExt cx="5972528" cy="916226"/>
            </a:xfrm>
          </p:grpSpPr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xmlns="" id="{9E051CAC-FBE6-4E01-B7EB-3CFEA83EB181}"/>
                  </a:ext>
                </a:extLst>
              </p:cNvPr>
              <p:cNvSpPr txBox="1"/>
              <p:nvPr/>
            </p:nvSpPr>
            <p:spPr>
              <a:xfrm>
                <a:off x="1347426" y="2419785"/>
                <a:ext cx="3952525" cy="648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请输入您的标题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D2618536-9D6A-42A5-AB6D-377F3D2D54E5}"/>
                  </a:ext>
                </a:extLst>
              </p:cNvPr>
              <p:cNvSpPr txBox="1"/>
              <p:nvPr/>
            </p:nvSpPr>
            <p:spPr>
              <a:xfrm>
                <a:off x="1347426" y="2880506"/>
                <a:ext cx="4649212" cy="26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>
                        <a:lumMod val="50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print the presentation and make it into a film to used in a wider field</a:t>
                </a: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947DBDB1-89FA-4931-BED9-871AB241509E}"/>
                  </a:ext>
                </a:extLst>
              </p:cNvPr>
              <p:cNvSpPr txBox="1"/>
              <p:nvPr/>
            </p:nvSpPr>
            <p:spPr>
              <a:xfrm>
                <a:off x="24110" y="2313227"/>
                <a:ext cx="1323316" cy="9162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r"/>
                <a:r>
                  <a:rPr lang="en-US" altLang="zh-CN" sz="36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01.</a:t>
                </a:r>
                <a:endParaRPr lang="zh-CN" altLang="en-US" sz="3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</p:grpSp>
        <p:sp>
          <p:nvSpPr>
            <p:cNvPr id="8" name="任意多边形 10">
              <a:extLst>
                <a:ext uri="{FF2B5EF4-FFF2-40B4-BE49-F238E27FC236}">
                  <a16:creationId xmlns:a16="http://schemas.microsoft.com/office/drawing/2014/main" xmlns="" id="{F098B532-A2AA-4692-B8C3-CEAC0CC493E2}"/>
                </a:ext>
              </a:extLst>
            </p:cNvPr>
            <p:cNvSpPr/>
            <p:nvPr/>
          </p:nvSpPr>
          <p:spPr>
            <a:xfrm>
              <a:off x="5682778" y="1941072"/>
              <a:ext cx="4294870" cy="578221"/>
            </a:xfrm>
            <a:custGeom>
              <a:avLst/>
              <a:gdLst>
                <a:gd name="connsiteX0" fmla="*/ 128954 w 6722970"/>
                <a:gd name="connsiteY0" fmla="*/ 13620 h 837912"/>
                <a:gd name="connsiteX1" fmla="*/ 820616 w 6722970"/>
                <a:gd name="connsiteY1" fmla="*/ 1897 h 837912"/>
                <a:gd name="connsiteX2" fmla="*/ 2121877 w 6722970"/>
                <a:gd name="connsiteY2" fmla="*/ 48789 h 837912"/>
                <a:gd name="connsiteX3" fmla="*/ 3692769 w 6722970"/>
                <a:gd name="connsiteY3" fmla="*/ 13620 h 837912"/>
                <a:gd name="connsiteX4" fmla="*/ 4794739 w 6722970"/>
                <a:gd name="connsiteY4" fmla="*/ 25343 h 837912"/>
                <a:gd name="connsiteX5" fmla="*/ 6260123 w 6722970"/>
                <a:gd name="connsiteY5" fmla="*/ 25343 h 837912"/>
                <a:gd name="connsiteX6" fmla="*/ 6658708 w 6722970"/>
                <a:gd name="connsiteY6" fmla="*/ 60512 h 837912"/>
                <a:gd name="connsiteX7" fmla="*/ 6717323 w 6722970"/>
                <a:gd name="connsiteY7" fmla="*/ 423928 h 837912"/>
                <a:gd name="connsiteX8" fmla="*/ 6682154 w 6722970"/>
                <a:gd name="connsiteY8" fmla="*/ 775620 h 837912"/>
                <a:gd name="connsiteX9" fmla="*/ 6377354 w 6722970"/>
                <a:gd name="connsiteY9" fmla="*/ 787343 h 837912"/>
                <a:gd name="connsiteX10" fmla="*/ 5638800 w 6722970"/>
                <a:gd name="connsiteY10" fmla="*/ 822512 h 837912"/>
                <a:gd name="connsiteX11" fmla="*/ 4806462 w 6722970"/>
                <a:gd name="connsiteY11" fmla="*/ 810789 h 837912"/>
                <a:gd name="connsiteX12" fmla="*/ 3528646 w 6722970"/>
                <a:gd name="connsiteY12" fmla="*/ 810789 h 837912"/>
                <a:gd name="connsiteX13" fmla="*/ 2602523 w 6722970"/>
                <a:gd name="connsiteY13" fmla="*/ 799066 h 837912"/>
                <a:gd name="connsiteX14" fmla="*/ 1559169 w 6722970"/>
                <a:gd name="connsiteY14" fmla="*/ 822512 h 837912"/>
                <a:gd name="connsiteX15" fmla="*/ 269631 w 6722970"/>
                <a:gd name="connsiteY15" fmla="*/ 834235 h 837912"/>
                <a:gd name="connsiteX16" fmla="*/ 46893 w 6722970"/>
                <a:gd name="connsiteY16" fmla="*/ 822512 h 837912"/>
                <a:gd name="connsiteX17" fmla="*/ 11723 w 6722970"/>
                <a:gd name="connsiteY17" fmla="*/ 681835 h 837912"/>
                <a:gd name="connsiteX18" fmla="*/ 0 w 6722970"/>
                <a:gd name="connsiteY18" fmla="*/ 365312 h 837912"/>
                <a:gd name="connsiteX19" fmla="*/ 11723 w 6722970"/>
                <a:gd name="connsiteY19" fmla="*/ 83959 h 83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22970" h="837912">
                  <a:moveTo>
                    <a:pt x="128954" y="13620"/>
                  </a:moveTo>
                  <a:cubicBezTo>
                    <a:pt x="308708" y="4828"/>
                    <a:pt x="488462" y="-3964"/>
                    <a:pt x="820616" y="1897"/>
                  </a:cubicBezTo>
                  <a:cubicBezTo>
                    <a:pt x="1152770" y="7758"/>
                    <a:pt x="1643185" y="46835"/>
                    <a:pt x="2121877" y="48789"/>
                  </a:cubicBezTo>
                  <a:cubicBezTo>
                    <a:pt x="2600569" y="50743"/>
                    <a:pt x="3692769" y="13620"/>
                    <a:pt x="3692769" y="13620"/>
                  </a:cubicBezTo>
                  <a:lnTo>
                    <a:pt x="4794739" y="25343"/>
                  </a:lnTo>
                  <a:lnTo>
                    <a:pt x="6260123" y="25343"/>
                  </a:lnTo>
                  <a:cubicBezTo>
                    <a:pt x="6570785" y="31205"/>
                    <a:pt x="6582508" y="-5919"/>
                    <a:pt x="6658708" y="60512"/>
                  </a:cubicBezTo>
                  <a:cubicBezTo>
                    <a:pt x="6734908" y="126943"/>
                    <a:pt x="6713415" y="304743"/>
                    <a:pt x="6717323" y="423928"/>
                  </a:cubicBezTo>
                  <a:cubicBezTo>
                    <a:pt x="6721231" y="543113"/>
                    <a:pt x="6738815" y="715051"/>
                    <a:pt x="6682154" y="775620"/>
                  </a:cubicBezTo>
                  <a:cubicBezTo>
                    <a:pt x="6625493" y="836189"/>
                    <a:pt x="6377354" y="787343"/>
                    <a:pt x="6377354" y="787343"/>
                  </a:cubicBezTo>
                  <a:lnTo>
                    <a:pt x="5638800" y="822512"/>
                  </a:lnTo>
                  <a:lnTo>
                    <a:pt x="4806462" y="810789"/>
                  </a:lnTo>
                  <a:lnTo>
                    <a:pt x="3528646" y="810789"/>
                  </a:lnTo>
                  <a:cubicBezTo>
                    <a:pt x="3161323" y="808835"/>
                    <a:pt x="2930769" y="797112"/>
                    <a:pt x="2602523" y="799066"/>
                  </a:cubicBezTo>
                  <a:cubicBezTo>
                    <a:pt x="2274277" y="801020"/>
                    <a:pt x="1559169" y="822512"/>
                    <a:pt x="1559169" y="822512"/>
                  </a:cubicBezTo>
                  <a:lnTo>
                    <a:pt x="269631" y="834235"/>
                  </a:lnTo>
                  <a:cubicBezTo>
                    <a:pt x="17585" y="834235"/>
                    <a:pt x="89878" y="847912"/>
                    <a:pt x="46893" y="822512"/>
                  </a:cubicBezTo>
                  <a:cubicBezTo>
                    <a:pt x="3908" y="797112"/>
                    <a:pt x="19538" y="758035"/>
                    <a:pt x="11723" y="681835"/>
                  </a:cubicBezTo>
                  <a:cubicBezTo>
                    <a:pt x="3907" y="605635"/>
                    <a:pt x="0" y="464958"/>
                    <a:pt x="0" y="365312"/>
                  </a:cubicBezTo>
                  <a:cubicBezTo>
                    <a:pt x="0" y="265666"/>
                    <a:pt x="5861" y="174812"/>
                    <a:pt x="11723" y="83959"/>
                  </a:cubicBezTo>
                </a:path>
              </a:pathLst>
            </a:cu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latin typeface="迷你简卡通" panose="03000509000000000000" pitchFamily="65" charset="-122"/>
                <a:ea typeface="迷你简卡通" panose="03000509000000000000" pitchFamily="65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8593CB4-02EF-4044-AF8A-69FA28D5FE24}"/>
              </a:ext>
            </a:extLst>
          </p:cNvPr>
          <p:cNvGrpSpPr/>
          <p:nvPr/>
        </p:nvGrpSpPr>
        <p:grpSpPr>
          <a:xfrm>
            <a:off x="1526395" y="4889109"/>
            <a:ext cx="4569604" cy="700769"/>
            <a:chOff x="5600898" y="1886171"/>
            <a:chExt cx="4569604" cy="700769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63123D47-D515-49D5-85B8-BA1DB643735C}"/>
                </a:ext>
              </a:extLst>
            </p:cNvPr>
            <p:cNvGrpSpPr/>
            <p:nvPr/>
          </p:nvGrpSpPr>
          <p:grpSpPr>
            <a:xfrm>
              <a:off x="5600898" y="1886171"/>
              <a:ext cx="4569604" cy="700769"/>
              <a:chOff x="22084" y="2356804"/>
              <a:chExt cx="5974554" cy="916226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0503393D-45FA-48AA-A4C7-146E4A9C19EE}"/>
                  </a:ext>
                </a:extLst>
              </p:cNvPr>
              <p:cNvSpPr txBox="1"/>
              <p:nvPr/>
            </p:nvSpPr>
            <p:spPr>
              <a:xfrm>
                <a:off x="1347426" y="2419786"/>
                <a:ext cx="3952526" cy="648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请输入您的标题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38344CA4-3627-4107-B17C-2AD92788F551}"/>
                  </a:ext>
                </a:extLst>
              </p:cNvPr>
              <p:cNvSpPr txBox="1"/>
              <p:nvPr/>
            </p:nvSpPr>
            <p:spPr>
              <a:xfrm>
                <a:off x="1347426" y="2880506"/>
                <a:ext cx="4649212" cy="26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>
                        <a:lumMod val="50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print the presentation and make it into a film to used in a wider field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0FA4A5A5-D584-40BD-9289-0A0A8ACD8C37}"/>
                  </a:ext>
                </a:extLst>
              </p:cNvPr>
              <p:cNvSpPr txBox="1"/>
              <p:nvPr/>
            </p:nvSpPr>
            <p:spPr>
              <a:xfrm>
                <a:off x="22084" y="2356804"/>
                <a:ext cx="1323316" cy="9162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r"/>
                <a:r>
                  <a:rPr lang="en-US" altLang="zh-CN" sz="36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02.</a:t>
                </a:r>
                <a:endParaRPr lang="zh-CN" altLang="en-US" sz="3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</p:grpSp>
        <p:sp>
          <p:nvSpPr>
            <p:cNvPr id="14" name="任意多边形 36">
              <a:extLst>
                <a:ext uri="{FF2B5EF4-FFF2-40B4-BE49-F238E27FC236}">
                  <a16:creationId xmlns:a16="http://schemas.microsoft.com/office/drawing/2014/main" xmlns="" id="{353ADF28-6E70-4258-89E5-069690DECCCC}"/>
                </a:ext>
              </a:extLst>
            </p:cNvPr>
            <p:cNvSpPr/>
            <p:nvPr/>
          </p:nvSpPr>
          <p:spPr>
            <a:xfrm>
              <a:off x="5682778" y="1941072"/>
              <a:ext cx="4294870" cy="578221"/>
            </a:xfrm>
            <a:custGeom>
              <a:avLst/>
              <a:gdLst>
                <a:gd name="connsiteX0" fmla="*/ 128954 w 6722970"/>
                <a:gd name="connsiteY0" fmla="*/ 13620 h 837912"/>
                <a:gd name="connsiteX1" fmla="*/ 820616 w 6722970"/>
                <a:gd name="connsiteY1" fmla="*/ 1897 h 837912"/>
                <a:gd name="connsiteX2" fmla="*/ 2121877 w 6722970"/>
                <a:gd name="connsiteY2" fmla="*/ 48789 h 837912"/>
                <a:gd name="connsiteX3" fmla="*/ 3692769 w 6722970"/>
                <a:gd name="connsiteY3" fmla="*/ 13620 h 837912"/>
                <a:gd name="connsiteX4" fmla="*/ 4794739 w 6722970"/>
                <a:gd name="connsiteY4" fmla="*/ 25343 h 837912"/>
                <a:gd name="connsiteX5" fmla="*/ 6260123 w 6722970"/>
                <a:gd name="connsiteY5" fmla="*/ 25343 h 837912"/>
                <a:gd name="connsiteX6" fmla="*/ 6658708 w 6722970"/>
                <a:gd name="connsiteY6" fmla="*/ 60512 h 837912"/>
                <a:gd name="connsiteX7" fmla="*/ 6717323 w 6722970"/>
                <a:gd name="connsiteY7" fmla="*/ 423928 h 837912"/>
                <a:gd name="connsiteX8" fmla="*/ 6682154 w 6722970"/>
                <a:gd name="connsiteY8" fmla="*/ 775620 h 837912"/>
                <a:gd name="connsiteX9" fmla="*/ 6377354 w 6722970"/>
                <a:gd name="connsiteY9" fmla="*/ 787343 h 837912"/>
                <a:gd name="connsiteX10" fmla="*/ 5638800 w 6722970"/>
                <a:gd name="connsiteY10" fmla="*/ 822512 h 837912"/>
                <a:gd name="connsiteX11" fmla="*/ 4806462 w 6722970"/>
                <a:gd name="connsiteY11" fmla="*/ 810789 h 837912"/>
                <a:gd name="connsiteX12" fmla="*/ 3528646 w 6722970"/>
                <a:gd name="connsiteY12" fmla="*/ 810789 h 837912"/>
                <a:gd name="connsiteX13" fmla="*/ 2602523 w 6722970"/>
                <a:gd name="connsiteY13" fmla="*/ 799066 h 837912"/>
                <a:gd name="connsiteX14" fmla="*/ 1559169 w 6722970"/>
                <a:gd name="connsiteY14" fmla="*/ 822512 h 837912"/>
                <a:gd name="connsiteX15" fmla="*/ 269631 w 6722970"/>
                <a:gd name="connsiteY15" fmla="*/ 834235 h 837912"/>
                <a:gd name="connsiteX16" fmla="*/ 46893 w 6722970"/>
                <a:gd name="connsiteY16" fmla="*/ 822512 h 837912"/>
                <a:gd name="connsiteX17" fmla="*/ 11723 w 6722970"/>
                <a:gd name="connsiteY17" fmla="*/ 681835 h 837912"/>
                <a:gd name="connsiteX18" fmla="*/ 0 w 6722970"/>
                <a:gd name="connsiteY18" fmla="*/ 365312 h 837912"/>
                <a:gd name="connsiteX19" fmla="*/ 11723 w 6722970"/>
                <a:gd name="connsiteY19" fmla="*/ 83959 h 83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22970" h="837912">
                  <a:moveTo>
                    <a:pt x="128954" y="13620"/>
                  </a:moveTo>
                  <a:cubicBezTo>
                    <a:pt x="308708" y="4828"/>
                    <a:pt x="488462" y="-3964"/>
                    <a:pt x="820616" y="1897"/>
                  </a:cubicBezTo>
                  <a:cubicBezTo>
                    <a:pt x="1152770" y="7758"/>
                    <a:pt x="1643185" y="46835"/>
                    <a:pt x="2121877" y="48789"/>
                  </a:cubicBezTo>
                  <a:cubicBezTo>
                    <a:pt x="2600569" y="50743"/>
                    <a:pt x="3692769" y="13620"/>
                    <a:pt x="3692769" y="13620"/>
                  </a:cubicBezTo>
                  <a:lnTo>
                    <a:pt x="4794739" y="25343"/>
                  </a:lnTo>
                  <a:lnTo>
                    <a:pt x="6260123" y="25343"/>
                  </a:lnTo>
                  <a:cubicBezTo>
                    <a:pt x="6570785" y="31205"/>
                    <a:pt x="6582508" y="-5919"/>
                    <a:pt x="6658708" y="60512"/>
                  </a:cubicBezTo>
                  <a:cubicBezTo>
                    <a:pt x="6734908" y="126943"/>
                    <a:pt x="6713415" y="304743"/>
                    <a:pt x="6717323" y="423928"/>
                  </a:cubicBezTo>
                  <a:cubicBezTo>
                    <a:pt x="6721231" y="543113"/>
                    <a:pt x="6738815" y="715051"/>
                    <a:pt x="6682154" y="775620"/>
                  </a:cubicBezTo>
                  <a:cubicBezTo>
                    <a:pt x="6625493" y="836189"/>
                    <a:pt x="6377354" y="787343"/>
                    <a:pt x="6377354" y="787343"/>
                  </a:cubicBezTo>
                  <a:lnTo>
                    <a:pt x="5638800" y="822512"/>
                  </a:lnTo>
                  <a:lnTo>
                    <a:pt x="4806462" y="810789"/>
                  </a:lnTo>
                  <a:lnTo>
                    <a:pt x="3528646" y="810789"/>
                  </a:lnTo>
                  <a:cubicBezTo>
                    <a:pt x="3161323" y="808835"/>
                    <a:pt x="2930769" y="797112"/>
                    <a:pt x="2602523" y="799066"/>
                  </a:cubicBezTo>
                  <a:cubicBezTo>
                    <a:pt x="2274277" y="801020"/>
                    <a:pt x="1559169" y="822512"/>
                    <a:pt x="1559169" y="822512"/>
                  </a:cubicBezTo>
                  <a:lnTo>
                    <a:pt x="269631" y="834235"/>
                  </a:lnTo>
                  <a:cubicBezTo>
                    <a:pt x="17585" y="834235"/>
                    <a:pt x="89878" y="847912"/>
                    <a:pt x="46893" y="822512"/>
                  </a:cubicBezTo>
                  <a:cubicBezTo>
                    <a:pt x="3908" y="797112"/>
                    <a:pt x="19538" y="758035"/>
                    <a:pt x="11723" y="681835"/>
                  </a:cubicBezTo>
                  <a:cubicBezTo>
                    <a:pt x="3907" y="605635"/>
                    <a:pt x="0" y="464958"/>
                    <a:pt x="0" y="365312"/>
                  </a:cubicBezTo>
                  <a:cubicBezTo>
                    <a:pt x="0" y="265666"/>
                    <a:pt x="5861" y="174812"/>
                    <a:pt x="11723" y="83959"/>
                  </a:cubicBezTo>
                </a:path>
              </a:pathLst>
            </a:cu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A86E9E3-92F3-46D1-9B52-D9F478D6171B}"/>
              </a:ext>
            </a:extLst>
          </p:cNvPr>
          <p:cNvGrpSpPr/>
          <p:nvPr/>
        </p:nvGrpSpPr>
        <p:grpSpPr>
          <a:xfrm>
            <a:off x="6598950" y="3597266"/>
            <a:ext cx="4560277" cy="700769"/>
            <a:chOff x="5610225" y="1865322"/>
            <a:chExt cx="4560277" cy="700769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DAEB41B1-BA5A-45ED-A5EE-67E911253991}"/>
                </a:ext>
              </a:extLst>
            </p:cNvPr>
            <p:cNvGrpSpPr/>
            <p:nvPr/>
          </p:nvGrpSpPr>
          <p:grpSpPr>
            <a:xfrm>
              <a:off x="5610225" y="1865322"/>
              <a:ext cx="4560277" cy="700769"/>
              <a:chOff x="34279" y="2329545"/>
              <a:chExt cx="5962359" cy="916226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D8B4B132-293E-4DDF-8A88-399A78463832}"/>
                  </a:ext>
                </a:extLst>
              </p:cNvPr>
              <p:cNvSpPr txBox="1"/>
              <p:nvPr/>
            </p:nvSpPr>
            <p:spPr>
              <a:xfrm>
                <a:off x="1347426" y="2419784"/>
                <a:ext cx="3952525" cy="648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l"/>
                <a:r>
                  <a:rPr lang="en-US" altLang="zh-CN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 </a:t>
                </a:r>
                <a:r>
                  <a:rPr lang="zh-CN" altLang="en-US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请输入您的标题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8AA8F66A-8190-4D68-AE84-E970BE8FD89D}"/>
                  </a:ext>
                </a:extLst>
              </p:cNvPr>
              <p:cNvSpPr txBox="1"/>
              <p:nvPr/>
            </p:nvSpPr>
            <p:spPr>
              <a:xfrm>
                <a:off x="1347426" y="2880506"/>
                <a:ext cx="4649212" cy="26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>
                        <a:lumMod val="50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print the presentation and make it into a film to used in a wider field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CB4D25C6-AF66-4236-9514-6375694EBF65}"/>
                  </a:ext>
                </a:extLst>
              </p:cNvPr>
              <p:cNvSpPr txBox="1"/>
              <p:nvPr/>
            </p:nvSpPr>
            <p:spPr>
              <a:xfrm>
                <a:off x="34279" y="2329545"/>
                <a:ext cx="1323316" cy="9162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r"/>
                <a:r>
                  <a:rPr lang="en-US" altLang="zh-CN" sz="36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03.</a:t>
                </a:r>
                <a:endParaRPr lang="zh-CN" altLang="en-US" sz="3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</p:grpSp>
        <p:sp>
          <p:nvSpPr>
            <p:cNvPr id="20" name="任意多边形 42">
              <a:extLst>
                <a:ext uri="{FF2B5EF4-FFF2-40B4-BE49-F238E27FC236}">
                  <a16:creationId xmlns:a16="http://schemas.microsoft.com/office/drawing/2014/main" xmlns="" id="{80967402-0648-456E-9219-45BE71ACB4DC}"/>
                </a:ext>
              </a:extLst>
            </p:cNvPr>
            <p:cNvSpPr/>
            <p:nvPr/>
          </p:nvSpPr>
          <p:spPr>
            <a:xfrm>
              <a:off x="5682778" y="1941072"/>
              <a:ext cx="4294870" cy="578221"/>
            </a:xfrm>
            <a:custGeom>
              <a:avLst/>
              <a:gdLst>
                <a:gd name="connsiteX0" fmla="*/ 128954 w 6722970"/>
                <a:gd name="connsiteY0" fmla="*/ 13620 h 837912"/>
                <a:gd name="connsiteX1" fmla="*/ 820616 w 6722970"/>
                <a:gd name="connsiteY1" fmla="*/ 1897 h 837912"/>
                <a:gd name="connsiteX2" fmla="*/ 2121877 w 6722970"/>
                <a:gd name="connsiteY2" fmla="*/ 48789 h 837912"/>
                <a:gd name="connsiteX3" fmla="*/ 3692769 w 6722970"/>
                <a:gd name="connsiteY3" fmla="*/ 13620 h 837912"/>
                <a:gd name="connsiteX4" fmla="*/ 4794739 w 6722970"/>
                <a:gd name="connsiteY4" fmla="*/ 25343 h 837912"/>
                <a:gd name="connsiteX5" fmla="*/ 6260123 w 6722970"/>
                <a:gd name="connsiteY5" fmla="*/ 25343 h 837912"/>
                <a:gd name="connsiteX6" fmla="*/ 6658708 w 6722970"/>
                <a:gd name="connsiteY6" fmla="*/ 60512 h 837912"/>
                <a:gd name="connsiteX7" fmla="*/ 6717323 w 6722970"/>
                <a:gd name="connsiteY7" fmla="*/ 423928 h 837912"/>
                <a:gd name="connsiteX8" fmla="*/ 6682154 w 6722970"/>
                <a:gd name="connsiteY8" fmla="*/ 775620 h 837912"/>
                <a:gd name="connsiteX9" fmla="*/ 6377354 w 6722970"/>
                <a:gd name="connsiteY9" fmla="*/ 787343 h 837912"/>
                <a:gd name="connsiteX10" fmla="*/ 5638800 w 6722970"/>
                <a:gd name="connsiteY10" fmla="*/ 822512 h 837912"/>
                <a:gd name="connsiteX11" fmla="*/ 4806462 w 6722970"/>
                <a:gd name="connsiteY11" fmla="*/ 810789 h 837912"/>
                <a:gd name="connsiteX12" fmla="*/ 3528646 w 6722970"/>
                <a:gd name="connsiteY12" fmla="*/ 810789 h 837912"/>
                <a:gd name="connsiteX13" fmla="*/ 2602523 w 6722970"/>
                <a:gd name="connsiteY13" fmla="*/ 799066 h 837912"/>
                <a:gd name="connsiteX14" fmla="*/ 1559169 w 6722970"/>
                <a:gd name="connsiteY14" fmla="*/ 822512 h 837912"/>
                <a:gd name="connsiteX15" fmla="*/ 269631 w 6722970"/>
                <a:gd name="connsiteY15" fmla="*/ 834235 h 837912"/>
                <a:gd name="connsiteX16" fmla="*/ 46893 w 6722970"/>
                <a:gd name="connsiteY16" fmla="*/ 822512 h 837912"/>
                <a:gd name="connsiteX17" fmla="*/ 11723 w 6722970"/>
                <a:gd name="connsiteY17" fmla="*/ 681835 h 837912"/>
                <a:gd name="connsiteX18" fmla="*/ 0 w 6722970"/>
                <a:gd name="connsiteY18" fmla="*/ 365312 h 837912"/>
                <a:gd name="connsiteX19" fmla="*/ 11723 w 6722970"/>
                <a:gd name="connsiteY19" fmla="*/ 83959 h 83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22970" h="837912">
                  <a:moveTo>
                    <a:pt x="128954" y="13620"/>
                  </a:moveTo>
                  <a:cubicBezTo>
                    <a:pt x="308708" y="4828"/>
                    <a:pt x="488462" y="-3964"/>
                    <a:pt x="820616" y="1897"/>
                  </a:cubicBezTo>
                  <a:cubicBezTo>
                    <a:pt x="1152770" y="7758"/>
                    <a:pt x="1643185" y="46835"/>
                    <a:pt x="2121877" y="48789"/>
                  </a:cubicBezTo>
                  <a:cubicBezTo>
                    <a:pt x="2600569" y="50743"/>
                    <a:pt x="3692769" y="13620"/>
                    <a:pt x="3692769" y="13620"/>
                  </a:cubicBezTo>
                  <a:lnTo>
                    <a:pt x="4794739" y="25343"/>
                  </a:lnTo>
                  <a:lnTo>
                    <a:pt x="6260123" y="25343"/>
                  </a:lnTo>
                  <a:cubicBezTo>
                    <a:pt x="6570785" y="31205"/>
                    <a:pt x="6582508" y="-5919"/>
                    <a:pt x="6658708" y="60512"/>
                  </a:cubicBezTo>
                  <a:cubicBezTo>
                    <a:pt x="6734908" y="126943"/>
                    <a:pt x="6713415" y="304743"/>
                    <a:pt x="6717323" y="423928"/>
                  </a:cubicBezTo>
                  <a:cubicBezTo>
                    <a:pt x="6721231" y="543113"/>
                    <a:pt x="6738815" y="715051"/>
                    <a:pt x="6682154" y="775620"/>
                  </a:cubicBezTo>
                  <a:cubicBezTo>
                    <a:pt x="6625493" y="836189"/>
                    <a:pt x="6377354" y="787343"/>
                    <a:pt x="6377354" y="787343"/>
                  </a:cubicBezTo>
                  <a:lnTo>
                    <a:pt x="5638800" y="822512"/>
                  </a:lnTo>
                  <a:lnTo>
                    <a:pt x="4806462" y="810789"/>
                  </a:lnTo>
                  <a:lnTo>
                    <a:pt x="3528646" y="810789"/>
                  </a:lnTo>
                  <a:cubicBezTo>
                    <a:pt x="3161323" y="808835"/>
                    <a:pt x="2930769" y="797112"/>
                    <a:pt x="2602523" y="799066"/>
                  </a:cubicBezTo>
                  <a:cubicBezTo>
                    <a:pt x="2274277" y="801020"/>
                    <a:pt x="1559169" y="822512"/>
                    <a:pt x="1559169" y="822512"/>
                  </a:cubicBezTo>
                  <a:lnTo>
                    <a:pt x="269631" y="834235"/>
                  </a:lnTo>
                  <a:cubicBezTo>
                    <a:pt x="17585" y="834235"/>
                    <a:pt x="89878" y="847912"/>
                    <a:pt x="46893" y="822512"/>
                  </a:cubicBezTo>
                  <a:cubicBezTo>
                    <a:pt x="3908" y="797112"/>
                    <a:pt x="19538" y="758035"/>
                    <a:pt x="11723" y="681835"/>
                  </a:cubicBezTo>
                  <a:cubicBezTo>
                    <a:pt x="3907" y="605635"/>
                    <a:pt x="0" y="464958"/>
                    <a:pt x="0" y="365312"/>
                  </a:cubicBezTo>
                  <a:cubicBezTo>
                    <a:pt x="0" y="265666"/>
                    <a:pt x="5861" y="174812"/>
                    <a:pt x="11723" y="83959"/>
                  </a:cubicBezTo>
                </a:path>
              </a:pathLst>
            </a:cu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2652D78-22D8-44BE-96D8-24A4043362D0}"/>
              </a:ext>
            </a:extLst>
          </p:cNvPr>
          <p:cNvGrpSpPr/>
          <p:nvPr/>
        </p:nvGrpSpPr>
        <p:grpSpPr>
          <a:xfrm>
            <a:off x="6589622" y="4844533"/>
            <a:ext cx="4569605" cy="700769"/>
            <a:chOff x="5600897" y="1854077"/>
            <a:chExt cx="4569605" cy="700769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FBD9AF4D-4817-4C83-9D80-7101FFCA8928}"/>
                </a:ext>
              </a:extLst>
            </p:cNvPr>
            <p:cNvGrpSpPr/>
            <p:nvPr/>
          </p:nvGrpSpPr>
          <p:grpSpPr>
            <a:xfrm>
              <a:off x="5600897" y="1854077"/>
              <a:ext cx="4569605" cy="700769"/>
              <a:chOff x="22083" y="2314843"/>
              <a:chExt cx="5974555" cy="916226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9277FB1A-74E5-45A8-A566-222C9C4950E3}"/>
                  </a:ext>
                </a:extLst>
              </p:cNvPr>
              <p:cNvSpPr txBox="1"/>
              <p:nvPr/>
            </p:nvSpPr>
            <p:spPr>
              <a:xfrm>
                <a:off x="1347426" y="2419785"/>
                <a:ext cx="3952525" cy="648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请输入您的标题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581E3ED8-1E15-4407-BDAF-8A1EB42A3078}"/>
                  </a:ext>
                </a:extLst>
              </p:cNvPr>
              <p:cNvSpPr txBox="1"/>
              <p:nvPr/>
            </p:nvSpPr>
            <p:spPr>
              <a:xfrm>
                <a:off x="1347426" y="2880506"/>
                <a:ext cx="4649212" cy="26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altLang="zh-CN" sz="700" dirty="0">
                    <a:solidFill>
                      <a:schemeClr val="bg1">
                        <a:lumMod val="50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print the presentation and make it into a film to used in a wider field</a:t>
                </a:r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2DCC6277-0E4D-47D5-AA8C-09D680A912FC}"/>
                  </a:ext>
                </a:extLst>
              </p:cNvPr>
              <p:cNvSpPr txBox="1"/>
              <p:nvPr/>
            </p:nvSpPr>
            <p:spPr>
              <a:xfrm>
                <a:off x="22083" y="2314843"/>
                <a:ext cx="1323316" cy="91622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defRPr sz="2400" b="1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defRPr>
                </a:lvl1pPr>
              </a:lstStyle>
              <a:p>
                <a:pPr algn="r"/>
                <a:r>
                  <a:rPr lang="en-US" altLang="zh-CN" sz="36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04.</a:t>
                </a:r>
                <a:endParaRPr lang="zh-CN" altLang="en-US" sz="3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</p:txBody>
          </p:sp>
        </p:grpSp>
        <p:sp>
          <p:nvSpPr>
            <p:cNvPr id="26" name="任意多边形 48">
              <a:extLst>
                <a:ext uri="{FF2B5EF4-FFF2-40B4-BE49-F238E27FC236}">
                  <a16:creationId xmlns:a16="http://schemas.microsoft.com/office/drawing/2014/main" xmlns="" id="{74B6A46D-64C1-448A-AB0F-5D465F95DD1E}"/>
                </a:ext>
              </a:extLst>
            </p:cNvPr>
            <p:cNvSpPr/>
            <p:nvPr/>
          </p:nvSpPr>
          <p:spPr>
            <a:xfrm>
              <a:off x="5682778" y="1941072"/>
              <a:ext cx="4294870" cy="578221"/>
            </a:xfrm>
            <a:custGeom>
              <a:avLst/>
              <a:gdLst>
                <a:gd name="connsiteX0" fmla="*/ 128954 w 6722970"/>
                <a:gd name="connsiteY0" fmla="*/ 13620 h 837912"/>
                <a:gd name="connsiteX1" fmla="*/ 820616 w 6722970"/>
                <a:gd name="connsiteY1" fmla="*/ 1897 h 837912"/>
                <a:gd name="connsiteX2" fmla="*/ 2121877 w 6722970"/>
                <a:gd name="connsiteY2" fmla="*/ 48789 h 837912"/>
                <a:gd name="connsiteX3" fmla="*/ 3692769 w 6722970"/>
                <a:gd name="connsiteY3" fmla="*/ 13620 h 837912"/>
                <a:gd name="connsiteX4" fmla="*/ 4794739 w 6722970"/>
                <a:gd name="connsiteY4" fmla="*/ 25343 h 837912"/>
                <a:gd name="connsiteX5" fmla="*/ 6260123 w 6722970"/>
                <a:gd name="connsiteY5" fmla="*/ 25343 h 837912"/>
                <a:gd name="connsiteX6" fmla="*/ 6658708 w 6722970"/>
                <a:gd name="connsiteY6" fmla="*/ 60512 h 837912"/>
                <a:gd name="connsiteX7" fmla="*/ 6717323 w 6722970"/>
                <a:gd name="connsiteY7" fmla="*/ 423928 h 837912"/>
                <a:gd name="connsiteX8" fmla="*/ 6682154 w 6722970"/>
                <a:gd name="connsiteY8" fmla="*/ 775620 h 837912"/>
                <a:gd name="connsiteX9" fmla="*/ 6377354 w 6722970"/>
                <a:gd name="connsiteY9" fmla="*/ 787343 h 837912"/>
                <a:gd name="connsiteX10" fmla="*/ 5638800 w 6722970"/>
                <a:gd name="connsiteY10" fmla="*/ 822512 h 837912"/>
                <a:gd name="connsiteX11" fmla="*/ 4806462 w 6722970"/>
                <a:gd name="connsiteY11" fmla="*/ 810789 h 837912"/>
                <a:gd name="connsiteX12" fmla="*/ 3528646 w 6722970"/>
                <a:gd name="connsiteY12" fmla="*/ 810789 h 837912"/>
                <a:gd name="connsiteX13" fmla="*/ 2602523 w 6722970"/>
                <a:gd name="connsiteY13" fmla="*/ 799066 h 837912"/>
                <a:gd name="connsiteX14" fmla="*/ 1559169 w 6722970"/>
                <a:gd name="connsiteY14" fmla="*/ 822512 h 837912"/>
                <a:gd name="connsiteX15" fmla="*/ 269631 w 6722970"/>
                <a:gd name="connsiteY15" fmla="*/ 834235 h 837912"/>
                <a:gd name="connsiteX16" fmla="*/ 46893 w 6722970"/>
                <a:gd name="connsiteY16" fmla="*/ 822512 h 837912"/>
                <a:gd name="connsiteX17" fmla="*/ 11723 w 6722970"/>
                <a:gd name="connsiteY17" fmla="*/ 681835 h 837912"/>
                <a:gd name="connsiteX18" fmla="*/ 0 w 6722970"/>
                <a:gd name="connsiteY18" fmla="*/ 365312 h 837912"/>
                <a:gd name="connsiteX19" fmla="*/ 11723 w 6722970"/>
                <a:gd name="connsiteY19" fmla="*/ 83959 h 83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22970" h="837912">
                  <a:moveTo>
                    <a:pt x="128954" y="13620"/>
                  </a:moveTo>
                  <a:cubicBezTo>
                    <a:pt x="308708" y="4828"/>
                    <a:pt x="488462" y="-3964"/>
                    <a:pt x="820616" y="1897"/>
                  </a:cubicBezTo>
                  <a:cubicBezTo>
                    <a:pt x="1152770" y="7758"/>
                    <a:pt x="1643185" y="46835"/>
                    <a:pt x="2121877" y="48789"/>
                  </a:cubicBezTo>
                  <a:cubicBezTo>
                    <a:pt x="2600569" y="50743"/>
                    <a:pt x="3692769" y="13620"/>
                    <a:pt x="3692769" y="13620"/>
                  </a:cubicBezTo>
                  <a:lnTo>
                    <a:pt x="4794739" y="25343"/>
                  </a:lnTo>
                  <a:lnTo>
                    <a:pt x="6260123" y="25343"/>
                  </a:lnTo>
                  <a:cubicBezTo>
                    <a:pt x="6570785" y="31205"/>
                    <a:pt x="6582508" y="-5919"/>
                    <a:pt x="6658708" y="60512"/>
                  </a:cubicBezTo>
                  <a:cubicBezTo>
                    <a:pt x="6734908" y="126943"/>
                    <a:pt x="6713415" y="304743"/>
                    <a:pt x="6717323" y="423928"/>
                  </a:cubicBezTo>
                  <a:cubicBezTo>
                    <a:pt x="6721231" y="543113"/>
                    <a:pt x="6738815" y="715051"/>
                    <a:pt x="6682154" y="775620"/>
                  </a:cubicBezTo>
                  <a:cubicBezTo>
                    <a:pt x="6625493" y="836189"/>
                    <a:pt x="6377354" y="787343"/>
                    <a:pt x="6377354" y="787343"/>
                  </a:cubicBezTo>
                  <a:lnTo>
                    <a:pt x="5638800" y="822512"/>
                  </a:lnTo>
                  <a:lnTo>
                    <a:pt x="4806462" y="810789"/>
                  </a:lnTo>
                  <a:lnTo>
                    <a:pt x="3528646" y="810789"/>
                  </a:lnTo>
                  <a:cubicBezTo>
                    <a:pt x="3161323" y="808835"/>
                    <a:pt x="2930769" y="797112"/>
                    <a:pt x="2602523" y="799066"/>
                  </a:cubicBezTo>
                  <a:cubicBezTo>
                    <a:pt x="2274277" y="801020"/>
                    <a:pt x="1559169" y="822512"/>
                    <a:pt x="1559169" y="822512"/>
                  </a:cubicBezTo>
                  <a:lnTo>
                    <a:pt x="269631" y="834235"/>
                  </a:lnTo>
                  <a:cubicBezTo>
                    <a:pt x="17585" y="834235"/>
                    <a:pt x="89878" y="847912"/>
                    <a:pt x="46893" y="822512"/>
                  </a:cubicBezTo>
                  <a:cubicBezTo>
                    <a:pt x="3908" y="797112"/>
                    <a:pt x="19538" y="758035"/>
                    <a:pt x="11723" y="681835"/>
                  </a:cubicBezTo>
                  <a:cubicBezTo>
                    <a:pt x="3907" y="605635"/>
                    <a:pt x="0" y="464958"/>
                    <a:pt x="0" y="365312"/>
                  </a:cubicBezTo>
                  <a:cubicBezTo>
                    <a:pt x="0" y="265666"/>
                    <a:pt x="5861" y="174812"/>
                    <a:pt x="11723" y="83959"/>
                  </a:cubicBezTo>
                </a:path>
              </a:pathLst>
            </a:cu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latin typeface="迷你简卡通" panose="03000509000000000000" pitchFamily="65" charset="-122"/>
                <a:ea typeface="迷你简卡通" panose="03000509000000000000" pitchFamily="65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5F62A863-ED7D-441D-B8A4-0BCCFE4CB939}"/>
              </a:ext>
            </a:extLst>
          </p:cNvPr>
          <p:cNvSpPr txBox="1"/>
          <p:nvPr/>
        </p:nvSpPr>
        <p:spPr>
          <a:xfrm>
            <a:off x="5563142" y="1223578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目录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B9DA909-760B-498A-A007-E103FCE5F5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938" y="797620"/>
            <a:ext cx="2593729" cy="203214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123739E-14BE-4CCB-8E36-CF22F86D33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2707348">
            <a:off x="1090336" y="758609"/>
            <a:ext cx="1564337" cy="1547104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93E5E420-553E-40A4-9A27-9967BBC953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5400000">
            <a:off x="2019317" y="864959"/>
            <a:ext cx="2386149" cy="235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8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722FA13-FDB5-408D-9EE0-BDD5553C7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64" y="1277258"/>
            <a:ext cx="6208674" cy="4000832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974BF1F-81CB-4FDF-AAB3-7FF536B9A75E}"/>
              </a:ext>
            </a:extLst>
          </p:cNvPr>
          <p:cNvGrpSpPr/>
          <p:nvPr/>
        </p:nvGrpSpPr>
        <p:grpSpPr>
          <a:xfrm>
            <a:off x="4203025" y="2587096"/>
            <a:ext cx="3831697" cy="1227262"/>
            <a:chOff x="4203025" y="2587096"/>
            <a:chExt cx="3831697" cy="122726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0FF80D-04A9-4F3E-AF49-EFD551E6045F}"/>
                </a:ext>
              </a:extLst>
            </p:cNvPr>
            <p:cNvSpPr txBox="1"/>
            <p:nvPr/>
          </p:nvSpPr>
          <p:spPr>
            <a:xfrm>
              <a:off x="4203025" y="3049405"/>
              <a:ext cx="3831697" cy="7649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40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请输入您的标题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C0CB742-21BD-4336-996B-D89E17961E82}"/>
                </a:ext>
              </a:extLst>
            </p:cNvPr>
            <p:cNvSpPr txBox="1"/>
            <p:nvPr/>
          </p:nvSpPr>
          <p:spPr>
            <a:xfrm>
              <a:off x="5239695" y="2587096"/>
              <a:ext cx="1712610" cy="5631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2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第四部分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14B5917-BCFD-4366-8E10-014D6ACDB883}"/>
              </a:ext>
            </a:extLst>
          </p:cNvPr>
          <p:cNvGrpSpPr/>
          <p:nvPr/>
        </p:nvGrpSpPr>
        <p:grpSpPr>
          <a:xfrm>
            <a:off x="0" y="4926040"/>
            <a:ext cx="12237748" cy="1931960"/>
            <a:chOff x="0" y="4926040"/>
            <a:chExt cx="12237748" cy="19319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38710F3-07A9-44C2-8B25-D3C194506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57" b="75971"/>
            <a:stretch/>
          </p:blipFill>
          <p:spPr>
            <a:xfrm>
              <a:off x="0" y="5740400"/>
              <a:ext cx="12237748" cy="11176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82A44D4-A647-4438-9C1F-E7269A6C75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978917" y="4926040"/>
              <a:ext cx="1585894" cy="124327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6746B66-BA57-423E-B4D8-1E3662D05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8396105" y="5140129"/>
              <a:ext cx="2053371" cy="1609760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0207EA3-6B6C-49B0-AEBC-178464ED28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t="27198" r="20297" b="24638"/>
          <a:stretch/>
        </p:blipFill>
        <p:spPr>
          <a:xfrm>
            <a:off x="757338" y="688683"/>
            <a:ext cx="2900262" cy="12432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81A5BEC-3030-40EA-A1DD-DB32EC901D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57" y="-365377"/>
            <a:ext cx="3351395" cy="33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39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6">
            <a:extLst>
              <a:ext uri="{FF2B5EF4-FFF2-40B4-BE49-F238E27FC236}">
                <a16:creationId xmlns:a16="http://schemas.microsoft.com/office/drawing/2014/main" xmlns="" id="{38991C30-0559-4DAF-95AA-9FA6263A8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3304" y="4983296"/>
            <a:ext cx="10237304" cy="1189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ts val="0"/>
              </a:spcBef>
              <a:buNone/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。您的内容打在这里，或者通过复制您的文本后，在此框中选择粘贴，并选择只保留文字。您的内容打在这里，或者通过复制您的文本后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spcBef>
                <a:spcPts val="0"/>
              </a:spcBef>
              <a:buNone/>
              <a:defRPr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FDE016-A736-4FA5-8A7E-146FB7088DEE}"/>
              </a:ext>
            </a:extLst>
          </p:cNvPr>
          <p:cNvSpPr txBox="1"/>
          <p:nvPr/>
        </p:nvSpPr>
        <p:spPr>
          <a:xfrm>
            <a:off x="4850689" y="4129367"/>
            <a:ext cx="2378594" cy="43858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添加您的标题</a:t>
            </a:r>
          </a:p>
        </p:txBody>
      </p:sp>
      <p:sp>
        <p:nvSpPr>
          <p:cNvPr id="11" name="138">
            <a:extLst>
              <a:ext uri="{FF2B5EF4-FFF2-40B4-BE49-F238E27FC236}">
                <a16:creationId xmlns:a16="http://schemas.microsoft.com/office/drawing/2014/main" xmlns="" id="{ECED00DA-907E-458D-A500-FCBC24B0C3F4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5577507" y="3459022"/>
            <a:ext cx="656953" cy="433797"/>
          </a:xfrm>
          <a:custGeom>
            <a:avLst/>
            <a:gdLst/>
            <a:ahLst/>
            <a:cxnLst>
              <a:cxn ang="0">
                <a:pos x="306" y="75"/>
              </a:cxn>
              <a:cxn ang="0">
                <a:pos x="301" y="64"/>
              </a:cxn>
              <a:cxn ang="0">
                <a:pos x="301" y="63"/>
              </a:cxn>
              <a:cxn ang="0">
                <a:pos x="264" y="33"/>
              </a:cxn>
              <a:cxn ang="0">
                <a:pos x="245" y="9"/>
              </a:cxn>
              <a:cxn ang="0">
                <a:pos x="239" y="1"/>
              </a:cxn>
              <a:cxn ang="0">
                <a:pos x="239" y="7"/>
              </a:cxn>
              <a:cxn ang="0">
                <a:pos x="253" y="30"/>
              </a:cxn>
              <a:cxn ang="0">
                <a:pos x="261" y="38"/>
              </a:cxn>
              <a:cxn ang="0">
                <a:pos x="252" y="30"/>
              </a:cxn>
              <a:cxn ang="0">
                <a:pos x="224" y="7"/>
              </a:cxn>
              <a:cxn ang="0">
                <a:pos x="205" y="0"/>
              </a:cxn>
              <a:cxn ang="0">
                <a:pos x="198" y="1"/>
              </a:cxn>
              <a:cxn ang="0">
                <a:pos x="198" y="3"/>
              </a:cxn>
              <a:cxn ang="0">
                <a:pos x="222" y="27"/>
              </a:cxn>
              <a:cxn ang="0">
                <a:pos x="201" y="20"/>
              </a:cxn>
              <a:cxn ang="0">
                <a:pos x="197" y="23"/>
              </a:cxn>
              <a:cxn ang="0">
                <a:pos x="234" y="60"/>
              </a:cxn>
              <a:cxn ang="0">
                <a:pos x="278" y="92"/>
              </a:cxn>
              <a:cxn ang="0">
                <a:pos x="241" y="102"/>
              </a:cxn>
              <a:cxn ang="0">
                <a:pos x="161" y="103"/>
              </a:cxn>
              <a:cxn ang="0">
                <a:pos x="23" y="102"/>
              </a:cxn>
              <a:cxn ang="0">
                <a:pos x="1" y="104"/>
              </a:cxn>
              <a:cxn ang="0">
                <a:pos x="4" y="108"/>
              </a:cxn>
              <a:cxn ang="0">
                <a:pos x="77" y="111"/>
              </a:cxn>
              <a:cxn ang="0">
                <a:pos x="209" y="108"/>
              </a:cxn>
              <a:cxn ang="0">
                <a:pos x="256" y="121"/>
              </a:cxn>
              <a:cxn ang="0">
                <a:pos x="219" y="179"/>
              </a:cxn>
              <a:cxn ang="0">
                <a:pos x="205" y="197"/>
              </a:cxn>
              <a:cxn ang="0">
                <a:pos x="202" y="206"/>
              </a:cxn>
              <a:cxn ang="0">
                <a:pos x="213" y="206"/>
              </a:cxn>
              <a:cxn ang="0">
                <a:pos x="215" y="206"/>
              </a:cxn>
              <a:cxn ang="0">
                <a:pos x="223" y="206"/>
              </a:cxn>
              <a:cxn ang="0">
                <a:pos x="244" y="177"/>
              </a:cxn>
              <a:cxn ang="0">
                <a:pos x="263" y="143"/>
              </a:cxn>
              <a:cxn ang="0">
                <a:pos x="282" y="117"/>
              </a:cxn>
              <a:cxn ang="0">
                <a:pos x="282" y="115"/>
              </a:cxn>
              <a:cxn ang="0">
                <a:pos x="285" y="103"/>
              </a:cxn>
              <a:cxn ang="0">
                <a:pos x="293" y="102"/>
              </a:cxn>
              <a:cxn ang="0">
                <a:pos x="293" y="102"/>
              </a:cxn>
              <a:cxn ang="0">
                <a:pos x="301" y="102"/>
              </a:cxn>
              <a:cxn ang="0">
                <a:pos x="301" y="100"/>
              </a:cxn>
              <a:cxn ang="0">
                <a:pos x="297" y="85"/>
              </a:cxn>
              <a:cxn ang="0">
                <a:pos x="304" y="88"/>
              </a:cxn>
              <a:cxn ang="0">
                <a:pos x="315" y="85"/>
              </a:cxn>
              <a:cxn ang="0">
                <a:pos x="286" y="84"/>
              </a:cxn>
              <a:cxn ang="0">
                <a:pos x="284" y="86"/>
              </a:cxn>
              <a:cxn ang="0">
                <a:pos x="271" y="74"/>
              </a:cxn>
              <a:cxn ang="0">
                <a:pos x="286" y="84"/>
              </a:cxn>
              <a:cxn ang="0">
                <a:pos x="245" y="36"/>
              </a:cxn>
              <a:cxn ang="0">
                <a:pos x="216" y="9"/>
              </a:cxn>
              <a:cxn ang="0">
                <a:pos x="245" y="36"/>
              </a:cxn>
              <a:cxn ang="0">
                <a:pos x="274" y="60"/>
              </a:cxn>
              <a:cxn ang="0">
                <a:pos x="292" y="75"/>
              </a:cxn>
              <a:cxn ang="0">
                <a:pos x="252" y="51"/>
              </a:cxn>
              <a:cxn ang="0">
                <a:pos x="260" y="55"/>
              </a:cxn>
            </a:cxnLst>
            <a:rect l="0" t="0" r="r" b="b"/>
            <a:pathLst>
              <a:path w="315" h="208">
                <a:moveTo>
                  <a:pt x="314" y="84"/>
                </a:moveTo>
                <a:lnTo>
                  <a:pt x="314" y="84"/>
                </a:lnTo>
                <a:lnTo>
                  <a:pt x="306" y="75"/>
                </a:lnTo>
                <a:lnTo>
                  <a:pt x="297" y="66"/>
                </a:lnTo>
                <a:lnTo>
                  <a:pt x="297" y="66"/>
                </a:lnTo>
                <a:lnTo>
                  <a:pt x="301" y="64"/>
                </a:lnTo>
                <a:lnTo>
                  <a:pt x="303" y="64"/>
                </a:lnTo>
                <a:lnTo>
                  <a:pt x="301" y="63"/>
                </a:lnTo>
                <a:lnTo>
                  <a:pt x="301" y="63"/>
                </a:lnTo>
                <a:lnTo>
                  <a:pt x="290" y="58"/>
                </a:lnTo>
                <a:lnTo>
                  <a:pt x="281" y="49"/>
                </a:lnTo>
                <a:lnTo>
                  <a:pt x="264" y="33"/>
                </a:lnTo>
                <a:lnTo>
                  <a:pt x="264" y="33"/>
                </a:lnTo>
                <a:lnTo>
                  <a:pt x="250" y="18"/>
                </a:lnTo>
                <a:lnTo>
                  <a:pt x="245" y="9"/>
                </a:lnTo>
                <a:lnTo>
                  <a:pt x="241" y="1"/>
                </a:lnTo>
                <a:lnTo>
                  <a:pt x="241" y="1"/>
                </a:lnTo>
                <a:lnTo>
                  <a:pt x="239" y="1"/>
                </a:lnTo>
                <a:lnTo>
                  <a:pt x="238" y="1"/>
                </a:lnTo>
                <a:lnTo>
                  <a:pt x="238" y="1"/>
                </a:lnTo>
                <a:lnTo>
                  <a:pt x="239" y="7"/>
                </a:lnTo>
                <a:lnTo>
                  <a:pt x="241" y="12"/>
                </a:lnTo>
                <a:lnTo>
                  <a:pt x="246" y="20"/>
                </a:lnTo>
                <a:lnTo>
                  <a:pt x="253" y="30"/>
                </a:lnTo>
                <a:lnTo>
                  <a:pt x="260" y="37"/>
                </a:lnTo>
                <a:lnTo>
                  <a:pt x="260" y="37"/>
                </a:lnTo>
                <a:lnTo>
                  <a:pt x="261" y="38"/>
                </a:lnTo>
                <a:lnTo>
                  <a:pt x="261" y="38"/>
                </a:lnTo>
                <a:lnTo>
                  <a:pt x="252" y="30"/>
                </a:lnTo>
                <a:lnTo>
                  <a:pt x="252" y="30"/>
                </a:lnTo>
                <a:lnTo>
                  <a:pt x="242" y="20"/>
                </a:lnTo>
                <a:lnTo>
                  <a:pt x="231" y="11"/>
                </a:lnTo>
                <a:lnTo>
                  <a:pt x="224" y="7"/>
                </a:lnTo>
                <a:lnTo>
                  <a:pt x="219" y="3"/>
                </a:lnTo>
                <a:lnTo>
                  <a:pt x="212" y="1"/>
                </a:lnTo>
                <a:lnTo>
                  <a:pt x="205" y="0"/>
                </a:lnTo>
                <a:lnTo>
                  <a:pt x="205" y="0"/>
                </a:lnTo>
                <a:lnTo>
                  <a:pt x="200" y="0"/>
                </a:lnTo>
                <a:lnTo>
                  <a:pt x="198" y="1"/>
                </a:lnTo>
                <a:lnTo>
                  <a:pt x="197" y="1"/>
                </a:lnTo>
                <a:lnTo>
                  <a:pt x="198" y="3"/>
                </a:lnTo>
                <a:lnTo>
                  <a:pt x="198" y="3"/>
                </a:lnTo>
                <a:lnTo>
                  <a:pt x="209" y="15"/>
                </a:lnTo>
                <a:lnTo>
                  <a:pt x="222" y="27"/>
                </a:lnTo>
                <a:lnTo>
                  <a:pt x="222" y="27"/>
                </a:lnTo>
                <a:lnTo>
                  <a:pt x="208" y="20"/>
                </a:lnTo>
                <a:lnTo>
                  <a:pt x="208" y="20"/>
                </a:lnTo>
                <a:lnTo>
                  <a:pt x="201" y="20"/>
                </a:lnTo>
                <a:lnTo>
                  <a:pt x="197" y="22"/>
                </a:lnTo>
                <a:lnTo>
                  <a:pt x="195" y="22"/>
                </a:lnTo>
                <a:lnTo>
                  <a:pt x="197" y="23"/>
                </a:lnTo>
                <a:lnTo>
                  <a:pt x="197" y="23"/>
                </a:lnTo>
                <a:lnTo>
                  <a:pt x="215" y="42"/>
                </a:lnTo>
                <a:lnTo>
                  <a:pt x="234" y="60"/>
                </a:lnTo>
                <a:lnTo>
                  <a:pt x="256" y="77"/>
                </a:lnTo>
                <a:lnTo>
                  <a:pt x="278" y="92"/>
                </a:lnTo>
                <a:lnTo>
                  <a:pt x="278" y="92"/>
                </a:lnTo>
                <a:lnTo>
                  <a:pt x="271" y="100"/>
                </a:lnTo>
                <a:lnTo>
                  <a:pt x="271" y="100"/>
                </a:lnTo>
                <a:lnTo>
                  <a:pt x="241" y="102"/>
                </a:lnTo>
                <a:lnTo>
                  <a:pt x="206" y="103"/>
                </a:lnTo>
                <a:lnTo>
                  <a:pt x="161" y="103"/>
                </a:lnTo>
                <a:lnTo>
                  <a:pt x="161" y="103"/>
                </a:lnTo>
                <a:lnTo>
                  <a:pt x="83" y="102"/>
                </a:lnTo>
                <a:lnTo>
                  <a:pt x="43" y="102"/>
                </a:lnTo>
                <a:lnTo>
                  <a:pt x="23" y="102"/>
                </a:lnTo>
                <a:lnTo>
                  <a:pt x="4" y="104"/>
                </a:lnTo>
                <a:lnTo>
                  <a:pt x="4" y="104"/>
                </a:lnTo>
                <a:lnTo>
                  <a:pt x="1" y="104"/>
                </a:lnTo>
                <a:lnTo>
                  <a:pt x="0" y="106"/>
                </a:lnTo>
                <a:lnTo>
                  <a:pt x="1" y="107"/>
                </a:lnTo>
                <a:lnTo>
                  <a:pt x="4" y="108"/>
                </a:lnTo>
                <a:lnTo>
                  <a:pt x="4" y="108"/>
                </a:lnTo>
                <a:lnTo>
                  <a:pt x="40" y="111"/>
                </a:lnTo>
                <a:lnTo>
                  <a:pt x="77" y="111"/>
                </a:lnTo>
                <a:lnTo>
                  <a:pt x="151" y="110"/>
                </a:lnTo>
                <a:lnTo>
                  <a:pt x="151" y="110"/>
                </a:lnTo>
                <a:lnTo>
                  <a:pt x="209" y="108"/>
                </a:lnTo>
                <a:lnTo>
                  <a:pt x="267" y="104"/>
                </a:lnTo>
                <a:lnTo>
                  <a:pt x="267" y="104"/>
                </a:lnTo>
                <a:lnTo>
                  <a:pt x="256" y="121"/>
                </a:lnTo>
                <a:lnTo>
                  <a:pt x="245" y="139"/>
                </a:lnTo>
                <a:lnTo>
                  <a:pt x="245" y="139"/>
                </a:lnTo>
                <a:lnTo>
                  <a:pt x="219" y="179"/>
                </a:lnTo>
                <a:lnTo>
                  <a:pt x="219" y="179"/>
                </a:lnTo>
                <a:lnTo>
                  <a:pt x="209" y="191"/>
                </a:lnTo>
                <a:lnTo>
                  <a:pt x="205" y="197"/>
                </a:lnTo>
                <a:lnTo>
                  <a:pt x="202" y="205"/>
                </a:lnTo>
                <a:lnTo>
                  <a:pt x="202" y="205"/>
                </a:lnTo>
                <a:lnTo>
                  <a:pt x="202" y="206"/>
                </a:lnTo>
                <a:lnTo>
                  <a:pt x="204" y="208"/>
                </a:lnTo>
                <a:lnTo>
                  <a:pt x="208" y="208"/>
                </a:lnTo>
                <a:lnTo>
                  <a:pt x="213" y="206"/>
                </a:lnTo>
                <a:lnTo>
                  <a:pt x="213" y="206"/>
                </a:lnTo>
                <a:lnTo>
                  <a:pt x="215" y="206"/>
                </a:lnTo>
                <a:lnTo>
                  <a:pt x="215" y="206"/>
                </a:lnTo>
                <a:lnTo>
                  <a:pt x="216" y="206"/>
                </a:lnTo>
                <a:lnTo>
                  <a:pt x="219" y="206"/>
                </a:lnTo>
                <a:lnTo>
                  <a:pt x="223" y="206"/>
                </a:lnTo>
                <a:lnTo>
                  <a:pt x="223" y="206"/>
                </a:lnTo>
                <a:lnTo>
                  <a:pt x="234" y="192"/>
                </a:lnTo>
                <a:lnTo>
                  <a:pt x="244" y="177"/>
                </a:lnTo>
                <a:lnTo>
                  <a:pt x="260" y="147"/>
                </a:lnTo>
                <a:lnTo>
                  <a:pt x="260" y="147"/>
                </a:lnTo>
                <a:lnTo>
                  <a:pt x="263" y="143"/>
                </a:lnTo>
                <a:lnTo>
                  <a:pt x="263" y="143"/>
                </a:lnTo>
                <a:lnTo>
                  <a:pt x="272" y="131"/>
                </a:lnTo>
                <a:lnTo>
                  <a:pt x="282" y="117"/>
                </a:lnTo>
                <a:lnTo>
                  <a:pt x="282" y="117"/>
                </a:lnTo>
                <a:lnTo>
                  <a:pt x="282" y="117"/>
                </a:lnTo>
                <a:lnTo>
                  <a:pt x="282" y="115"/>
                </a:lnTo>
                <a:lnTo>
                  <a:pt x="277" y="114"/>
                </a:lnTo>
                <a:lnTo>
                  <a:pt x="277" y="114"/>
                </a:lnTo>
                <a:lnTo>
                  <a:pt x="285" y="103"/>
                </a:lnTo>
                <a:lnTo>
                  <a:pt x="285" y="103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9" y="102"/>
                </a:lnTo>
                <a:lnTo>
                  <a:pt x="301" y="102"/>
                </a:lnTo>
                <a:lnTo>
                  <a:pt x="301" y="100"/>
                </a:lnTo>
                <a:lnTo>
                  <a:pt x="301" y="100"/>
                </a:lnTo>
                <a:lnTo>
                  <a:pt x="301" y="100"/>
                </a:lnTo>
                <a:lnTo>
                  <a:pt x="292" y="93"/>
                </a:lnTo>
                <a:lnTo>
                  <a:pt x="292" y="93"/>
                </a:lnTo>
                <a:lnTo>
                  <a:pt x="297" y="85"/>
                </a:lnTo>
                <a:lnTo>
                  <a:pt x="297" y="85"/>
                </a:lnTo>
                <a:lnTo>
                  <a:pt x="304" y="88"/>
                </a:lnTo>
                <a:lnTo>
                  <a:pt x="304" y="88"/>
                </a:lnTo>
                <a:lnTo>
                  <a:pt x="311" y="88"/>
                </a:lnTo>
                <a:lnTo>
                  <a:pt x="314" y="86"/>
                </a:lnTo>
                <a:lnTo>
                  <a:pt x="315" y="85"/>
                </a:lnTo>
                <a:lnTo>
                  <a:pt x="314" y="84"/>
                </a:lnTo>
                <a:lnTo>
                  <a:pt x="314" y="84"/>
                </a:lnTo>
                <a:close/>
                <a:moveTo>
                  <a:pt x="286" y="84"/>
                </a:moveTo>
                <a:lnTo>
                  <a:pt x="286" y="84"/>
                </a:lnTo>
                <a:lnTo>
                  <a:pt x="284" y="86"/>
                </a:lnTo>
                <a:lnTo>
                  <a:pt x="284" y="86"/>
                </a:lnTo>
                <a:lnTo>
                  <a:pt x="256" y="66"/>
                </a:lnTo>
                <a:lnTo>
                  <a:pt x="256" y="66"/>
                </a:lnTo>
                <a:lnTo>
                  <a:pt x="271" y="74"/>
                </a:lnTo>
                <a:lnTo>
                  <a:pt x="288" y="82"/>
                </a:lnTo>
                <a:lnTo>
                  <a:pt x="288" y="82"/>
                </a:lnTo>
                <a:lnTo>
                  <a:pt x="286" y="84"/>
                </a:lnTo>
                <a:lnTo>
                  <a:pt x="286" y="84"/>
                </a:lnTo>
                <a:close/>
                <a:moveTo>
                  <a:pt x="245" y="36"/>
                </a:moveTo>
                <a:lnTo>
                  <a:pt x="245" y="36"/>
                </a:lnTo>
                <a:lnTo>
                  <a:pt x="230" y="23"/>
                </a:lnTo>
                <a:lnTo>
                  <a:pt x="216" y="9"/>
                </a:lnTo>
                <a:lnTo>
                  <a:pt x="216" y="9"/>
                </a:lnTo>
                <a:lnTo>
                  <a:pt x="224" y="15"/>
                </a:lnTo>
                <a:lnTo>
                  <a:pt x="231" y="22"/>
                </a:lnTo>
                <a:lnTo>
                  <a:pt x="245" y="36"/>
                </a:lnTo>
                <a:lnTo>
                  <a:pt x="245" y="36"/>
                </a:lnTo>
                <a:close/>
                <a:moveTo>
                  <a:pt x="274" y="60"/>
                </a:moveTo>
                <a:lnTo>
                  <a:pt x="274" y="60"/>
                </a:lnTo>
                <a:lnTo>
                  <a:pt x="282" y="67"/>
                </a:lnTo>
                <a:lnTo>
                  <a:pt x="292" y="75"/>
                </a:lnTo>
                <a:lnTo>
                  <a:pt x="292" y="75"/>
                </a:lnTo>
                <a:lnTo>
                  <a:pt x="271" y="64"/>
                </a:lnTo>
                <a:lnTo>
                  <a:pt x="252" y="51"/>
                </a:lnTo>
                <a:lnTo>
                  <a:pt x="252" y="51"/>
                </a:lnTo>
                <a:lnTo>
                  <a:pt x="248" y="48"/>
                </a:lnTo>
                <a:lnTo>
                  <a:pt x="248" y="48"/>
                </a:lnTo>
                <a:lnTo>
                  <a:pt x="260" y="55"/>
                </a:lnTo>
                <a:lnTo>
                  <a:pt x="274" y="60"/>
                </a:lnTo>
                <a:lnTo>
                  <a:pt x="274" y="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grpSp>
        <p:nvGrpSpPr>
          <p:cNvPr id="12" name="13">
            <a:extLst>
              <a:ext uri="{FF2B5EF4-FFF2-40B4-BE49-F238E27FC236}">
                <a16:creationId xmlns:a16="http://schemas.microsoft.com/office/drawing/2014/main" xmlns="" id="{1D509EF2-235E-4121-A538-B5C8287D18A5}"/>
              </a:ext>
            </a:extLst>
          </p:cNvPr>
          <p:cNvGrpSpPr/>
          <p:nvPr/>
        </p:nvGrpSpPr>
        <p:grpSpPr>
          <a:xfrm>
            <a:off x="4175983" y="1970189"/>
            <a:ext cx="3767010" cy="1189554"/>
            <a:chOff x="4469022" y="2386125"/>
            <a:chExt cx="2972015" cy="938509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5AD8B66-3237-49EB-9D5E-E1C3072A885E}"/>
                </a:ext>
              </a:extLst>
            </p:cNvPr>
            <p:cNvSpPr txBox="1"/>
            <p:nvPr/>
          </p:nvSpPr>
          <p:spPr>
            <a:xfrm>
              <a:off x="4638934" y="2558013"/>
              <a:ext cx="2802103" cy="746356"/>
            </a:xfrm>
            <a:prstGeom prst="rect">
              <a:avLst/>
            </a:prstGeom>
            <a:noFill/>
          </p:spPr>
          <p:txBody>
            <a:bodyPr wrap="square" lIns="68579" tIns="34289" rIns="68579" bIns="34289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CONTRAST</a:t>
              </a:r>
              <a:endPara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16">
              <a:extLst>
                <a:ext uri="{FF2B5EF4-FFF2-40B4-BE49-F238E27FC236}">
                  <a16:creationId xmlns:a16="http://schemas.microsoft.com/office/drawing/2014/main" xmlns="" id="{38CA6B49-7915-4854-928E-8430916788F1}"/>
                </a:ext>
              </a:extLst>
            </p:cNvPr>
            <p:cNvSpPr/>
            <p:nvPr/>
          </p:nvSpPr>
          <p:spPr bwMode="auto">
            <a:xfrm>
              <a:off x="4469022" y="2386125"/>
              <a:ext cx="2909378" cy="938509"/>
            </a:xfrm>
            <a:custGeom>
              <a:avLst/>
              <a:gdLst/>
              <a:ahLst/>
              <a:cxnLst>
                <a:cxn ang="0">
                  <a:pos x="408" y="5"/>
                </a:cxn>
                <a:cxn ang="0">
                  <a:pos x="408" y="0"/>
                </a:cxn>
                <a:cxn ang="0">
                  <a:pos x="407" y="5"/>
                </a:cxn>
                <a:cxn ang="0">
                  <a:pos x="357" y="4"/>
                </a:cxn>
                <a:cxn ang="0">
                  <a:pos x="210" y="12"/>
                </a:cxn>
                <a:cxn ang="0">
                  <a:pos x="159" y="15"/>
                </a:cxn>
                <a:cxn ang="0">
                  <a:pos x="107" y="19"/>
                </a:cxn>
                <a:cxn ang="0">
                  <a:pos x="57" y="25"/>
                </a:cxn>
                <a:cxn ang="0">
                  <a:pos x="22" y="30"/>
                </a:cxn>
                <a:cxn ang="0">
                  <a:pos x="0" y="27"/>
                </a:cxn>
                <a:cxn ang="0">
                  <a:pos x="6" y="31"/>
                </a:cxn>
                <a:cxn ang="0">
                  <a:pos x="15" y="33"/>
                </a:cxn>
                <a:cxn ang="0">
                  <a:pos x="39" y="30"/>
                </a:cxn>
                <a:cxn ang="0">
                  <a:pos x="90" y="25"/>
                </a:cxn>
                <a:cxn ang="0">
                  <a:pos x="129" y="20"/>
                </a:cxn>
                <a:cxn ang="0">
                  <a:pos x="170" y="20"/>
                </a:cxn>
                <a:cxn ang="0">
                  <a:pos x="250" y="14"/>
                </a:cxn>
                <a:cxn ang="0">
                  <a:pos x="381" y="9"/>
                </a:cxn>
                <a:cxn ang="0">
                  <a:pos x="406" y="41"/>
                </a:cxn>
                <a:cxn ang="0">
                  <a:pos x="407" y="103"/>
                </a:cxn>
                <a:cxn ang="0">
                  <a:pos x="406" y="175"/>
                </a:cxn>
                <a:cxn ang="0">
                  <a:pos x="361" y="176"/>
                </a:cxn>
                <a:cxn ang="0">
                  <a:pos x="316" y="181"/>
                </a:cxn>
                <a:cxn ang="0">
                  <a:pos x="233" y="183"/>
                </a:cxn>
                <a:cxn ang="0">
                  <a:pos x="180" y="181"/>
                </a:cxn>
                <a:cxn ang="0">
                  <a:pos x="103" y="186"/>
                </a:cxn>
                <a:cxn ang="0">
                  <a:pos x="42" y="186"/>
                </a:cxn>
                <a:cxn ang="0">
                  <a:pos x="15" y="186"/>
                </a:cxn>
                <a:cxn ang="0">
                  <a:pos x="15" y="177"/>
                </a:cxn>
                <a:cxn ang="0">
                  <a:pos x="13" y="150"/>
                </a:cxn>
                <a:cxn ang="0">
                  <a:pos x="12" y="62"/>
                </a:cxn>
                <a:cxn ang="0">
                  <a:pos x="12" y="40"/>
                </a:cxn>
                <a:cxn ang="0">
                  <a:pos x="8" y="33"/>
                </a:cxn>
                <a:cxn ang="0">
                  <a:pos x="8" y="44"/>
                </a:cxn>
                <a:cxn ang="0">
                  <a:pos x="8" y="74"/>
                </a:cxn>
                <a:cxn ang="0">
                  <a:pos x="8" y="150"/>
                </a:cxn>
                <a:cxn ang="0">
                  <a:pos x="11" y="187"/>
                </a:cxn>
                <a:cxn ang="0">
                  <a:pos x="2" y="190"/>
                </a:cxn>
                <a:cxn ang="0">
                  <a:pos x="11" y="188"/>
                </a:cxn>
                <a:cxn ang="0">
                  <a:pos x="11" y="190"/>
                </a:cxn>
                <a:cxn ang="0">
                  <a:pos x="13" y="188"/>
                </a:cxn>
                <a:cxn ang="0">
                  <a:pos x="56" y="190"/>
                </a:cxn>
                <a:cxn ang="0">
                  <a:pos x="106" y="188"/>
                </a:cxn>
                <a:cxn ang="0">
                  <a:pos x="187" y="187"/>
                </a:cxn>
                <a:cxn ang="0">
                  <a:pos x="238" y="188"/>
                </a:cxn>
                <a:cxn ang="0">
                  <a:pos x="313" y="186"/>
                </a:cxn>
                <a:cxn ang="0">
                  <a:pos x="363" y="181"/>
                </a:cxn>
                <a:cxn ang="0">
                  <a:pos x="406" y="180"/>
                </a:cxn>
                <a:cxn ang="0">
                  <a:pos x="406" y="192"/>
                </a:cxn>
                <a:cxn ang="0">
                  <a:pos x="408" y="190"/>
                </a:cxn>
                <a:cxn ang="0">
                  <a:pos x="408" y="180"/>
                </a:cxn>
                <a:cxn ang="0">
                  <a:pos x="412" y="179"/>
                </a:cxn>
                <a:cxn ang="0">
                  <a:pos x="414" y="175"/>
                </a:cxn>
                <a:cxn ang="0">
                  <a:pos x="412" y="173"/>
                </a:cxn>
                <a:cxn ang="0">
                  <a:pos x="408" y="175"/>
                </a:cxn>
                <a:cxn ang="0">
                  <a:pos x="408" y="75"/>
                </a:cxn>
                <a:cxn ang="0">
                  <a:pos x="408" y="11"/>
                </a:cxn>
                <a:cxn ang="0">
                  <a:pos x="417" y="11"/>
                </a:cxn>
                <a:cxn ang="0">
                  <a:pos x="421" y="7"/>
                </a:cxn>
              </a:cxnLst>
              <a:rect l="0" t="0" r="r" b="b"/>
              <a:pathLst>
                <a:path w="421" h="192">
                  <a:moveTo>
                    <a:pt x="419" y="7"/>
                  </a:moveTo>
                  <a:lnTo>
                    <a:pt x="419" y="7"/>
                  </a:lnTo>
                  <a:lnTo>
                    <a:pt x="408" y="5"/>
                  </a:lnTo>
                  <a:lnTo>
                    <a:pt x="408" y="5"/>
                  </a:lnTo>
                  <a:lnTo>
                    <a:pt x="408" y="0"/>
                  </a:lnTo>
                  <a:lnTo>
                    <a:pt x="408" y="0"/>
                  </a:lnTo>
                  <a:lnTo>
                    <a:pt x="407" y="1"/>
                  </a:lnTo>
                  <a:lnTo>
                    <a:pt x="407" y="1"/>
                  </a:lnTo>
                  <a:lnTo>
                    <a:pt x="407" y="5"/>
                  </a:lnTo>
                  <a:lnTo>
                    <a:pt x="407" y="5"/>
                  </a:lnTo>
                  <a:lnTo>
                    <a:pt x="382" y="4"/>
                  </a:lnTo>
                  <a:lnTo>
                    <a:pt x="357" y="4"/>
                  </a:lnTo>
                  <a:lnTo>
                    <a:pt x="309" y="5"/>
                  </a:lnTo>
                  <a:lnTo>
                    <a:pt x="260" y="8"/>
                  </a:lnTo>
                  <a:lnTo>
                    <a:pt x="210" y="12"/>
                  </a:lnTo>
                  <a:lnTo>
                    <a:pt x="210" y="12"/>
                  </a:lnTo>
                  <a:lnTo>
                    <a:pt x="185" y="15"/>
                  </a:lnTo>
                  <a:lnTo>
                    <a:pt x="159" y="15"/>
                  </a:lnTo>
                  <a:lnTo>
                    <a:pt x="133" y="16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82" y="22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2" y="30"/>
                  </a:lnTo>
                  <a:lnTo>
                    <a:pt x="15" y="30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6" y="31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27" y="31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66" y="26"/>
                  </a:lnTo>
                  <a:lnTo>
                    <a:pt x="90" y="25"/>
                  </a:lnTo>
                  <a:lnTo>
                    <a:pt x="90" y="25"/>
                  </a:lnTo>
                  <a:lnTo>
                    <a:pt x="104" y="23"/>
                  </a:lnTo>
                  <a:lnTo>
                    <a:pt x="117" y="22"/>
                  </a:lnTo>
                  <a:lnTo>
                    <a:pt x="129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70" y="20"/>
                  </a:lnTo>
                  <a:lnTo>
                    <a:pt x="198" y="19"/>
                  </a:lnTo>
                  <a:lnTo>
                    <a:pt x="198" y="19"/>
                  </a:lnTo>
                  <a:lnTo>
                    <a:pt x="250" y="14"/>
                  </a:lnTo>
                  <a:lnTo>
                    <a:pt x="302" y="9"/>
                  </a:lnTo>
                  <a:lnTo>
                    <a:pt x="355" y="8"/>
                  </a:lnTo>
                  <a:lnTo>
                    <a:pt x="381" y="9"/>
                  </a:lnTo>
                  <a:lnTo>
                    <a:pt x="407" y="11"/>
                  </a:lnTo>
                  <a:lnTo>
                    <a:pt x="407" y="11"/>
                  </a:lnTo>
                  <a:lnTo>
                    <a:pt x="406" y="41"/>
                  </a:lnTo>
                  <a:lnTo>
                    <a:pt x="406" y="73"/>
                  </a:lnTo>
                  <a:lnTo>
                    <a:pt x="406" y="73"/>
                  </a:lnTo>
                  <a:lnTo>
                    <a:pt x="407" y="103"/>
                  </a:lnTo>
                  <a:lnTo>
                    <a:pt x="407" y="133"/>
                  </a:lnTo>
                  <a:lnTo>
                    <a:pt x="407" y="133"/>
                  </a:lnTo>
                  <a:lnTo>
                    <a:pt x="406" y="175"/>
                  </a:lnTo>
                  <a:lnTo>
                    <a:pt x="406" y="175"/>
                  </a:lnTo>
                  <a:lnTo>
                    <a:pt x="361" y="176"/>
                  </a:lnTo>
                  <a:lnTo>
                    <a:pt x="361" y="176"/>
                  </a:lnTo>
                  <a:lnTo>
                    <a:pt x="338" y="179"/>
                  </a:lnTo>
                  <a:lnTo>
                    <a:pt x="316" y="181"/>
                  </a:lnTo>
                  <a:lnTo>
                    <a:pt x="316" y="181"/>
                  </a:lnTo>
                  <a:lnTo>
                    <a:pt x="289" y="183"/>
                  </a:lnTo>
                  <a:lnTo>
                    <a:pt x="261" y="183"/>
                  </a:lnTo>
                  <a:lnTo>
                    <a:pt x="233" y="183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180" y="181"/>
                  </a:lnTo>
                  <a:lnTo>
                    <a:pt x="155" y="181"/>
                  </a:lnTo>
                  <a:lnTo>
                    <a:pt x="103" y="186"/>
                  </a:lnTo>
                  <a:lnTo>
                    <a:pt x="103" y="186"/>
                  </a:lnTo>
                  <a:lnTo>
                    <a:pt x="72" y="186"/>
                  </a:lnTo>
                  <a:lnTo>
                    <a:pt x="42" y="186"/>
                  </a:lnTo>
                  <a:lnTo>
                    <a:pt x="42" y="186"/>
                  </a:lnTo>
                  <a:lnTo>
                    <a:pt x="28" y="186"/>
                  </a:lnTo>
                  <a:lnTo>
                    <a:pt x="15" y="186"/>
                  </a:lnTo>
                  <a:lnTo>
                    <a:pt x="15" y="186"/>
                  </a:lnTo>
                  <a:lnTo>
                    <a:pt x="15" y="186"/>
                  </a:lnTo>
                  <a:lnTo>
                    <a:pt x="15" y="186"/>
                  </a:lnTo>
                  <a:lnTo>
                    <a:pt x="15" y="177"/>
                  </a:lnTo>
                  <a:lnTo>
                    <a:pt x="15" y="168"/>
                  </a:lnTo>
                  <a:lnTo>
                    <a:pt x="13" y="150"/>
                  </a:lnTo>
                  <a:lnTo>
                    <a:pt x="13" y="150"/>
                  </a:lnTo>
                  <a:lnTo>
                    <a:pt x="13" y="103"/>
                  </a:lnTo>
                  <a:lnTo>
                    <a:pt x="13" y="10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47"/>
                  </a:lnTo>
                  <a:lnTo>
                    <a:pt x="12" y="40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8" y="33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44"/>
                  </a:lnTo>
                  <a:lnTo>
                    <a:pt x="8" y="53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50"/>
                  </a:lnTo>
                  <a:lnTo>
                    <a:pt x="8" y="169"/>
                  </a:lnTo>
                  <a:lnTo>
                    <a:pt x="11" y="187"/>
                  </a:lnTo>
                  <a:lnTo>
                    <a:pt x="11" y="187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11" y="188"/>
                  </a:lnTo>
                  <a:lnTo>
                    <a:pt x="11" y="188"/>
                  </a:lnTo>
                  <a:lnTo>
                    <a:pt x="11" y="190"/>
                  </a:lnTo>
                  <a:lnTo>
                    <a:pt x="11" y="190"/>
                  </a:lnTo>
                  <a:lnTo>
                    <a:pt x="11" y="190"/>
                  </a:lnTo>
                  <a:lnTo>
                    <a:pt x="12" y="190"/>
                  </a:lnTo>
                  <a:lnTo>
                    <a:pt x="13" y="188"/>
                  </a:lnTo>
                  <a:lnTo>
                    <a:pt x="13" y="188"/>
                  </a:lnTo>
                  <a:lnTo>
                    <a:pt x="30" y="190"/>
                  </a:lnTo>
                  <a:lnTo>
                    <a:pt x="30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81" y="190"/>
                  </a:lnTo>
                  <a:lnTo>
                    <a:pt x="106" y="188"/>
                  </a:lnTo>
                  <a:lnTo>
                    <a:pt x="106" y="188"/>
                  </a:lnTo>
                  <a:lnTo>
                    <a:pt x="159" y="187"/>
                  </a:lnTo>
                  <a:lnTo>
                    <a:pt x="187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38" y="188"/>
                  </a:lnTo>
                  <a:lnTo>
                    <a:pt x="264" y="188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38" y="184"/>
                  </a:lnTo>
                  <a:lnTo>
                    <a:pt x="363" y="181"/>
                  </a:lnTo>
                  <a:lnTo>
                    <a:pt x="363" y="181"/>
                  </a:lnTo>
                  <a:lnTo>
                    <a:pt x="374" y="180"/>
                  </a:lnTo>
                  <a:lnTo>
                    <a:pt x="383" y="180"/>
                  </a:lnTo>
                  <a:lnTo>
                    <a:pt x="406" y="180"/>
                  </a:lnTo>
                  <a:lnTo>
                    <a:pt x="406" y="180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6" y="192"/>
                  </a:lnTo>
                  <a:lnTo>
                    <a:pt x="407" y="192"/>
                  </a:lnTo>
                  <a:lnTo>
                    <a:pt x="408" y="190"/>
                  </a:lnTo>
                  <a:lnTo>
                    <a:pt x="408" y="190"/>
                  </a:lnTo>
                  <a:lnTo>
                    <a:pt x="408" y="180"/>
                  </a:lnTo>
                  <a:lnTo>
                    <a:pt x="408" y="180"/>
                  </a:lnTo>
                  <a:lnTo>
                    <a:pt x="410" y="180"/>
                  </a:lnTo>
                  <a:lnTo>
                    <a:pt x="410" y="180"/>
                  </a:lnTo>
                  <a:lnTo>
                    <a:pt x="412" y="179"/>
                  </a:lnTo>
                  <a:lnTo>
                    <a:pt x="414" y="176"/>
                  </a:lnTo>
                  <a:lnTo>
                    <a:pt x="414" y="176"/>
                  </a:lnTo>
                  <a:lnTo>
                    <a:pt x="414" y="175"/>
                  </a:lnTo>
                  <a:lnTo>
                    <a:pt x="414" y="175"/>
                  </a:lnTo>
                  <a:lnTo>
                    <a:pt x="412" y="173"/>
                  </a:lnTo>
                  <a:lnTo>
                    <a:pt x="412" y="173"/>
                  </a:lnTo>
                  <a:lnTo>
                    <a:pt x="410" y="175"/>
                  </a:lnTo>
                  <a:lnTo>
                    <a:pt x="410" y="175"/>
                  </a:lnTo>
                  <a:lnTo>
                    <a:pt x="408" y="175"/>
                  </a:lnTo>
                  <a:lnTo>
                    <a:pt x="408" y="175"/>
                  </a:lnTo>
                  <a:lnTo>
                    <a:pt x="410" y="125"/>
                  </a:lnTo>
                  <a:lnTo>
                    <a:pt x="408" y="75"/>
                  </a:lnTo>
                  <a:lnTo>
                    <a:pt x="408" y="75"/>
                  </a:lnTo>
                  <a:lnTo>
                    <a:pt x="408" y="42"/>
                  </a:lnTo>
                  <a:lnTo>
                    <a:pt x="408" y="11"/>
                  </a:lnTo>
                  <a:lnTo>
                    <a:pt x="408" y="11"/>
                  </a:lnTo>
                  <a:lnTo>
                    <a:pt x="417" y="11"/>
                  </a:lnTo>
                  <a:lnTo>
                    <a:pt x="417" y="11"/>
                  </a:lnTo>
                  <a:lnTo>
                    <a:pt x="418" y="11"/>
                  </a:lnTo>
                  <a:lnTo>
                    <a:pt x="419" y="9"/>
                  </a:lnTo>
                  <a:lnTo>
                    <a:pt x="421" y="7"/>
                  </a:lnTo>
                  <a:lnTo>
                    <a:pt x="419" y="7"/>
                  </a:lnTo>
                  <a:lnTo>
                    <a:pt x="419" y="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4" y="1546844"/>
            <a:ext cx="3185265" cy="318526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223" y="1546844"/>
            <a:ext cx="3185265" cy="318526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DB025AB-B0FD-4F35-BA17-BFD9FF15F6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16" name="TextBox 8">
            <a:extLst>
              <a:ext uri="{FF2B5EF4-FFF2-40B4-BE49-F238E27FC236}">
                <a16:creationId xmlns:a16="http://schemas.microsoft.com/office/drawing/2014/main" xmlns="" id="{5FA5E580-310D-41BA-B0B3-12D8A6DF2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145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F752BD0D-6602-4C35-8840-CB1BCA52F450}"/>
              </a:ext>
            </a:extLst>
          </p:cNvPr>
          <p:cNvCxnSpPr/>
          <p:nvPr/>
        </p:nvCxnSpPr>
        <p:spPr>
          <a:xfrm>
            <a:off x="1209697" y="2676622"/>
            <a:ext cx="4150579" cy="0"/>
          </a:xfrm>
          <a:prstGeom prst="line">
            <a:avLst/>
          </a:prstGeom>
          <a:ln>
            <a:solidFill>
              <a:srgbClr val="1918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AD3F75E4-F38F-41DC-B43F-BCA3BAA04C64}"/>
              </a:ext>
            </a:extLst>
          </p:cNvPr>
          <p:cNvCxnSpPr/>
          <p:nvPr/>
        </p:nvCxnSpPr>
        <p:spPr>
          <a:xfrm>
            <a:off x="6923622" y="2676622"/>
            <a:ext cx="4248875" cy="0"/>
          </a:xfrm>
          <a:prstGeom prst="line">
            <a:avLst/>
          </a:prstGeom>
          <a:ln>
            <a:solidFill>
              <a:srgbClr val="1918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389F04A-AFB8-4A04-B1C0-C50A4B99D59A}"/>
              </a:ext>
            </a:extLst>
          </p:cNvPr>
          <p:cNvCxnSpPr/>
          <p:nvPr/>
        </p:nvCxnSpPr>
        <p:spPr>
          <a:xfrm>
            <a:off x="1209697" y="5032060"/>
            <a:ext cx="4150579" cy="0"/>
          </a:xfrm>
          <a:prstGeom prst="line">
            <a:avLst/>
          </a:prstGeom>
          <a:ln>
            <a:solidFill>
              <a:srgbClr val="1918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96897B1-0051-474B-88B4-B639A528FBB5}"/>
              </a:ext>
            </a:extLst>
          </p:cNvPr>
          <p:cNvCxnSpPr/>
          <p:nvPr/>
        </p:nvCxnSpPr>
        <p:spPr>
          <a:xfrm>
            <a:off x="6923622" y="5032060"/>
            <a:ext cx="4196323" cy="0"/>
          </a:xfrm>
          <a:prstGeom prst="line">
            <a:avLst/>
          </a:prstGeom>
          <a:ln>
            <a:solidFill>
              <a:srgbClr val="1918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498">
            <a:extLst>
              <a:ext uri="{FF2B5EF4-FFF2-40B4-BE49-F238E27FC236}">
                <a16:creationId xmlns:a16="http://schemas.microsoft.com/office/drawing/2014/main" xmlns="" id="{2A8D223E-6817-42DD-9E79-DEB0E263CBC4}"/>
              </a:ext>
            </a:extLst>
          </p:cNvPr>
          <p:cNvSpPr txBox="1"/>
          <p:nvPr/>
        </p:nvSpPr>
        <p:spPr>
          <a:xfrm>
            <a:off x="3473450" y="2079636"/>
            <a:ext cx="1877437" cy="4308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点击添加内容</a:t>
            </a:r>
          </a:p>
        </p:txBody>
      </p:sp>
      <p:sp>
        <p:nvSpPr>
          <p:cNvPr id="8" name="TextBox 499">
            <a:extLst>
              <a:ext uri="{FF2B5EF4-FFF2-40B4-BE49-F238E27FC236}">
                <a16:creationId xmlns:a16="http://schemas.microsoft.com/office/drawing/2014/main" xmlns="" id="{E5E76500-C2B5-405D-B906-17C928005ED8}"/>
              </a:ext>
            </a:extLst>
          </p:cNvPr>
          <p:cNvSpPr txBox="1"/>
          <p:nvPr/>
        </p:nvSpPr>
        <p:spPr>
          <a:xfrm>
            <a:off x="9252760" y="2079636"/>
            <a:ext cx="1877438" cy="4308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点击添加内容</a:t>
            </a:r>
          </a:p>
        </p:txBody>
      </p:sp>
      <p:sp>
        <p:nvSpPr>
          <p:cNvPr id="9" name="TextBox 500">
            <a:extLst>
              <a:ext uri="{FF2B5EF4-FFF2-40B4-BE49-F238E27FC236}">
                <a16:creationId xmlns:a16="http://schemas.microsoft.com/office/drawing/2014/main" xmlns="" id="{DBDB0041-942D-47C1-A737-F45243D79268}"/>
              </a:ext>
            </a:extLst>
          </p:cNvPr>
          <p:cNvSpPr txBox="1"/>
          <p:nvPr/>
        </p:nvSpPr>
        <p:spPr>
          <a:xfrm>
            <a:off x="3473449" y="4404618"/>
            <a:ext cx="1877438" cy="4308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0" name="TextBox 501">
            <a:extLst>
              <a:ext uri="{FF2B5EF4-FFF2-40B4-BE49-F238E27FC236}">
                <a16:creationId xmlns:a16="http://schemas.microsoft.com/office/drawing/2014/main" xmlns="" id="{EB3FD98C-33CC-46D5-890A-E7EB30D95B8E}"/>
              </a:ext>
            </a:extLst>
          </p:cNvPr>
          <p:cNvSpPr txBox="1"/>
          <p:nvPr/>
        </p:nvSpPr>
        <p:spPr>
          <a:xfrm>
            <a:off x="9252760" y="4404618"/>
            <a:ext cx="1877438" cy="4308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200" dirty="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点击添加内容</a:t>
            </a:r>
          </a:p>
        </p:txBody>
      </p:sp>
      <p:sp>
        <p:nvSpPr>
          <p:cNvPr id="11" name="TextBox 503">
            <a:extLst>
              <a:ext uri="{FF2B5EF4-FFF2-40B4-BE49-F238E27FC236}">
                <a16:creationId xmlns:a16="http://schemas.microsoft.com/office/drawing/2014/main" xmlns="" id="{7D67246E-7FA5-432E-B649-04A314207240}"/>
              </a:ext>
            </a:extLst>
          </p:cNvPr>
          <p:cNvSpPr txBox="1"/>
          <p:nvPr/>
        </p:nvSpPr>
        <p:spPr>
          <a:xfrm>
            <a:off x="1084473" y="2766670"/>
            <a:ext cx="4275803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2" name="TextBox 504">
            <a:extLst>
              <a:ext uri="{FF2B5EF4-FFF2-40B4-BE49-F238E27FC236}">
                <a16:creationId xmlns:a16="http://schemas.microsoft.com/office/drawing/2014/main" xmlns="" id="{86867B73-C3BA-47F5-BE75-9D6B558D9008}"/>
              </a:ext>
            </a:extLst>
          </p:cNvPr>
          <p:cNvSpPr txBox="1"/>
          <p:nvPr/>
        </p:nvSpPr>
        <p:spPr>
          <a:xfrm>
            <a:off x="6822023" y="2766670"/>
            <a:ext cx="43504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3" name="TextBox 505">
            <a:extLst>
              <a:ext uri="{FF2B5EF4-FFF2-40B4-BE49-F238E27FC236}">
                <a16:creationId xmlns:a16="http://schemas.microsoft.com/office/drawing/2014/main" xmlns="" id="{6771B5DE-5361-4FE6-9F66-96C30A1510BC}"/>
              </a:ext>
            </a:extLst>
          </p:cNvPr>
          <p:cNvSpPr txBox="1"/>
          <p:nvPr/>
        </p:nvSpPr>
        <p:spPr>
          <a:xfrm>
            <a:off x="1084473" y="5132534"/>
            <a:ext cx="437039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sp>
        <p:nvSpPr>
          <p:cNvPr id="14" name="TextBox 506">
            <a:extLst>
              <a:ext uri="{FF2B5EF4-FFF2-40B4-BE49-F238E27FC236}">
                <a16:creationId xmlns:a16="http://schemas.microsoft.com/office/drawing/2014/main" xmlns="" id="{CB070F94-13FB-4508-84A3-2C77D14CAF9D}"/>
              </a:ext>
            </a:extLst>
          </p:cNvPr>
          <p:cNvSpPr txBox="1"/>
          <p:nvPr/>
        </p:nvSpPr>
        <p:spPr>
          <a:xfrm>
            <a:off x="6822023" y="5132534"/>
            <a:ext cx="435047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您的内容打在这里，或者通过复制您的文本后，在此框中选择粘贴，并选择只保留文字，在此录入上述图表的描述说明。</a:t>
            </a:r>
          </a:p>
        </p:txBody>
      </p:sp>
      <p:pic>
        <p:nvPicPr>
          <p:cNvPr id="337" name="图片 336">
            <a:extLst>
              <a:ext uri="{FF2B5EF4-FFF2-40B4-BE49-F238E27FC236}">
                <a16:creationId xmlns:a16="http://schemas.microsoft.com/office/drawing/2014/main" xmlns="" id="{C3065187-A37A-4125-B48F-23F7C6DC36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1" t="22988" r="22160" b="67050"/>
          <a:stretch/>
        </p:blipFill>
        <p:spPr>
          <a:xfrm>
            <a:off x="1032174" y="1586985"/>
            <a:ext cx="1106402" cy="1089637"/>
          </a:xfrm>
          <a:prstGeom prst="rect">
            <a:avLst/>
          </a:prstGeom>
        </p:spPr>
      </p:pic>
      <p:pic>
        <p:nvPicPr>
          <p:cNvPr id="339" name="图片 338">
            <a:extLst>
              <a:ext uri="{FF2B5EF4-FFF2-40B4-BE49-F238E27FC236}">
                <a16:creationId xmlns:a16="http://schemas.microsoft.com/office/drawing/2014/main" xmlns="" id="{B46DED37-56B1-4CF5-9894-9069C24475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62" t="11562" r="2429" b="79092"/>
          <a:stretch/>
        </p:blipFill>
        <p:spPr>
          <a:xfrm>
            <a:off x="6822023" y="1565682"/>
            <a:ext cx="1197162" cy="1089629"/>
          </a:xfrm>
          <a:prstGeom prst="rect">
            <a:avLst/>
          </a:prstGeom>
        </p:spPr>
      </p:pic>
      <p:pic>
        <p:nvPicPr>
          <p:cNvPr id="341" name="图片 340">
            <a:extLst>
              <a:ext uri="{FF2B5EF4-FFF2-40B4-BE49-F238E27FC236}">
                <a16:creationId xmlns:a16="http://schemas.microsoft.com/office/drawing/2014/main" xmlns="" id="{0BABBEC4-A719-427E-8D9D-003EC4869D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1" t="45364" r="19998" b="44436"/>
          <a:stretch/>
        </p:blipFill>
        <p:spPr>
          <a:xfrm>
            <a:off x="1084473" y="4149736"/>
            <a:ext cx="1036859" cy="932562"/>
          </a:xfrm>
          <a:prstGeom prst="rect">
            <a:avLst/>
          </a:prstGeom>
        </p:spPr>
      </p:pic>
      <p:pic>
        <p:nvPicPr>
          <p:cNvPr id="343" name="图片 342">
            <a:extLst>
              <a:ext uri="{FF2B5EF4-FFF2-40B4-BE49-F238E27FC236}">
                <a16:creationId xmlns:a16="http://schemas.microsoft.com/office/drawing/2014/main" xmlns="" id="{C4D2EA88-D4F7-4ADB-91C0-823304922D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1" t="34176" r="78651" b="55556"/>
          <a:stretch/>
        </p:blipFill>
        <p:spPr>
          <a:xfrm>
            <a:off x="6982164" y="4149741"/>
            <a:ext cx="876880" cy="93255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91598D1-B355-4FF8-A851-D1F2FB9ADA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5" name="TextBox 8">
            <a:extLst>
              <a:ext uri="{FF2B5EF4-FFF2-40B4-BE49-F238E27FC236}">
                <a16:creationId xmlns:a16="http://schemas.microsoft.com/office/drawing/2014/main" xmlns="" id="{0E712DB2-35B5-4903-A158-3451CE773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44296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082DE8D-5EF6-48C0-B0B1-46AA738226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A90DE937-FF93-4DD6-AB5C-2646823F4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88F3E30-4744-4831-B11B-88168CA8CF8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583" b="96806" l="6538" r="44830">
                        <a14:foregroundMark x1="16411" y1="31677" x2="18646" y2="92635"/>
                        <a14:foregroundMark x1="12208" y1="28305" x2="15477" y2="34783"/>
                        <a14:foregroundMark x1="13809" y1="26797" x2="14643" y2="26797"/>
                        <a14:foregroundMark x1="13876" y1="24312" x2="14977" y2="33008"/>
                        <a14:foregroundMark x1="15043" y1="21207" x2="15210" y2="32298"/>
                        <a14:foregroundMark x1="8372" y1="66815" x2="11141" y2="58385"/>
                        <a14:foregroundMark x1="6871" y1="63886" x2="8706" y2="69033"/>
                        <a14:foregroundMark x1="14977" y1="76575" x2="15577" y2="96806"/>
                        <a14:foregroundMark x1="35123" y1="23602" x2="31521" y2="83673"/>
                        <a14:foregroundMark x1="35290" y1="28305" x2="41494" y2="28128"/>
                        <a14:foregroundMark x1="41061" y1="25909" x2="40660" y2="48536"/>
                        <a14:foregroundMark x1="43662" y1="27418" x2="40394" y2="54126"/>
                        <a14:foregroundMark x1="35957" y1="59716" x2="40560" y2="70630"/>
                        <a14:backgroundMark x1="43062" y1="84383" x2="43562" y2="89530"/>
                        <a14:backgroundMark x1="42228" y1="85980" x2="45264" y2="85980"/>
                        <a14:backgroundMark x1="44330" y1="84561" x2="43929" y2="98137"/>
                        <a14:backgroundMark x1="42228" y1="84827" x2="45163" y2="88199"/>
                        <a14:backgroundMark x1="44496" y1="77906" x2="44596" y2="85980"/>
                        <a14:backgroundMark x1="41328" y1="85093" x2="42995" y2="92192"/>
                        <a14:backgroundMark x1="42562" y1="85980" x2="42895" y2="879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20" t="1" r="55083" b="4645"/>
          <a:stretch/>
        </p:blipFill>
        <p:spPr>
          <a:xfrm>
            <a:off x="5501640" y="1324475"/>
            <a:ext cx="5662422" cy="496309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F7552EB-4EFA-462A-A31D-58E4219A8F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22"/>
          <a:stretch/>
        </p:blipFill>
        <p:spPr>
          <a:xfrm>
            <a:off x="-222303" y="5717149"/>
            <a:ext cx="12521755" cy="114085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F15B565-9A46-46D3-BA81-CF0D4CFC1D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225" y="-218686"/>
            <a:ext cx="2341654" cy="2341654"/>
          </a:xfrm>
          <a:prstGeom prst="rect">
            <a:avLst/>
          </a:prstGeom>
        </p:spPr>
      </p:pic>
      <p:grpSp>
        <p:nvGrpSpPr>
          <p:cNvPr id="9" name="5">
            <a:extLst>
              <a:ext uri="{FF2B5EF4-FFF2-40B4-BE49-F238E27FC236}">
                <a16:creationId xmlns:a16="http://schemas.microsoft.com/office/drawing/2014/main" xmlns="" id="{20F897A3-06A2-49C3-95BD-6B166FF47560}"/>
              </a:ext>
            </a:extLst>
          </p:cNvPr>
          <p:cNvGrpSpPr/>
          <p:nvPr/>
        </p:nvGrpSpPr>
        <p:grpSpPr>
          <a:xfrm>
            <a:off x="1250145" y="1345796"/>
            <a:ext cx="3463471" cy="1318371"/>
            <a:chOff x="8716786" y="2128054"/>
            <a:chExt cx="3463471" cy="1318371"/>
          </a:xfrm>
        </p:grpSpPr>
        <p:sp>
          <p:nvSpPr>
            <p:cNvPr id="10" name="Rectangle 47">
              <a:extLst>
                <a:ext uri="{FF2B5EF4-FFF2-40B4-BE49-F238E27FC236}">
                  <a16:creationId xmlns:a16="http://schemas.microsoft.com/office/drawing/2014/main" xmlns="" id="{63C18712-3FEE-47C9-9395-7537833328F2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9603623C-A5B6-4B52-A5E9-1A50F950C3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2" name="5">
            <a:extLst>
              <a:ext uri="{FF2B5EF4-FFF2-40B4-BE49-F238E27FC236}">
                <a16:creationId xmlns:a16="http://schemas.microsoft.com/office/drawing/2014/main" xmlns="" id="{4259456D-A2F9-499C-BE3E-699E477B488E}"/>
              </a:ext>
            </a:extLst>
          </p:cNvPr>
          <p:cNvGrpSpPr/>
          <p:nvPr/>
        </p:nvGrpSpPr>
        <p:grpSpPr>
          <a:xfrm>
            <a:off x="1301751" y="2834194"/>
            <a:ext cx="3463471" cy="1318371"/>
            <a:chOff x="8716786" y="2128054"/>
            <a:chExt cx="3463471" cy="1318371"/>
          </a:xfrm>
        </p:grpSpPr>
        <p:sp>
          <p:nvSpPr>
            <p:cNvPr id="13" name="Rectangle 47">
              <a:extLst>
                <a:ext uri="{FF2B5EF4-FFF2-40B4-BE49-F238E27FC236}">
                  <a16:creationId xmlns:a16="http://schemas.microsoft.com/office/drawing/2014/main" xmlns="" id="{C27C21DC-5A5B-48FB-9DE4-A820F37B60F8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5D79FFD9-DDC0-4C4B-90E2-6FE3B80CD2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5" name="5">
            <a:extLst>
              <a:ext uri="{FF2B5EF4-FFF2-40B4-BE49-F238E27FC236}">
                <a16:creationId xmlns:a16="http://schemas.microsoft.com/office/drawing/2014/main" xmlns="" id="{66F277DC-1CFC-4077-8AF0-10950AB4651F}"/>
              </a:ext>
            </a:extLst>
          </p:cNvPr>
          <p:cNvGrpSpPr/>
          <p:nvPr/>
        </p:nvGrpSpPr>
        <p:grpSpPr>
          <a:xfrm>
            <a:off x="1301751" y="4377457"/>
            <a:ext cx="3463471" cy="1318371"/>
            <a:chOff x="8716786" y="2128054"/>
            <a:chExt cx="3463471" cy="1318371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9444AFA3-8425-448A-8E67-D7C164647469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849AFF3-6C63-4388-AE08-F946249EA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5860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082DE8D-5EF6-48C0-B0B1-46AA738226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A90DE937-FF93-4DD6-AB5C-2646823F4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D3125A0-BA2C-4600-9D68-BE29B0CC26A3}"/>
              </a:ext>
            </a:extLst>
          </p:cNvPr>
          <p:cNvGrpSpPr/>
          <p:nvPr/>
        </p:nvGrpSpPr>
        <p:grpSpPr>
          <a:xfrm>
            <a:off x="1142282" y="3097807"/>
            <a:ext cx="9772874" cy="1221609"/>
            <a:chOff x="1142282" y="3122752"/>
            <a:chExt cx="9772874" cy="1221609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4A3DDC09-3196-4D01-A9BC-A1077F671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282" y="3122752"/>
              <a:ext cx="4886437" cy="1221609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F2721084-B236-4EFE-BEAA-62E409ACE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8719" y="3122752"/>
              <a:ext cx="4886437" cy="1221609"/>
            </a:xfrm>
            <a:prstGeom prst="rect">
              <a:avLst/>
            </a:prstGeom>
          </p:spPr>
        </p:pic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82FD06D-DE87-4D05-BF89-51C9C651DD3F}"/>
              </a:ext>
            </a:extLst>
          </p:cNvPr>
          <p:cNvGrpSpPr/>
          <p:nvPr/>
        </p:nvGrpSpPr>
        <p:grpSpPr>
          <a:xfrm>
            <a:off x="1918177" y="1546465"/>
            <a:ext cx="2291335" cy="1159557"/>
            <a:chOff x="1918177" y="1546465"/>
            <a:chExt cx="2291335" cy="1159557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9C852F31-F6BE-43F9-B264-780B186D4883}"/>
                </a:ext>
              </a:extLst>
            </p:cNvPr>
            <p:cNvSpPr/>
            <p:nvPr/>
          </p:nvSpPr>
          <p:spPr>
            <a:xfrm>
              <a:off x="1918177" y="1967358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457B5DA-E548-4716-8D1A-E063846F97F9}"/>
                </a:ext>
              </a:extLst>
            </p:cNvPr>
            <p:cNvSpPr txBox="1"/>
            <p:nvPr/>
          </p:nvSpPr>
          <p:spPr>
            <a:xfrm>
              <a:off x="2215256" y="1546465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933C5CD9-9C51-445F-B958-B07969D4163B}"/>
              </a:ext>
            </a:extLst>
          </p:cNvPr>
          <p:cNvGrpSpPr/>
          <p:nvPr/>
        </p:nvGrpSpPr>
        <p:grpSpPr>
          <a:xfrm>
            <a:off x="5275257" y="1518626"/>
            <a:ext cx="2291335" cy="1138774"/>
            <a:chOff x="5490059" y="1518626"/>
            <a:chExt cx="2291335" cy="1138774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52E01F3F-4F14-4A14-9E90-B6FFC09B2540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E7C9474F-D755-4954-925E-81B723033BA3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F1C45C9B-3CCC-4E55-B9A0-C75A5124F674}"/>
              </a:ext>
            </a:extLst>
          </p:cNvPr>
          <p:cNvGrpSpPr/>
          <p:nvPr/>
        </p:nvGrpSpPr>
        <p:grpSpPr>
          <a:xfrm>
            <a:off x="8623821" y="1518626"/>
            <a:ext cx="2291335" cy="1138774"/>
            <a:chOff x="5490059" y="1518626"/>
            <a:chExt cx="2291335" cy="1138774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751BD38A-D34C-4B0B-B6C9-43FEBFC25116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13A6A449-F813-4C33-997C-CFE9F9EABF5C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43C8912-3CD3-4E27-ACCC-9BE62FF543BA}"/>
              </a:ext>
            </a:extLst>
          </p:cNvPr>
          <p:cNvGrpSpPr/>
          <p:nvPr/>
        </p:nvGrpSpPr>
        <p:grpSpPr>
          <a:xfrm>
            <a:off x="3500701" y="4759823"/>
            <a:ext cx="2291335" cy="1159557"/>
            <a:chOff x="1918177" y="1546465"/>
            <a:chExt cx="2291335" cy="1159557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6E8A645C-D719-4223-807C-26C5A3042CA4}"/>
                </a:ext>
              </a:extLst>
            </p:cNvPr>
            <p:cNvSpPr/>
            <p:nvPr/>
          </p:nvSpPr>
          <p:spPr>
            <a:xfrm>
              <a:off x="1918177" y="1967358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564017F3-AC5F-4A83-AD48-D274E5DAD2EB}"/>
                </a:ext>
              </a:extLst>
            </p:cNvPr>
            <p:cNvSpPr txBox="1"/>
            <p:nvPr/>
          </p:nvSpPr>
          <p:spPr>
            <a:xfrm>
              <a:off x="2215256" y="1546465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F423D19-5FC2-44CA-8424-B9C4AD363CE4}"/>
              </a:ext>
            </a:extLst>
          </p:cNvPr>
          <p:cNvGrpSpPr/>
          <p:nvPr/>
        </p:nvGrpSpPr>
        <p:grpSpPr>
          <a:xfrm>
            <a:off x="6857781" y="4731984"/>
            <a:ext cx="2291335" cy="1138774"/>
            <a:chOff x="5490059" y="1518626"/>
            <a:chExt cx="2291335" cy="1138774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AF3E6F73-973D-404F-BBD6-41178BD58B1F}"/>
                </a:ext>
              </a:extLst>
            </p:cNvPr>
            <p:cNvSpPr/>
            <p:nvPr/>
          </p:nvSpPr>
          <p:spPr>
            <a:xfrm>
              <a:off x="5490059" y="1918736"/>
              <a:ext cx="229133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请添加你的文本请添加你的文本请添加你的文本请添加你的文本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75508C73-19A0-4AF2-9BDD-EFE099F92633}"/>
                </a:ext>
              </a:extLst>
            </p:cNvPr>
            <p:cNvSpPr txBox="1"/>
            <p:nvPr/>
          </p:nvSpPr>
          <p:spPr>
            <a:xfrm>
              <a:off x="5857255" y="1518626"/>
              <a:ext cx="15569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6057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082DE8D-5EF6-48C0-B0B1-46AA738226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xmlns="" id="{A90DE937-FF93-4DD6-AB5C-2646823F4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887B4C1-1CE2-4770-A607-BFE4F1CC4D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" y="1525870"/>
            <a:ext cx="3500841" cy="4311050"/>
          </a:xfrm>
          <a:prstGeom prst="rect">
            <a:avLst/>
          </a:prstGeom>
        </p:spPr>
      </p:pic>
      <p:grpSp>
        <p:nvGrpSpPr>
          <p:cNvPr id="36" name="5">
            <a:extLst>
              <a:ext uri="{FF2B5EF4-FFF2-40B4-BE49-F238E27FC236}">
                <a16:creationId xmlns:a16="http://schemas.microsoft.com/office/drawing/2014/main" xmlns="" id="{8C1DF984-66E7-4E82-B6C5-FA0A4C32A01C}"/>
              </a:ext>
            </a:extLst>
          </p:cNvPr>
          <p:cNvGrpSpPr/>
          <p:nvPr/>
        </p:nvGrpSpPr>
        <p:grpSpPr>
          <a:xfrm>
            <a:off x="6462225" y="1486888"/>
            <a:ext cx="3463471" cy="1318371"/>
            <a:chOff x="8716786" y="2128054"/>
            <a:chExt cx="3463471" cy="1318371"/>
          </a:xfrm>
        </p:grpSpPr>
        <p:sp>
          <p:nvSpPr>
            <p:cNvPr id="37" name="Rectangle 47">
              <a:extLst>
                <a:ext uri="{FF2B5EF4-FFF2-40B4-BE49-F238E27FC236}">
                  <a16:creationId xmlns:a16="http://schemas.microsoft.com/office/drawing/2014/main" xmlns="" id="{128D290F-5054-497F-AC50-63FE92525B66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797EAB9C-754F-43B5-BBB2-6616B15EC8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39" name="5">
            <a:extLst>
              <a:ext uri="{FF2B5EF4-FFF2-40B4-BE49-F238E27FC236}">
                <a16:creationId xmlns:a16="http://schemas.microsoft.com/office/drawing/2014/main" xmlns="" id="{10A2F6CA-292A-4053-A48F-4CD7C9707F28}"/>
              </a:ext>
            </a:extLst>
          </p:cNvPr>
          <p:cNvGrpSpPr/>
          <p:nvPr/>
        </p:nvGrpSpPr>
        <p:grpSpPr>
          <a:xfrm>
            <a:off x="6513831" y="2975286"/>
            <a:ext cx="3463471" cy="1318371"/>
            <a:chOff x="8716786" y="2128054"/>
            <a:chExt cx="3463471" cy="1318371"/>
          </a:xfrm>
        </p:grpSpPr>
        <p:sp>
          <p:nvSpPr>
            <p:cNvPr id="40" name="Rectangle 47">
              <a:extLst>
                <a:ext uri="{FF2B5EF4-FFF2-40B4-BE49-F238E27FC236}">
                  <a16:creationId xmlns:a16="http://schemas.microsoft.com/office/drawing/2014/main" xmlns="" id="{51FD37EF-5664-43C5-884B-AB3DA40F3A40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68889A56-7506-4D73-BA43-B14D4F7071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42" name="5">
            <a:extLst>
              <a:ext uri="{FF2B5EF4-FFF2-40B4-BE49-F238E27FC236}">
                <a16:creationId xmlns:a16="http://schemas.microsoft.com/office/drawing/2014/main" xmlns="" id="{1633595A-3F19-4778-B0CB-0E0E5F536AE4}"/>
              </a:ext>
            </a:extLst>
          </p:cNvPr>
          <p:cNvGrpSpPr/>
          <p:nvPr/>
        </p:nvGrpSpPr>
        <p:grpSpPr>
          <a:xfrm>
            <a:off x="6513831" y="4518549"/>
            <a:ext cx="3463471" cy="1318371"/>
            <a:chOff x="8716786" y="2128054"/>
            <a:chExt cx="3463471" cy="1318371"/>
          </a:xfrm>
        </p:grpSpPr>
        <p:sp>
          <p:nvSpPr>
            <p:cNvPr id="43" name="Rectangle 47">
              <a:extLst>
                <a:ext uri="{FF2B5EF4-FFF2-40B4-BE49-F238E27FC236}">
                  <a16:creationId xmlns:a16="http://schemas.microsoft.com/office/drawing/2014/main" xmlns="" id="{32F6B7E7-2F27-4F60-8D37-9805BC9B5019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9CAA4EA0-EA57-401C-8C70-B2409680DA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3463471" cy="78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37BBB319-D30D-4E29-ABB4-76F47C46AD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225" y="-218686"/>
            <a:ext cx="2341654" cy="234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41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3B6D3A3-3CE3-461A-AF82-26BB0F58BE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22"/>
          <a:stretch/>
        </p:blipFill>
        <p:spPr>
          <a:xfrm>
            <a:off x="-222303" y="5717149"/>
            <a:ext cx="12521755" cy="114085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B859215-B26B-497E-97E4-659037DD70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321" y="0"/>
            <a:ext cx="5048814" cy="618958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92BA0BF-EE15-491D-A69B-B07C458822C7}"/>
              </a:ext>
            </a:extLst>
          </p:cNvPr>
          <p:cNvSpPr/>
          <p:nvPr/>
        </p:nvSpPr>
        <p:spPr>
          <a:xfrm>
            <a:off x="4665929" y="3249221"/>
            <a:ext cx="3275257" cy="13090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谢谢观看</a:t>
            </a:r>
            <a:endParaRPr lang="en-US" altLang="zh-CN" sz="6000" b="1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23E1AB4-6039-4560-B81A-0DC502FBA8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922" y="1272988"/>
            <a:ext cx="1460743" cy="94129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C117E93-DCE1-4689-84F6-BB13BDC694A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04" y="1309356"/>
            <a:ext cx="1198011" cy="77199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39B28EC-461C-41F7-90EC-29DDAA98B06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2707348">
            <a:off x="-75098" y="2145949"/>
            <a:ext cx="1721693" cy="170272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32783862-523A-49C7-990D-04BA0C5B2C5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17798428" flipH="1">
            <a:off x="10520623" y="2091143"/>
            <a:ext cx="1748790" cy="172952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2DBED34-B107-4763-95DE-3FE95DED825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16711992" flipH="1">
            <a:off x="9812303" y="3858045"/>
            <a:ext cx="1415978" cy="140037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DC73CF1-FC2E-455E-93B6-D6929767B04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52" r="76371"/>
          <a:stretch/>
        </p:blipFill>
        <p:spPr>
          <a:xfrm rot="5400000">
            <a:off x="597049" y="3412463"/>
            <a:ext cx="2386149" cy="235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1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429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722FA13-FDB5-408D-9EE0-BDD5553C7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64" y="1277258"/>
            <a:ext cx="6208674" cy="4000832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974BF1F-81CB-4FDF-AAB3-7FF536B9A75E}"/>
              </a:ext>
            </a:extLst>
          </p:cNvPr>
          <p:cNvGrpSpPr/>
          <p:nvPr/>
        </p:nvGrpSpPr>
        <p:grpSpPr>
          <a:xfrm>
            <a:off x="4203025" y="2587096"/>
            <a:ext cx="3831697" cy="1227262"/>
            <a:chOff x="4203025" y="2587096"/>
            <a:chExt cx="3831697" cy="122726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0FF80D-04A9-4F3E-AF49-EFD551E6045F}"/>
                </a:ext>
              </a:extLst>
            </p:cNvPr>
            <p:cNvSpPr txBox="1"/>
            <p:nvPr/>
          </p:nvSpPr>
          <p:spPr>
            <a:xfrm>
              <a:off x="4203025" y="3049405"/>
              <a:ext cx="3831697" cy="7649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40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请输入您的标题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C0CB742-21BD-4336-996B-D89E17961E82}"/>
                </a:ext>
              </a:extLst>
            </p:cNvPr>
            <p:cNvSpPr txBox="1"/>
            <p:nvPr/>
          </p:nvSpPr>
          <p:spPr>
            <a:xfrm>
              <a:off x="5239695" y="2587096"/>
              <a:ext cx="1712610" cy="5631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2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第一部分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14B5917-BCFD-4366-8E10-014D6ACDB883}"/>
              </a:ext>
            </a:extLst>
          </p:cNvPr>
          <p:cNvGrpSpPr/>
          <p:nvPr/>
        </p:nvGrpSpPr>
        <p:grpSpPr>
          <a:xfrm>
            <a:off x="0" y="4926040"/>
            <a:ext cx="12237748" cy="1931960"/>
            <a:chOff x="0" y="4926040"/>
            <a:chExt cx="12237748" cy="19319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38710F3-07A9-44C2-8B25-D3C194506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57" b="75971"/>
            <a:stretch/>
          </p:blipFill>
          <p:spPr>
            <a:xfrm>
              <a:off x="0" y="5740400"/>
              <a:ext cx="12237748" cy="11176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82A44D4-A647-4438-9C1F-E7269A6C75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978917" y="4926040"/>
              <a:ext cx="1585894" cy="124327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6746B66-BA57-423E-B4D8-1E3662D05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8396105" y="5140129"/>
              <a:ext cx="2053371" cy="1609760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0207EA3-6B6C-49B0-AEBC-178464ED28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t="27198" r="20297" b="24638"/>
          <a:stretch/>
        </p:blipFill>
        <p:spPr>
          <a:xfrm>
            <a:off x="757338" y="688683"/>
            <a:ext cx="2900262" cy="12432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81A5BEC-3030-40EA-A1DD-DB32EC901D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57" y="-365377"/>
            <a:ext cx="3351395" cy="33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991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EB1E08C-2ABE-4B67-8860-EC6E7A19F0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88" y="473070"/>
            <a:ext cx="5995766" cy="301058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2DFE8B4-8590-49D0-8199-A5F30EAAE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31776" y="892784"/>
            <a:ext cx="3889829" cy="5537287"/>
          </a:xfrm>
          <a:prstGeom prst="rect">
            <a:avLst/>
          </a:prstGeom>
        </p:spPr>
      </p:pic>
      <p:grpSp>
        <p:nvGrpSpPr>
          <p:cNvPr id="7" name="5">
            <a:extLst>
              <a:ext uri="{FF2B5EF4-FFF2-40B4-BE49-F238E27FC236}">
                <a16:creationId xmlns:a16="http://schemas.microsoft.com/office/drawing/2014/main" xmlns="" id="{85AE8309-85F4-4332-BC56-B0CB15B9E170}"/>
              </a:ext>
            </a:extLst>
          </p:cNvPr>
          <p:cNvGrpSpPr/>
          <p:nvPr/>
        </p:nvGrpSpPr>
        <p:grpSpPr>
          <a:xfrm>
            <a:off x="7606851" y="1493628"/>
            <a:ext cx="2579845" cy="1055478"/>
            <a:chOff x="8716786" y="2128054"/>
            <a:chExt cx="2579845" cy="1055478"/>
          </a:xfrm>
        </p:grpSpPr>
        <p:sp>
          <p:nvSpPr>
            <p:cNvPr id="8" name="Rectangle 47">
              <a:extLst>
                <a:ext uri="{FF2B5EF4-FFF2-40B4-BE49-F238E27FC236}">
                  <a16:creationId xmlns:a16="http://schemas.microsoft.com/office/drawing/2014/main" xmlns="" id="{DAE7CF08-7459-412C-A1C3-6C8B858BBD51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9" name="文本框 7">
              <a:extLst>
                <a:ext uri="{FF2B5EF4-FFF2-40B4-BE49-F238E27FC236}">
                  <a16:creationId xmlns:a16="http://schemas.microsoft.com/office/drawing/2014/main" xmlns="" id="{B395944E-0256-400D-B9E2-CBC715DAB8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0" name="4">
            <a:extLst>
              <a:ext uri="{FF2B5EF4-FFF2-40B4-BE49-F238E27FC236}">
                <a16:creationId xmlns:a16="http://schemas.microsoft.com/office/drawing/2014/main" xmlns="" id="{C0A4C81B-A4C0-43A7-88E5-1B968946AAD5}"/>
              </a:ext>
            </a:extLst>
          </p:cNvPr>
          <p:cNvGrpSpPr/>
          <p:nvPr/>
        </p:nvGrpSpPr>
        <p:grpSpPr>
          <a:xfrm>
            <a:off x="7634852" y="3096662"/>
            <a:ext cx="2579845" cy="1087986"/>
            <a:chOff x="8744787" y="3732259"/>
            <a:chExt cx="2579845" cy="1087986"/>
          </a:xfrm>
        </p:grpSpPr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xmlns="" id="{9816BBD9-41C0-4901-A999-196938426ABF}"/>
                </a:ext>
              </a:extLst>
            </p:cNvPr>
            <p:cNvSpPr/>
            <p:nvPr/>
          </p:nvSpPr>
          <p:spPr>
            <a:xfrm>
              <a:off x="8852230" y="3732259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4C220215-84C3-4E8D-92DD-2ADA18460B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4787" y="4297025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sp>
        <p:nvSpPr>
          <p:cNvPr id="13" name="460">
            <a:extLst>
              <a:ext uri="{FF2B5EF4-FFF2-40B4-BE49-F238E27FC236}">
                <a16:creationId xmlns:a16="http://schemas.microsoft.com/office/drawing/2014/main" xmlns="" id="{187EA2AF-DCDB-485D-8181-A79715F0E8DD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1558993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460">
            <a:extLst>
              <a:ext uri="{FF2B5EF4-FFF2-40B4-BE49-F238E27FC236}">
                <a16:creationId xmlns:a16="http://schemas.microsoft.com/office/drawing/2014/main" xmlns="" id="{DCFFA1AE-2A23-41DB-BC14-DF8A16EAEE8F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3156379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4">
            <a:extLst>
              <a:ext uri="{FF2B5EF4-FFF2-40B4-BE49-F238E27FC236}">
                <a16:creationId xmlns:a16="http://schemas.microsoft.com/office/drawing/2014/main" xmlns="" id="{7B42D384-C4E1-4B27-8569-B2458767B6E6}"/>
              </a:ext>
            </a:extLst>
          </p:cNvPr>
          <p:cNvGrpSpPr/>
          <p:nvPr/>
        </p:nvGrpSpPr>
        <p:grpSpPr>
          <a:xfrm>
            <a:off x="7634852" y="4763273"/>
            <a:ext cx="2579845" cy="1087986"/>
            <a:chOff x="8744787" y="3732259"/>
            <a:chExt cx="2579845" cy="1087986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5D771A13-725C-4F3D-9520-79A5C1FCB90E}"/>
                </a:ext>
              </a:extLst>
            </p:cNvPr>
            <p:cNvSpPr/>
            <p:nvPr/>
          </p:nvSpPr>
          <p:spPr>
            <a:xfrm>
              <a:off x="8852230" y="3732259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BC0A3F7B-5686-48DB-B2B6-DD691FE367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4787" y="4297025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sp>
        <p:nvSpPr>
          <p:cNvPr id="18" name="460">
            <a:extLst>
              <a:ext uri="{FF2B5EF4-FFF2-40B4-BE49-F238E27FC236}">
                <a16:creationId xmlns:a16="http://schemas.microsoft.com/office/drawing/2014/main" xmlns="" id="{86EAE4F7-C2D4-4BF4-AB7F-9E7C0F855FBE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4822990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0670462-C844-4D7A-8D18-86E2FFD8A7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7566" y="98345"/>
            <a:ext cx="2593729" cy="203214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B35DCC3-FE3A-4E41-ACE5-B0EDE33607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5" name="TextBox 8">
            <a:extLst>
              <a:ext uri="{FF2B5EF4-FFF2-40B4-BE49-F238E27FC236}">
                <a16:creationId xmlns:a16="http://schemas.microsoft.com/office/drawing/2014/main" xmlns="" id="{E6D48DED-913A-4C36-B4A5-9995B3C11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979285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74D0BFA-B762-442B-9AEC-6A16234EE4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216" y="2517043"/>
            <a:ext cx="4346800" cy="43468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2395BF5-1EBB-418A-8B5A-4407463A8B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0632">
            <a:off x="4704707" y="642443"/>
            <a:ext cx="3301587" cy="3301587"/>
          </a:xfrm>
          <a:prstGeom prst="rect">
            <a:avLst/>
          </a:prstGeom>
        </p:spPr>
      </p:pic>
      <p:grpSp>
        <p:nvGrpSpPr>
          <p:cNvPr id="7" name="2">
            <a:extLst>
              <a:ext uri="{FF2B5EF4-FFF2-40B4-BE49-F238E27FC236}">
                <a16:creationId xmlns:a16="http://schemas.microsoft.com/office/drawing/2014/main" xmlns="" id="{39177C04-C669-4CEE-AAAF-C34245ED6271}"/>
              </a:ext>
            </a:extLst>
          </p:cNvPr>
          <p:cNvGrpSpPr/>
          <p:nvPr/>
        </p:nvGrpSpPr>
        <p:grpSpPr>
          <a:xfrm>
            <a:off x="920856" y="1940831"/>
            <a:ext cx="2579845" cy="1134517"/>
            <a:chOff x="1022963" y="2084100"/>
            <a:chExt cx="2579845" cy="1134517"/>
          </a:xfrm>
        </p:grpSpPr>
        <p:sp>
          <p:nvSpPr>
            <p:cNvPr id="8" name="Rectangle 47">
              <a:extLst>
                <a:ext uri="{FF2B5EF4-FFF2-40B4-BE49-F238E27FC236}">
                  <a16:creationId xmlns:a16="http://schemas.microsoft.com/office/drawing/2014/main" xmlns="" id="{880FD8D3-EB07-4C4D-954A-A68B19C64E9A}"/>
                </a:ext>
              </a:extLst>
            </p:cNvPr>
            <p:cNvSpPr/>
            <p:nvPr/>
          </p:nvSpPr>
          <p:spPr>
            <a:xfrm>
              <a:off x="2443789" y="2084100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9" name="文本框 7">
              <a:extLst>
                <a:ext uri="{FF2B5EF4-FFF2-40B4-BE49-F238E27FC236}">
                  <a16:creationId xmlns:a16="http://schemas.microsoft.com/office/drawing/2014/main" xmlns="" id="{6A78898E-03D2-4F0A-AE1F-BB79823E9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2963" y="2695397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0" name="3">
            <a:extLst>
              <a:ext uri="{FF2B5EF4-FFF2-40B4-BE49-F238E27FC236}">
                <a16:creationId xmlns:a16="http://schemas.microsoft.com/office/drawing/2014/main" xmlns="" id="{A3F299BE-12A8-4308-A59F-10B57FD0345A}"/>
              </a:ext>
            </a:extLst>
          </p:cNvPr>
          <p:cNvGrpSpPr/>
          <p:nvPr/>
        </p:nvGrpSpPr>
        <p:grpSpPr>
          <a:xfrm>
            <a:off x="1037115" y="4103479"/>
            <a:ext cx="2579845" cy="1082671"/>
            <a:chOff x="1060766" y="3793297"/>
            <a:chExt cx="2579845" cy="1082671"/>
          </a:xfrm>
        </p:grpSpPr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xmlns="" id="{C30D6058-F3F9-44A4-8D4D-13FB95550A6D}"/>
                </a:ext>
              </a:extLst>
            </p:cNvPr>
            <p:cNvSpPr/>
            <p:nvPr/>
          </p:nvSpPr>
          <p:spPr>
            <a:xfrm>
              <a:off x="2454403" y="3793297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93DF91E8-9710-4060-89FE-151CD9765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0766" y="4352748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3" name="5">
            <a:extLst>
              <a:ext uri="{FF2B5EF4-FFF2-40B4-BE49-F238E27FC236}">
                <a16:creationId xmlns:a16="http://schemas.microsoft.com/office/drawing/2014/main" xmlns="" id="{1CC4B582-165D-43D7-AFC4-31913E20310F}"/>
              </a:ext>
            </a:extLst>
          </p:cNvPr>
          <p:cNvGrpSpPr/>
          <p:nvPr/>
        </p:nvGrpSpPr>
        <p:grpSpPr>
          <a:xfrm>
            <a:off x="8666395" y="1984785"/>
            <a:ext cx="2579845" cy="1055478"/>
            <a:chOff x="8716786" y="2128054"/>
            <a:chExt cx="2579845" cy="1055478"/>
          </a:xfrm>
        </p:grpSpPr>
        <p:sp>
          <p:nvSpPr>
            <p:cNvPr id="14" name="Rectangle 47">
              <a:extLst>
                <a:ext uri="{FF2B5EF4-FFF2-40B4-BE49-F238E27FC236}">
                  <a16:creationId xmlns:a16="http://schemas.microsoft.com/office/drawing/2014/main" xmlns="" id="{71DC0FF9-E373-433F-BCD2-5794FF8E06A0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5" name="文本框 7">
              <a:extLst>
                <a:ext uri="{FF2B5EF4-FFF2-40B4-BE49-F238E27FC236}">
                  <a16:creationId xmlns:a16="http://schemas.microsoft.com/office/drawing/2014/main" xmlns="" id="{D9822D8E-1850-4911-A78C-6974F6862D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6" name="4">
            <a:extLst>
              <a:ext uri="{FF2B5EF4-FFF2-40B4-BE49-F238E27FC236}">
                <a16:creationId xmlns:a16="http://schemas.microsoft.com/office/drawing/2014/main" xmlns="" id="{A4CCE8F6-F3B0-42B4-B440-A0DB483265AB}"/>
              </a:ext>
            </a:extLst>
          </p:cNvPr>
          <p:cNvGrpSpPr/>
          <p:nvPr/>
        </p:nvGrpSpPr>
        <p:grpSpPr>
          <a:xfrm>
            <a:off x="8694396" y="4053227"/>
            <a:ext cx="2579845" cy="1087986"/>
            <a:chOff x="8744787" y="3732259"/>
            <a:chExt cx="2579845" cy="1087986"/>
          </a:xfrm>
        </p:grpSpPr>
        <p:sp>
          <p:nvSpPr>
            <p:cNvPr id="17" name="Rectangle 47">
              <a:extLst>
                <a:ext uri="{FF2B5EF4-FFF2-40B4-BE49-F238E27FC236}">
                  <a16:creationId xmlns:a16="http://schemas.microsoft.com/office/drawing/2014/main" xmlns="" id="{816B265C-8E81-4E76-9D6B-5125923D9D8E}"/>
                </a:ext>
              </a:extLst>
            </p:cNvPr>
            <p:cNvSpPr/>
            <p:nvPr/>
          </p:nvSpPr>
          <p:spPr>
            <a:xfrm>
              <a:off x="8852230" y="3732259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8" name="文本框 7">
              <a:extLst>
                <a:ext uri="{FF2B5EF4-FFF2-40B4-BE49-F238E27FC236}">
                  <a16:creationId xmlns:a16="http://schemas.microsoft.com/office/drawing/2014/main" xmlns="" id="{7A2FADFD-D450-4A32-B648-7ADE22A5E6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4787" y="4297025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FD79ABF-7A6B-4DFA-87AB-CD37125EBF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xmlns="" id="{10C42C31-BCE7-4323-AFF1-54C31912C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577942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AA3AF29-11A2-4B58-8F3C-0FAE1F860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450" y="2540000"/>
            <a:ext cx="2655804" cy="265580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5F4E33D-D41A-4B43-A7EC-0F3955F27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098" y="1494972"/>
            <a:ext cx="2655804" cy="26558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5150237-7C6B-4858-833D-F16BDF182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727" y="406400"/>
            <a:ext cx="2655804" cy="2655804"/>
          </a:xfrm>
          <a:prstGeom prst="rect">
            <a:avLst/>
          </a:prstGeom>
        </p:spPr>
      </p:pic>
      <p:grpSp>
        <p:nvGrpSpPr>
          <p:cNvPr id="9" name="5">
            <a:extLst>
              <a:ext uri="{FF2B5EF4-FFF2-40B4-BE49-F238E27FC236}">
                <a16:creationId xmlns:a16="http://schemas.microsoft.com/office/drawing/2014/main" xmlns="" id="{9EEF3650-9290-438D-8CE7-B4BA550A29AA}"/>
              </a:ext>
            </a:extLst>
          </p:cNvPr>
          <p:cNvGrpSpPr/>
          <p:nvPr/>
        </p:nvGrpSpPr>
        <p:grpSpPr>
          <a:xfrm>
            <a:off x="1379409" y="4991588"/>
            <a:ext cx="2579845" cy="1055478"/>
            <a:chOff x="8716786" y="2128054"/>
            <a:chExt cx="2579845" cy="1055478"/>
          </a:xfrm>
        </p:grpSpPr>
        <p:sp>
          <p:nvSpPr>
            <p:cNvPr id="10" name="Rectangle 47">
              <a:extLst>
                <a:ext uri="{FF2B5EF4-FFF2-40B4-BE49-F238E27FC236}">
                  <a16:creationId xmlns:a16="http://schemas.microsoft.com/office/drawing/2014/main" xmlns="" id="{4C463AC8-9583-4CD5-8C04-B0411652B9FE}"/>
                </a:ext>
              </a:extLst>
            </p:cNvPr>
            <p:cNvSpPr/>
            <p:nvPr/>
          </p:nvSpPr>
          <p:spPr>
            <a:xfrm>
              <a:off x="9315725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1" name="文本框 7">
              <a:extLst>
                <a:ext uri="{FF2B5EF4-FFF2-40B4-BE49-F238E27FC236}">
                  <a16:creationId xmlns:a16="http://schemas.microsoft.com/office/drawing/2014/main" xmlns="" id="{85C2A705-D818-4685-B205-EBFBD1B0A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2" name="5">
            <a:extLst>
              <a:ext uri="{FF2B5EF4-FFF2-40B4-BE49-F238E27FC236}">
                <a16:creationId xmlns:a16="http://schemas.microsoft.com/office/drawing/2014/main" xmlns="" id="{4567520B-57FB-4876-9E16-577B7F382867}"/>
              </a:ext>
            </a:extLst>
          </p:cNvPr>
          <p:cNvGrpSpPr/>
          <p:nvPr/>
        </p:nvGrpSpPr>
        <p:grpSpPr>
          <a:xfrm>
            <a:off x="5165658" y="4140326"/>
            <a:ext cx="2579845" cy="1055478"/>
            <a:chOff x="8716786" y="2128054"/>
            <a:chExt cx="2579845" cy="1055478"/>
          </a:xfrm>
        </p:grpSpPr>
        <p:sp>
          <p:nvSpPr>
            <p:cNvPr id="13" name="Rectangle 47">
              <a:extLst>
                <a:ext uri="{FF2B5EF4-FFF2-40B4-BE49-F238E27FC236}">
                  <a16:creationId xmlns:a16="http://schemas.microsoft.com/office/drawing/2014/main" xmlns="" id="{E50F683C-4AB7-42B3-89B9-E00CC5E5059E}"/>
                </a:ext>
              </a:extLst>
            </p:cNvPr>
            <p:cNvSpPr/>
            <p:nvPr/>
          </p:nvSpPr>
          <p:spPr>
            <a:xfrm>
              <a:off x="9257668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4" name="文本框 7">
              <a:extLst>
                <a:ext uri="{FF2B5EF4-FFF2-40B4-BE49-F238E27FC236}">
                  <a16:creationId xmlns:a16="http://schemas.microsoft.com/office/drawing/2014/main" xmlns="" id="{FEAA740D-A94E-49C1-AA0D-0CFFBDEC0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5" name="5">
            <a:extLst>
              <a:ext uri="{FF2B5EF4-FFF2-40B4-BE49-F238E27FC236}">
                <a16:creationId xmlns:a16="http://schemas.microsoft.com/office/drawing/2014/main" xmlns="" id="{330F7733-2A06-4BCD-9469-F95908359CEB}"/>
              </a:ext>
            </a:extLst>
          </p:cNvPr>
          <p:cNvGrpSpPr/>
          <p:nvPr/>
        </p:nvGrpSpPr>
        <p:grpSpPr>
          <a:xfrm>
            <a:off x="8707144" y="3062204"/>
            <a:ext cx="2579845" cy="1055478"/>
            <a:chOff x="8426501" y="2128054"/>
            <a:chExt cx="2579845" cy="1055478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28725168-A25A-466C-806E-9581356C800F}"/>
                </a:ext>
              </a:extLst>
            </p:cNvPr>
            <p:cNvSpPr/>
            <p:nvPr/>
          </p:nvSpPr>
          <p:spPr>
            <a:xfrm>
              <a:off x="8960972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0CEB6FB9-DD55-45B7-9574-A1CF8DDBD0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6501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1CDE874-BC13-405E-A901-1DC5804B45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90" y="1036030"/>
            <a:ext cx="2119713" cy="166076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0C4538C-9DB6-4BCE-995E-9A9865613F2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2" name="TextBox 8">
            <a:extLst>
              <a:ext uri="{FF2B5EF4-FFF2-40B4-BE49-F238E27FC236}">
                <a16:creationId xmlns:a16="http://schemas.microsoft.com/office/drawing/2014/main" xmlns="" id="{116741D2-B550-4A5F-9AEC-09C792D5F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0526981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5F03131-7AC4-4F2B-BB0C-F58F33FE14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5" name="TextBox 8">
            <a:extLst>
              <a:ext uri="{FF2B5EF4-FFF2-40B4-BE49-F238E27FC236}">
                <a16:creationId xmlns:a16="http://schemas.microsoft.com/office/drawing/2014/main" xmlns="" id="{3AF84075-376B-405D-8BEA-CDA19C450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DE70FBD-CB06-434A-B8A0-88BD8D7F5C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280" y="1202176"/>
            <a:ext cx="5225928" cy="5225928"/>
          </a:xfrm>
          <a:prstGeom prst="rect">
            <a:avLst/>
          </a:prstGeom>
        </p:spPr>
      </p:pic>
      <p:grpSp>
        <p:nvGrpSpPr>
          <p:cNvPr id="7" name="5">
            <a:extLst>
              <a:ext uri="{FF2B5EF4-FFF2-40B4-BE49-F238E27FC236}">
                <a16:creationId xmlns:a16="http://schemas.microsoft.com/office/drawing/2014/main" xmlns="" id="{B08180B4-816F-4D9C-B0B0-B26182E46CF3}"/>
              </a:ext>
            </a:extLst>
          </p:cNvPr>
          <p:cNvGrpSpPr/>
          <p:nvPr/>
        </p:nvGrpSpPr>
        <p:grpSpPr>
          <a:xfrm>
            <a:off x="7606851" y="1493628"/>
            <a:ext cx="2579845" cy="1055478"/>
            <a:chOff x="8716786" y="2128054"/>
            <a:chExt cx="2579845" cy="1055478"/>
          </a:xfrm>
        </p:grpSpPr>
        <p:sp>
          <p:nvSpPr>
            <p:cNvPr id="8" name="Rectangle 47">
              <a:extLst>
                <a:ext uri="{FF2B5EF4-FFF2-40B4-BE49-F238E27FC236}">
                  <a16:creationId xmlns:a16="http://schemas.microsoft.com/office/drawing/2014/main" xmlns="" id="{342DD5B9-CFBD-4E89-AE2A-249C126F409B}"/>
                </a:ext>
              </a:extLst>
            </p:cNvPr>
            <p:cNvSpPr/>
            <p:nvPr/>
          </p:nvSpPr>
          <p:spPr>
            <a:xfrm>
              <a:off x="8836753" y="2128054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9" name="文本框 7">
              <a:extLst>
                <a:ext uri="{FF2B5EF4-FFF2-40B4-BE49-F238E27FC236}">
                  <a16:creationId xmlns:a16="http://schemas.microsoft.com/office/drawing/2014/main" xmlns="" id="{42565C6F-907F-4790-982F-87ECC3A492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16786" y="2660312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grpSp>
        <p:nvGrpSpPr>
          <p:cNvPr id="10" name="4">
            <a:extLst>
              <a:ext uri="{FF2B5EF4-FFF2-40B4-BE49-F238E27FC236}">
                <a16:creationId xmlns:a16="http://schemas.microsoft.com/office/drawing/2014/main" xmlns="" id="{BFF00B68-F483-48DB-BE75-8E756D6609A1}"/>
              </a:ext>
            </a:extLst>
          </p:cNvPr>
          <p:cNvGrpSpPr/>
          <p:nvPr/>
        </p:nvGrpSpPr>
        <p:grpSpPr>
          <a:xfrm>
            <a:off x="7634852" y="3096662"/>
            <a:ext cx="2579845" cy="1087986"/>
            <a:chOff x="8744787" y="3732259"/>
            <a:chExt cx="2579845" cy="1087986"/>
          </a:xfrm>
        </p:grpSpPr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xmlns="" id="{0B1D0463-DE40-4F55-A346-ABF10F72B70A}"/>
                </a:ext>
              </a:extLst>
            </p:cNvPr>
            <p:cNvSpPr/>
            <p:nvPr/>
          </p:nvSpPr>
          <p:spPr>
            <a:xfrm>
              <a:off x="8852230" y="3732259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2" name="文本框 7">
              <a:extLst>
                <a:ext uri="{FF2B5EF4-FFF2-40B4-BE49-F238E27FC236}">
                  <a16:creationId xmlns:a16="http://schemas.microsoft.com/office/drawing/2014/main" xmlns="" id="{23E9E911-0B56-422C-8F3B-197855F54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4787" y="4297025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sp>
        <p:nvSpPr>
          <p:cNvPr id="13" name="460">
            <a:extLst>
              <a:ext uri="{FF2B5EF4-FFF2-40B4-BE49-F238E27FC236}">
                <a16:creationId xmlns:a16="http://schemas.microsoft.com/office/drawing/2014/main" xmlns="" id="{0CE547E3-7BEB-402E-9EF7-C5CB54CDA54D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1558993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460">
            <a:extLst>
              <a:ext uri="{FF2B5EF4-FFF2-40B4-BE49-F238E27FC236}">
                <a16:creationId xmlns:a16="http://schemas.microsoft.com/office/drawing/2014/main" xmlns="" id="{5FA5317C-9E3B-4614-A327-63E767A40428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3156379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4">
            <a:extLst>
              <a:ext uri="{FF2B5EF4-FFF2-40B4-BE49-F238E27FC236}">
                <a16:creationId xmlns:a16="http://schemas.microsoft.com/office/drawing/2014/main" xmlns="" id="{C9998C8C-3752-4901-ADE2-B36314AF2836}"/>
              </a:ext>
            </a:extLst>
          </p:cNvPr>
          <p:cNvGrpSpPr/>
          <p:nvPr/>
        </p:nvGrpSpPr>
        <p:grpSpPr>
          <a:xfrm>
            <a:off x="7634852" y="4763273"/>
            <a:ext cx="2579845" cy="1087986"/>
            <a:chOff x="8744787" y="3732259"/>
            <a:chExt cx="2579845" cy="1087986"/>
          </a:xfrm>
        </p:grpSpPr>
        <p:sp>
          <p:nvSpPr>
            <p:cNvPr id="16" name="Rectangle 47">
              <a:extLst>
                <a:ext uri="{FF2B5EF4-FFF2-40B4-BE49-F238E27FC236}">
                  <a16:creationId xmlns:a16="http://schemas.microsoft.com/office/drawing/2014/main" xmlns="" id="{10626163-5F1B-444E-9FBF-C21C6330C3FB}"/>
                </a:ext>
              </a:extLst>
            </p:cNvPr>
            <p:cNvSpPr/>
            <p:nvPr/>
          </p:nvSpPr>
          <p:spPr>
            <a:xfrm>
              <a:off x="8852230" y="3732259"/>
              <a:ext cx="1082027" cy="47083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7" name="文本框 7">
              <a:extLst>
                <a:ext uri="{FF2B5EF4-FFF2-40B4-BE49-F238E27FC236}">
                  <a16:creationId xmlns:a16="http://schemas.microsoft.com/office/drawing/2014/main" xmlns="" id="{EE2EB953-1753-45A1-A7F9-9537E6524F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44787" y="4297025"/>
              <a:ext cx="257984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请添加你的文本请添加你的文本请添加你的文本</a:t>
              </a:r>
            </a:p>
          </p:txBody>
        </p:sp>
      </p:grpSp>
      <p:sp>
        <p:nvSpPr>
          <p:cNvPr id="18" name="460">
            <a:extLst>
              <a:ext uri="{FF2B5EF4-FFF2-40B4-BE49-F238E27FC236}">
                <a16:creationId xmlns:a16="http://schemas.microsoft.com/office/drawing/2014/main" xmlns="" id="{29A5C7E7-D2FC-41C8-8234-29656B4932B2}"/>
              </a:ext>
            </a:extLst>
          </p:cNvPr>
          <p:cNvSpPr>
            <a:spLocks noEditPoints="1"/>
          </p:cNvSpPr>
          <p:nvPr/>
        </p:nvSpPr>
        <p:spPr bwMode="auto">
          <a:xfrm>
            <a:off x="7035903" y="4822990"/>
            <a:ext cx="544512" cy="571499"/>
          </a:xfrm>
          <a:custGeom>
            <a:avLst/>
            <a:gdLst>
              <a:gd name="T0" fmla="*/ 40 w 249"/>
              <a:gd name="T1" fmla="*/ 3 h 262"/>
              <a:gd name="T2" fmla="*/ 53 w 249"/>
              <a:gd name="T3" fmla="*/ 72 h 262"/>
              <a:gd name="T4" fmla="*/ 3 w 249"/>
              <a:gd name="T5" fmla="*/ 103 h 262"/>
              <a:gd name="T6" fmla="*/ 64 w 249"/>
              <a:gd name="T7" fmla="*/ 122 h 262"/>
              <a:gd name="T8" fmla="*/ 78 w 249"/>
              <a:gd name="T9" fmla="*/ 181 h 262"/>
              <a:gd name="T10" fmla="*/ 107 w 249"/>
              <a:gd name="T11" fmla="*/ 259 h 262"/>
              <a:gd name="T12" fmla="*/ 137 w 249"/>
              <a:gd name="T13" fmla="*/ 168 h 262"/>
              <a:gd name="T14" fmla="*/ 174 w 249"/>
              <a:gd name="T15" fmla="*/ 135 h 262"/>
              <a:gd name="T16" fmla="*/ 226 w 249"/>
              <a:gd name="T17" fmla="*/ 149 h 262"/>
              <a:gd name="T18" fmla="*/ 244 w 249"/>
              <a:gd name="T19" fmla="*/ 160 h 262"/>
              <a:gd name="T20" fmla="*/ 178 w 249"/>
              <a:gd name="T21" fmla="*/ 97 h 262"/>
              <a:gd name="T22" fmla="*/ 170 w 249"/>
              <a:gd name="T23" fmla="*/ 91 h 262"/>
              <a:gd name="T24" fmla="*/ 178 w 249"/>
              <a:gd name="T25" fmla="*/ 76 h 262"/>
              <a:gd name="T26" fmla="*/ 182 w 249"/>
              <a:gd name="T27" fmla="*/ 68 h 262"/>
              <a:gd name="T28" fmla="*/ 203 w 249"/>
              <a:gd name="T29" fmla="*/ 22 h 262"/>
              <a:gd name="T30" fmla="*/ 174 w 249"/>
              <a:gd name="T31" fmla="*/ 29 h 262"/>
              <a:gd name="T32" fmla="*/ 78 w 249"/>
              <a:gd name="T33" fmla="*/ 27 h 262"/>
              <a:gd name="T34" fmla="*/ 45 w 249"/>
              <a:gd name="T35" fmla="*/ 1 h 262"/>
              <a:gd name="T36" fmla="*/ 55 w 249"/>
              <a:gd name="T37" fmla="*/ 81 h 262"/>
              <a:gd name="T38" fmla="*/ 15 w 249"/>
              <a:gd name="T39" fmla="*/ 105 h 262"/>
              <a:gd name="T40" fmla="*/ 127 w 249"/>
              <a:gd name="T41" fmla="*/ 172 h 262"/>
              <a:gd name="T42" fmla="*/ 83 w 249"/>
              <a:gd name="T43" fmla="*/ 172 h 262"/>
              <a:gd name="T44" fmla="*/ 78 w 249"/>
              <a:gd name="T45" fmla="*/ 154 h 262"/>
              <a:gd name="T46" fmla="*/ 70 w 249"/>
              <a:gd name="T47" fmla="*/ 123 h 262"/>
              <a:gd name="T48" fmla="*/ 78 w 249"/>
              <a:gd name="T49" fmla="*/ 124 h 262"/>
              <a:gd name="T50" fmla="*/ 129 w 249"/>
              <a:gd name="T51" fmla="*/ 168 h 262"/>
              <a:gd name="T52" fmla="*/ 178 w 249"/>
              <a:gd name="T53" fmla="*/ 105 h 262"/>
              <a:gd name="T54" fmla="*/ 178 w 249"/>
              <a:gd name="T55" fmla="*/ 128 h 262"/>
              <a:gd name="T56" fmla="*/ 155 w 249"/>
              <a:gd name="T57" fmla="*/ 124 h 262"/>
              <a:gd name="T58" fmla="*/ 174 w 249"/>
              <a:gd name="T59" fmla="*/ 102 h 262"/>
              <a:gd name="T60" fmla="*/ 178 w 249"/>
              <a:gd name="T61" fmla="*/ 36 h 262"/>
              <a:gd name="T62" fmla="*/ 178 w 249"/>
              <a:gd name="T63" fmla="*/ 60 h 262"/>
              <a:gd name="T64" fmla="*/ 174 w 249"/>
              <a:gd name="T65" fmla="*/ 68 h 262"/>
              <a:gd name="T66" fmla="*/ 164 w 249"/>
              <a:gd name="T67" fmla="*/ 87 h 262"/>
              <a:gd name="T68" fmla="*/ 137 w 249"/>
              <a:gd name="T69" fmla="*/ 68 h 262"/>
              <a:gd name="T70" fmla="*/ 174 w 249"/>
              <a:gd name="T71" fmla="*/ 37 h 262"/>
              <a:gd name="T72" fmla="*/ 131 w 249"/>
              <a:gd name="T73" fmla="*/ 72 h 262"/>
              <a:gd name="T74" fmla="*/ 147 w 249"/>
              <a:gd name="T75" fmla="*/ 123 h 262"/>
              <a:gd name="T76" fmla="*/ 74 w 249"/>
              <a:gd name="T77" fmla="*/ 115 h 262"/>
              <a:gd name="T78" fmla="*/ 60 w 249"/>
              <a:gd name="T79" fmla="*/ 79 h 262"/>
              <a:gd name="T80" fmla="*/ 83 w 249"/>
              <a:gd name="T81" fmla="*/ 68 h 262"/>
              <a:gd name="T82" fmla="*/ 125 w 249"/>
              <a:gd name="T83" fmla="*/ 68 h 262"/>
              <a:gd name="T84" fmla="*/ 78 w 249"/>
              <a:gd name="T85" fmla="*/ 62 h 262"/>
              <a:gd name="T86" fmla="*/ 64 w 249"/>
              <a:gd name="T87" fmla="*/ 68 h 262"/>
              <a:gd name="T88" fmla="*/ 58 w 249"/>
              <a:gd name="T89" fmla="*/ 68 h 262"/>
              <a:gd name="T90" fmla="*/ 48 w 249"/>
              <a:gd name="T91" fmla="*/ 19 h 262"/>
              <a:gd name="T92" fmla="*/ 74 w 249"/>
              <a:gd name="T93" fmla="*/ 32 h 262"/>
              <a:gd name="T94" fmla="*/ 102 w 249"/>
              <a:gd name="T95" fmla="*/ 5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9" h="262">
                <a:moveTo>
                  <a:pt x="45" y="1"/>
                </a:moveTo>
                <a:cubicBezTo>
                  <a:pt x="43" y="0"/>
                  <a:pt x="40" y="1"/>
                  <a:pt x="40" y="3"/>
                </a:cubicBezTo>
                <a:cubicBezTo>
                  <a:pt x="44" y="25"/>
                  <a:pt x="47" y="47"/>
                  <a:pt x="52" y="68"/>
                </a:cubicBezTo>
                <a:cubicBezTo>
                  <a:pt x="52" y="69"/>
                  <a:pt x="52" y="71"/>
                  <a:pt x="53" y="72"/>
                </a:cubicBezTo>
                <a:cubicBezTo>
                  <a:pt x="53" y="73"/>
                  <a:pt x="53" y="73"/>
                  <a:pt x="53" y="74"/>
                </a:cubicBezTo>
                <a:cubicBezTo>
                  <a:pt x="36" y="82"/>
                  <a:pt x="19" y="92"/>
                  <a:pt x="3" y="103"/>
                </a:cubicBezTo>
                <a:cubicBezTo>
                  <a:pt x="0" y="105"/>
                  <a:pt x="1" y="109"/>
                  <a:pt x="5" y="110"/>
                </a:cubicBezTo>
                <a:cubicBezTo>
                  <a:pt x="24" y="116"/>
                  <a:pt x="44" y="120"/>
                  <a:pt x="64" y="122"/>
                </a:cubicBezTo>
                <a:cubicBezTo>
                  <a:pt x="67" y="137"/>
                  <a:pt x="70" y="151"/>
                  <a:pt x="74" y="165"/>
                </a:cubicBezTo>
                <a:cubicBezTo>
                  <a:pt x="75" y="170"/>
                  <a:pt x="77" y="176"/>
                  <a:pt x="78" y="181"/>
                </a:cubicBezTo>
                <a:cubicBezTo>
                  <a:pt x="85" y="207"/>
                  <a:pt x="92" y="233"/>
                  <a:pt x="100" y="259"/>
                </a:cubicBezTo>
                <a:cubicBezTo>
                  <a:pt x="101" y="262"/>
                  <a:pt x="106" y="262"/>
                  <a:pt x="107" y="259"/>
                </a:cubicBezTo>
                <a:cubicBezTo>
                  <a:pt x="116" y="230"/>
                  <a:pt x="125" y="201"/>
                  <a:pt x="136" y="172"/>
                </a:cubicBezTo>
                <a:cubicBezTo>
                  <a:pt x="136" y="171"/>
                  <a:pt x="137" y="169"/>
                  <a:pt x="137" y="168"/>
                </a:cubicBezTo>
                <a:cubicBezTo>
                  <a:pt x="142" y="156"/>
                  <a:pt x="146" y="144"/>
                  <a:pt x="151" y="132"/>
                </a:cubicBezTo>
                <a:cubicBezTo>
                  <a:pt x="159" y="133"/>
                  <a:pt x="167" y="134"/>
                  <a:pt x="174" y="135"/>
                </a:cubicBezTo>
                <a:cubicBezTo>
                  <a:pt x="175" y="136"/>
                  <a:pt x="177" y="136"/>
                  <a:pt x="178" y="136"/>
                </a:cubicBezTo>
                <a:cubicBezTo>
                  <a:pt x="194" y="139"/>
                  <a:pt x="210" y="143"/>
                  <a:pt x="226" y="149"/>
                </a:cubicBezTo>
                <a:cubicBezTo>
                  <a:pt x="228" y="150"/>
                  <a:pt x="229" y="149"/>
                  <a:pt x="231" y="147"/>
                </a:cubicBezTo>
                <a:cubicBezTo>
                  <a:pt x="235" y="151"/>
                  <a:pt x="239" y="156"/>
                  <a:pt x="244" y="160"/>
                </a:cubicBezTo>
                <a:cubicBezTo>
                  <a:pt x="246" y="162"/>
                  <a:pt x="249" y="158"/>
                  <a:pt x="247" y="156"/>
                </a:cubicBezTo>
                <a:cubicBezTo>
                  <a:pt x="225" y="134"/>
                  <a:pt x="202" y="115"/>
                  <a:pt x="178" y="97"/>
                </a:cubicBezTo>
                <a:cubicBezTo>
                  <a:pt x="177" y="96"/>
                  <a:pt x="175" y="95"/>
                  <a:pt x="174" y="94"/>
                </a:cubicBezTo>
                <a:cubicBezTo>
                  <a:pt x="173" y="93"/>
                  <a:pt x="171" y="92"/>
                  <a:pt x="170" y="91"/>
                </a:cubicBezTo>
                <a:cubicBezTo>
                  <a:pt x="171" y="89"/>
                  <a:pt x="173" y="86"/>
                  <a:pt x="174" y="83"/>
                </a:cubicBezTo>
                <a:cubicBezTo>
                  <a:pt x="175" y="81"/>
                  <a:pt x="177" y="78"/>
                  <a:pt x="178" y="76"/>
                </a:cubicBezTo>
                <a:cubicBezTo>
                  <a:pt x="179" y="74"/>
                  <a:pt x="179" y="73"/>
                  <a:pt x="180" y="72"/>
                </a:cubicBezTo>
                <a:cubicBezTo>
                  <a:pt x="181" y="71"/>
                  <a:pt x="181" y="69"/>
                  <a:pt x="182" y="68"/>
                </a:cubicBezTo>
                <a:cubicBezTo>
                  <a:pt x="190" y="55"/>
                  <a:pt x="198" y="41"/>
                  <a:pt x="206" y="29"/>
                </a:cubicBezTo>
                <a:cubicBezTo>
                  <a:pt x="208" y="26"/>
                  <a:pt x="207" y="22"/>
                  <a:pt x="203" y="22"/>
                </a:cubicBezTo>
                <a:cubicBezTo>
                  <a:pt x="195" y="24"/>
                  <a:pt x="186" y="26"/>
                  <a:pt x="178" y="28"/>
                </a:cubicBezTo>
                <a:cubicBezTo>
                  <a:pt x="177" y="28"/>
                  <a:pt x="175" y="29"/>
                  <a:pt x="174" y="29"/>
                </a:cubicBezTo>
                <a:cubicBezTo>
                  <a:pt x="152" y="35"/>
                  <a:pt x="130" y="41"/>
                  <a:pt x="109" y="49"/>
                </a:cubicBezTo>
                <a:cubicBezTo>
                  <a:pt x="99" y="42"/>
                  <a:pt x="88" y="34"/>
                  <a:pt x="78" y="27"/>
                </a:cubicBezTo>
                <a:cubicBezTo>
                  <a:pt x="77" y="26"/>
                  <a:pt x="75" y="25"/>
                  <a:pt x="74" y="24"/>
                </a:cubicBezTo>
                <a:cubicBezTo>
                  <a:pt x="64" y="17"/>
                  <a:pt x="54" y="9"/>
                  <a:pt x="45" y="1"/>
                </a:cubicBezTo>
                <a:close/>
                <a:moveTo>
                  <a:pt x="15" y="105"/>
                </a:moveTo>
                <a:cubicBezTo>
                  <a:pt x="27" y="96"/>
                  <a:pt x="41" y="88"/>
                  <a:pt x="55" y="81"/>
                </a:cubicBezTo>
                <a:cubicBezTo>
                  <a:pt x="57" y="92"/>
                  <a:pt x="59" y="103"/>
                  <a:pt x="62" y="114"/>
                </a:cubicBezTo>
                <a:cubicBezTo>
                  <a:pt x="46" y="112"/>
                  <a:pt x="30" y="109"/>
                  <a:pt x="15" y="105"/>
                </a:cubicBezTo>
                <a:close/>
                <a:moveTo>
                  <a:pt x="129" y="168"/>
                </a:moveTo>
                <a:cubicBezTo>
                  <a:pt x="128" y="169"/>
                  <a:pt x="128" y="171"/>
                  <a:pt x="127" y="172"/>
                </a:cubicBezTo>
                <a:cubicBezTo>
                  <a:pt x="119" y="196"/>
                  <a:pt x="111" y="220"/>
                  <a:pt x="103" y="245"/>
                </a:cubicBezTo>
                <a:cubicBezTo>
                  <a:pt x="96" y="220"/>
                  <a:pt x="89" y="196"/>
                  <a:pt x="83" y="172"/>
                </a:cubicBezTo>
                <a:cubicBezTo>
                  <a:pt x="82" y="171"/>
                  <a:pt x="82" y="169"/>
                  <a:pt x="82" y="168"/>
                </a:cubicBezTo>
                <a:cubicBezTo>
                  <a:pt x="80" y="163"/>
                  <a:pt x="79" y="159"/>
                  <a:pt x="78" y="154"/>
                </a:cubicBezTo>
                <a:cubicBezTo>
                  <a:pt x="77" y="149"/>
                  <a:pt x="75" y="144"/>
                  <a:pt x="74" y="138"/>
                </a:cubicBezTo>
                <a:cubicBezTo>
                  <a:pt x="73" y="133"/>
                  <a:pt x="71" y="128"/>
                  <a:pt x="70" y="123"/>
                </a:cubicBezTo>
                <a:cubicBezTo>
                  <a:pt x="71" y="123"/>
                  <a:pt x="73" y="123"/>
                  <a:pt x="74" y="124"/>
                </a:cubicBezTo>
                <a:cubicBezTo>
                  <a:pt x="75" y="124"/>
                  <a:pt x="77" y="124"/>
                  <a:pt x="78" y="124"/>
                </a:cubicBezTo>
                <a:cubicBezTo>
                  <a:pt x="100" y="127"/>
                  <a:pt x="122" y="128"/>
                  <a:pt x="144" y="131"/>
                </a:cubicBezTo>
                <a:cubicBezTo>
                  <a:pt x="138" y="143"/>
                  <a:pt x="134" y="156"/>
                  <a:pt x="129" y="168"/>
                </a:cubicBezTo>
                <a:close/>
                <a:moveTo>
                  <a:pt x="174" y="102"/>
                </a:moveTo>
                <a:cubicBezTo>
                  <a:pt x="175" y="103"/>
                  <a:pt x="177" y="104"/>
                  <a:pt x="178" y="105"/>
                </a:cubicBezTo>
                <a:cubicBezTo>
                  <a:pt x="192" y="115"/>
                  <a:pt x="206" y="126"/>
                  <a:pt x="220" y="138"/>
                </a:cubicBezTo>
                <a:cubicBezTo>
                  <a:pt x="206" y="133"/>
                  <a:pt x="192" y="130"/>
                  <a:pt x="178" y="128"/>
                </a:cubicBezTo>
                <a:cubicBezTo>
                  <a:pt x="177" y="127"/>
                  <a:pt x="175" y="127"/>
                  <a:pt x="174" y="127"/>
                </a:cubicBezTo>
                <a:cubicBezTo>
                  <a:pt x="168" y="126"/>
                  <a:pt x="161" y="125"/>
                  <a:pt x="155" y="124"/>
                </a:cubicBezTo>
                <a:cubicBezTo>
                  <a:pt x="159" y="115"/>
                  <a:pt x="163" y="106"/>
                  <a:pt x="167" y="97"/>
                </a:cubicBezTo>
                <a:cubicBezTo>
                  <a:pt x="169" y="99"/>
                  <a:pt x="172" y="100"/>
                  <a:pt x="174" y="102"/>
                </a:cubicBezTo>
                <a:close/>
                <a:moveTo>
                  <a:pt x="174" y="37"/>
                </a:moveTo>
                <a:cubicBezTo>
                  <a:pt x="175" y="36"/>
                  <a:pt x="177" y="36"/>
                  <a:pt x="178" y="36"/>
                </a:cubicBezTo>
                <a:cubicBezTo>
                  <a:pt x="184" y="34"/>
                  <a:pt x="189" y="33"/>
                  <a:pt x="195" y="32"/>
                </a:cubicBezTo>
                <a:cubicBezTo>
                  <a:pt x="189" y="41"/>
                  <a:pt x="183" y="50"/>
                  <a:pt x="178" y="60"/>
                </a:cubicBezTo>
                <a:cubicBezTo>
                  <a:pt x="177" y="62"/>
                  <a:pt x="175" y="65"/>
                  <a:pt x="174" y="67"/>
                </a:cubicBezTo>
                <a:cubicBezTo>
                  <a:pt x="174" y="68"/>
                  <a:pt x="174" y="68"/>
                  <a:pt x="174" y="68"/>
                </a:cubicBezTo>
                <a:cubicBezTo>
                  <a:pt x="173" y="69"/>
                  <a:pt x="172" y="71"/>
                  <a:pt x="171" y="72"/>
                </a:cubicBezTo>
                <a:cubicBezTo>
                  <a:pt x="169" y="77"/>
                  <a:pt x="166" y="82"/>
                  <a:pt x="164" y="87"/>
                </a:cubicBezTo>
                <a:cubicBezTo>
                  <a:pt x="157" y="82"/>
                  <a:pt x="150" y="77"/>
                  <a:pt x="142" y="72"/>
                </a:cubicBezTo>
                <a:cubicBezTo>
                  <a:pt x="140" y="71"/>
                  <a:pt x="139" y="69"/>
                  <a:pt x="137" y="68"/>
                </a:cubicBezTo>
                <a:cubicBezTo>
                  <a:pt x="130" y="63"/>
                  <a:pt x="123" y="59"/>
                  <a:pt x="117" y="54"/>
                </a:cubicBezTo>
                <a:cubicBezTo>
                  <a:pt x="136" y="47"/>
                  <a:pt x="155" y="42"/>
                  <a:pt x="174" y="37"/>
                </a:cubicBezTo>
                <a:close/>
                <a:moveTo>
                  <a:pt x="125" y="68"/>
                </a:moveTo>
                <a:cubicBezTo>
                  <a:pt x="127" y="69"/>
                  <a:pt x="129" y="71"/>
                  <a:pt x="131" y="72"/>
                </a:cubicBezTo>
                <a:cubicBezTo>
                  <a:pt x="141" y="79"/>
                  <a:pt x="151" y="86"/>
                  <a:pt x="161" y="93"/>
                </a:cubicBezTo>
                <a:cubicBezTo>
                  <a:pt x="156" y="103"/>
                  <a:pt x="151" y="113"/>
                  <a:pt x="147" y="123"/>
                </a:cubicBezTo>
                <a:cubicBezTo>
                  <a:pt x="124" y="120"/>
                  <a:pt x="101" y="119"/>
                  <a:pt x="78" y="116"/>
                </a:cubicBezTo>
                <a:cubicBezTo>
                  <a:pt x="77" y="116"/>
                  <a:pt x="75" y="116"/>
                  <a:pt x="74" y="115"/>
                </a:cubicBezTo>
                <a:cubicBezTo>
                  <a:pt x="72" y="115"/>
                  <a:pt x="70" y="115"/>
                  <a:pt x="68" y="115"/>
                </a:cubicBezTo>
                <a:cubicBezTo>
                  <a:pt x="65" y="103"/>
                  <a:pt x="63" y="91"/>
                  <a:pt x="60" y="79"/>
                </a:cubicBezTo>
                <a:cubicBezTo>
                  <a:pt x="65" y="76"/>
                  <a:pt x="69" y="74"/>
                  <a:pt x="74" y="72"/>
                </a:cubicBezTo>
                <a:cubicBezTo>
                  <a:pt x="77" y="71"/>
                  <a:pt x="80" y="69"/>
                  <a:pt x="83" y="68"/>
                </a:cubicBezTo>
                <a:cubicBezTo>
                  <a:pt x="91" y="64"/>
                  <a:pt x="100" y="60"/>
                  <a:pt x="109" y="57"/>
                </a:cubicBezTo>
                <a:cubicBezTo>
                  <a:pt x="114" y="61"/>
                  <a:pt x="120" y="64"/>
                  <a:pt x="125" y="68"/>
                </a:cubicBezTo>
                <a:close/>
                <a:moveTo>
                  <a:pt x="102" y="52"/>
                </a:moveTo>
                <a:cubicBezTo>
                  <a:pt x="94" y="55"/>
                  <a:pt x="86" y="58"/>
                  <a:pt x="78" y="62"/>
                </a:cubicBezTo>
                <a:cubicBezTo>
                  <a:pt x="77" y="62"/>
                  <a:pt x="75" y="63"/>
                  <a:pt x="74" y="63"/>
                </a:cubicBezTo>
                <a:cubicBezTo>
                  <a:pt x="71" y="65"/>
                  <a:pt x="67" y="66"/>
                  <a:pt x="64" y="68"/>
                </a:cubicBezTo>
                <a:cubicBezTo>
                  <a:pt x="62" y="69"/>
                  <a:pt x="60" y="70"/>
                  <a:pt x="58" y="71"/>
                </a:cubicBezTo>
                <a:cubicBezTo>
                  <a:pt x="58" y="70"/>
                  <a:pt x="58" y="69"/>
                  <a:pt x="58" y="68"/>
                </a:cubicBezTo>
                <a:cubicBezTo>
                  <a:pt x="57" y="63"/>
                  <a:pt x="56" y="58"/>
                  <a:pt x="55" y="53"/>
                </a:cubicBezTo>
                <a:cubicBezTo>
                  <a:pt x="52" y="41"/>
                  <a:pt x="50" y="30"/>
                  <a:pt x="48" y="19"/>
                </a:cubicBezTo>
                <a:cubicBezTo>
                  <a:pt x="47" y="8"/>
                  <a:pt x="46" y="10"/>
                  <a:pt x="54" y="16"/>
                </a:cubicBezTo>
                <a:cubicBezTo>
                  <a:pt x="61" y="22"/>
                  <a:pt x="67" y="27"/>
                  <a:pt x="74" y="32"/>
                </a:cubicBezTo>
                <a:cubicBezTo>
                  <a:pt x="75" y="33"/>
                  <a:pt x="77" y="34"/>
                  <a:pt x="78" y="35"/>
                </a:cubicBezTo>
                <a:cubicBezTo>
                  <a:pt x="86" y="41"/>
                  <a:pt x="94" y="46"/>
                  <a:pt x="102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038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722FA13-FDB5-408D-9EE0-BDD5553C7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64" y="1277258"/>
            <a:ext cx="6208674" cy="4000832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974BF1F-81CB-4FDF-AAB3-7FF536B9A75E}"/>
              </a:ext>
            </a:extLst>
          </p:cNvPr>
          <p:cNvGrpSpPr/>
          <p:nvPr/>
        </p:nvGrpSpPr>
        <p:grpSpPr>
          <a:xfrm>
            <a:off x="4203025" y="2587096"/>
            <a:ext cx="3831697" cy="1227262"/>
            <a:chOff x="4203025" y="2587096"/>
            <a:chExt cx="3831697" cy="1227262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0FF80D-04A9-4F3E-AF49-EFD551E6045F}"/>
                </a:ext>
              </a:extLst>
            </p:cNvPr>
            <p:cNvSpPr txBox="1"/>
            <p:nvPr/>
          </p:nvSpPr>
          <p:spPr>
            <a:xfrm>
              <a:off x="4203025" y="3049405"/>
              <a:ext cx="3831697" cy="76495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40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请输入您的标题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C0CB742-21BD-4336-996B-D89E17961E82}"/>
                </a:ext>
              </a:extLst>
            </p:cNvPr>
            <p:cNvSpPr txBox="1"/>
            <p:nvPr/>
          </p:nvSpPr>
          <p:spPr>
            <a:xfrm>
              <a:off x="5239695" y="2587096"/>
              <a:ext cx="1712610" cy="56316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defRPr>
              </a:lvl1pPr>
            </a:lstStyle>
            <a:p>
              <a:pPr algn="l"/>
              <a:r>
                <a:rPr lang="zh-CN" altLang="en-US" sz="2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第二部分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14B5917-BCFD-4366-8E10-014D6ACDB883}"/>
              </a:ext>
            </a:extLst>
          </p:cNvPr>
          <p:cNvGrpSpPr/>
          <p:nvPr/>
        </p:nvGrpSpPr>
        <p:grpSpPr>
          <a:xfrm>
            <a:off x="0" y="4926040"/>
            <a:ext cx="12237748" cy="1931960"/>
            <a:chOff x="0" y="4926040"/>
            <a:chExt cx="12237748" cy="193196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738710F3-07A9-44C2-8B25-D3C1945067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57" b="75971"/>
            <a:stretch/>
          </p:blipFill>
          <p:spPr>
            <a:xfrm>
              <a:off x="0" y="5740400"/>
              <a:ext cx="12237748" cy="1117600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82A44D4-A647-4438-9C1F-E7269A6C75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978917" y="4926040"/>
              <a:ext cx="1585894" cy="1243277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6746B66-BA57-423E-B4D8-1E3662D05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8573" r="11302" b="25258"/>
            <a:stretch/>
          </p:blipFill>
          <p:spPr>
            <a:xfrm>
              <a:off x="8396105" y="5140129"/>
              <a:ext cx="2053371" cy="1609760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0207EA3-6B6C-49B0-AEBC-178464ED28B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4" t="27198" r="20297" b="24638"/>
          <a:stretch/>
        </p:blipFill>
        <p:spPr>
          <a:xfrm>
            <a:off x="757338" y="688683"/>
            <a:ext cx="2900262" cy="124327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81A5BEC-3030-40EA-A1DD-DB32EC901DB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357" y="-365377"/>
            <a:ext cx="3351395" cy="335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01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01">
            <a:extLst>
              <a:ext uri="{FF2B5EF4-FFF2-40B4-BE49-F238E27FC236}">
                <a16:creationId xmlns:a16="http://schemas.microsoft.com/office/drawing/2014/main" xmlns="" id="{6B0C71C6-674A-4D2A-B940-F2B629596D8B}"/>
              </a:ext>
            </a:extLst>
          </p:cNvPr>
          <p:cNvGrpSpPr>
            <a:grpSpLocks/>
          </p:cNvGrpSpPr>
          <p:nvPr/>
        </p:nvGrpSpPr>
        <p:grpSpPr bwMode="auto">
          <a:xfrm>
            <a:off x="8606653" y="4152768"/>
            <a:ext cx="2917689" cy="1159778"/>
            <a:chOff x="1100143" y="1198717"/>
            <a:chExt cx="3403347" cy="869590"/>
          </a:xfrm>
        </p:grpSpPr>
        <p:sp>
          <p:nvSpPr>
            <p:cNvPr id="13" name="TextBox 19">
              <a:extLst>
                <a:ext uri="{FF2B5EF4-FFF2-40B4-BE49-F238E27FC236}">
                  <a16:creationId xmlns:a16="http://schemas.microsoft.com/office/drawing/2014/main" xmlns="" id="{96EF8706-56AA-4229-92ED-B15D6EB91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3" y="1514464"/>
              <a:ext cx="34033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14" name="矩形 52">
              <a:extLst>
                <a:ext uri="{FF2B5EF4-FFF2-40B4-BE49-F238E27FC236}">
                  <a16:creationId xmlns:a16="http://schemas.microsoft.com/office/drawing/2014/main" xmlns="" id="{9DB24F33-EACC-49CF-A974-BCAB0F500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3" name="01">
            <a:extLst>
              <a:ext uri="{FF2B5EF4-FFF2-40B4-BE49-F238E27FC236}">
                <a16:creationId xmlns:a16="http://schemas.microsoft.com/office/drawing/2014/main" xmlns="" id="{6B0C71C6-674A-4D2A-B940-F2B629596D8B}"/>
              </a:ext>
            </a:extLst>
          </p:cNvPr>
          <p:cNvGrpSpPr>
            <a:grpSpLocks/>
          </p:cNvGrpSpPr>
          <p:nvPr/>
        </p:nvGrpSpPr>
        <p:grpSpPr bwMode="auto">
          <a:xfrm>
            <a:off x="8606654" y="2028546"/>
            <a:ext cx="2917688" cy="1159778"/>
            <a:chOff x="1100144" y="1198717"/>
            <a:chExt cx="3403346" cy="869590"/>
          </a:xfrm>
        </p:grpSpPr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xmlns="" id="{96EF8706-56AA-4229-92ED-B15D6EB91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144" y="1514464"/>
              <a:ext cx="3403346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5" name="矩形 52">
              <a:extLst>
                <a:ext uri="{FF2B5EF4-FFF2-40B4-BE49-F238E27FC236}">
                  <a16:creationId xmlns:a16="http://schemas.microsoft.com/office/drawing/2014/main" xmlns="" id="{9DB24F33-EACC-49CF-A974-BCAB0F500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207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6" name="01">
            <a:extLst>
              <a:ext uri="{FF2B5EF4-FFF2-40B4-BE49-F238E27FC236}">
                <a16:creationId xmlns:a16="http://schemas.microsoft.com/office/drawing/2014/main" xmlns="" id="{6B0C71C6-674A-4D2A-B940-F2B629596D8B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2028546"/>
            <a:ext cx="2894713" cy="1159778"/>
            <a:chOff x="909754" y="1198717"/>
            <a:chExt cx="3376547" cy="869590"/>
          </a:xfrm>
        </p:grpSpPr>
        <p:sp>
          <p:nvSpPr>
            <p:cNvPr id="27" name="TextBox 19">
              <a:extLst>
                <a:ext uri="{FF2B5EF4-FFF2-40B4-BE49-F238E27FC236}">
                  <a16:creationId xmlns:a16="http://schemas.microsoft.com/office/drawing/2014/main" xmlns="" id="{96EF8706-56AA-4229-92ED-B15D6EB91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28" name="矩形 52">
              <a:extLst>
                <a:ext uri="{FF2B5EF4-FFF2-40B4-BE49-F238E27FC236}">
                  <a16:creationId xmlns:a16="http://schemas.microsoft.com/office/drawing/2014/main" xmlns="" id="{9DB24F33-EACC-49CF-A974-BCAB0F500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8449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grpSp>
        <p:nvGrpSpPr>
          <p:cNvPr id="29" name="01">
            <a:extLst>
              <a:ext uri="{FF2B5EF4-FFF2-40B4-BE49-F238E27FC236}">
                <a16:creationId xmlns:a16="http://schemas.microsoft.com/office/drawing/2014/main" xmlns="" id="{6B0C71C6-674A-4D2A-B940-F2B629596D8B}"/>
              </a:ext>
            </a:extLst>
          </p:cNvPr>
          <p:cNvGrpSpPr>
            <a:grpSpLocks/>
          </p:cNvGrpSpPr>
          <p:nvPr/>
        </p:nvGrpSpPr>
        <p:grpSpPr bwMode="auto">
          <a:xfrm>
            <a:off x="667657" y="4271702"/>
            <a:ext cx="2894713" cy="1159778"/>
            <a:chOff x="909754" y="1198717"/>
            <a:chExt cx="3376547" cy="869590"/>
          </a:xfrm>
        </p:grpSpPr>
        <p:sp>
          <p:nvSpPr>
            <p:cNvPr id="30" name="TextBox 19">
              <a:extLst>
                <a:ext uri="{FF2B5EF4-FFF2-40B4-BE49-F238E27FC236}">
                  <a16:creationId xmlns:a16="http://schemas.microsoft.com/office/drawing/2014/main" xmlns="" id="{96EF8706-56AA-4229-92ED-B15D6EB91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54" y="1514464"/>
              <a:ext cx="3376547" cy="55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.</a:t>
              </a:r>
            </a:p>
          </p:txBody>
        </p:sp>
        <p:sp>
          <p:nvSpPr>
            <p:cNvPr id="31" name="矩形 52">
              <a:extLst>
                <a:ext uri="{FF2B5EF4-FFF2-40B4-BE49-F238E27FC236}">
                  <a16:creationId xmlns:a16="http://schemas.microsoft.com/office/drawing/2014/main" xmlns="" id="{9DB24F33-EACC-49CF-A974-BCAB0F500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7193" y="1198717"/>
              <a:ext cx="1118532" cy="2999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+mn-ea"/>
                  <a:sym typeface="+mn-lt"/>
                </a:rPr>
                <a:t>小标题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895" y="838727"/>
            <a:ext cx="4219233" cy="536897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EA5DA041-A096-4913-80FA-88761FB085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" y="310346"/>
            <a:ext cx="582438" cy="582438"/>
          </a:xfrm>
          <a:prstGeom prst="rect">
            <a:avLst/>
          </a:prstGeom>
        </p:spPr>
      </p:pic>
      <p:sp>
        <p:nvSpPr>
          <p:cNvPr id="22" name="TextBox 8">
            <a:extLst>
              <a:ext uri="{FF2B5EF4-FFF2-40B4-BE49-F238E27FC236}">
                <a16:creationId xmlns:a16="http://schemas.microsoft.com/office/drawing/2014/main" xmlns="" id="{3029116A-1431-4792-A541-AC6DE1B17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925" y="478616"/>
            <a:ext cx="22319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迷你简卡通" panose="03000509000000000000" pitchFamily="65" charset="-122"/>
                <a:ea typeface="迷你简卡通" panose="03000509000000000000" pitchFamily="65" charset="-122"/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2434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1762</Words>
  <Application>Microsoft Office PowerPoint</Application>
  <PresentationFormat>宽屏</PresentationFormat>
  <Paragraphs>213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等线</vt:lpstr>
      <vt:lpstr>等线 Light</vt:lpstr>
      <vt:lpstr>迷你简卡通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25</cp:revision>
  <dcterms:created xsi:type="dcterms:W3CDTF">2019-06-27T07:29:40Z</dcterms:created>
  <dcterms:modified xsi:type="dcterms:W3CDTF">2020-03-05T17:13:05Z</dcterms:modified>
</cp:coreProperties>
</file>