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3.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4.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5.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6.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notesSlides/notesSlide7.xml" ContentType="application/vnd.openxmlformats-officedocument.presentationml.notesSlide+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8.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notesSlides/notesSlide9.xml" ContentType="application/vnd.openxmlformats-officedocument.presentationml.notesSlide+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notesSlides/notesSlide10.xml" ContentType="application/vnd.openxmlformats-officedocument.presentationml.notesSlide+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notesSlides/notesSlide11.xml" ContentType="application/vnd.openxmlformats-officedocument.presentationml.notesSlide+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notesSlides/notesSlide12.xml" ContentType="application/vnd.openxmlformats-officedocument.presentationml.notesSlide+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notesSlides/notesSlide13.xml" ContentType="application/vnd.openxmlformats-officedocument.presentationml.notesSlide+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notesSlides/notesSlide14.xml" ContentType="application/vnd.openxmlformats-officedocument.presentationml.notesSlide+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notesSlides/notesSlide15.xml" ContentType="application/vnd.openxmlformats-officedocument.presentationml.notesSlide+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notesSlides/notesSlide16.xml" ContentType="application/vnd.openxmlformats-officedocument.presentationml.notesSlide+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notesSlides/notesSlide17.xml" ContentType="application/vnd.openxmlformats-officedocument.presentationml.notesSlide+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notesSlides/notesSlide18.xml" ContentType="application/vnd.openxmlformats-officedocument.presentationml.notesSlide+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3"/>
  </p:notesMasterIdLst>
  <p:sldIdLst>
    <p:sldId id="256" r:id="rId3"/>
    <p:sldId id="259" r:id="rId4"/>
    <p:sldId id="260" r:id="rId5"/>
    <p:sldId id="261" r:id="rId6"/>
    <p:sldId id="262" r:id="rId7"/>
    <p:sldId id="263" r:id="rId8"/>
    <p:sldId id="264" r:id="rId9"/>
    <p:sldId id="265" r:id="rId10"/>
    <p:sldId id="277" r:id="rId11"/>
    <p:sldId id="267" r:id="rId12"/>
    <p:sldId id="268" r:id="rId13"/>
    <p:sldId id="269" r:id="rId14"/>
    <p:sldId id="270" r:id="rId15"/>
    <p:sldId id="278" r:id="rId16"/>
    <p:sldId id="272" r:id="rId17"/>
    <p:sldId id="273" r:id="rId18"/>
    <p:sldId id="279" r:id="rId19"/>
    <p:sldId id="275" r:id="rId20"/>
    <p:sldId id="276" r:id="rId21"/>
    <p:sldId id="280" r:id="rId22"/>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9">
          <p15:clr>
            <a:srgbClr val="A4A3A4"/>
          </p15:clr>
        </p15:guide>
        <p15:guide id="2" pos="38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8" autoAdjust="0"/>
    <p:restoredTop sz="96314" autoAdjust="0"/>
  </p:normalViewPr>
  <p:slideViewPr>
    <p:cSldViewPr snapToGrid="0">
      <p:cViewPr varScale="1">
        <p:scale>
          <a:sx n="108" d="100"/>
          <a:sy n="108" d="100"/>
        </p:scale>
        <p:origin x="780" y="114"/>
      </p:cViewPr>
      <p:guideLst>
        <p:guide orient="horz" pos="2149"/>
        <p:guide pos="381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BCA16-3A35-45AB-A743-E96ECD1C5A67}" type="datetimeFigureOut">
              <a:rPr lang="zh-CN" altLang="en-US" smtClean="0"/>
              <a:t>2023/3/20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59D3A-005A-439F-AF41-EA1AFC0E0038}" type="slidenum">
              <a:rPr lang="zh-CN" altLang="en-US" smtClean="0"/>
              <a:t>‹#›</a:t>
            </a:fld>
            <a:endParaRPr lang="zh-CN" altLang="en-US"/>
          </a:p>
        </p:txBody>
      </p:sp>
    </p:spTree>
    <p:extLst>
      <p:ext uri="{BB962C8B-B14F-4D97-AF65-F5344CB8AC3E}">
        <p14:creationId xmlns:p14="http://schemas.microsoft.com/office/powerpoint/2010/main" val="1238467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
更多动画特效、福利、资源，请搜索、关注访问口袋动画.</a:t>
            </a:r>
          </a:p>
          <a:p>
            <a:r>
              <a:rPr lang="zh-CN" altLang="en-US" dirty="0"/>
              <a:t>官网主页：www.papocket.com</a:t>
            </a:r>
          </a:p>
        </p:txBody>
      </p:sp>
      <p:sp>
        <p:nvSpPr>
          <p:cNvPr id="4" name="灯片编号占位符 3"/>
          <p:cNvSpPr>
            <a:spLocks noGrp="1"/>
          </p:cNvSpPr>
          <p:nvPr>
            <p:ph type="sldNum" sz="quarter" idx="5"/>
          </p:nvPr>
        </p:nvSpPr>
        <p:spPr/>
        <p:txBody>
          <a:bodyPr/>
          <a:lstStyle/>
          <a:p>
            <a:fld id="{04259D3A-005A-439F-AF41-EA1AFC0E0038}" type="slidenum">
              <a:rPr lang="zh-CN" altLang="en-US" smtClean="0"/>
              <a:t>1</a:t>
            </a:fld>
            <a:endParaRPr lang="zh-CN" altLang="en-US"/>
          </a:p>
        </p:txBody>
      </p:sp>
    </p:spTree>
    <p:extLst>
      <p:ext uri="{BB962C8B-B14F-4D97-AF65-F5344CB8AC3E}">
        <p14:creationId xmlns:p14="http://schemas.microsoft.com/office/powerpoint/2010/main" val="3998234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10</a:t>
            </a:fld>
            <a:endParaRPr lang="zh-CN" altLang="en-US"/>
          </a:p>
        </p:txBody>
      </p:sp>
    </p:spTree>
    <p:extLst>
      <p:ext uri="{BB962C8B-B14F-4D97-AF65-F5344CB8AC3E}">
        <p14:creationId xmlns:p14="http://schemas.microsoft.com/office/powerpoint/2010/main" val="1474082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11</a:t>
            </a:fld>
            <a:endParaRPr lang="zh-CN" altLang="en-US"/>
          </a:p>
        </p:txBody>
      </p:sp>
    </p:spTree>
    <p:extLst>
      <p:ext uri="{BB962C8B-B14F-4D97-AF65-F5344CB8AC3E}">
        <p14:creationId xmlns:p14="http://schemas.microsoft.com/office/powerpoint/2010/main" val="1235739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12</a:t>
            </a:fld>
            <a:endParaRPr lang="zh-CN" altLang="en-US"/>
          </a:p>
        </p:txBody>
      </p:sp>
    </p:spTree>
    <p:extLst>
      <p:ext uri="{BB962C8B-B14F-4D97-AF65-F5344CB8AC3E}">
        <p14:creationId xmlns:p14="http://schemas.microsoft.com/office/powerpoint/2010/main" val="893459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13</a:t>
            </a:fld>
            <a:endParaRPr lang="zh-CN" altLang="en-US"/>
          </a:p>
        </p:txBody>
      </p:sp>
    </p:spTree>
    <p:extLst>
      <p:ext uri="{BB962C8B-B14F-4D97-AF65-F5344CB8AC3E}">
        <p14:creationId xmlns:p14="http://schemas.microsoft.com/office/powerpoint/2010/main" val="3570344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14</a:t>
            </a:fld>
            <a:endParaRPr lang="zh-CN" altLang="en-US"/>
          </a:p>
        </p:txBody>
      </p:sp>
    </p:spTree>
    <p:extLst>
      <p:ext uri="{BB962C8B-B14F-4D97-AF65-F5344CB8AC3E}">
        <p14:creationId xmlns:p14="http://schemas.microsoft.com/office/powerpoint/2010/main" val="3625036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15</a:t>
            </a:fld>
            <a:endParaRPr lang="zh-CN" altLang="en-US"/>
          </a:p>
        </p:txBody>
      </p:sp>
    </p:spTree>
    <p:extLst>
      <p:ext uri="{BB962C8B-B14F-4D97-AF65-F5344CB8AC3E}">
        <p14:creationId xmlns:p14="http://schemas.microsoft.com/office/powerpoint/2010/main" val="1540157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16</a:t>
            </a:fld>
            <a:endParaRPr lang="zh-CN" altLang="en-US"/>
          </a:p>
        </p:txBody>
      </p:sp>
    </p:spTree>
    <p:extLst>
      <p:ext uri="{BB962C8B-B14F-4D97-AF65-F5344CB8AC3E}">
        <p14:creationId xmlns:p14="http://schemas.microsoft.com/office/powerpoint/2010/main" val="3097899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17</a:t>
            </a:fld>
            <a:endParaRPr lang="zh-CN" altLang="en-US"/>
          </a:p>
        </p:txBody>
      </p:sp>
    </p:spTree>
    <p:extLst>
      <p:ext uri="{BB962C8B-B14F-4D97-AF65-F5344CB8AC3E}">
        <p14:creationId xmlns:p14="http://schemas.microsoft.com/office/powerpoint/2010/main" val="4165146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18</a:t>
            </a:fld>
            <a:endParaRPr lang="zh-CN" altLang="en-US"/>
          </a:p>
        </p:txBody>
      </p:sp>
    </p:spTree>
    <p:extLst>
      <p:ext uri="{BB962C8B-B14F-4D97-AF65-F5344CB8AC3E}">
        <p14:creationId xmlns:p14="http://schemas.microsoft.com/office/powerpoint/2010/main" val="544334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19</a:t>
            </a:fld>
            <a:endParaRPr lang="zh-CN" altLang="en-US"/>
          </a:p>
        </p:txBody>
      </p:sp>
    </p:spTree>
    <p:extLst>
      <p:ext uri="{BB962C8B-B14F-4D97-AF65-F5344CB8AC3E}">
        <p14:creationId xmlns:p14="http://schemas.microsoft.com/office/powerpoint/2010/main" val="610580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2</a:t>
            </a:fld>
            <a:endParaRPr lang="zh-CN" altLang="en-US"/>
          </a:p>
        </p:txBody>
      </p:sp>
    </p:spTree>
    <p:extLst>
      <p:ext uri="{BB962C8B-B14F-4D97-AF65-F5344CB8AC3E}">
        <p14:creationId xmlns:p14="http://schemas.microsoft.com/office/powerpoint/2010/main" val="3700887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50768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3</a:t>
            </a:fld>
            <a:endParaRPr lang="zh-CN" altLang="en-US"/>
          </a:p>
        </p:txBody>
      </p:sp>
    </p:spTree>
    <p:extLst>
      <p:ext uri="{BB962C8B-B14F-4D97-AF65-F5344CB8AC3E}">
        <p14:creationId xmlns:p14="http://schemas.microsoft.com/office/powerpoint/2010/main" val="270874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4</a:t>
            </a:fld>
            <a:endParaRPr lang="zh-CN" altLang="en-US"/>
          </a:p>
        </p:txBody>
      </p:sp>
    </p:spTree>
    <p:extLst>
      <p:ext uri="{BB962C8B-B14F-4D97-AF65-F5344CB8AC3E}">
        <p14:creationId xmlns:p14="http://schemas.microsoft.com/office/powerpoint/2010/main" val="131807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5</a:t>
            </a:fld>
            <a:endParaRPr lang="zh-CN" altLang="en-US"/>
          </a:p>
        </p:txBody>
      </p:sp>
    </p:spTree>
    <p:extLst>
      <p:ext uri="{BB962C8B-B14F-4D97-AF65-F5344CB8AC3E}">
        <p14:creationId xmlns:p14="http://schemas.microsoft.com/office/powerpoint/2010/main" val="2313742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6</a:t>
            </a:fld>
            <a:endParaRPr lang="zh-CN" altLang="en-US"/>
          </a:p>
        </p:txBody>
      </p:sp>
    </p:spTree>
    <p:extLst>
      <p:ext uri="{BB962C8B-B14F-4D97-AF65-F5344CB8AC3E}">
        <p14:creationId xmlns:p14="http://schemas.microsoft.com/office/powerpoint/2010/main" val="627329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7</a:t>
            </a:fld>
            <a:endParaRPr lang="zh-CN" altLang="en-US"/>
          </a:p>
        </p:txBody>
      </p:sp>
    </p:spTree>
    <p:extLst>
      <p:ext uri="{BB962C8B-B14F-4D97-AF65-F5344CB8AC3E}">
        <p14:creationId xmlns:p14="http://schemas.microsoft.com/office/powerpoint/2010/main" val="534395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8</a:t>
            </a:fld>
            <a:endParaRPr lang="zh-CN" altLang="en-US"/>
          </a:p>
        </p:txBody>
      </p:sp>
    </p:spTree>
    <p:extLst>
      <p:ext uri="{BB962C8B-B14F-4D97-AF65-F5344CB8AC3E}">
        <p14:creationId xmlns:p14="http://schemas.microsoft.com/office/powerpoint/2010/main" val="1686321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04259D3A-005A-439F-AF41-EA1AFC0E0038}" type="slidenum">
              <a:rPr lang="zh-CN" altLang="en-US" smtClean="0"/>
              <a:t>9</a:t>
            </a:fld>
            <a:endParaRPr lang="zh-CN" altLang="en-US"/>
          </a:p>
        </p:txBody>
      </p:sp>
    </p:spTree>
    <p:extLst>
      <p:ext uri="{BB962C8B-B14F-4D97-AF65-F5344CB8AC3E}">
        <p14:creationId xmlns:p14="http://schemas.microsoft.com/office/powerpoint/2010/main" val="25652687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2023/3/20</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2023/3/20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2023/3/20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56065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7215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42016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9702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5598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6562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2980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583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56929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178501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565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2023/3/20</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2023/3/20</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2023/3/20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2023/3/20</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2023/3/20</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file:///D:\qq&#25991;&#20214;\712321467\Image\C2C\Image2\%7b75232B38-A165-1FB7-499C-2E1C792CACB5%7d.png"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2023/3/20</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pic>
        <p:nvPicPr>
          <p:cNvPr id="7" name="图片 1073743875" descr="学科网 zxxk.com"/>
          <p:cNvPicPr>
            <a:picLocks noChangeAspect="1"/>
          </p:cNvPicPr>
          <p:nvPr/>
        </p:nvPicPr>
        <p:blipFill>
          <a:blip r:link="rId19"/>
          <a:stretch>
            <a:fillRect/>
          </a:stretch>
        </p:blipFill>
        <p:spPr>
          <a:xfrm>
            <a:off x="838200" y="365125"/>
            <a:ext cx="9525" cy="9525"/>
          </a:xfrm>
          <a:prstGeom prst="rect">
            <a:avLst/>
          </a:prstGeom>
          <a:noFill/>
          <a:ln>
            <a:noFill/>
            <a:miter lim="800000"/>
          </a:ln>
        </p:spPr>
      </p:pic>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8215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6.xml"/><Relationship Id="rId7" Type="http://schemas.openxmlformats.org/officeDocument/2006/relationships/image" Target="../media/image1.jpeg"/><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67.xml"/></Relationships>
</file>

<file path=ppt/slides/_rels/slide10.xml.rels><?xml version="1.0" encoding="UTF-8" standalone="yes"?>
<Relationships xmlns="http://schemas.openxmlformats.org/package/2006/relationships"><Relationship Id="rId8" Type="http://schemas.openxmlformats.org/officeDocument/2006/relationships/tags" Target="../tags/tag156.xml"/><Relationship Id="rId13" Type="http://schemas.openxmlformats.org/officeDocument/2006/relationships/notesSlide" Target="../notesSlides/notesSlide10.xml"/><Relationship Id="rId3" Type="http://schemas.openxmlformats.org/officeDocument/2006/relationships/tags" Target="../tags/tag151.xml"/><Relationship Id="rId7" Type="http://schemas.openxmlformats.org/officeDocument/2006/relationships/tags" Target="../tags/tag155.xml"/><Relationship Id="rId12" Type="http://schemas.openxmlformats.org/officeDocument/2006/relationships/slideLayout" Target="../slideLayouts/slideLayout2.xml"/><Relationship Id="rId17" Type="http://schemas.openxmlformats.org/officeDocument/2006/relationships/image" Target="../media/image11.png"/><Relationship Id="rId2" Type="http://schemas.openxmlformats.org/officeDocument/2006/relationships/tags" Target="../tags/tag150.xml"/><Relationship Id="rId16" Type="http://schemas.openxmlformats.org/officeDocument/2006/relationships/image" Target="../media/image6.png"/><Relationship Id="rId1" Type="http://schemas.openxmlformats.org/officeDocument/2006/relationships/tags" Target="../tags/tag149.xml"/><Relationship Id="rId6" Type="http://schemas.openxmlformats.org/officeDocument/2006/relationships/tags" Target="../tags/tag154.xml"/><Relationship Id="rId11" Type="http://schemas.openxmlformats.org/officeDocument/2006/relationships/tags" Target="../tags/tag159.xml"/><Relationship Id="rId5" Type="http://schemas.openxmlformats.org/officeDocument/2006/relationships/tags" Target="../tags/tag153.xml"/><Relationship Id="rId15" Type="http://schemas.openxmlformats.org/officeDocument/2006/relationships/image" Target="../media/image5.png"/><Relationship Id="rId10" Type="http://schemas.openxmlformats.org/officeDocument/2006/relationships/tags" Target="../tags/tag158.xml"/><Relationship Id="rId4" Type="http://schemas.openxmlformats.org/officeDocument/2006/relationships/tags" Target="../tags/tag152.xml"/><Relationship Id="rId9" Type="http://schemas.openxmlformats.org/officeDocument/2006/relationships/tags" Target="../tags/tag157.xml"/><Relationship Id="rId14" Type="http://schemas.openxmlformats.org/officeDocument/2006/relationships/image" Target="../media/image1.jpeg"/></Relationships>
</file>

<file path=ppt/slides/_rels/slide11.xml.rels><?xml version="1.0" encoding="UTF-8" standalone="yes"?>
<Relationships xmlns="http://schemas.openxmlformats.org/package/2006/relationships"><Relationship Id="rId8" Type="http://schemas.openxmlformats.org/officeDocument/2006/relationships/tags" Target="../tags/tag167.xml"/><Relationship Id="rId13" Type="http://schemas.openxmlformats.org/officeDocument/2006/relationships/image" Target="../media/image1.jpeg"/><Relationship Id="rId3" Type="http://schemas.openxmlformats.org/officeDocument/2006/relationships/tags" Target="../tags/tag162.xml"/><Relationship Id="rId7" Type="http://schemas.openxmlformats.org/officeDocument/2006/relationships/tags" Target="../tags/tag166.xml"/><Relationship Id="rId12" Type="http://schemas.openxmlformats.org/officeDocument/2006/relationships/notesSlide" Target="../notesSlides/notesSlide11.xml"/><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tags" Target="../tags/tag165.xml"/><Relationship Id="rId11" Type="http://schemas.openxmlformats.org/officeDocument/2006/relationships/slideLayout" Target="../slideLayouts/slideLayout2.xml"/><Relationship Id="rId5" Type="http://schemas.openxmlformats.org/officeDocument/2006/relationships/tags" Target="../tags/tag164.xml"/><Relationship Id="rId15" Type="http://schemas.openxmlformats.org/officeDocument/2006/relationships/image" Target="../media/image6.png"/><Relationship Id="rId10" Type="http://schemas.openxmlformats.org/officeDocument/2006/relationships/tags" Target="../tags/tag169.xml"/><Relationship Id="rId4" Type="http://schemas.openxmlformats.org/officeDocument/2006/relationships/tags" Target="../tags/tag163.xml"/><Relationship Id="rId9" Type="http://schemas.openxmlformats.org/officeDocument/2006/relationships/tags" Target="../tags/tag168.xml"/><Relationship Id="rId1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tags" Target="../tags/tag177.xml"/><Relationship Id="rId13" Type="http://schemas.openxmlformats.org/officeDocument/2006/relationships/notesSlide" Target="../notesSlides/notesSlide12.xml"/><Relationship Id="rId3" Type="http://schemas.openxmlformats.org/officeDocument/2006/relationships/tags" Target="../tags/tag172.xml"/><Relationship Id="rId7" Type="http://schemas.openxmlformats.org/officeDocument/2006/relationships/tags" Target="../tags/tag176.xml"/><Relationship Id="rId12" Type="http://schemas.openxmlformats.org/officeDocument/2006/relationships/slideLayout" Target="../slideLayouts/slideLayout2.xml"/><Relationship Id="rId17" Type="http://schemas.openxmlformats.org/officeDocument/2006/relationships/image" Target="../media/image12.png"/><Relationship Id="rId2" Type="http://schemas.openxmlformats.org/officeDocument/2006/relationships/tags" Target="../tags/tag171.xml"/><Relationship Id="rId16" Type="http://schemas.openxmlformats.org/officeDocument/2006/relationships/image" Target="../media/image6.png"/><Relationship Id="rId1" Type="http://schemas.openxmlformats.org/officeDocument/2006/relationships/tags" Target="../tags/tag170.xml"/><Relationship Id="rId6" Type="http://schemas.openxmlformats.org/officeDocument/2006/relationships/tags" Target="../tags/tag175.xml"/><Relationship Id="rId11" Type="http://schemas.openxmlformats.org/officeDocument/2006/relationships/tags" Target="../tags/tag180.xml"/><Relationship Id="rId5" Type="http://schemas.openxmlformats.org/officeDocument/2006/relationships/tags" Target="../tags/tag174.xml"/><Relationship Id="rId15" Type="http://schemas.openxmlformats.org/officeDocument/2006/relationships/image" Target="../media/image5.png"/><Relationship Id="rId10" Type="http://schemas.openxmlformats.org/officeDocument/2006/relationships/tags" Target="../tags/tag179.xml"/><Relationship Id="rId4" Type="http://schemas.openxmlformats.org/officeDocument/2006/relationships/tags" Target="../tags/tag173.xml"/><Relationship Id="rId9" Type="http://schemas.openxmlformats.org/officeDocument/2006/relationships/tags" Target="../tags/tag178.xml"/><Relationship Id="rId14" Type="http://schemas.openxmlformats.org/officeDocument/2006/relationships/image" Target="../media/image1.jpeg"/></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13.png"/><Relationship Id="rId3" Type="http://schemas.openxmlformats.org/officeDocument/2006/relationships/tags" Target="../tags/tag183.xml"/><Relationship Id="rId7" Type="http://schemas.openxmlformats.org/officeDocument/2006/relationships/tags" Target="../tags/tag187.xml"/><Relationship Id="rId12" Type="http://schemas.openxmlformats.org/officeDocument/2006/relationships/image" Target="../media/image6.png"/><Relationship Id="rId2" Type="http://schemas.openxmlformats.org/officeDocument/2006/relationships/tags" Target="../tags/tag182.xml"/><Relationship Id="rId1" Type="http://schemas.openxmlformats.org/officeDocument/2006/relationships/tags" Target="../tags/tag181.xml"/><Relationship Id="rId6" Type="http://schemas.openxmlformats.org/officeDocument/2006/relationships/tags" Target="../tags/tag186.xml"/><Relationship Id="rId11" Type="http://schemas.openxmlformats.org/officeDocument/2006/relationships/image" Target="../media/image5.png"/><Relationship Id="rId5" Type="http://schemas.openxmlformats.org/officeDocument/2006/relationships/tags" Target="../tags/tag185.xml"/><Relationship Id="rId10" Type="http://schemas.openxmlformats.org/officeDocument/2006/relationships/image" Target="../media/image1.jpeg"/><Relationship Id="rId4" Type="http://schemas.openxmlformats.org/officeDocument/2006/relationships/tags" Target="../tags/tag184.xml"/><Relationship Id="rId9"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8" Type="http://schemas.openxmlformats.org/officeDocument/2006/relationships/tags" Target="../tags/tag195.xml"/><Relationship Id="rId13" Type="http://schemas.openxmlformats.org/officeDocument/2006/relationships/image" Target="../media/image1.jpeg"/><Relationship Id="rId3" Type="http://schemas.openxmlformats.org/officeDocument/2006/relationships/tags" Target="../tags/tag190.xml"/><Relationship Id="rId7" Type="http://schemas.openxmlformats.org/officeDocument/2006/relationships/tags" Target="../tags/tag194.xml"/><Relationship Id="rId12" Type="http://schemas.openxmlformats.org/officeDocument/2006/relationships/notesSlide" Target="../notesSlides/notesSlide14.xml"/><Relationship Id="rId2" Type="http://schemas.openxmlformats.org/officeDocument/2006/relationships/tags" Target="../tags/tag189.xml"/><Relationship Id="rId16" Type="http://schemas.openxmlformats.org/officeDocument/2006/relationships/image" Target="../media/image4.png"/><Relationship Id="rId1" Type="http://schemas.openxmlformats.org/officeDocument/2006/relationships/tags" Target="../tags/tag188.xml"/><Relationship Id="rId6" Type="http://schemas.openxmlformats.org/officeDocument/2006/relationships/tags" Target="../tags/tag193.xml"/><Relationship Id="rId11" Type="http://schemas.openxmlformats.org/officeDocument/2006/relationships/slideLayout" Target="../slideLayouts/slideLayout1.xml"/><Relationship Id="rId5" Type="http://schemas.openxmlformats.org/officeDocument/2006/relationships/tags" Target="../tags/tag192.xml"/><Relationship Id="rId15" Type="http://schemas.openxmlformats.org/officeDocument/2006/relationships/image" Target="../media/image3.png"/><Relationship Id="rId10" Type="http://schemas.openxmlformats.org/officeDocument/2006/relationships/tags" Target="../tags/tag197.xml"/><Relationship Id="rId4" Type="http://schemas.openxmlformats.org/officeDocument/2006/relationships/tags" Target="../tags/tag191.xml"/><Relationship Id="rId9" Type="http://schemas.openxmlformats.org/officeDocument/2006/relationships/tags" Target="../tags/tag196.xml"/><Relationship Id="rId1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tags" Target="../tags/tag205.xml"/><Relationship Id="rId13" Type="http://schemas.openxmlformats.org/officeDocument/2006/relationships/image" Target="../media/image6.png"/><Relationship Id="rId3" Type="http://schemas.openxmlformats.org/officeDocument/2006/relationships/tags" Target="../tags/tag200.xml"/><Relationship Id="rId7" Type="http://schemas.openxmlformats.org/officeDocument/2006/relationships/tags" Target="../tags/tag204.xml"/><Relationship Id="rId12" Type="http://schemas.openxmlformats.org/officeDocument/2006/relationships/image" Target="../media/image5.png"/><Relationship Id="rId2" Type="http://schemas.openxmlformats.org/officeDocument/2006/relationships/tags" Target="../tags/tag199.xml"/><Relationship Id="rId1" Type="http://schemas.openxmlformats.org/officeDocument/2006/relationships/tags" Target="../tags/tag198.xml"/><Relationship Id="rId6" Type="http://schemas.openxmlformats.org/officeDocument/2006/relationships/tags" Target="../tags/tag203.xml"/><Relationship Id="rId11" Type="http://schemas.openxmlformats.org/officeDocument/2006/relationships/image" Target="../media/image1.jpeg"/><Relationship Id="rId5" Type="http://schemas.openxmlformats.org/officeDocument/2006/relationships/tags" Target="../tags/tag202.xml"/><Relationship Id="rId10" Type="http://schemas.openxmlformats.org/officeDocument/2006/relationships/notesSlide" Target="../notesSlides/notesSlide15.xml"/><Relationship Id="rId4" Type="http://schemas.openxmlformats.org/officeDocument/2006/relationships/tags" Target="../tags/tag201.xml"/><Relationship Id="rId9"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tags" Target="../tags/tag213.xml"/><Relationship Id="rId13" Type="http://schemas.openxmlformats.org/officeDocument/2006/relationships/image" Target="../media/image1.jpeg"/><Relationship Id="rId3" Type="http://schemas.openxmlformats.org/officeDocument/2006/relationships/tags" Target="../tags/tag208.xml"/><Relationship Id="rId7" Type="http://schemas.openxmlformats.org/officeDocument/2006/relationships/tags" Target="../tags/tag212.xml"/><Relationship Id="rId12" Type="http://schemas.openxmlformats.org/officeDocument/2006/relationships/notesSlide" Target="../notesSlides/notesSlide16.xml"/><Relationship Id="rId2" Type="http://schemas.openxmlformats.org/officeDocument/2006/relationships/tags" Target="../tags/tag207.xml"/><Relationship Id="rId16" Type="http://schemas.openxmlformats.org/officeDocument/2006/relationships/image" Target="../media/image14.png"/><Relationship Id="rId1" Type="http://schemas.openxmlformats.org/officeDocument/2006/relationships/tags" Target="../tags/tag206.xml"/><Relationship Id="rId6" Type="http://schemas.openxmlformats.org/officeDocument/2006/relationships/tags" Target="../tags/tag211.xml"/><Relationship Id="rId11" Type="http://schemas.openxmlformats.org/officeDocument/2006/relationships/slideLayout" Target="../slideLayouts/slideLayout2.xml"/><Relationship Id="rId5" Type="http://schemas.openxmlformats.org/officeDocument/2006/relationships/tags" Target="../tags/tag210.xml"/><Relationship Id="rId15" Type="http://schemas.openxmlformats.org/officeDocument/2006/relationships/image" Target="../media/image6.png"/><Relationship Id="rId10" Type="http://schemas.openxmlformats.org/officeDocument/2006/relationships/tags" Target="../tags/tag215.xml"/><Relationship Id="rId4" Type="http://schemas.openxmlformats.org/officeDocument/2006/relationships/tags" Target="../tags/tag209.xml"/><Relationship Id="rId9" Type="http://schemas.openxmlformats.org/officeDocument/2006/relationships/tags" Target="../tags/tag214.xml"/><Relationship Id="rId1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tags" Target="../tags/tag223.xml"/><Relationship Id="rId13" Type="http://schemas.openxmlformats.org/officeDocument/2006/relationships/image" Target="../media/image1.jpeg"/><Relationship Id="rId3" Type="http://schemas.openxmlformats.org/officeDocument/2006/relationships/tags" Target="../tags/tag218.xml"/><Relationship Id="rId7" Type="http://schemas.openxmlformats.org/officeDocument/2006/relationships/tags" Target="../tags/tag222.xml"/><Relationship Id="rId12" Type="http://schemas.openxmlformats.org/officeDocument/2006/relationships/notesSlide" Target="../notesSlides/notesSlide17.xml"/><Relationship Id="rId2" Type="http://schemas.openxmlformats.org/officeDocument/2006/relationships/tags" Target="../tags/tag217.xml"/><Relationship Id="rId16" Type="http://schemas.openxmlformats.org/officeDocument/2006/relationships/image" Target="../media/image4.png"/><Relationship Id="rId1" Type="http://schemas.openxmlformats.org/officeDocument/2006/relationships/tags" Target="../tags/tag216.xml"/><Relationship Id="rId6" Type="http://schemas.openxmlformats.org/officeDocument/2006/relationships/tags" Target="../tags/tag221.xml"/><Relationship Id="rId11" Type="http://schemas.openxmlformats.org/officeDocument/2006/relationships/slideLayout" Target="../slideLayouts/slideLayout1.xml"/><Relationship Id="rId5" Type="http://schemas.openxmlformats.org/officeDocument/2006/relationships/tags" Target="../tags/tag220.xml"/><Relationship Id="rId15" Type="http://schemas.openxmlformats.org/officeDocument/2006/relationships/image" Target="../media/image3.png"/><Relationship Id="rId10" Type="http://schemas.openxmlformats.org/officeDocument/2006/relationships/tags" Target="../tags/tag225.xml"/><Relationship Id="rId4" Type="http://schemas.openxmlformats.org/officeDocument/2006/relationships/tags" Target="../tags/tag219.xml"/><Relationship Id="rId9" Type="http://schemas.openxmlformats.org/officeDocument/2006/relationships/tags" Target="../tags/tag224.xml"/><Relationship Id="rId1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tags" Target="../tags/tag233.xml"/><Relationship Id="rId13" Type="http://schemas.openxmlformats.org/officeDocument/2006/relationships/notesSlide" Target="../notesSlides/notesSlide18.xml"/><Relationship Id="rId3" Type="http://schemas.openxmlformats.org/officeDocument/2006/relationships/tags" Target="../tags/tag228.xml"/><Relationship Id="rId7" Type="http://schemas.openxmlformats.org/officeDocument/2006/relationships/tags" Target="../tags/tag232.xml"/><Relationship Id="rId12" Type="http://schemas.openxmlformats.org/officeDocument/2006/relationships/slideLayout" Target="../slideLayouts/slideLayout2.xml"/><Relationship Id="rId17" Type="http://schemas.openxmlformats.org/officeDocument/2006/relationships/image" Target="../media/image15.png"/><Relationship Id="rId2" Type="http://schemas.openxmlformats.org/officeDocument/2006/relationships/tags" Target="../tags/tag227.xml"/><Relationship Id="rId16" Type="http://schemas.openxmlformats.org/officeDocument/2006/relationships/image" Target="../media/image6.png"/><Relationship Id="rId1" Type="http://schemas.openxmlformats.org/officeDocument/2006/relationships/tags" Target="../tags/tag226.xml"/><Relationship Id="rId6" Type="http://schemas.openxmlformats.org/officeDocument/2006/relationships/tags" Target="../tags/tag231.xml"/><Relationship Id="rId11" Type="http://schemas.openxmlformats.org/officeDocument/2006/relationships/tags" Target="../tags/tag236.xml"/><Relationship Id="rId5" Type="http://schemas.openxmlformats.org/officeDocument/2006/relationships/tags" Target="../tags/tag230.xml"/><Relationship Id="rId15" Type="http://schemas.openxmlformats.org/officeDocument/2006/relationships/image" Target="../media/image5.png"/><Relationship Id="rId10" Type="http://schemas.openxmlformats.org/officeDocument/2006/relationships/tags" Target="../tags/tag235.xml"/><Relationship Id="rId4" Type="http://schemas.openxmlformats.org/officeDocument/2006/relationships/tags" Target="../tags/tag229.xml"/><Relationship Id="rId9" Type="http://schemas.openxmlformats.org/officeDocument/2006/relationships/tags" Target="../tags/tag234.xml"/><Relationship Id="rId14" Type="http://schemas.openxmlformats.org/officeDocument/2006/relationships/image" Target="../media/image1.jpeg"/></Relationships>
</file>

<file path=ppt/slides/_rels/slide19.xml.rels><?xml version="1.0" encoding="UTF-8" standalone="yes"?>
<Relationships xmlns="http://schemas.openxmlformats.org/package/2006/relationships"><Relationship Id="rId8" Type="http://schemas.openxmlformats.org/officeDocument/2006/relationships/tags" Target="../tags/tag244.xml"/><Relationship Id="rId13" Type="http://schemas.openxmlformats.org/officeDocument/2006/relationships/image" Target="../media/image6.png"/><Relationship Id="rId3" Type="http://schemas.openxmlformats.org/officeDocument/2006/relationships/tags" Target="../tags/tag239.xml"/><Relationship Id="rId7" Type="http://schemas.openxmlformats.org/officeDocument/2006/relationships/tags" Target="../tags/tag243.xml"/><Relationship Id="rId12" Type="http://schemas.openxmlformats.org/officeDocument/2006/relationships/image" Target="../media/image5.png"/><Relationship Id="rId2" Type="http://schemas.openxmlformats.org/officeDocument/2006/relationships/tags" Target="../tags/tag238.xml"/><Relationship Id="rId1" Type="http://schemas.openxmlformats.org/officeDocument/2006/relationships/tags" Target="../tags/tag237.xml"/><Relationship Id="rId6" Type="http://schemas.openxmlformats.org/officeDocument/2006/relationships/tags" Target="../tags/tag242.xml"/><Relationship Id="rId11" Type="http://schemas.openxmlformats.org/officeDocument/2006/relationships/image" Target="../media/image1.jpeg"/><Relationship Id="rId5" Type="http://schemas.openxmlformats.org/officeDocument/2006/relationships/tags" Target="../tags/tag241.xml"/><Relationship Id="rId15" Type="http://schemas.openxmlformats.org/officeDocument/2006/relationships/image" Target="../media/image17.png"/><Relationship Id="rId10" Type="http://schemas.openxmlformats.org/officeDocument/2006/relationships/notesSlide" Target="../notesSlides/notesSlide19.xml"/><Relationship Id="rId4" Type="http://schemas.openxmlformats.org/officeDocument/2006/relationships/tags" Target="../tags/tag240.xml"/><Relationship Id="rId9" Type="http://schemas.openxmlformats.org/officeDocument/2006/relationships/slideLayout" Target="../slideLayouts/slideLayout2.xml"/><Relationship Id="rId14"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tags" Target="../tags/tag75.xml"/><Relationship Id="rId13" Type="http://schemas.openxmlformats.org/officeDocument/2006/relationships/image" Target="../media/image3.png"/><Relationship Id="rId3" Type="http://schemas.openxmlformats.org/officeDocument/2006/relationships/tags" Target="../tags/tag70.xml"/><Relationship Id="rId7" Type="http://schemas.openxmlformats.org/officeDocument/2006/relationships/tags" Target="../tags/tag74.xml"/><Relationship Id="rId12" Type="http://schemas.openxmlformats.org/officeDocument/2006/relationships/image" Target="../media/image2.png"/><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tags" Target="../tags/tag73.xml"/><Relationship Id="rId11" Type="http://schemas.openxmlformats.org/officeDocument/2006/relationships/image" Target="../media/image1.jpeg"/><Relationship Id="rId5" Type="http://schemas.openxmlformats.org/officeDocument/2006/relationships/tags" Target="../tags/tag72.xml"/><Relationship Id="rId10" Type="http://schemas.openxmlformats.org/officeDocument/2006/relationships/notesSlide" Target="../notesSlides/notesSlide2.xml"/><Relationship Id="rId4" Type="http://schemas.openxmlformats.org/officeDocument/2006/relationships/tags" Target="../tags/tag71.xml"/><Relationship Id="rId9"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83.xml"/><Relationship Id="rId13" Type="http://schemas.openxmlformats.org/officeDocument/2006/relationships/tags" Target="../tags/tag88.xml"/><Relationship Id="rId18" Type="http://schemas.openxmlformats.org/officeDocument/2006/relationships/tags" Target="../tags/tag93.xml"/><Relationship Id="rId3" Type="http://schemas.openxmlformats.org/officeDocument/2006/relationships/tags" Target="../tags/tag78.xml"/><Relationship Id="rId21" Type="http://schemas.openxmlformats.org/officeDocument/2006/relationships/image" Target="../media/image1.jpeg"/><Relationship Id="rId7" Type="http://schemas.openxmlformats.org/officeDocument/2006/relationships/tags" Target="../tags/tag82.xml"/><Relationship Id="rId12" Type="http://schemas.openxmlformats.org/officeDocument/2006/relationships/tags" Target="../tags/tag87.xml"/><Relationship Id="rId17" Type="http://schemas.openxmlformats.org/officeDocument/2006/relationships/tags" Target="../tags/tag92.xml"/><Relationship Id="rId2" Type="http://schemas.openxmlformats.org/officeDocument/2006/relationships/tags" Target="../tags/tag77.xml"/><Relationship Id="rId16" Type="http://schemas.openxmlformats.org/officeDocument/2006/relationships/tags" Target="../tags/tag91.xml"/><Relationship Id="rId20" Type="http://schemas.openxmlformats.org/officeDocument/2006/relationships/notesSlide" Target="../notesSlides/notesSlide3.xml"/><Relationship Id="rId1" Type="http://schemas.openxmlformats.org/officeDocument/2006/relationships/tags" Target="../tags/tag76.xml"/><Relationship Id="rId6" Type="http://schemas.openxmlformats.org/officeDocument/2006/relationships/tags" Target="../tags/tag81.xml"/><Relationship Id="rId11" Type="http://schemas.openxmlformats.org/officeDocument/2006/relationships/tags" Target="../tags/tag86.xml"/><Relationship Id="rId5" Type="http://schemas.openxmlformats.org/officeDocument/2006/relationships/tags" Target="../tags/tag80.xml"/><Relationship Id="rId15" Type="http://schemas.openxmlformats.org/officeDocument/2006/relationships/tags" Target="../tags/tag90.xml"/><Relationship Id="rId23" Type="http://schemas.openxmlformats.org/officeDocument/2006/relationships/image" Target="../media/image3.png"/><Relationship Id="rId10" Type="http://schemas.openxmlformats.org/officeDocument/2006/relationships/tags" Target="../tags/tag85.xml"/><Relationship Id="rId19" Type="http://schemas.openxmlformats.org/officeDocument/2006/relationships/slideLayout" Target="../slideLayouts/slideLayout1.xml"/><Relationship Id="rId4" Type="http://schemas.openxmlformats.org/officeDocument/2006/relationships/tags" Target="../tags/tag79.xml"/><Relationship Id="rId9" Type="http://schemas.openxmlformats.org/officeDocument/2006/relationships/tags" Target="../tags/tag84.xml"/><Relationship Id="rId14" Type="http://schemas.openxmlformats.org/officeDocument/2006/relationships/tags" Target="../tags/tag89.xml"/><Relationship Id="rId22"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image" Target="../media/image1.jpeg"/><Relationship Id="rId3" Type="http://schemas.openxmlformats.org/officeDocument/2006/relationships/tags" Target="../tags/tag96.xml"/><Relationship Id="rId7" Type="http://schemas.openxmlformats.org/officeDocument/2006/relationships/tags" Target="../tags/tag100.xml"/><Relationship Id="rId12" Type="http://schemas.openxmlformats.org/officeDocument/2006/relationships/notesSlide" Target="../notesSlides/notesSlide4.xml"/><Relationship Id="rId2" Type="http://schemas.openxmlformats.org/officeDocument/2006/relationships/tags" Target="../tags/tag95.xml"/><Relationship Id="rId16" Type="http://schemas.openxmlformats.org/officeDocument/2006/relationships/image" Target="../media/image4.png"/><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slideLayout" Target="../slideLayouts/slideLayout1.xml"/><Relationship Id="rId5" Type="http://schemas.openxmlformats.org/officeDocument/2006/relationships/tags" Target="../tags/tag98.xml"/><Relationship Id="rId15" Type="http://schemas.openxmlformats.org/officeDocument/2006/relationships/image" Target="../media/image3.png"/><Relationship Id="rId10" Type="http://schemas.openxmlformats.org/officeDocument/2006/relationships/tags" Target="../tags/tag103.xml"/><Relationship Id="rId4" Type="http://schemas.openxmlformats.org/officeDocument/2006/relationships/tags" Target="../tags/tag97.xml"/><Relationship Id="rId9" Type="http://schemas.openxmlformats.org/officeDocument/2006/relationships/tags" Target="../tags/tag102.xml"/><Relationship Id="rId1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tags" Target="../tags/tag111.xml"/><Relationship Id="rId13" Type="http://schemas.openxmlformats.org/officeDocument/2006/relationships/notesSlide" Target="../notesSlides/notesSlide5.xml"/><Relationship Id="rId3" Type="http://schemas.openxmlformats.org/officeDocument/2006/relationships/tags" Target="../tags/tag106.xml"/><Relationship Id="rId7" Type="http://schemas.openxmlformats.org/officeDocument/2006/relationships/tags" Target="../tags/tag110.xml"/><Relationship Id="rId12" Type="http://schemas.openxmlformats.org/officeDocument/2006/relationships/slideLayout" Target="../slideLayouts/slideLayout1.xml"/><Relationship Id="rId17" Type="http://schemas.openxmlformats.org/officeDocument/2006/relationships/image" Target="../media/image7.png"/><Relationship Id="rId2" Type="http://schemas.openxmlformats.org/officeDocument/2006/relationships/tags" Target="../tags/tag105.xml"/><Relationship Id="rId16" Type="http://schemas.openxmlformats.org/officeDocument/2006/relationships/image" Target="../media/image6.png"/><Relationship Id="rId1" Type="http://schemas.openxmlformats.org/officeDocument/2006/relationships/tags" Target="../tags/tag104.xml"/><Relationship Id="rId6" Type="http://schemas.openxmlformats.org/officeDocument/2006/relationships/tags" Target="../tags/tag109.xml"/><Relationship Id="rId11" Type="http://schemas.openxmlformats.org/officeDocument/2006/relationships/tags" Target="../tags/tag114.xml"/><Relationship Id="rId5" Type="http://schemas.openxmlformats.org/officeDocument/2006/relationships/tags" Target="../tags/tag108.xml"/><Relationship Id="rId15" Type="http://schemas.openxmlformats.org/officeDocument/2006/relationships/image" Target="../media/image5.png"/><Relationship Id="rId10" Type="http://schemas.openxmlformats.org/officeDocument/2006/relationships/tags" Target="../tags/tag113.xml"/><Relationship Id="rId4" Type="http://schemas.openxmlformats.org/officeDocument/2006/relationships/tags" Target="../tags/tag107.xml"/><Relationship Id="rId9" Type="http://schemas.openxmlformats.org/officeDocument/2006/relationships/tags" Target="../tags/tag112.xml"/><Relationship Id="rId1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8.png"/><Relationship Id="rId3" Type="http://schemas.openxmlformats.org/officeDocument/2006/relationships/tags" Target="../tags/tag117.xml"/><Relationship Id="rId7" Type="http://schemas.openxmlformats.org/officeDocument/2006/relationships/tags" Target="../tags/tag121.xml"/><Relationship Id="rId12" Type="http://schemas.openxmlformats.org/officeDocument/2006/relationships/image" Target="../media/image6.png"/><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tags" Target="../tags/tag120.xml"/><Relationship Id="rId11" Type="http://schemas.openxmlformats.org/officeDocument/2006/relationships/image" Target="../media/image5.png"/><Relationship Id="rId5" Type="http://schemas.openxmlformats.org/officeDocument/2006/relationships/tags" Target="../tags/tag119.xml"/><Relationship Id="rId10" Type="http://schemas.openxmlformats.org/officeDocument/2006/relationships/image" Target="../media/image1.jpeg"/><Relationship Id="rId4" Type="http://schemas.openxmlformats.org/officeDocument/2006/relationships/tags" Target="../tags/tag118.xml"/><Relationship Id="rId9"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tags" Target="../tags/tag129.xml"/><Relationship Id="rId13" Type="http://schemas.openxmlformats.org/officeDocument/2006/relationships/image" Target="../media/image6.png"/><Relationship Id="rId3" Type="http://schemas.openxmlformats.org/officeDocument/2006/relationships/tags" Target="../tags/tag124.xml"/><Relationship Id="rId7" Type="http://schemas.openxmlformats.org/officeDocument/2006/relationships/tags" Target="../tags/tag128.xml"/><Relationship Id="rId12" Type="http://schemas.openxmlformats.org/officeDocument/2006/relationships/image" Target="../media/image5.png"/><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tags" Target="../tags/tag127.xml"/><Relationship Id="rId11" Type="http://schemas.openxmlformats.org/officeDocument/2006/relationships/image" Target="../media/image1.jpeg"/><Relationship Id="rId5" Type="http://schemas.openxmlformats.org/officeDocument/2006/relationships/tags" Target="../tags/tag126.xml"/><Relationship Id="rId10" Type="http://schemas.openxmlformats.org/officeDocument/2006/relationships/notesSlide" Target="../notesSlides/notesSlide7.xml"/><Relationship Id="rId4" Type="http://schemas.openxmlformats.org/officeDocument/2006/relationships/tags" Target="../tags/tag125.xml"/><Relationship Id="rId9" Type="http://schemas.openxmlformats.org/officeDocument/2006/relationships/slideLayout" Target="../slideLayouts/slideLayout2.xml"/><Relationship Id="rId14"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tags" Target="../tags/tag137.xml"/><Relationship Id="rId13" Type="http://schemas.openxmlformats.org/officeDocument/2006/relationships/image" Target="../media/image5.png"/><Relationship Id="rId3" Type="http://schemas.openxmlformats.org/officeDocument/2006/relationships/tags" Target="../tags/tag132.xml"/><Relationship Id="rId7" Type="http://schemas.openxmlformats.org/officeDocument/2006/relationships/tags" Target="../tags/tag136.xml"/><Relationship Id="rId12" Type="http://schemas.openxmlformats.org/officeDocument/2006/relationships/image" Target="../media/image1.jpeg"/><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tags" Target="../tags/tag135.xml"/><Relationship Id="rId11" Type="http://schemas.openxmlformats.org/officeDocument/2006/relationships/notesSlide" Target="../notesSlides/notesSlide8.xml"/><Relationship Id="rId5" Type="http://schemas.openxmlformats.org/officeDocument/2006/relationships/tags" Target="../tags/tag134.xml"/><Relationship Id="rId15" Type="http://schemas.openxmlformats.org/officeDocument/2006/relationships/image" Target="../media/image10.png"/><Relationship Id="rId10" Type="http://schemas.openxmlformats.org/officeDocument/2006/relationships/slideLayout" Target="../slideLayouts/slideLayout2.xml"/><Relationship Id="rId4" Type="http://schemas.openxmlformats.org/officeDocument/2006/relationships/tags" Target="../tags/tag133.xml"/><Relationship Id="rId9" Type="http://schemas.openxmlformats.org/officeDocument/2006/relationships/tags" Target="../tags/tag138.xml"/><Relationship Id="rId1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tags" Target="../tags/tag146.xml"/><Relationship Id="rId13" Type="http://schemas.openxmlformats.org/officeDocument/2006/relationships/image" Target="../media/image1.jpeg"/><Relationship Id="rId3" Type="http://schemas.openxmlformats.org/officeDocument/2006/relationships/tags" Target="../tags/tag141.xml"/><Relationship Id="rId7" Type="http://schemas.openxmlformats.org/officeDocument/2006/relationships/tags" Target="../tags/tag145.xml"/><Relationship Id="rId12" Type="http://schemas.openxmlformats.org/officeDocument/2006/relationships/notesSlide" Target="../notesSlides/notesSlide9.xml"/><Relationship Id="rId2" Type="http://schemas.openxmlformats.org/officeDocument/2006/relationships/tags" Target="../tags/tag140.xml"/><Relationship Id="rId16" Type="http://schemas.openxmlformats.org/officeDocument/2006/relationships/image" Target="../media/image4.png"/><Relationship Id="rId1" Type="http://schemas.openxmlformats.org/officeDocument/2006/relationships/tags" Target="../tags/tag139.xml"/><Relationship Id="rId6" Type="http://schemas.openxmlformats.org/officeDocument/2006/relationships/tags" Target="../tags/tag144.xml"/><Relationship Id="rId11" Type="http://schemas.openxmlformats.org/officeDocument/2006/relationships/slideLayout" Target="../slideLayouts/slideLayout1.xml"/><Relationship Id="rId5" Type="http://schemas.openxmlformats.org/officeDocument/2006/relationships/tags" Target="../tags/tag143.xml"/><Relationship Id="rId15" Type="http://schemas.openxmlformats.org/officeDocument/2006/relationships/image" Target="../media/image3.png"/><Relationship Id="rId10" Type="http://schemas.openxmlformats.org/officeDocument/2006/relationships/tags" Target="../tags/tag148.xml"/><Relationship Id="rId4" Type="http://schemas.openxmlformats.org/officeDocument/2006/relationships/tags" Target="../tags/tag142.xml"/><Relationship Id="rId9" Type="http://schemas.openxmlformats.org/officeDocument/2006/relationships/tags" Target="../tags/tag147.xml"/><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7"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8" name="PA-文本框 17"/>
          <p:cNvSpPr txBox="1"/>
          <p:nvPr>
            <p:custDataLst>
              <p:tags r:id="rId2"/>
            </p:custDataLst>
          </p:nvPr>
        </p:nvSpPr>
        <p:spPr>
          <a:xfrm>
            <a:off x="0" y="1262380"/>
            <a:ext cx="12192000" cy="1446550"/>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zh-CN" altLang="en-US" sz="8800" dirty="0">
                <a:solidFill>
                  <a:schemeClr val="accent3"/>
                </a:solidFill>
                <a:effectLst/>
                <a:latin typeface="汉仪菱心体简" pitchFamily="49" charset="-122"/>
                <a:ea typeface="汉仪菱心体简" pitchFamily="49" charset="-122"/>
                <a:cs typeface="+mn-ea"/>
                <a:sym typeface="微软雅黑" panose="020B0503020204020204" pitchFamily="34" charset="-122"/>
              </a:rPr>
              <a:t>校园法制安全</a:t>
            </a:r>
          </a:p>
        </p:txBody>
      </p:sp>
      <p:sp>
        <p:nvSpPr>
          <p:cNvPr id="21" name="PA-文本框 20"/>
          <p:cNvSpPr txBox="1"/>
          <p:nvPr>
            <p:custDataLst>
              <p:tags r:id="rId3"/>
            </p:custDataLst>
          </p:nvPr>
        </p:nvSpPr>
        <p:spPr>
          <a:xfrm>
            <a:off x="2743200" y="2773045"/>
            <a:ext cx="6705600" cy="510540"/>
          </a:xfrm>
          <a:prstGeom prst="roundRect">
            <a:avLst/>
          </a:prstGeom>
          <a:noFill/>
          <a:ln w="19050">
            <a:solidFill>
              <a:schemeClr val="accent3">
                <a:lumMod val="50000"/>
              </a:schemeClr>
            </a:solidFill>
          </a:ln>
        </p:spPr>
        <p:txBody>
          <a:bodyPr wrap="square">
            <a:spAutoFit/>
          </a:bodyPr>
          <a:lstStyle/>
          <a:p>
            <a:pPr algn="dist"/>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安全教育校园法制教育汇报宣传</a:t>
            </a:r>
          </a:p>
        </p:txBody>
      </p:sp>
      <p:sp>
        <p:nvSpPr>
          <p:cNvPr id="24" name="PA-文本框 23"/>
          <p:cNvSpPr txBox="1"/>
          <p:nvPr>
            <p:custDataLst>
              <p:tags r:id="rId4"/>
            </p:custDataLst>
          </p:nvPr>
        </p:nvSpPr>
        <p:spPr>
          <a:xfrm>
            <a:off x="3143955" y="3612820"/>
            <a:ext cx="5904089" cy="338554"/>
          </a:xfrm>
          <a:prstGeom prst="rect">
            <a:avLst/>
          </a:prstGeom>
          <a:noFill/>
        </p:spPr>
        <p:txBody>
          <a:bodyPr wrap="square" rtlCol="0">
            <a:spAutoFit/>
          </a:bodyPr>
          <a:lstStyle/>
          <a:p>
            <a:pPr algn="dist"/>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增强学生</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法制意识</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营造校园</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安全环境</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800" decel="100000"/>
                                        <p:tgtEl>
                                          <p:spTgt spid="18"/>
                                        </p:tgtEl>
                                      </p:cBhvr>
                                    </p:animEffect>
                                    <p:anim calcmode="lin" valueType="num">
                                      <p:cBhvr>
                                        <p:cTn id="8" dur="800" decel="100000" fill="hold"/>
                                        <p:tgtEl>
                                          <p:spTgt spid="18"/>
                                        </p:tgtEl>
                                        <p:attrNameLst>
                                          <p:attrName>style.rotation</p:attrName>
                                        </p:attrNameLst>
                                      </p:cBhvr>
                                      <p:tavLst>
                                        <p:tav tm="0">
                                          <p:val>
                                            <p:fltVal val="-90"/>
                                          </p:val>
                                        </p:tav>
                                        <p:tav tm="100000">
                                          <p:val>
                                            <p:fltVal val="0"/>
                                          </p:val>
                                        </p:tav>
                                      </p:tavLst>
                                    </p:anim>
                                    <p:anim calcmode="lin" valueType="num">
                                      <p:cBhvr>
                                        <p:cTn id="9" dur="800" decel="100000" fill="hold"/>
                                        <p:tgtEl>
                                          <p:spTgt spid="18"/>
                                        </p:tgtEl>
                                        <p:attrNameLst>
                                          <p:attrName>ppt_x</p:attrName>
                                        </p:attrNameLst>
                                      </p:cBhvr>
                                      <p:tavLst>
                                        <p:tav tm="0">
                                          <p:val>
                                            <p:strVal val="#ppt_x+0.4"/>
                                          </p:val>
                                        </p:tav>
                                        <p:tav tm="100000">
                                          <p:val>
                                            <p:strVal val="#ppt_x-0.05"/>
                                          </p:val>
                                        </p:tav>
                                      </p:tavLst>
                                    </p:anim>
                                    <p:anim calcmode="lin" valueType="num">
                                      <p:cBhvr>
                                        <p:cTn id="10" dur="800" decel="100000" fill="hold"/>
                                        <p:tgtEl>
                                          <p:spTgt spid="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800" decel="100000"/>
                                        <p:tgtEl>
                                          <p:spTgt spid="21"/>
                                        </p:tgtEl>
                                      </p:cBhvr>
                                    </p:animEffect>
                                    <p:anim calcmode="lin" valueType="num">
                                      <p:cBhvr>
                                        <p:cTn id="17" dur="800" decel="100000" fill="hold"/>
                                        <p:tgtEl>
                                          <p:spTgt spid="21"/>
                                        </p:tgtEl>
                                        <p:attrNameLst>
                                          <p:attrName>style.rotation</p:attrName>
                                        </p:attrNameLst>
                                      </p:cBhvr>
                                      <p:tavLst>
                                        <p:tav tm="0">
                                          <p:val>
                                            <p:fltVal val="-90"/>
                                          </p:val>
                                        </p:tav>
                                        <p:tav tm="100000">
                                          <p:val>
                                            <p:fltVal val="0"/>
                                          </p:val>
                                        </p:tav>
                                      </p:tavLst>
                                    </p:anim>
                                    <p:anim calcmode="lin" valueType="num">
                                      <p:cBhvr>
                                        <p:cTn id="18" dur="800" decel="100000" fill="hold"/>
                                        <p:tgtEl>
                                          <p:spTgt spid="21"/>
                                        </p:tgtEl>
                                        <p:attrNameLst>
                                          <p:attrName>ppt_x</p:attrName>
                                        </p:attrNameLst>
                                      </p:cBhvr>
                                      <p:tavLst>
                                        <p:tav tm="0">
                                          <p:val>
                                            <p:strVal val="#ppt_x+0.4"/>
                                          </p:val>
                                        </p:tav>
                                        <p:tav tm="100000">
                                          <p:val>
                                            <p:strVal val="#ppt_x-0.05"/>
                                          </p:val>
                                        </p:tav>
                                      </p:tavLst>
                                    </p:anim>
                                    <p:anim calcmode="lin" valueType="num">
                                      <p:cBhvr>
                                        <p:cTn id="19" dur="800" decel="100000" fill="hold"/>
                                        <p:tgtEl>
                                          <p:spTgt spid="21"/>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21"/>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21"/>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800" decel="100000"/>
                                        <p:tgtEl>
                                          <p:spTgt spid="24"/>
                                        </p:tgtEl>
                                      </p:cBhvr>
                                    </p:animEffect>
                                    <p:anim calcmode="lin" valueType="num">
                                      <p:cBhvr>
                                        <p:cTn id="26" dur="800" decel="100000" fill="hold"/>
                                        <p:tgtEl>
                                          <p:spTgt spid="24"/>
                                        </p:tgtEl>
                                        <p:attrNameLst>
                                          <p:attrName>style.rotation</p:attrName>
                                        </p:attrNameLst>
                                      </p:cBhvr>
                                      <p:tavLst>
                                        <p:tav tm="0">
                                          <p:val>
                                            <p:fltVal val="-90"/>
                                          </p:val>
                                        </p:tav>
                                        <p:tav tm="100000">
                                          <p:val>
                                            <p:fltVal val="0"/>
                                          </p:val>
                                        </p:tav>
                                      </p:tavLst>
                                    </p:anim>
                                    <p:anim calcmode="lin" valueType="num">
                                      <p:cBhvr>
                                        <p:cTn id="27" dur="800" decel="100000" fill="hold"/>
                                        <p:tgtEl>
                                          <p:spTgt spid="24"/>
                                        </p:tgtEl>
                                        <p:attrNameLst>
                                          <p:attrName>ppt_x</p:attrName>
                                        </p:attrNameLst>
                                      </p:cBhvr>
                                      <p:tavLst>
                                        <p:tav tm="0">
                                          <p:val>
                                            <p:strVal val="#ppt_x+0.4"/>
                                          </p:val>
                                        </p:tav>
                                        <p:tav tm="100000">
                                          <p:val>
                                            <p:strVal val="#ppt_x-0.05"/>
                                          </p:val>
                                        </p:tav>
                                      </p:tavLst>
                                    </p:anim>
                                    <p:anim calcmode="lin" valueType="num">
                                      <p:cBhvr>
                                        <p:cTn id="28" dur="800" decel="100000" fill="hold"/>
                                        <p:tgtEl>
                                          <p:spTgt spid="24"/>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24"/>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2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animBg="1"/>
      <p:bldP spid="2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208915" y="93345"/>
            <a:ext cx="11710035" cy="6637655"/>
            <a:chOff x="402336" y="419989"/>
            <a:chExt cx="11356848" cy="5980811"/>
          </a:xfrm>
        </p:grpSpPr>
        <p:pic>
          <p:nvPicPr>
            <p:cNvPr id="2" name="PA-图片 1"/>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0" name="PA-图片 9"/>
            <p:cNvPicPr>
              <a:picLocks noChangeAspect="1"/>
            </p:cNvPicPr>
            <p:nvPr>
              <p:custDataLst>
                <p:tags r:id="rId11"/>
              </p:custDataLst>
            </p:nvPr>
          </p:nvPicPr>
          <p:blipFill>
            <a:blip r:embed="rId16"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3" name="PA-1022134"/>
          <p:cNvSpPr/>
          <p:nvPr>
            <p:custDataLst>
              <p:tags r:id="rId3"/>
            </p:custDataLst>
          </p:nvPr>
        </p:nvSpPr>
        <p:spPr>
          <a:xfrm>
            <a:off x="1317102" y="2867331"/>
            <a:ext cx="5799979" cy="2951898"/>
          </a:xfrm>
          <a:prstGeom prst="rect">
            <a:avLst/>
          </a:prstGeom>
          <a:ln w="31750">
            <a:solidFill>
              <a:schemeClr val="accent3">
                <a:lumMod val="50000"/>
              </a:schemeClr>
            </a:solidFill>
          </a:ln>
        </p:spPr>
        <p:txBody>
          <a:bodyPr wrap="square">
            <a:spAutoFit/>
          </a:bodyPr>
          <a:lstStyle/>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（一）扰乱机关、团体、企业、事业单位的秩序，致使工作、生产、营业、医疗、教学、科研不能正常进行，尚未造成严重损失的；</a:t>
            </a:r>
            <a:endParaRPr lang="en-US" altLang="zh-CN"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（二）扰乱车站、码头、民用航空站、市场、商场、公园、影剧院、娱乐场、运动场、展览馆或者其他公共场所的秩序的；</a:t>
            </a:r>
            <a:endParaRPr lang="en-US" altLang="zh-CN" dirty="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 name="PA-文本框 5"/>
          <p:cNvSpPr txBox="1"/>
          <p:nvPr>
            <p:custDataLst>
              <p:tags r:id="rId4"/>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治安管理处罚条例（摘录）</a:t>
            </a:r>
          </a:p>
        </p:txBody>
      </p:sp>
      <p:sp>
        <p:nvSpPr>
          <p:cNvPr id="9" name="PA-文本框 8"/>
          <p:cNvSpPr txBox="1"/>
          <p:nvPr>
            <p:custDataLst>
              <p:tags r:id="rId5"/>
            </p:custDataLst>
          </p:nvPr>
        </p:nvSpPr>
        <p:spPr>
          <a:xfrm>
            <a:off x="1216065" y="1553432"/>
            <a:ext cx="9759869" cy="961289"/>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第十九条　有下列扰乱公共秩序行为之一，尚不够刑事处罚的，处十五日以下拘留、二百元以下罚款或者警告：</a:t>
            </a:r>
          </a:p>
        </p:txBody>
      </p:sp>
      <p:pic>
        <p:nvPicPr>
          <p:cNvPr id="11" name="PA-图片 10"/>
          <p:cNvPicPr>
            <a:picLocks noChangeAspect="1"/>
          </p:cNvPicPr>
          <p:nvPr>
            <p:custDataLst>
              <p:tags r:id="rId6"/>
            </p:custDataLst>
          </p:nvPr>
        </p:nvPicPr>
        <p:blipFill>
          <a:blip r:embed="rId17" cstate="email">
            <a:extLst>
              <a:ext uri="{28A0092B-C50C-407E-A947-70E740481C1C}">
                <a14:useLocalDpi xmlns:a14="http://schemas.microsoft.com/office/drawing/2010/main"/>
              </a:ext>
            </a:extLst>
          </a:blip>
          <a:stretch>
            <a:fillRect/>
          </a:stretch>
        </p:blipFill>
        <p:spPr>
          <a:xfrm>
            <a:off x="7493000" y="2687955"/>
            <a:ext cx="3785870" cy="3131185"/>
          </a:xfrm>
          <a:prstGeom prst="rect">
            <a:avLst/>
          </a:prstGeom>
        </p:spPr>
      </p:pic>
      <p:sp>
        <p:nvSpPr>
          <p:cNvPr id="12" name="PA-文本框 8"/>
          <p:cNvSpPr txBox="1"/>
          <p:nvPr>
            <p:custDataLst>
              <p:tags r:id="rId7"/>
            </p:custDataLst>
          </p:nvPr>
        </p:nvSpPr>
        <p:spPr>
          <a:xfrm>
            <a:off x="1216065" y="1553432"/>
            <a:ext cx="9759869" cy="961289"/>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第十九条　有下列扰乱公共秩序行为之一，尚不够刑事处罚的，处十五日以下拘留、二百元以下罚款或者警告：</a:t>
            </a:r>
          </a:p>
        </p:txBody>
      </p:sp>
      <p:sp>
        <p:nvSpPr>
          <p:cNvPr id="13" name="PA-文本框 8"/>
          <p:cNvSpPr txBox="1"/>
          <p:nvPr>
            <p:custDataLst>
              <p:tags r:id="rId8"/>
            </p:custDataLst>
          </p:nvPr>
        </p:nvSpPr>
        <p:spPr>
          <a:xfrm>
            <a:off x="1216065" y="1553432"/>
            <a:ext cx="9759869" cy="961289"/>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第十九条　有下列扰乱公共秩序行为之一，尚不够刑事处罚的，处十五日以下拘留、二百元以下罚款或者警告：</a:t>
            </a:r>
          </a:p>
        </p:txBody>
      </p:sp>
      <p:sp>
        <p:nvSpPr>
          <p:cNvPr id="14" name="PA-文本框 8"/>
          <p:cNvSpPr txBox="1"/>
          <p:nvPr>
            <p:custDataLst>
              <p:tags r:id="rId9"/>
            </p:custDataLst>
          </p:nvPr>
        </p:nvSpPr>
        <p:spPr>
          <a:xfrm>
            <a:off x="1216065" y="1553432"/>
            <a:ext cx="9759869" cy="961289"/>
          </a:xfrm>
          <a:prstGeom prst="rect">
            <a:avLst/>
          </a:prstGeom>
          <a:noFill/>
        </p:spPr>
        <p:txBody>
          <a:bodyPr wrap="square">
            <a:spAutoFit/>
          </a:bodyPr>
          <a:lstStyle/>
          <a:p>
            <a:pPr>
              <a:lnSpc>
                <a:spcPct val="150000"/>
              </a:lnSpc>
            </a:pPr>
            <a:r>
              <a:rPr lang="zh-CN" altLang="en-US" sz="2000"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第十九条　有下列扰乱公共秩序行为之一，尚不够刑事处罚的，处十五日以下拘留、二百元以下罚款或者警告：</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6*min(max(#ppt_w*#ppt_h,.3),1)-7.4)/-.7*#ppt_w"/>
                                          </p:val>
                                        </p:tav>
                                        <p:tav tm="100000">
                                          <p:val>
                                            <p:strVal val="#ppt_w"/>
                                          </p:val>
                                        </p:tav>
                                      </p:tavLst>
                                    </p:anim>
                                    <p:anim calcmode="lin" valueType="num">
                                      <p:cBhvr>
                                        <p:cTn id="8" dur="500" fill="hold"/>
                                        <p:tgtEl>
                                          <p:spTgt spid="9"/>
                                        </p:tgtEl>
                                        <p:attrNameLst>
                                          <p:attrName>ppt_h</p:attrName>
                                        </p:attrNameLst>
                                      </p:cBhvr>
                                      <p:tavLst>
                                        <p:tav tm="0">
                                          <p:val>
                                            <p:strVal val="(6*min(max(#ppt_w*#ppt_h,.3),1)-7.4)/-.7*#ppt_h"/>
                                          </p:val>
                                        </p:tav>
                                        <p:tav tm="100000">
                                          <p:val>
                                            <p:strVal val="#ppt_h"/>
                                          </p:val>
                                        </p:tav>
                                      </p:tavLst>
                                    </p:anim>
                                    <p:anim calcmode="lin" valueType="num">
                                      <p:cBhvr>
                                        <p:cTn id="9" dur="500" fill="hold"/>
                                        <p:tgtEl>
                                          <p:spTgt spid="9"/>
                                        </p:tgtEl>
                                        <p:attrNameLst>
                                          <p:attrName>ppt_x</p:attrName>
                                        </p:attrNameLst>
                                      </p:cBhvr>
                                      <p:tavLst>
                                        <p:tav tm="0">
                                          <p:val>
                                            <p:fltVal val="0.5"/>
                                          </p:val>
                                        </p:tav>
                                        <p:tav tm="100000">
                                          <p:val>
                                            <p:strVal val="#ppt_x"/>
                                          </p:val>
                                        </p:tav>
                                      </p:tavLst>
                                    </p:anim>
                                    <p:anim calcmode="lin" valueType="num">
                                      <p:cBhvr>
                                        <p:cTn id="10"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0"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Scale>
                                      <p:cBhvr>
                                        <p:cTn id="14" dur="750" fill="hold">
                                          <p:stCondLst>
                                            <p:cond delay="0"/>
                                          </p:stCondLst>
                                        </p:cTn>
                                        <p:tgtEl>
                                          <p:spTgt spid="12"/>
                                        </p:tgtEl>
                                      </p:cBhvr>
                                      <p:from x="100000" y="100000"/>
                                      <p:to x="150000" y="150000"/>
                                    </p:animScale>
                                    <p:animEffect transition="out" filter="fade">
                                      <p:cBhvr>
                                        <p:cTn id="15" dur="750">
                                          <p:stCondLst>
                                            <p:cond delay="0"/>
                                          </p:stCondLst>
                                        </p:cTn>
                                        <p:tgtEl>
                                          <p:spTgt spid="12"/>
                                        </p:tgtEl>
                                      </p:cBhvr>
                                    </p:animEffect>
                                    <p:set>
                                      <p:cBhvr>
                                        <p:cTn id="16" dur="1" fill="hold">
                                          <p:stCondLst>
                                            <p:cond delay="749"/>
                                          </p:stCondLst>
                                        </p:cTn>
                                        <p:tgtEl>
                                          <p:spTgt spid="12"/>
                                        </p:tgtEl>
                                        <p:attrNameLst>
                                          <p:attrName>style.visibility</p:attrName>
                                        </p:attrNameLst>
                                      </p:cBhvr>
                                      <p:to>
                                        <p:strVal val=""/>
                                      </p:to>
                                    </p:set>
                                  </p:childTnLst>
                                </p:cTn>
                              </p:par>
                              <p:par>
                                <p:cTn id="17" presetID="0" presetClass="entr" presetSubtype="0" fill="hold" grpId="0" nodeType="withEffect">
                                  <p:stCondLst>
                                    <p:cond delay="100"/>
                                  </p:stCondLst>
                                  <p:childTnLst>
                                    <p:set>
                                      <p:cBhvr>
                                        <p:cTn id="18" dur="1" fill="hold">
                                          <p:stCondLst>
                                            <p:cond delay="0"/>
                                          </p:stCondLst>
                                        </p:cTn>
                                        <p:tgtEl>
                                          <p:spTgt spid="13"/>
                                        </p:tgtEl>
                                        <p:attrNameLst>
                                          <p:attrName>style.visibility</p:attrName>
                                        </p:attrNameLst>
                                      </p:cBhvr>
                                      <p:to>
                                        <p:strVal val="visible"/>
                                      </p:to>
                                    </p:set>
                                    <p:animScale>
                                      <p:cBhvr>
                                        <p:cTn id="19" dur="750" fill="hold">
                                          <p:stCondLst>
                                            <p:cond delay="0"/>
                                          </p:stCondLst>
                                        </p:cTn>
                                        <p:tgtEl>
                                          <p:spTgt spid="13"/>
                                        </p:tgtEl>
                                      </p:cBhvr>
                                      <p:from x="100000" y="100000"/>
                                      <p:to x="150000" y="150000"/>
                                    </p:animScale>
                                    <p:animEffect transition="out" filter="fade">
                                      <p:cBhvr>
                                        <p:cTn id="20" dur="750">
                                          <p:stCondLst>
                                            <p:cond delay="0"/>
                                          </p:stCondLst>
                                        </p:cTn>
                                        <p:tgtEl>
                                          <p:spTgt spid="13"/>
                                        </p:tgtEl>
                                      </p:cBhvr>
                                    </p:animEffect>
                                    <p:set>
                                      <p:cBhvr>
                                        <p:cTn id="21" dur="1" fill="hold">
                                          <p:stCondLst>
                                            <p:cond delay="749"/>
                                          </p:stCondLst>
                                        </p:cTn>
                                        <p:tgtEl>
                                          <p:spTgt spid="13"/>
                                        </p:tgtEl>
                                        <p:attrNameLst>
                                          <p:attrName>style.visibility</p:attrName>
                                        </p:attrNameLst>
                                      </p:cBhvr>
                                      <p:to>
                                        <p:strVal val=""/>
                                      </p:to>
                                    </p:set>
                                  </p:childTnLst>
                                </p:cTn>
                              </p:par>
                              <p:par>
                                <p:cTn id="22" presetID="0" presetClass="entr" presetSubtype="0" fill="hold" grpId="0" nodeType="withEffect">
                                  <p:stCondLst>
                                    <p:cond delay="200"/>
                                  </p:stCondLst>
                                  <p:childTnLst>
                                    <p:set>
                                      <p:cBhvr>
                                        <p:cTn id="23" dur="1" fill="hold">
                                          <p:stCondLst>
                                            <p:cond delay="0"/>
                                          </p:stCondLst>
                                        </p:cTn>
                                        <p:tgtEl>
                                          <p:spTgt spid="14"/>
                                        </p:tgtEl>
                                        <p:attrNameLst>
                                          <p:attrName>style.visibility</p:attrName>
                                        </p:attrNameLst>
                                      </p:cBhvr>
                                      <p:to>
                                        <p:strVal val="visible"/>
                                      </p:to>
                                    </p:set>
                                    <p:animScale>
                                      <p:cBhvr>
                                        <p:cTn id="24" dur="750" fill="hold">
                                          <p:stCondLst>
                                            <p:cond delay="0"/>
                                          </p:stCondLst>
                                        </p:cTn>
                                        <p:tgtEl>
                                          <p:spTgt spid="14"/>
                                        </p:tgtEl>
                                      </p:cBhvr>
                                      <p:from x="100000" y="100000"/>
                                      <p:to x="150000" y="150000"/>
                                    </p:animScale>
                                    <p:animEffect transition="out" filter="fade">
                                      <p:cBhvr>
                                        <p:cTn id="25" dur="750">
                                          <p:stCondLst>
                                            <p:cond delay="0"/>
                                          </p:stCondLst>
                                        </p:cTn>
                                        <p:tgtEl>
                                          <p:spTgt spid="14"/>
                                        </p:tgtEl>
                                      </p:cBhvr>
                                    </p:animEffect>
                                    <p:set>
                                      <p:cBhvr>
                                        <p:cTn id="26" dur="1" fill="hold">
                                          <p:stCondLst>
                                            <p:cond delay="749"/>
                                          </p:stCondLst>
                                        </p:cTn>
                                        <p:tgtEl>
                                          <p:spTgt spid="14"/>
                                        </p:tgtEl>
                                        <p:attrNameLst>
                                          <p:attrName>style.visibility</p:attrName>
                                        </p:attrNameLst>
                                      </p:cBhvr>
                                      <p:to>
                                        <p:strVal val=""/>
                                      </p:to>
                                    </p:set>
                                  </p:childTnLst>
                                </p:cTn>
                              </p:par>
                            </p:childTnLst>
                          </p:cTn>
                        </p:par>
                        <p:par>
                          <p:cTn id="27" fill="hold" nodeType="afterGroup">
                            <p:stCondLst>
                              <p:cond delay="1450"/>
                            </p:stCondLst>
                            <p:childTnLst>
                              <p:par>
                                <p:cTn id="28" presetID="30" presetClass="entr" presetSubtype="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800" decel="100000"/>
                                        <p:tgtEl>
                                          <p:spTgt spid="5"/>
                                        </p:tgtEl>
                                      </p:cBhvr>
                                    </p:animEffect>
                                    <p:anim calcmode="lin" valueType="num">
                                      <p:cBhvr>
                                        <p:cTn id="31" dur="800" decel="100000" fill="hold"/>
                                        <p:tgtEl>
                                          <p:spTgt spid="5"/>
                                        </p:tgtEl>
                                        <p:attrNameLst>
                                          <p:attrName>style.rotation</p:attrName>
                                        </p:attrNameLst>
                                      </p:cBhvr>
                                      <p:tavLst>
                                        <p:tav tm="0">
                                          <p:val>
                                            <p:fltVal val="-90"/>
                                          </p:val>
                                        </p:tav>
                                        <p:tav tm="100000">
                                          <p:val>
                                            <p:fltVal val="0"/>
                                          </p:val>
                                        </p:tav>
                                      </p:tavLst>
                                    </p:anim>
                                    <p:anim calcmode="lin" valueType="num">
                                      <p:cBhvr>
                                        <p:cTn id="32" dur="800" decel="100000" fill="hold"/>
                                        <p:tgtEl>
                                          <p:spTgt spid="5"/>
                                        </p:tgtEl>
                                        <p:attrNameLst>
                                          <p:attrName>ppt_x</p:attrName>
                                        </p:attrNameLst>
                                      </p:cBhvr>
                                      <p:tavLst>
                                        <p:tav tm="0">
                                          <p:val>
                                            <p:strVal val="#ppt_x+0.4"/>
                                          </p:val>
                                        </p:tav>
                                        <p:tav tm="100000">
                                          <p:val>
                                            <p:strVal val="#ppt_x-0.05"/>
                                          </p:val>
                                        </p:tav>
                                      </p:tavLst>
                                    </p:anim>
                                    <p:anim calcmode="lin" valueType="num">
                                      <p:cBhvr>
                                        <p:cTn id="33" dur="800" decel="100000" fill="hold"/>
                                        <p:tgtEl>
                                          <p:spTgt spid="5"/>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6" fill="hold" nodeType="afterGroup">
                            <p:stCondLst>
                              <p:cond delay="2450"/>
                            </p:stCondLst>
                            <p:childTnLst>
                              <p:par>
                                <p:cTn id="37" presetID="30" presetClass="entr" presetSubtype="0"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800" decel="100000"/>
                                        <p:tgtEl>
                                          <p:spTgt spid="3"/>
                                        </p:tgtEl>
                                      </p:cBhvr>
                                    </p:animEffect>
                                    <p:anim calcmode="lin" valueType="num">
                                      <p:cBhvr>
                                        <p:cTn id="40" dur="800" decel="100000" fill="hold"/>
                                        <p:tgtEl>
                                          <p:spTgt spid="3"/>
                                        </p:tgtEl>
                                        <p:attrNameLst>
                                          <p:attrName>style.rotation</p:attrName>
                                        </p:attrNameLst>
                                      </p:cBhvr>
                                      <p:tavLst>
                                        <p:tav tm="0">
                                          <p:val>
                                            <p:fltVal val="-90"/>
                                          </p:val>
                                        </p:tav>
                                        <p:tav tm="100000">
                                          <p:val>
                                            <p:fltVal val="0"/>
                                          </p:val>
                                        </p:tav>
                                      </p:tavLst>
                                    </p:anim>
                                    <p:anim calcmode="lin" valueType="num">
                                      <p:cBhvr>
                                        <p:cTn id="41" dur="800" decel="100000" fill="hold"/>
                                        <p:tgtEl>
                                          <p:spTgt spid="3"/>
                                        </p:tgtEl>
                                        <p:attrNameLst>
                                          <p:attrName>ppt_x</p:attrName>
                                        </p:attrNameLst>
                                      </p:cBhvr>
                                      <p:tavLst>
                                        <p:tav tm="0">
                                          <p:val>
                                            <p:strVal val="#ppt_x+0.4"/>
                                          </p:val>
                                        </p:tav>
                                        <p:tav tm="100000">
                                          <p:val>
                                            <p:strVal val="#ppt_x-0.05"/>
                                          </p:val>
                                        </p:tav>
                                      </p:tavLst>
                                    </p:anim>
                                    <p:anim calcmode="lin" valueType="num">
                                      <p:cBhvr>
                                        <p:cTn id="42" dur="800" decel="100000" fill="hold"/>
                                        <p:tgtEl>
                                          <p:spTgt spid="3"/>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45" fill="hold" nodeType="afterGroup">
                            <p:stCondLst>
                              <p:cond delay="3450"/>
                            </p:stCondLst>
                            <p:childTnLst>
                              <p:par>
                                <p:cTn id="46" presetID="30" presetClass="entr" presetSubtype="0" fill="hold" grpId="0" nodeType="after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800" decel="100000"/>
                                        <p:tgtEl>
                                          <p:spTgt spid="6"/>
                                        </p:tgtEl>
                                      </p:cBhvr>
                                    </p:animEffect>
                                    <p:anim calcmode="lin" valueType="num">
                                      <p:cBhvr>
                                        <p:cTn id="49" dur="800" decel="100000" fill="hold"/>
                                        <p:tgtEl>
                                          <p:spTgt spid="6"/>
                                        </p:tgtEl>
                                        <p:attrNameLst>
                                          <p:attrName>style.rotation</p:attrName>
                                        </p:attrNameLst>
                                      </p:cBhvr>
                                      <p:tavLst>
                                        <p:tav tm="0">
                                          <p:val>
                                            <p:fltVal val="-90"/>
                                          </p:val>
                                        </p:tav>
                                        <p:tav tm="100000">
                                          <p:val>
                                            <p:fltVal val="0"/>
                                          </p:val>
                                        </p:tav>
                                      </p:tavLst>
                                    </p:anim>
                                    <p:anim calcmode="lin" valueType="num">
                                      <p:cBhvr>
                                        <p:cTn id="50" dur="800" decel="100000" fill="hold"/>
                                        <p:tgtEl>
                                          <p:spTgt spid="6"/>
                                        </p:tgtEl>
                                        <p:attrNameLst>
                                          <p:attrName>ppt_x</p:attrName>
                                        </p:attrNameLst>
                                      </p:cBhvr>
                                      <p:tavLst>
                                        <p:tav tm="0">
                                          <p:val>
                                            <p:strVal val="#ppt_x+0.4"/>
                                          </p:val>
                                        </p:tav>
                                        <p:tav tm="100000">
                                          <p:val>
                                            <p:strVal val="#ppt_x-0.05"/>
                                          </p:val>
                                        </p:tav>
                                      </p:tavLst>
                                    </p:anim>
                                    <p:anim calcmode="lin" valueType="num">
                                      <p:cBhvr>
                                        <p:cTn id="51" dur="800" decel="100000" fill="hold"/>
                                        <p:tgtEl>
                                          <p:spTgt spid="6"/>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54" fill="hold" nodeType="afterGroup">
                            <p:stCondLst>
                              <p:cond delay="4450"/>
                            </p:stCondLst>
                            <p:childTnLst>
                              <p:par>
                                <p:cTn id="55" presetID="30" presetClass="entr" presetSubtype="0"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800" decel="100000"/>
                                        <p:tgtEl>
                                          <p:spTgt spid="11"/>
                                        </p:tgtEl>
                                      </p:cBhvr>
                                    </p:animEffect>
                                    <p:anim calcmode="lin" valueType="num">
                                      <p:cBhvr>
                                        <p:cTn id="58" dur="800" decel="100000" fill="hold"/>
                                        <p:tgtEl>
                                          <p:spTgt spid="11"/>
                                        </p:tgtEl>
                                        <p:attrNameLst>
                                          <p:attrName>style.rotation</p:attrName>
                                        </p:attrNameLst>
                                      </p:cBhvr>
                                      <p:tavLst>
                                        <p:tav tm="0">
                                          <p:val>
                                            <p:fltVal val="-90"/>
                                          </p:val>
                                        </p:tav>
                                        <p:tav tm="100000">
                                          <p:val>
                                            <p:fltVal val="0"/>
                                          </p:val>
                                        </p:tav>
                                      </p:tavLst>
                                    </p:anim>
                                    <p:anim calcmode="lin" valueType="num">
                                      <p:cBhvr>
                                        <p:cTn id="59" dur="800" decel="100000" fill="hold"/>
                                        <p:tgtEl>
                                          <p:spTgt spid="11"/>
                                        </p:tgtEl>
                                        <p:attrNameLst>
                                          <p:attrName>ppt_x</p:attrName>
                                        </p:attrNameLst>
                                      </p:cBhvr>
                                      <p:tavLst>
                                        <p:tav tm="0">
                                          <p:val>
                                            <p:strVal val="#ppt_x+0.4"/>
                                          </p:val>
                                        </p:tav>
                                        <p:tav tm="100000">
                                          <p:val>
                                            <p:strVal val="#ppt_x-0.05"/>
                                          </p:val>
                                        </p:tav>
                                      </p:tavLst>
                                    </p:anim>
                                    <p:anim calcmode="lin" valueType="num">
                                      <p:cBhvr>
                                        <p:cTn id="60" dur="800" decel="100000" fill="hold"/>
                                        <p:tgtEl>
                                          <p:spTgt spid="11"/>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9"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208915" y="93345"/>
            <a:ext cx="11710035" cy="6637655"/>
            <a:chOff x="402336" y="419989"/>
            <a:chExt cx="11356848" cy="5980811"/>
          </a:xfrm>
        </p:grpSpPr>
        <p:pic>
          <p:nvPicPr>
            <p:cNvPr id="2" name="PA-图片 1"/>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9" name="PA-图片 8"/>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3" name="PA-1022134"/>
          <p:cNvSpPr/>
          <p:nvPr>
            <p:custDataLst>
              <p:tags r:id="rId3"/>
            </p:custDataLst>
          </p:nvPr>
        </p:nvSpPr>
        <p:spPr>
          <a:xfrm>
            <a:off x="2207076" y="2164413"/>
            <a:ext cx="8151079" cy="2778774"/>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（三）扰乱公共汽车、电车、火车、船只等公共交通工具上的秩序的；</a:t>
            </a:r>
            <a:endParaRPr lang="en-US" altLang="zh-CN">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（四）结伙斗殴，寻衅滋事，侮辱妇女或者进行其他流氓活动的； </a:t>
            </a:r>
            <a:endParaRPr lang="en-US" altLang="zh-CN">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（五）捏造或者歪曲事实、故意散布谣言或者以其他方法煽动扰乱社会秩序的；</a:t>
            </a:r>
            <a:endParaRPr lang="en-US" altLang="zh-CN">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（六）谎报险情，制造混乱的；</a:t>
            </a:r>
            <a:endParaRPr lang="en-US" altLang="zh-CN">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（七）拒绝、阻碍国家工作人员依法执行职务，未使用暴力、威胁方法的。</a:t>
            </a:r>
          </a:p>
        </p:txBody>
      </p:sp>
      <p:sp>
        <p:nvSpPr>
          <p:cNvPr id="6" name="PA-文本框 5"/>
          <p:cNvSpPr txBox="1"/>
          <p:nvPr>
            <p:custDataLst>
              <p:tags r:id="rId4"/>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治安管理处罚条例（摘录）</a:t>
            </a:r>
          </a:p>
        </p:txBody>
      </p:sp>
      <p:sp>
        <p:nvSpPr>
          <p:cNvPr id="10" name="PA-云形标注 9"/>
          <p:cNvSpPr/>
          <p:nvPr>
            <p:custDataLst>
              <p:tags r:id="rId5"/>
            </p:custDataLst>
          </p:nvPr>
        </p:nvSpPr>
        <p:spPr>
          <a:xfrm>
            <a:off x="784860" y="1475740"/>
            <a:ext cx="10609580" cy="4702175"/>
          </a:xfrm>
          <a:prstGeom prst="cloudCallou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PA-1022134"/>
          <p:cNvSpPr/>
          <p:nvPr>
            <p:custDataLst>
              <p:tags r:id="rId6"/>
            </p:custDataLst>
          </p:nvPr>
        </p:nvSpPr>
        <p:spPr>
          <a:xfrm>
            <a:off x="2207076" y="2164413"/>
            <a:ext cx="8151079" cy="2778774"/>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（三）扰乱公共汽车、电车、火车、船只等公共交通工具上的秩序的；</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（四）结伙斗殴，寻衅滋事，侮辱妇女或者进行其他流氓活动的； </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（五）捏造或者歪曲事实、故意散布谣言或者以其他方法煽动扰乱社会秩序的；</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（六）谎报险情，制造混乱的；</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（七）拒绝、阻碍国家工作人员依法执行职务，未使用暴力、威胁方法的。</a:t>
            </a:r>
          </a:p>
        </p:txBody>
      </p:sp>
      <p:sp>
        <p:nvSpPr>
          <p:cNvPr id="11" name="PA-1022134"/>
          <p:cNvSpPr/>
          <p:nvPr>
            <p:custDataLst>
              <p:tags r:id="rId7"/>
            </p:custDataLst>
          </p:nvPr>
        </p:nvSpPr>
        <p:spPr>
          <a:xfrm>
            <a:off x="2207076" y="2164413"/>
            <a:ext cx="8151079" cy="2778774"/>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（三）扰乱公共汽车、电车、火车、船只等公共交通工具上的秩序的；</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（四）结伙斗殴，寻衅滋事，侮辱妇女或者进行其他流氓活动的； </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（五）捏造或者歪曲事实、故意散布谣言或者以其他方法煽动扰乱社会秩序的；</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（六）谎报险情，制造混乱的；</a:t>
            </a:r>
          </a:p>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（七）拒绝、阻碍国家工作人员依法执行职务，未使用暴力、威胁方法的。</a:t>
            </a:r>
          </a:p>
        </p:txBody>
      </p:sp>
      <p:sp>
        <p:nvSpPr>
          <p:cNvPr id="12" name="PA-1022134"/>
          <p:cNvSpPr/>
          <p:nvPr>
            <p:custDataLst>
              <p:tags r:id="rId8"/>
            </p:custDataLst>
          </p:nvPr>
        </p:nvSpPr>
        <p:spPr>
          <a:xfrm>
            <a:off x="2207076" y="2164413"/>
            <a:ext cx="8151079" cy="2778774"/>
          </a:xfrm>
          <a:prstGeom prst="rect">
            <a:avLst/>
          </a:prstGeom>
        </p:spPr>
        <p:txBody>
          <a:bodyPr wrap="square">
            <a:spAutoFit/>
          </a:bodyPr>
          <a:lstStyle/>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（三）扰乱公共汽车、电车、火车、船只等公共交通工具上的秩序的；</a:t>
            </a:r>
          </a:p>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（四）结伙斗殴，寻衅滋事，侮辱妇女或者进行其他流氓活动的； </a:t>
            </a:r>
          </a:p>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（五）捏造或者歪曲事实、故意散布谣言或者以其他方法煽动扰乱社会秩序的；</a:t>
            </a:r>
          </a:p>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（六）谎报险情，制造混乱的；</a:t>
            </a:r>
          </a:p>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（七）拒绝、阻碍国家工作人员依法执行职务，未使用暴力、威胁方法的。</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6*min(max(#ppt_w*#ppt_h,.3),1)-7.4)/-.7*#ppt_w"/>
                                          </p:val>
                                        </p:tav>
                                        <p:tav tm="100000">
                                          <p:val>
                                            <p:strVal val="#ppt_w"/>
                                          </p:val>
                                        </p:tav>
                                      </p:tavLst>
                                    </p:anim>
                                    <p:anim calcmode="lin" valueType="num">
                                      <p:cBhvr>
                                        <p:cTn id="8" dur="500" fill="hold"/>
                                        <p:tgtEl>
                                          <p:spTgt spid="3"/>
                                        </p:tgtEl>
                                        <p:attrNameLst>
                                          <p:attrName>ppt_h</p:attrName>
                                        </p:attrNameLst>
                                      </p:cBhvr>
                                      <p:tavLst>
                                        <p:tav tm="0">
                                          <p:val>
                                            <p:strVal val="(6*min(max(#ppt_w*#ppt_h,.3),1)-7.4)/-.7*#ppt_h"/>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Scale>
                                      <p:cBhvr>
                                        <p:cTn id="14" dur="750" fill="hold">
                                          <p:stCondLst>
                                            <p:cond delay="0"/>
                                          </p:stCondLst>
                                        </p:cTn>
                                        <p:tgtEl>
                                          <p:spTgt spid="8"/>
                                        </p:tgtEl>
                                      </p:cBhvr>
                                      <p:from x="100000" y="100000"/>
                                      <p:to x="150000" y="150000"/>
                                    </p:animScale>
                                    <p:animEffect transition="out" filter="fade">
                                      <p:cBhvr>
                                        <p:cTn id="15" dur="750">
                                          <p:stCondLst>
                                            <p:cond delay="0"/>
                                          </p:stCondLst>
                                        </p:cTn>
                                        <p:tgtEl>
                                          <p:spTgt spid="8"/>
                                        </p:tgtEl>
                                      </p:cBhvr>
                                    </p:animEffect>
                                    <p:set>
                                      <p:cBhvr>
                                        <p:cTn id="16" dur="1" fill="hold">
                                          <p:stCondLst>
                                            <p:cond delay="749"/>
                                          </p:stCondLst>
                                        </p:cTn>
                                        <p:tgtEl>
                                          <p:spTgt spid="8"/>
                                        </p:tgtEl>
                                        <p:attrNameLst>
                                          <p:attrName>style.visibility</p:attrName>
                                        </p:attrNameLst>
                                      </p:cBhvr>
                                      <p:to>
                                        <p:strVal val=""/>
                                      </p:to>
                                    </p:set>
                                  </p:childTnLst>
                                </p:cTn>
                              </p:par>
                              <p:par>
                                <p:cTn id="17" presetID="0" presetClass="entr" presetSubtype="0" fill="hold" grpId="0" nodeType="withEffect">
                                  <p:stCondLst>
                                    <p:cond delay="100"/>
                                  </p:stCondLst>
                                  <p:childTnLst>
                                    <p:set>
                                      <p:cBhvr>
                                        <p:cTn id="18" dur="1" fill="hold">
                                          <p:stCondLst>
                                            <p:cond delay="0"/>
                                          </p:stCondLst>
                                        </p:cTn>
                                        <p:tgtEl>
                                          <p:spTgt spid="11"/>
                                        </p:tgtEl>
                                        <p:attrNameLst>
                                          <p:attrName>style.visibility</p:attrName>
                                        </p:attrNameLst>
                                      </p:cBhvr>
                                      <p:to>
                                        <p:strVal val="visible"/>
                                      </p:to>
                                    </p:set>
                                    <p:animScale>
                                      <p:cBhvr>
                                        <p:cTn id="19" dur="750" fill="hold">
                                          <p:stCondLst>
                                            <p:cond delay="0"/>
                                          </p:stCondLst>
                                        </p:cTn>
                                        <p:tgtEl>
                                          <p:spTgt spid="11"/>
                                        </p:tgtEl>
                                      </p:cBhvr>
                                      <p:from x="100000" y="100000"/>
                                      <p:to x="150000" y="150000"/>
                                    </p:animScale>
                                    <p:animEffect transition="out" filter="fade">
                                      <p:cBhvr>
                                        <p:cTn id="20" dur="750">
                                          <p:stCondLst>
                                            <p:cond delay="0"/>
                                          </p:stCondLst>
                                        </p:cTn>
                                        <p:tgtEl>
                                          <p:spTgt spid="11"/>
                                        </p:tgtEl>
                                      </p:cBhvr>
                                    </p:animEffect>
                                    <p:set>
                                      <p:cBhvr>
                                        <p:cTn id="21" dur="1" fill="hold">
                                          <p:stCondLst>
                                            <p:cond delay="749"/>
                                          </p:stCondLst>
                                        </p:cTn>
                                        <p:tgtEl>
                                          <p:spTgt spid="11"/>
                                        </p:tgtEl>
                                        <p:attrNameLst>
                                          <p:attrName>style.visibility</p:attrName>
                                        </p:attrNameLst>
                                      </p:cBhvr>
                                      <p:to>
                                        <p:strVal val=""/>
                                      </p:to>
                                    </p:set>
                                  </p:childTnLst>
                                </p:cTn>
                              </p:par>
                              <p:par>
                                <p:cTn id="22" presetID="0" presetClass="entr" presetSubtype="0" fill="hold" grpId="0" nodeType="withEffect">
                                  <p:stCondLst>
                                    <p:cond delay="200"/>
                                  </p:stCondLst>
                                  <p:childTnLst>
                                    <p:set>
                                      <p:cBhvr>
                                        <p:cTn id="23" dur="1" fill="hold">
                                          <p:stCondLst>
                                            <p:cond delay="0"/>
                                          </p:stCondLst>
                                        </p:cTn>
                                        <p:tgtEl>
                                          <p:spTgt spid="12"/>
                                        </p:tgtEl>
                                        <p:attrNameLst>
                                          <p:attrName>style.visibility</p:attrName>
                                        </p:attrNameLst>
                                      </p:cBhvr>
                                      <p:to>
                                        <p:strVal val="visible"/>
                                      </p:to>
                                    </p:set>
                                    <p:animScale>
                                      <p:cBhvr>
                                        <p:cTn id="24" dur="750" fill="hold">
                                          <p:stCondLst>
                                            <p:cond delay="0"/>
                                          </p:stCondLst>
                                        </p:cTn>
                                        <p:tgtEl>
                                          <p:spTgt spid="12"/>
                                        </p:tgtEl>
                                      </p:cBhvr>
                                      <p:from x="100000" y="100000"/>
                                      <p:to x="150000" y="150000"/>
                                    </p:animScale>
                                    <p:animEffect transition="out" filter="fade">
                                      <p:cBhvr>
                                        <p:cTn id="25" dur="750">
                                          <p:stCondLst>
                                            <p:cond delay="0"/>
                                          </p:stCondLst>
                                        </p:cTn>
                                        <p:tgtEl>
                                          <p:spTgt spid="12"/>
                                        </p:tgtEl>
                                      </p:cBhvr>
                                    </p:animEffect>
                                    <p:set>
                                      <p:cBhvr>
                                        <p:cTn id="26" dur="1" fill="hold">
                                          <p:stCondLst>
                                            <p:cond delay="749"/>
                                          </p:stCondLst>
                                        </p:cTn>
                                        <p:tgtEl>
                                          <p:spTgt spid="12"/>
                                        </p:tgtEl>
                                        <p:attrNameLst>
                                          <p:attrName>style.visibility</p:attrName>
                                        </p:attrNameLst>
                                      </p:cBhvr>
                                      <p:to>
                                        <p:strVal val=""/>
                                      </p:to>
                                    </p:set>
                                  </p:childTnLst>
                                </p:cTn>
                              </p:par>
                            </p:childTnLst>
                          </p:cTn>
                        </p:par>
                        <p:par>
                          <p:cTn id="27" fill="hold" nodeType="afterGroup">
                            <p:stCondLst>
                              <p:cond delay="1450"/>
                            </p:stCondLst>
                            <p:childTnLst>
                              <p:par>
                                <p:cTn id="28" presetID="30" presetClass="entr" presetSubtype="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800" decel="100000"/>
                                        <p:tgtEl>
                                          <p:spTgt spid="5"/>
                                        </p:tgtEl>
                                      </p:cBhvr>
                                    </p:animEffect>
                                    <p:anim calcmode="lin" valueType="num">
                                      <p:cBhvr>
                                        <p:cTn id="31" dur="800" decel="100000" fill="hold"/>
                                        <p:tgtEl>
                                          <p:spTgt spid="5"/>
                                        </p:tgtEl>
                                        <p:attrNameLst>
                                          <p:attrName>style.rotation</p:attrName>
                                        </p:attrNameLst>
                                      </p:cBhvr>
                                      <p:tavLst>
                                        <p:tav tm="0">
                                          <p:val>
                                            <p:fltVal val="-90"/>
                                          </p:val>
                                        </p:tav>
                                        <p:tav tm="100000">
                                          <p:val>
                                            <p:fltVal val="0"/>
                                          </p:val>
                                        </p:tav>
                                      </p:tavLst>
                                    </p:anim>
                                    <p:anim calcmode="lin" valueType="num">
                                      <p:cBhvr>
                                        <p:cTn id="32" dur="800" decel="100000" fill="hold"/>
                                        <p:tgtEl>
                                          <p:spTgt spid="5"/>
                                        </p:tgtEl>
                                        <p:attrNameLst>
                                          <p:attrName>ppt_x</p:attrName>
                                        </p:attrNameLst>
                                      </p:cBhvr>
                                      <p:tavLst>
                                        <p:tav tm="0">
                                          <p:val>
                                            <p:strVal val="#ppt_x+0.4"/>
                                          </p:val>
                                        </p:tav>
                                        <p:tav tm="100000">
                                          <p:val>
                                            <p:strVal val="#ppt_x-0.05"/>
                                          </p:val>
                                        </p:tav>
                                      </p:tavLst>
                                    </p:anim>
                                    <p:anim calcmode="lin" valueType="num">
                                      <p:cBhvr>
                                        <p:cTn id="33" dur="800" decel="100000" fill="hold"/>
                                        <p:tgtEl>
                                          <p:spTgt spid="5"/>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6" fill="hold" nodeType="afterGroup">
                            <p:stCondLst>
                              <p:cond delay="2450"/>
                            </p:stCondLst>
                            <p:childTnLst>
                              <p:par>
                                <p:cTn id="37" presetID="30" presetClass="entr" presetSubtype="0"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800" decel="100000"/>
                                        <p:tgtEl>
                                          <p:spTgt spid="6"/>
                                        </p:tgtEl>
                                      </p:cBhvr>
                                    </p:animEffect>
                                    <p:anim calcmode="lin" valueType="num">
                                      <p:cBhvr>
                                        <p:cTn id="40" dur="800" decel="100000" fill="hold"/>
                                        <p:tgtEl>
                                          <p:spTgt spid="6"/>
                                        </p:tgtEl>
                                        <p:attrNameLst>
                                          <p:attrName>style.rotation</p:attrName>
                                        </p:attrNameLst>
                                      </p:cBhvr>
                                      <p:tavLst>
                                        <p:tav tm="0">
                                          <p:val>
                                            <p:fltVal val="-90"/>
                                          </p:val>
                                        </p:tav>
                                        <p:tav tm="100000">
                                          <p:val>
                                            <p:fltVal val="0"/>
                                          </p:val>
                                        </p:tav>
                                      </p:tavLst>
                                    </p:anim>
                                    <p:anim calcmode="lin" valueType="num">
                                      <p:cBhvr>
                                        <p:cTn id="41" dur="800" decel="100000" fill="hold"/>
                                        <p:tgtEl>
                                          <p:spTgt spid="6"/>
                                        </p:tgtEl>
                                        <p:attrNameLst>
                                          <p:attrName>ppt_x</p:attrName>
                                        </p:attrNameLst>
                                      </p:cBhvr>
                                      <p:tavLst>
                                        <p:tav tm="0">
                                          <p:val>
                                            <p:strVal val="#ppt_x+0.4"/>
                                          </p:val>
                                        </p:tav>
                                        <p:tav tm="100000">
                                          <p:val>
                                            <p:strVal val="#ppt_x-0.05"/>
                                          </p:val>
                                        </p:tav>
                                      </p:tavLst>
                                    </p:anim>
                                    <p:anim calcmode="lin" valueType="num">
                                      <p:cBhvr>
                                        <p:cTn id="42" dur="800" decel="100000" fill="hold"/>
                                        <p:tgtEl>
                                          <p:spTgt spid="6"/>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45" fill="hold" nodeType="afterGroup">
                            <p:stCondLst>
                              <p:cond delay="3450"/>
                            </p:stCondLst>
                            <p:childTnLst>
                              <p:par>
                                <p:cTn id="46" presetID="30" presetClass="entr" presetSubtype="0"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800" decel="100000"/>
                                        <p:tgtEl>
                                          <p:spTgt spid="10"/>
                                        </p:tgtEl>
                                      </p:cBhvr>
                                    </p:animEffect>
                                    <p:anim calcmode="lin" valueType="num">
                                      <p:cBhvr>
                                        <p:cTn id="49" dur="800" decel="100000" fill="hold"/>
                                        <p:tgtEl>
                                          <p:spTgt spid="10"/>
                                        </p:tgtEl>
                                        <p:attrNameLst>
                                          <p:attrName>style.rotation</p:attrName>
                                        </p:attrNameLst>
                                      </p:cBhvr>
                                      <p:tavLst>
                                        <p:tav tm="0">
                                          <p:val>
                                            <p:fltVal val="-90"/>
                                          </p:val>
                                        </p:tav>
                                        <p:tav tm="100000">
                                          <p:val>
                                            <p:fltVal val="0"/>
                                          </p:val>
                                        </p:tav>
                                      </p:tavLst>
                                    </p:anim>
                                    <p:anim calcmode="lin" valueType="num">
                                      <p:cBhvr>
                                        <p:cTn id="50" dur="800" decel="100000" fill="hold"/>
                                        <p:tgtEl>
                                          <p:spTgt spid="10"/>
                                        </p:tgtEl>
                                        <p:attrNameLst>
                                          <p:attrName>ppt_x</p:attrName>
                                        </p:attrNameLst>
                                      </p:cBhvr>
                                      <p:tavLst>
                                        <p:tav tm="0">
                                          <p:val>
                                            <p:strVal val="#ppt_x+0.4"/>
                                          </p:val>
                                        </p:tav>
                                        <p:tav tm="100000">
                                          <p:val>
                                            <p:strVal val="#ppt_x-0.05"/>
                                          </p:val>
                                        </p:tav>
                                      </p:tavLst>
                                    </p:anim>
                                    <p:anim calcmode="lin" valueType="num">
                                      <p:cBhvr>
                                        <p:cTn id="51" dur="800" decel="100000" fill="hold"/>
                                        <p:tgtEl>
                                          <p:spTgt spid="10"/>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10" grpId="0" animBg="1"/>
      <p:bldP spid="8"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PA-组合 1"/>
          <p:cNvGrpSpPr/>
          <p:nvPr>
            <p:custDataLst>
              <p:tags r:id="rId2"/>
            </p:custDataLst>
          </p:nvPr>
        </p:nvGrpSpPr>
        <p:grpSpPr>
          <a:xfrm>
            <a:off x="208915" y="93345"/>
            <a:ext cx="11710035" cy="6637655"/>
            <a:chOff x="402336" y="419989"/>
            <a:chExt cx="11356848" cy="5980811"/>
          </a:xfrm>
        </p:grpSpPr>
        <p:pic>
          <p:nvPicPr>
            <p:cNvPr id="8" name="PA-图片 7"/>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0" name="PA-图片 9"/>
            <p:cNvPicPr>
              <a:picLocks noChangeAspect="1"/>
            </p:cNvPicPr>
            <p:nvPr>
              <p:custDataLst>
                <p:tags r:id="rId11"/>
              </p:custDataLst>
            </p:nvPr>
          </p:nvPicPr>
          <p:blipFill>
            <a:blip r:embed="rId16"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3" name="PA-文本框 24"/>
          <p:cNvSpPr txBox="1"/>
          <p:nvPr>
            <p:custDataLst>
              <p:tags r:id="rId3"/>
            </p:custDataLst>
          </p:nvPr>
        </p:nvSpPr>
        <p:spPr>
          <a:xfrm>
            <a:off x="1285513" y="2337749"/>
            <a:ext cx="8519072" cy="3863701"/>
          </a:xfrm>
          <a:prstGeom prst="rect">
            <a:avLst/>
          </a:prstGeom>
          <a:noFill/>
        </p:spPr>
        <p:txBody>
          <a:bodyPr wrap="square" lIns="68595" tIns="34297" rIns="68595" bIns="34297" rtlCol="0">
            <a:spAutoFit/>
          </a:bodyPr>
          <a:lstStyle/>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（一）殴打他人，造成轻微伤害的；</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（二）非法限制他人人身自由或者非法侵入他人住宅的；</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（三）公然侮辱他人或者捏造事实诽谤他人的；</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（四）虐待家庭成员，受虐待人要求处理的；</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（五）写恐吓信或者用其他方法威胁他人安全或者干扰他人正常生活的；</a:t>
            </a:r>
            <a:endParaRPr lang="en-US" altLang="zh-CN"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（六）胁迫或者诱骗不满十八岁的人表演恐怖、残忍节目，摧残其身心健康的；</a:t>
            </a:r>
            <a:endParaRPr lang="en-US" altLang="zh-CN"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（七）隐匿、毁弃或者私自开拆他人邮件、电报的。</a:t>
            </a:r>
          </a:p>
        </p:txBody>
      </p:sp>
      <p:sp>
        <p:nvSpPr>
          <p:cNvPr id="5" name="PA-文本框 4"/>
          <p:cNvSpPr txBox="1"/>
          <p:nvPr>
            <p:custDataLst>
              <p:tags r:id="rId4"/>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治安管理处罚条例（摘录）</a:t>
            </a:r>
          </a:p>
        </p:txBody>
      </p:sp>
      <p:sp>
        <p:nvSpPr>
          <p:cNvPr id="9" name="PA-文本框 8"/>
          <p:cNvSpPr txBox="1"/>
          <p:nvPr>
            <p:custDataLst>
              <p:tags r:id="rId5"/>
            </p:custDataLst>
          </p:nvPr>
        </p:nvSpPr>
        <p:spPr>
          <a:xfrm>
            <a:off x="1285513" y="1370561"/>
            <a:ext cx="9620974" cy="967188"/>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 第二十二条　有下列侵犯他人人身权利行为之一，尚不够刑事处罚的，处十五日以下拘留、二百元以下罚款或者警告：</a:t>
            </a:r>
          </a:p>
        </p:txBody>
      </p:sp>
      <p:pic>
        <p:nvPicPr>
          <p:cNvPr id="11" name="PA-图片 10"/>
          <p:cNvPicPr>
            <a:picLocks noChangeAspect="1"/>
          </p:cNvPicPr>
          <p:nvPr>
            <p:custDataLst>
              <p:tags r:id="rId6"/>
            </p:custDataLst>
          </p:nvPr>
        </p:nvPicPr>
        <p:blipFill>
          <a:blip r:embed="rId17" cstate="email">
            <a:extLst>
              <a:ext uri="{28A0092B-C50C-407E-A947-70E740481C1C}">
                <a14:useLocalDpi xmlns:a14="http://schemas.microsoft.com/office/drawing/2010/main"/>
              </a:ext>
            </a:extLst>
          </a:blip>
          <a:stretch>
            <a:fillRect/>
          </a:stretch>
        </p:blipFill>
        <p:spPr>
          <a:xfrm>
            <a:off x="8026400" y="2337435"/>
            <a:ext cx="3892550" cy="3893185"/>
          </a:xfrm>
          <a:prstGeom prst="rect">
            <a:avLst/>
          </a:prstGeom>
        </p:spPr>
      </p:pic>
      <p:sp>
        <p:nvSpPr>
          <p:cNvPr id="12" name="PA-文本框 8"/>
          <p:cNvSpPr txBox="1"/>
          <p:nvPr>
            <p:custDataLst>
              <p:tags r:id="rId7"/>
            </p:custDataLst>
          </p:nvPr>
        </p:nvSpPr>
        <p:spPr>
          <a:xfrm>
            <a:off x="1285513" y="1370561"/>
            <a:ext cx="9620974" cy="967188"/>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 第二十二条　有下列侵犯他人人身权利行为之一，尚不够刑事处罚的，处十五日以下拘留、二百元以下罚款或者警告：</a:t>
            </a:r>
          </a:p>
        </p:txBody>
      </p:sp>
      <p:sp>
        <p:nvSpPr>
          <p:cNvPr id="13" name="PA-文本框 8"/>
          <p:cNvSpPr txBox="1"/>
          <p:nvPr>
            <p:custDataLst>
              <p:tags r:id="rId8"/>
            </p:custDataLst>
          </p:nvPr>
        </p:nvSpPr>
        <p:spPr>
          <a:xfrm>
            <a:off x="1285513" y="1370561"/>
            <a:ext cx="9620974" cy="967188"/>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 第二十二条　有下列侵犯他人人身权利行为之一，尚不够刑事处罚的，处十五日以下拘留、二百元以下罚款或者警告：</a:t>
            </a:r>
          </a:p>
        </p:txBody>
      </p:sp>
      <p:sp>
        <p:nvSpPr>
          <p:cNvPr id="14" name="PA-文本框 8"/>
          <p:cNvSpPr txBox="1"/>
          <p:nvPr>
            <p:custDataLst>
              <p:tags r:id="rId9"/>
            </p:custDataLst>
          </p:nvPr>
        </p:nvSpPr>
        <p:spPr>
          <a:xfrm>
            <a:off x="1285513" y="1370561"/>
            <a:ext cx="9620974" cy="967188"/>
          </a:xfrm>
          <a:prstGeom prst="rect">
            <a:avLst/>
          </a:prstGeom>
          <a:noFill/>
        </p:spPr>
        <p:txBody>
          <a:bodyPr wrap="square">
            <a:spAutoFit/>
          </a:bodyPr>
          <a:lstStyle/>
          <a:p>
            <a:pPr>
              <a:lnSpc>
                <a:spcPct val="150000"/>
              </a:lnSpc>
            </a:pPr>
            <a:r>
              <a:rPr lang="zh-CN" altLang="en-US" sz="200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 第二十二条　有下列侵犯他人人身权利行为之一，尚不够刑事处罚的，处十五日以下拘留、二百元以下罚款或者警告：</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6*min(max(#ppt_w*#ppt_h,.3),1)-7.4)/-.7*#ppt_w"/>
                                          </p:val>
                                        </p:tav>
                                        <p:tav tm="100000">
                                          <p:val>
                                            <p:strVal val="#ppt_w"/>
                                          </p:val>
                                        </p:tav>
                                      </p:tavLst>
                                    </p:anim>
                                    <p:anim calcmode="lin" valueType="num">
                                      <p:cBhvr>
                                        <p:cTn id="8" dur="500" fill="hold"/>
                                        <p:tgtEl>
                                          <p:spTgt spid="9"/>
                                        </p:tgtEl>
                                        <p:attrNameLst>
                                          <p:attrName>ppt_h</p:attrName>
                                        </p:attrNameLst>
                                      </p:cBhvr>
                                      <p:tavLst>
                                        <p:tav tm="0">
                                          <p:val>
                                            <p:strVal val="(6*min(max(#ppt_w*#ppt_h,.3),1)-7.4)/-.7*#ppt_h"/>
                                          </p:val>
                                        </p:tav>
                                        <p:tav tm="100000">
                                          <p:val>
                                            <p:strVal val="#ppt_h"/>
                                          </p:val>
                                        </p:tav>
                                      </p:tavLst>
                                    </p:anim>
                                    <p:anim calcmode="lin" valueType="num">
                                      <p:cBhvr>
                                        <p:cTn id="9" dur="500" fill="hold"/>
                                        <p:tgtEl>
                                          <p:spTgt spid="9"/>
                                        </p:tgtEl>
                                        <p:attrNameLst>
                                          <p:attrName>ppt_x</p:attrName>
                                        </p:attrNameLst>
                                      </p:cBhvr>
                                      <p:tavLst>
                                        <p:tav tm="0">
                                          <p:val>
                                            <p:fltVal val="0.5"/>
                                          </p:val>
                                        </p:tav>
                                        <p:tav tm="100000">
                                          <p:val>
                                            <p:strVal val="#ppt_x"/>
                                          </p:val>
                                        </p:tav>
                                      </p:tavLst>
                                    </p:anim>
                                    <p:anim calcmode="lin" valueType="num">
                                      <p:cBhvr>
                                        <p:cTn id="10"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0"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Scale>
                                      <p:cBhvr>
                                        <p:cTn id="14" dur="750" fill="hold">
                                          <p:stCondLst>
                                            <p:cond delay="0"/>
                                          </p:stCondLst>
                                        </p:cTn>
                                        <p:tgtEl>
                                          <p:spTgt spid="12"/>
                                        </p:tgtEl>
                                      </p:cBhvr>
                                      <p:from x="100000" y="100000"/>
                                      <p:to x="150000" y="150000"/>
                                    </p:animScale>
                                    <p:animEffect transition="out" filter="fade">
                                      <p:cBhvr>
                                        <p:cTn id="15" dur="750">
                                          <p:stCondLst>
                                            <p:cond delay="0"/>
                                          </p:stCondLst>
                                        </p:cTn>
                                        <p:tgtEl>
                                          <p:spTgt spid="12"/>
                                        </p:tgtEl>
                                      </p:cBhvr>
                                    </p:animEffect>
                                    <p:set>
                                      <p:cBhvr>
                                        <p:cTn id="16" dur="1" fill="hold">
                                          <p:stCondLst>
                                            <p:cond delay="749"/>
                                          </p:stCondLst>
                                        </p:cTn>
                                        <p:tgtEl>
                                          <p:spTgt spid="12"/>
                                        </p:tgtEl>
                                        <p:attrNameLst>
                                          <p:attrName>style.visibility</p:attrName>
                                        </p:attrNameLst>
                                      </p:cBhvr>
                                      <p:to>
                                        <p:strVal val=""/>
                                      </p:to>
                                    </p:set>
                                  </p:childTnLst>
                                </p:cTn>
                              </p:par>
                              <p:par>
                                <p:cTn id="17" presetID="0" presetClass="entr" presetSubtype="0" fill="hold" grpId="0" nodeType="withEffect">
                                  <p:stCondLst>
                                    <p:cond delay="100"/>
                                  </p:stCondLst>
                                  <p:childTnLst>
                                    <p:set>
                                      <p:cBhvr>
                                        <p:cTn id="18" dur="1" fill="hold">
                                          <p:stCondLst>
                                            <p:cond delay="0"/>
                                          </p:stCondLst>
                                        </p:cTn>
                                        <p:tgtEl>
                                          <p:spTgt spid="13"/>
                                        </p:tgtEl>
                                        <p:attrNameLst>
                                          <p:attrName>style.visibility</p:attrName>
                                        </p:attrNameLst>
                                      </p:cBhvr>
                                      <p:to>
                                        <p:strVal val="visible"/>
                                      </p:to>
                                    </p:set>
                                    <p:animScale>
                                      <p:cBhvr>
                                        <p:cTn id="19" dur="750" fill="hold">
                                          <p:stCondLst>
                                            <p:cond delay="0"/>
                                          </p:stCondLst>
                                        </p:cTn>
                                        <p:tgtEl>
                                          <p:spTgt spid="13"/>
                                        </p:tgtEl>
                                      </p:cBhvr>
                                      <p:from x="100000" y="100000"/>
                                      <p:to x="150000" y="150000"/>
                                    </p:animScale>
                                    <p:animEffect transition="out" filter="fade">
                                      <p:cBhvr>
                                        <p:cTn id="20" dur="750">
                                          <p:stCondLst>
                                            <p:cond delay="0"/>
                                          </p:stCondLst>
                                        </p:cTn>
                                        <p:tgtEl>
                                          <p:spTgt spid="13"/>
                                        </p:tgtEl>
                                      </p:cBhvr>
                                    </p:animEffect>
                                    <p:set>
                                      <p:cBhvr>
                                        <p:cTn id="21" dur="1" fill="hold">
                                          <p:stCondLst>
                                            <p:cond delay="749"/>
                                          </p:stCondLst>
                                        </p:cTn>
                                        <p:tgtEl>
                                          <p:spTgt spid="13"/>
                                        </p:tgtEl>
                                        <p:attrNameLst>
                                          <p:attrName>style.visibility</p:attrName>
                                        </p:attrNameLst>
                                      </p:cBhvr>
                                      <p:to>
                                        <p:strVal val=""/>
                                      </p:to>
                                    </p:set>
                                  </p:childTnLst>
                                </p:cTn>
                              </p:par>
                              <p:par>
                                <p:cTn id="22" presetID="0" presetClass="entr" presetSubtype="0" fill="hold" grpId="0" nodeType="withEffect">
                                  <p:stCondLst>
                                    <p:cond delay="200"/>
                                  </p:stCondLst>
                                  <p:childTnLst>
                                    <p:set>
                                      <p:cBhvr>
                                        <p:cTn id="23" dur="1" fill="hold">
                                          <p:stCondLst>
                                            <p:cond delay="0"/>
                                          </p:stCondLst>
                                        </p:cTn>
                                        <p:tgtEl>
                                          <p:spTgt spid="14"/>
                                        </p:tgtEl>
                                        <p:attrNameLst>
                                          <p:attrName>style.visibility</p:attrName>
                                        </p:attrNameLst>
                                      </p:cBhvr>
                                      <p:to>
                                        <p:strVal val="visible"/>
                                      </p:to>
                                    </p:set>
                                    <p:animScale>
                                      <p:cBhvr>
                                        <p:cTn id="24" dur="750" fill="hold">
                                          <p:stCondLst>
                                            <p:cond delay="0"/>
                                          </p:stCondLst>
                                        </p:cTn>
                                        <p:tgtEl>
                                          <p:spTgt spid="14"/>
                                        </p:tgtEl>
                                      </p:cBhvr>
                                      <p:from x="100000" y="100000"/>
                                      <p:to x="150000" y="150000"/>
                                    </p:animScale>
                                    <p:animEffect transition="out" filter="fade">
                                      <p:cBhvr>
                                        <p:cTn id="25" dur="750">
                                          <p:stCondLst>
                                            <p:cond delay="0"/>
                                          </p:stCondLst>
                                        </p:cTn>
                                        <p:tgtEl>
                                          <p:spTgt spid="14"/>
                                        </p:tgtEl>
                                      </p:cBhvr>
                                    </p:animEffect>
                                    <p:set>
                                      <p:cBhvr>
                                        <p:cTn id="26" dur="1" fill="hold">
                                          <p:stCondLst>
                                            <p:cond delay="749"/>
                                          </p:stCondLst>
                                        </p:cTn>
                                        <p:tgtEl>
                                          <p:spTgt spid="14"/>
                                        </p:tgtEl>
                                        <p:attrNameLst>
                                          <p:attrName>style.visibility</p:attrName>
                                        </p:attrNameLst>
                                      </p:cBhvr>
                                      <p:to>
                                        <p:strVal val=""/>
                                      </p:to>
                                    </p:set>
                                  </p:childTnLst>
                                </p:cTn>
                              </p:par>
                            </p:childTnLst>
                          </p:cTn>
                        </p:par>
                        <p:par>
                          <p:cTn id="27" fill="hold" nodeType="afterGroup">
                            <p:stCondLst>
                              <p:cond delay="1450"/>
                            </p:stCondLst>
                            <p:childTnLst>
                              <p:par>
                                <p:cTn id="28" presetID="30" presetClass="entr" presetSubtype="0"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800" decel="100000"/>
                                        <p:tgtEl>
                                          <p:spTgt spid="2"/>
                                        </p:tgtEl>
                                      </p:cBhvr>
                                    </p:animEffect>
                                    <p:anim calcmode="lin" valueType="num">
                                      <p:cBhvr>
                                        <p:cTn id="31" dur="800" decel="100000" fill="hold"/>
                                        <p:tgtEl>
                                          <p:spTgt spid="2"/>
                                        </p:tgtEl>
                                        <p:attrNameLst>
                                          <p:attrName>style.rotation</p:attrName>
                                        </p:attrNameLst>
                                      </p:cBhvr>
                                      <p:tavLst>
                                        <p:tav tm="0">
                                          <p:val>
                                            <p:fltVal val="-90"/>
                                          </p:val>
                                        </p:tav>
                                        <p:tav tm="100000">
                                          <p:val>
                                            <p:fltVal val="0"/>
                                          </p:val>
                                        </p:tav>
                                      </p:tavLst>
                                    </p:anim>
                                    <p:anim calcmode="lin" valueType="num">
                                      <p:cBhvr>
                                        <p:cTn id="32" dur="800" decel="100000" fill="hold"/>
                                        <p:tgtEl>
                                          <p:spTgt spid="2"/>
                                        </p:tgtEl>
                                        <p:attrNameLst>
                                          <p:attrName>ppt_x</p:attrName>
                                        </p:attrNameLst>
                                      </p:cBhvr>
                                      <p:tavLst>
                                        <p:tav tm="0">
                                          <p:val>
                                            <p:strVal val="#ppt_x+0.4"/>
                                          </p:val>
                                        </p:tav>
                                        <p:tav tm="100000">
                                          <p:val>
                                            <p:strVal val="#ppt_x-0.05"/>
                                          </p:val>
                                        </p:tav>
                                      </p:tavLst>
                                    </p:anim>
                                    <p:anim calcmode="lin" valueType="num">
                                      <p:cBhvr>
                                        <p:cTn id="33" dur="800" decel="100000" fill="hold"/>
                                        <p:tgtEl>
                                          <p:spTgt spid="2"/>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36" fill="hold" nodeType="afterGroup">
                            <p:stCondLst>
                              <p:cond delay="2450"/>
                            </p:stCondLst>
                            <p:childTnLst>
                              <p:par>
                                <p:cTn id="37" presetID="30" presetClass="entr" presetSubtype="0"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800" decel="100000"/>
                                        <p:tgtEl>
                                          <p:spTgt spid="3"/>
                                        </p:tgtEl>
                                      </p:cBhvr>
                                    </p:animEffect>
                                    <p:anim calcmode="lin" valueType="num">
                                      <p:cBhvr>
                                        <p:cTn id="40" dur="800" decel="100000" fill="hold"/>
                                        <p:tgtEl>
                                          <p:spTgt spid="3"/>
                                        </p:tgtEl>
                                        <p:attrNameLst>
                                          <p:attrName>style.rotation</p:attrName>
                                        </p:attrNameLst>
                                      </p:cBhvr>
                                      <p:tavLst>
                                        <p:tav tm="0">
                                          <p:val>
                                            <p:fltVal val="-90"/>
                                          </p:val>
                                        </p:tav>
                                        <p:tav tm="100000">
                                          <p:val>
                                            <p:fltVal val="0"/>
                                          </p:val>
                                        </p:tav>
                                      </p:tavLst>
                                    </p:anim>
                                    <p:anim calcmode="lin" valueType="num">
                                      <p:cBhvr>
                                        <p:cTn id="41" dur="800" decel="100000" fill="hold"/>
                                        <p:tgtEl>
                                          <p:spTgt spid="3"/>
                                        </p:tgtEl>
                                        <p:attrNameLst>
                                          <p:attrName>ppt_x</p:attrName>
                                        </p:attrNameLst>
                                      </p:cBhvr>
                                      <p:tavLst>
                                        <p:tav tm="0">
                                          <p:val>
                                            <p:strVal val="#ppt_x+0.4"/>
                                          </p:val>
                                        </p:tav>
                                        <p:tav tm="100000">
                                          <p:val>
                                            <p:strVal val="#ppt_x-0.05"/>
                                          </p:val>
                                        </p:tav>
                                      </p:tavLst>
                                    </p:anim>
                                    <p:anim calcmode="lin" valueType="num">
                                      <p:cBhvr>
                                        <p:cTn id="42" dur="800" decel="100000" fill="hold"/>
                                        <p:tgtEl>
                                          <p:spTgt spid="3"/>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45" fill="hold" nodeType="afterGroup">
                            <p:stCondLst>
                              <p:cond delay="3450"/>
                            </p:stCondLst>
                            <p:childTnLst>
                              <p:par>
                                <p:cTn id="46" presetID="30" presetClass="entr" presetSubtype="0" fill="hold" grpId="0" nodeType="after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800" decel="100000"/>
                                        <p:tgtEl>
                                          <p:spTgt spid="5"/>
                                        </p:tgtEl>
                                      </p:cBhvr>
                                    </p:animEffect>
                                    <p:anim calcmode="lin" valueType="num">
                                      <p:cBhvr>
                                        <p:cTn id="49" dur="800" decel="100000" fill="hold"/>
                                        <p:tgtEl>
                                          <p:spTgt spid="5"/>
                                        </p:tgtEl>
                                        <p:attrNameLst>
                                          <p:attrName>style.rotation</p:attrName>
                                        </p:attrNameLst>
                                      </p:cBhvr>
                                      <p:tavLst>
                                        <p:tav tm="0">
                                          <p:val>
                                            <p:fltVal val="-90"/>
                                          </p:val>
                                        </p:tav>
                                        <p:tav tm="100000">
                                          <p:val>
                                            <p:fltVal val="0"/>
                                          </p:val>
                                        </p:tav>
                                      </p:tavLst>
                                    </p:anim>
                                    <p:anim calcmode="lin" valueType="num">
                                      <p:cBhvr>
                                        <p:cTn id="50" dur="800" decel="100000" fill="hold"/>
                                        <p:tgtEl>
                                          <p:spTgt spid="5"/>
                                        </p:tgtEl>
                                        <p:attrNameLst>
                                          <p:attrName>ppt_x</p:attrName>
                                        </p:attrNameLst>
                                      </p:cBhvr>
                                      <p:tavLst>
                                        <p:tav tm="0">
                                          <p:val>
                                            <p:strVal val="#ppt_x+0.4"/>
                                          </p:val>
                                        </p:tav>
                                        <p:tav tm="100000">
                                          <p:val>
                                            <p:strVal val="#ppt_x-0.05"/>
                                          </p:val>
                                        </p:tav>
                                      </p:tavLst>
                                    </p:anim>
                                    <p:anim calcmode="lin" valueType="num">
                                      <p:cBhvr>
                                        <p:cTn id="51" dur="800" decel="100000" fill="hold"/>
                                        <p:tgtEl>
                                          <p:spTgt spid="5"/>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54" fill="hold" nodeType="afterGroup">
                            <p:stCondLst>
                              <p:cond delay="4450"/>
                            </p:stCondLst>
                            <p:childTnLst>
                              <p:par>
                                <p:cTn id="55" presetID="30" presetClass="entr" presetSubtype="0"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800" decel="100000"/>
                                        <p:tgtEl>
                                          <p:spTgt spid="11"/>
                                        </p:tgtEl>
                                      </p:cBhvr>
                                    </p:animEffect>
                                    <p:anim calcmode="lin" valueType="num">
                                      <p:cBhvr>
                                        <p:cTn id="58" dur="800" decel="100000" fill="hold"/>
                                        <p:tgtEl>
                                          <p:spTgt spid="11"/>
                                        </p:tgtEl>
                                        <p:attrNameLst>
                                          <p:attrName>style.rotation</p:attrName>
                                        </p:attrNameLst>
                                      </p:cBhvr>
                                      <p:tavLst>
                                        <p:tav tm="0">
                                          <p:val>
                                            <p:fltVal val="-90"/>
                                          </p:val>
                                        </p:tav>
                                        <p:tav tm="100000">
                                          <p:val>
                                            <p:fltVal val="0"/>
                                          </p:val>
                                        </p:tav>
                                      </p:tavLst>
                                    </p:anim>
                                    <p:anim calcmode="lin" valueType="num">
                                      <p:cBhvr>
                                        <p:cTn id="59" dur="800" decel="100000" fill="hold"/>
                                        <p:tgtEl>
                                          <p:spTgt spid="11"/>
                                        </p:tgtEl>
                                        <p:attrNameLst>
                                          <p:attrName>ppt_x</p:attrName>
                                        </p:attrNameLst>
                                      </p:cBhvr>
                                      <p:tavLst>
                                        <p:tav tm="0">
                                          <p:val>
                                            <p:strVal val="#ppt_x+0.4"/>
                                          </p:val>
                                        </p:tav>
                                        <p:tav tm="100000">
                                          <p:val>
                                            <p:strVal val="#ppt_x-0.05"/>
                                          </p:val>
                                        </p:tav>
                                      </p:tavLst>
                                    </p:anim>
                                    <p:anim calcmode="lin" valueType="num">
                                      <p:cBhvr>
                                        <p:cTn id="60" dur="800" decel="100000" fill="hold"/>
                                        <p:tgtEl>
                                          <p:spTgt spid="11"/>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0"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PA-组合 1"/>
          <p:cNvGrpSpPr/>
          <p:nvPr>
            <p:custDataLst>
              <p:tags r:id="rId2"/>
            </p:custDataLst>
          </p:nvPr>
        </p:nvGrpSpPr>
        <p:grpSpPr>
          <a:xfrm>
            <a:off x="208915" y="93345"/>
            <a:ext cx="11710035" cy="6637655"/>
            <a:chOff x="402336" y="419989"/>
            <a:chExt cx="11356848" cy="5980811"/>
          </a:xfrm>
        </p:grpSpPr>
        <p:pic>
          <p:nvPicPr>
            <p:cNvPr id="8" name="PA-图片 7"/>
            <p:cNvPicPr>
              <a:picLocks noChangeAspect="1"/>
            </p:cNvPicPr>
            <p:nvPr>
              <p:custDataLst>
                <p:tags r:id="rId6"/>
              </p:custDataLst>
            </p:nvPr>
          </p:nvPicPr>
          <p:blipFill>
            <a:blip r:embed="rId11"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0" name="PA-图片 9"/>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3" name="PA-文本框 2"/>
          <p:cNvSpPr txBox="1"/>
          <p:nvPr>
            <p:custDataLst>
              <p:tags r:id="rId3"/>
            </p:custDataLst>
          </p:nvPr>
        </p:nvSpPr>
        <p:spPr>
          <a:xfrm>
            <a:off x="4955385" y="1798880"/>
            <a:ext cx="6120960" cy="3948325"/>
          </a:xfrm>
          <a:prstGeom prst="rect">
            <a:avLst/>
          </a:prstGeom>
          <a:noFill/>
        </p:spPr>
        <p:txBody>
          <a:bodyPr wrap="square">
            <a:spAutoFit/>
          </a:bodyPr>
          <a:lstStyle/>
          <a:p>
            <a:pPr marL="285750" indent="-285750">
              <a:lnSpc>
                <a:spcPct val="200000"/>
              </a:lnSpc>
              <a:buFont typeface="Arial" panose="020B0604020202020204" pitchFamily="34" charset="0"/>
              <a:buChar char="•"/>
            </a:pPr>
            <a:r>
              <a:rPr lang="zh-CN" altLang="en-US" sz="2000"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第三十二条　严厉禁止下列行为：</a:t>
            </a:r>
            <a:r>
              <a:rPr lang="zh-CN" altLang="en-US" sz="2000" dirty="0">
                <a:solidFill>
                  <a:srgbClr val="0095E8"/>
                </a:solidFill>
                <a:latin typeface="微软雅黑" panose="020B0503020204020204" pitchFamily="34" charset="-122"/>
                <a:ea typeface="微软雅黑" panose="020B0503020204020204" pitchFamily="34" charset="-122"/>
                <a:cs typeface="+mn-ea"/>
                <a:sym typeface="微软雅黑" panose="020B0503020204020204" pitchFamily="34" charset="-122"/>
              </a:rPr>
              <a:t/>
            </a:r>
            <a:br>
              <a:rPr lang="zh-CN" altLang="en-US" sz="2000" dirty="0">
                <a:solidFill>
                  <a:srgbClr val="0095E8"/>
                </a:solidFill>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（一）赌博或者为赌博提供条件的；</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（二）制作、 复制、出售、 出租或者传播淫书、淫画、淫秽录像或者其他淫秽物品的。</a:t>
            </a:r>
            <a:b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b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      有上述行为之一的，处十五日以下拘留，可以单处或者并处三千元以下罚款；或者依照规定实行劳动教养；构成犯罪的，依法追究刑事责任。</a:t>
            </a:r>
          </a:p>
        </p:txBody>
      </p:sp>
      <p:sp>
        <p:nvSpPr>
          <p:cNvPr id="5" name="PA-文本框 4"/>
          <p:cNvSpPr txBox="1"/>
          <p:nvPr>
            <p:custDataLst>
              <p:tags r:id="rId4"/>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治安管理处罚条例（摘录）</a:t>
            </a:r>
          </a:p>
        </p:txBody>
      </p:sp>
      <p:pic>
        <p:nvPicPr>
          <p:cNvPr id="9" name="PA-图片 8"/>
          <p:cNvPicPr>
            <a:picLocks noChangeAspect="1"/>
          </p:cNvPicPr>
          <p:nvPr>
            <p:custDataLst>
              <p:tags r:id="rId5"/>
            </p:custDataLst>
          </p:nvPr>
        </p:nvPicPr>
        <p:blipFill>
          <a:blip r:embed="rId13" cstate="email">
            <a:extLst>
              <a:ext uri="{28A0092B-C50C-407E-A947-70E740481C1C}">
                <a14:useLocalDpi xmlns:a14="http://schemas.microsoft.com/office/drawing/2010/main"/>
              </a:ext>
            </a:extLst>
          </a:blip>
          <a:stretch>
            <a:fillRect/>
          </a:stretch>
        </p:blipFill>
        <p:spPr>
          <a:xfrm>
            <a:off x="1272540" y="1743710"/>
            <a:ext cx="3253740" cy="405892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800" decel="100000"/>
                                        <p:tgtEl>
                                          <p:spTgt spid="3"/>
                                        </p:tgtEl>
                                      </p:cBhvr>
                                    </p:animEffect>
                                    <p:anim calcmode="lin" valueType="num">
                                      <p:cBhvr>
                                        <p:cTn id="17" dur="800" decel="100000" fill="hold"/>
                                        <p:tgtEl>
                                          <p:spTgt spid="3"/>
                                        </p:tgtEl>
                                        <p:attrNameLst>
                                          <p:attrName>style.rotation</p:attrName>
                                        </p:attrNameLst>
                                      </p:cBhvr>
                                      <p:tavLst>
                                        <p:tav tm="0">
                                          <p:val>
                                            <p:fltVal val="-90"/>
                                          </p:val>
                                        </p:tav>
                                        <p:tav tm="100000">
                                          <p:val>
                                            <p:fltVal val="0"/>
                                          </p:val>
                                        </p:tav>
                                      </p:tavLst>
                                    </p:anim>
                                    <p:anim calcmode="lin" valueType="num">
                                      <p:cBhvr>
                                        <p:cTn id="18" dur="800" decel="100000" fill="hold"/>
                                        <p:tgtEl>
                                          <p:spTgt spid="3"/>
                                        </p:tgtEl>
                                        <p:attrNameLst>
                                          <p:attrName>ppt_x</p:attrName>
                                        </p:attrNameLst>
                                      </p:cBhvr>
                                      <p:tavLst>
                                        <p:tav tm="0">
                                          <p:val>
                                            <p:strVal val="#ppt_x+0.4"/>
                                          </p:val>
                                        </p:tav>
                                        <p:tav tm="100000">
                                          <p:val>
                                            <p:strVal val="#ppt_x-0.05"/>
                                          </p:val>
                                        </p:tav>
                                      </p:tavLst>
                                    </p:anim>
                                    <p:anim calcmode="lin" valueType="num">
                                      <p:cBhvr>
                                        <p:cTn id="19" dur="800" decel="100000" fill="hold"/>
                                        <p:tgtEl>
                                          <p:spTgt spid="3"/>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800" decel="100000"/>
                                        <p:tgtEl>
                                          <p:spTgt spid="9"/>
                                        </p:tgtEl>
                                      </p:cBhvr>
                                    </p:animEffect>
                                    <p:anim calcmode="lin" valueType="num">
                                      <p:cBhvr>
                                        <p:cTn id="35" dur="800" decel="100000" fill="hold"/>
                                        <p:tgtEl>
                                          <p:spTgt spid="9"/>
                                        </p:tgtEl>
                                        <p:attrNameLst>
                                          <p:attrName>style.rotation</p:attrName>
                                        </p:attrNameLst>
                                      </p:cBhvr>
                                      <p:tavLst>
                                        <p:tav tm="0">
                                          <p:val>
                                            <p:fltVal val="-90"/>
                                          </p:val>
                                        </p:tav>
                                        <p:tav tm="100000">
                                          <p:val>
                                            <p:fltVal val="0"/>
                                          </p:val>
                                        </p:tav>
                                      </p:tavLst>
                                    </p:anim>
                                    <p:anim calcmode="lin" valueType="num">
                                      <p:cBhvr>
                                        <p:cTn id="36" dur="800" decel="100000" fill="hold"/>
                                        <p:tgtEl>
                                          <p:spTgt spid="9"/>
                                        </p:tgtEl>
                                        <p:attrNameLst>
                                          <p:attrName>ppt_x</p:attrName>
                                        </p:attrNameLst>
                                      </p:cBhvr>
                                      <p:tavLst>
                                        <p:tav tm="0">
                                          <p:val>
                                            <p:strVal val="#ppt_x+0.4"/>
                                          </p:val>
                                        </p:tav>
                                        <p:tav tm="100000">
                                          <p:val>
                                            <p:strVal val="#ppt_x-0.05"/>
                                          </p:val>
                                        </p:tav>
                                      </p:tavLst>
                                    </p:anim>
                                    <p:anim calcmode="lin" valueType="num">
                                      <p:cBhvr>
                                        <p:cTn id="37" dur="800" decel="100000" fill="hold"/>
                                        <p:tgtEl>
                                          <p:spTgt spid="9"/>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402336" y="1320660"/>
            <a:ext cx="11356848" cy="5136444"/>
            <a:chOff x="402336" y="419989"/>
            <a:chExt cx="11356848" cy="5980811"/>
          </a:xfrm>
        </p:grpSpPr>
        <p:pic>
          <p:nvPicPr>
            <p:cNvPr id="6" name="PA-图片 5"/>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cxnSp>
        <p:nvCxnSpPr>
          <p:cNvPr id="2" name="PA-直接连接符 1"/>
          <p:cNvCxnSpPr/>
          <p:nvPr>
            <p:custDataLst>
              <p:tags r:id="rId3"/>
            </p:custDataLst>
          </p:nvPr>
        </p:nvCxnSpPr>
        <p:spPr>
          <a:xfrm>
            <a:off x="1493877" y="3041296"/>
            <a:ext cx="855784" cy="0"/>
          </a:xfrm>
          <a:prstGeom prst="line">
            <a:avLst/>
          </a:prstGeom>
          <a:ln w="57150" cap="rnd">
            <a:solidFill>
              <a:schemeClr val="accent3">
                <a:lumMod val="50000"/>
              </a:schemeClr>
            </a:solidFill>
            <a:round/>
          </a:ln>
        </p:spPr>
        <p:style>
          <a:lnRef idx="1">
            <a:schemeClr val="accent1"/>
          </a:lnRef>
          <a:fillRef idx="0">
            <a:schemeClr val="accent1"/>
          </a:fillRef>
          <a:effectRef idx="0">
            <a:schemeClr val="accent1"/>
          </a:effectRef>
          <a:fontRef idx="minor">
            <a:schemeClr val="tx1"/>
          </a:fontRef>
        </p:style>
      </p:cxnSp>
      <p:grpSp>
        <p:nvGrpSpPr>
          <p:cNvPr id="9" name="PA-组合 8"/>
          <p:cNvGrpSpPr/>
          <p:nvPr>
            <p:custDataLst>
              <p:tags r:id="rId4"/>
            </p:custDataLst>
          </p:nvPr>
        </p:nvGrpSpPr>
        <p:grpSpPr>
          <a:xfrm>
            <a:off x="1370052" y="3251525"/>
            <a:ext cx="5331690" cy="1925287"/>
            <a:chOff x="2755900" y="366923"/>
            <a:chExt cx="5331690" cy="1925287"/>
          </a:xfrm>
        </p:grpSpPr>
        <p:sp>
          <p:nvSpPr>
            <p:cNvPr id="10" name="PA-文本框 9"/>
            <p:cNvSpPr txBox="1"/>
            <p:nvPr>
              <p:custDataLst>
                <p:tags r:id="rId7"/>
              </p:custDataLst>
            </p:nvPr>
          </p:nvSpPr>
          <p:spPr>
            <a:xfrm>
              <a:off x="2755900" y="366923"/>
              <a:ext cx="4653280" cy="768350"/>
            </a:xfrm>
            <a:prstGeom prst="rect">
              <a:avLst/>
            </a:prstGeom>
            <a:noFill/>
          </p:spPr>
          <p:txBody>
            <a:bodyPr wrap="none" rtlCol="0">
              <a:spAutoFit/>
              <a:scene3d>
                <a:camera prst="orthographicFront"/>
                <a:lightRig rig="threePt" dir="t"/>
              </a:scene3d>
              <a:sp3d contourW="12700"/>
            </a:bodyPr>
            <a:lstStyle/>
            <a:p>
              <a:pPr algn="l" defTabSz="508000" eaLnBrk="0"/>
              <a:r>
                <a:rPr lang="zh-CN" altLang="en-US" sz="4400" dirty="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学生校园住宿安全</a:t>
              </a:r>
            </a:p>
          </p:txBody>
        </p:sp>
        <p:sp>
          <p:nvSpPr>
            <p:cNvPr id="11" name="PA-文本框 10"/>
            <p:cNvSpPr txBox="1"/>
            <p:nvPr>
              <p:custDataLst>
                <p:tags r:id="rId8"/>
              </p:custDataLst>
            </p:nvPr>
          </p:nvSpPr>
          <p:spPr>
            <a:xfrm>
              <a:off x="2755900" y="1147601"/>
              <a:ext cx="5331690" cy="1144609"/>
            </a:xfrm>
            <a:prstGeom prst="rect">
              <a:avLst/>
            </a:prstGeom>
            <a:noFill/>
          </p:spPr>
          <p:txBody>
            <a:bodyPr wrap="square" rtlCol="0">
              <a:spAutoFit/>
              <a:scene3d>
                <a:camera prst="orthographicFront"/>
                <a:lightRig rig="threePt" dir="t"/>
              </a:scene3d>
              <a:sp3d contourW="12700"/>
            </a:bodyPr>
            <a:lstStyle/>
            <a:p>
              <a:pPr lvl="0">
                <a:lnSpc>
                  <a:spcPct val="200000"/>
                </a:lnSpc>
                <a:defRPr/>
              </a:pPr>
              <a:r>
                <a:rPr kumimoji="0" lang="en-US" altLang="zh-CN" sz="1200" b="0" i="0" u="none" strike="noStrike" kern="1200" cap="none" spc="0" normalizeH="0" baseline="0" noProof="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ea"/>
                  <a:sym typeface="+mn-lt"/>
                </a:rPr>
                <a:t>presentation and make it into a film to wider </a:t>
              </a:r>
              <a:r>
                <a:rPr lang="en-US" altLang="zh-CN" sz="1200" err="1">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fielpresentation and make it into a film to wider fieldpresentation and make it into a film to wider field</a:t>
              </a:r>
              <a:endParaRPr lang="en-US" altLang="zh-CN" sz="12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p:txBody>
        </p:sp>
      </p:grpSp>
      <p:sp>
        <p:nvSpPr>
          <p:cNvPr id="13" name="PA-文本框 12"/>
          <p:cNvSpPr txBox="1"/>
          <p:nvPr>
            <p:custDataLst>
              <p:tags r:id="rId5"/>
            </p:custDataLst>
          </p:nvPr>
        </p:nvSpPr>
        <p:spPr>
          <a:xfrm>
            <a:off x="1370052" y="2136918"/>
            <a:ext cx="3504687" cy="768350"/>
          </a:xfrm>
          <a:prstGeom prst="rect">
            <a:avLst/>
          </a:prstGeom>
          <a:noFill/>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rPr>
              <a:t>PART </a:t>
            </a:r>
            <a:r>
              <a:rPr lang="en-US" altLang="zh-CN" sz="4400">
                <a:solidFill>
                  <a:prstClr val="black">
                    <a:lumMod val="85000"/>
                    <a:lumOff val="15000"/>
                  </a:prstClr>
                </a:solidFill>
                <a:latin typeface="微软雅黑" panose="020B0503020204020204" pitchFamily="34" charset="-122"/>
                <a:ea typeface="微软雅黑" panose="020B0503020204020204" pitchFamily="34" charset="-122"/>
                <a:cs typeface="+mn-ea"/>
                <a:sym typeface="+mn-lt"/>
              </a:rPr>
              <a:t>03</a:t>
            </a:r>
            <a:endParaRPr kumimoji="0" lang="zh-CN" altLang="en-US"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endParaRPr>
          </a:p>
        </p:txBody>
      </p:sp>
      <p:pic>
        <p:nvPicPr>
          <p:cNvPr id="4" name="PA-图片 3"/>
          <p:cNvPicPr>
            <a:picLocks noChangeAspect="1"/>
          </p:cNvPicPr>
          <p:nvPr>
            <p:custDataLst>
              <p:tags r:id="rId6"/>
            </p:custDataLst>
          </p:nvPr>
        </p:nvPicPr>
        <p:blipFill>
          <a:blip r:embed="rId16" cstate="email">
            <a:extLst>
              <a:ext uri="{28A0092B-C50C-407E-A947-70E740481C1C}">
                <a14:useLocalDpi xmlns:a14="http://schemas.microsoft.com/office/drawing/2010/main"/>
              </a:ext>
            </a:extLst>
          </a:blip>
          <a:stretch>
            <a:fillRect/>
          </a:stretch>
        </p:blipFill>
        <p:spPr>
          <a:xfrm>
            <a:off x="5912485" y="478790"/>
            <a:ext cx="5742305" cy="5742305"/>
          </a:xfrm>
          <a:prstGeom prst="rect">
            <a:avLst/>
          </a:prstGeom>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Motion origin="layout" path="M -1.035096 0 L 0 0 E" pathEditMode="relative" ptsTypes="">
                                      <p:cBhvr>
                                        <p:cTn id="16" dur="1000" fill="hold">
                                          <p:stCondLst>
                                            <p:cond delay="0"/>
                                          </p:stCondLst>
                                        </p:cTn>
                                        <p:tgtEl>
                                          <p:spTgt spid="2"/>
                                        </p:tgtEl>
                                        <p:attrNameLst>
                                          <p:attrName>ppt_x</p:attrName>
                                          <p:attrName>ppt_y</p:attrName>
                                        </p:attrNameLst>
                                      </p:cBhvr>
                                    </p:animMotion>
                                  </p:childTnLst>
                                </p:cTn>
                              </p:par>
                            </p:childTnLst>
                          </p:cTn>
                        </p:par>
                        <p:par>
                          <p:cTn id="17" fill="hold" nodeType="afterGroup">
                            <p:stCondLst>
                              <p:cond delay="2000"/>
                            </p:stCondLst>
                            <p:childTnLst>
                              <p:par>
                                <p:cTn id="18" presetID="30"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800" decel="100000"/>
                                        <p:tgtEl>
                                          <p:spTgt spid="9"/>
                                        </p:tgtEl>
                                      </p:cBhvr>
                                    </p:animEffect>
                                    <p:anim calcmode="lin" valueType="num">
                                      <p:cBhvr>
                                        <p:cTn id="21" dur="800" decel="100000" fill="hold"/>
                                        <p:tgtEl>
                                          <p:spTgt spid="9"/>
                                        </p:tgtEl>
                                        <p:attrNameLst>
                                          <p:attrName>style.rotation</p:attrName>
                                        </p:attrNameLst>
                                      </p:cBhvr>
                                      <p:tavLst>
                                        <p:tav tm="0">
                                          <p:val>
                                            <p:fltVal val="-90"/>
                                          </p:val>
                                        </p:tav>
                                        <p:tav tm="100000">
                                          <p:val>
                                            <p:fltVal val="0"/>
                                          </p:val>
                                        </p:tav>
                                      </p:tavLst>
                                    </p:anim>
                                    <p:anim calcmode="lin" valueType="num">
                                      <p:cBhvr>
                                        <p:cTn id="22" dur="800" decel="100000" fill="hold"/>
                                        <p:tgtEl>
                                          <p:spTgt spid="9"/>
                                        </p:tgtEl>
                                        <p:attrNameLst>
                                          <p:attrName>ppt_x</p:attrName>
                                        </p:attrNameLst>
                                      </p:cBhvr>
                                      <p:tavLst>
                                        <p:tav tm="0">
                                          <p:val>
                                            <p:strVal val="#ppt_x+0.4"/>
                                          </p:val>
                                        </p:tav>
                                        <p:tav tm="100000">
                                          <p:val>
                                            <p:strVal val="#ppt_x-0.05"/>
                                          </p:val>
                                        </p:tav>
                                      </p:tavLst>
                                    </p:anim>
                                    <p:anim calcmode="lin" valueType="num">
                                      <p:cBhvr>
                                        <p:cTn id="23" dur="800" decel="100000" fill="hold"/>
                                        <p:tgtEl>
                                          <p:spTgt spid="9"/>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26" fill="hold" nodeType="afterGroup">
                            <p:stCondLst>
                              <p:cond delay="3000"/>
                            </p:stCondLst>
                            <p:childTnLst>
                              <p:par>
                                <p:cTn id="27" presetID="30"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800" decel="100000"/>
                                        <p:tgtEl>
                                          <p:spTgt spid="13"/>
                                        </p:tgtEl>
                                      </p:cBhvr>
                                    </p:animEffect>
                                    <p:anim calcmode="lin" valueType="num">
                                      <p:cBhvr>
                                        <p:cTn id="30" dur="800" decel="100000" fill="hold"/>
                                        <p:tgtEl>
                                          <p:spTgt spid="13"/>
                                        </p:tgtEl>
                                        <p:attrNameLst>
                                          <p:attrName>style.rotation</p:attrName>
                                        </p:attrNameLst>
                                      </p:cBhvr>
                                      <p:tavLst>
                                        <p:tav tm="0">
                                          <p:val>
                                            <p:fltVal val="-90"/>
                                          </p:val>
                                        </p:tav>
                                        <p:tav tm="100000">
                                          <p:val>
                                            <p:fltVal val="0"/>
                                          </p:val>
                                        </p:tav>
                                      </p:tavLst>
                                    </p:anim>
                                    <p:anim calcmode="lin" valueType="num">
                                      <p:cBhvr>
                                        <p:cTn id="31" dur="800" decel="100000" fill="hold"/>
                                        <p:tgtEl>
                                          <p:spTgt spid="13"/>
                                        </p:tgtEl>
                                        <p:attrNameLst>
                                          <p:attrName>ppt_x</p:attrName>
                                        </p:attrNameLst>
                                      </p:cBhvr>
                                      <p:tavLst>
                                        <p:tav tm="0">
                                          <p:val>
                                            <p:strVal val="#ppt_x+0.4"/>
                                          </p:val>
                                        </p:tav>
                                        <p:tav tm="100000">
                                          <p:val>
                                            <p:strVal val="#ppt_x-0.05"/>
                                          </p:val>
                                        </p:tav>
                                      </p:tavLst>
                                    </p:anim>
                                    <p:anim calcmode="lin" valueType="num">
                                      <p:cBhvr>
                                        <p:cTn id="32" dur="800" decel="100000" fill="hold"/>
                                        <p:tgtEl>
                                          <p:spTgt spid="13"/>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par>
                          <p:cTn id="35" fill="hold" nodeType="afterGroup">
                            <p:stCondLst>
                              <p:cond delay="4000"/>
                            </p:stCondLst>
                            <p:childTnLst>
                              <p:par>
                                <p:cTn id="36" presetID="30" presetClass="entr" presetSubtype="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800" decel="100000"/>
                                        <p:tgtEl>
                                          <p:spTgt spid="4"/>
                                        </p:tgtEl>
                                      </p:cBhvr>
                                    </p:animEffect>
                                    <p:anim calcmode="lin" valueType="num">
                                      <p:cBhvr>
                                        <p:cTn id="39" dur="800" decel="100000" fill="hold"/>
                                        <p:tgtEl>
                                          <p:spTgt spid="4"/>
                                        </p:tgtEl>
                                        <p:attrNameLst>
                                          <p:attrName>style.rotation</p:attrName>
                                        </p:attrNameLst>
                                      </p:cBhvr>
                                      <p:tavLst>
                                        <p:tav tm="0">
                                          <p:val>
                                            <p:fltVal val="-90"/>
                                          </p:val>
                                        </p:tav>
                                        <p:tav tm="100000">
                                          <p:val>
                                            <p:fltVal val="0"/>
                                          </p:val>
                                        </p:tav>
                                      </p:tavLst>
                                    </p:anim>
                                    <p:anim calcmode="lin" valueType="num">
                                      <p:cBhvr>
                                        <p:cTn id="40" dur="800" decel="100000" fill="hold"/>
                                        <p:tgtEl>
                                          <p:spTgt spid="4"/>
                                        </p:tgtEl>
                                        <p:attrNameLst>
                                          <p:attrName>ppt_x</p:attrName>
                                        </p:attrNameLst>
                                      </p:cBhvr>
                                      <p:tavLst>
                                        <p:tav tm="0">
                                          <p:val>
                                            <p:strVal val="#ppt_x+0.4"/>
                                          </p:val>
                                        </p:tav>
                                        <p:tav tm="100000">
                                          <p:val>
                                            <p:strVal val="#ppt_x-0.05"/>
                                          </p:val>
                                        </p:tav>
                                      </p:tavLst>
                                    </p:anim>
                                    <p:anim calcmode="lin" valueType="num">
                                      <p:cBhvr>
                                        <p:cTn id="41" dur="800" decel="100000" fill="hold"/>
                                        <p:tgtEl>
                                          <p:spTgt spid="4"/>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1"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3" name="PA-组合 2"/>
          <p:cNvGrpSpPr/>
          <p:nvPr>
            <p:custDataLst>
              <p:tags r:id="rId2"/>
            </p:custDataLst>
          </p:nvPr>
        </p:nvGrpSpPr>
        <p:grpSpPr>
          <a:xfrm>
            <a:off x="208915" y="93345"/>
            <a:ext cx="11710035" cy="6637655"/>
            <a:chOff x="402336" y="419989"/>
            <a:chExt cx="11356848" cy="5980811"/>
          </a:xfrm>
        </p:grpSpPr>
        <p:pic>
          <p:nvPicPr>
            <p:cNvPr id="10" name="PA-图片 9"/>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1" name="PA-图片 10"/>
            <p:cNvPicPr>
              <a:picLocks noChangeAspect="1"/>
            </p:cNvPicPr>
            <p:nvPr>
              <p:custDataLst>
                <p:tags r:id="rId8"/>
              </p:custDataLst>
            </p:nvPr>
          </p:nvPicPr>
          <p:blipFill>
            <a:blip r:embed="rId13"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5" name="PA-文本框 4"/>
          <p:cNvSpPr txBox="1"/>
          <p:nvPr>
            <p:custDataLst>
              <p:tags r:id="rId3"/>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学生校园住宿安全预防措施</a:t>
            </a:r>
          </a:p>
        </p:txBody>
      </p:sp>
      <p:grpSp>
        <p:nvGrpSpPr>
          <p:cNvPr id="9" name="PA-组合 8"/>
          <p:cNvGrpSpPr/>
          <p:nvPr>
            <p:custDataLst>
              <p:tags r:id="rId4"/>
            </p:custDataLst>
          </p:nvPr>
        </p:nvGrpSpPr>
        <p:grpSpPr>
          <a:xfrm>
            <a:off x="879676" y="1527858"/>
            <a:ext cx="10521387" cy="4409955"/>
            <a:chOff x="879676" y="1527858"/>
            <a:chExt cx="10822329" cy="4409955"/>
          </a:xfrm>
        </p:grpSpPr>
        <p:sp>
          <p:nvSpPr>
            <p:cNvPr id="2" name="PA-文本框 1"/>
            <p:cNvSpPr txBox="1"/>
            <p:nvPr>
              <p:custDataLst>
                <p:tags r:id="rId5"/>
              </p:custDataLst>
            </p:nvPr>
          </p:nvSpPr>
          <p:spPr>
            <a:xfrm>
              <a:off x="1127846" y="1789450"/>
              <a:ext cx="10325988" cy="3886770"/>
            </a:xfrm>
            <a:prstGeom prst="rect">
              <a:avLst/>
            </a:prstGeom>
            <a:noFill/>
            <a:ln>
              <a:noFill/>
            </a:ln>
          </p:spPr>
          <p:txBody>
            <a:bodyPr wrap="square">
              <a:spAutoFit/>
            </a:bodyPr>
            <a:lstStyle/>
            <a:p>
              <a:pPr>
                <a:lnSpc>
                  <a:spcPct val="200000"/>
                </a:lnSpc>
              </a:pPr>
              <a:r>
                <a:rPr lang="en-US" altLang="zh-CN" sz="1800" dirty="0">
                  <a:latin typeface="微软雅黑" panose="020B0503020204020204" pitchFamily="34" charset="-122"/>
                  <a:ea typeface="微软雅黑" panose="020B0503020204020204" pitchFamily="34" charset="-122"/>
                  <a:cs typeface="+mn-ea"/>
                  <a:sym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cs typeface="+mn-ea"/>
                  <a:sym typeface="微软雅黑" panose="020B0503020204020204" pitchFamily="34" charset="-122"/>
                </a:rPr>
                <a:t>、最后离开宿舍的同学，要关好窗户锁好门，千万不要怕麻烦。养成随手关窗、随手锁门的习惯，以防盗窃者乘隙而入。</a:t>
              </a:r>
              <a:endParaRPr lang="en-US" altLang="zh-CN"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en-US" altLang="zh-CN" sz="1800" dirty="0">
                  <a:latin typeface="微软雅黑" panose="020B0503020204020204" pitchFamily="34" charset="-122"/>
                  <a:ea typeface="微软雅黑" panose="020B0503020204020204" pitchFamily="34" charset="-122"/>
                  <a:cs typeface="+mn-ea"/>
                  <a:sym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cs typeface="+mn-ea"/>
                  <a:sym typeface="微软雅黑" panose="020B0503020204020204" pitchFamily="34" charset="-122"/>
                </a:rPr>
                <a:t>、不要留宿外来人员。如果违反学校学生宿舍管理规定，随便留宿不知底细的人，就有可能引狼入室而将会后悔莫及。 </a:t>
              </a:r>
              <a:endParaRPr lang="en-US" altLang="zh-CN" sz="1800"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en-US" altLang="zh-CN" sz="1800" dirty="0">
                  <a:latin typeface="微软雅黑" panose="020B0503020204020204" pitchFamily="34" charset="-122"/>
                  <a:ea typeface="微软雅黑" panose="020B0503020204020204" pitchFamily="34" charset="-122"/>
                  <a:cs typeface="+mn-ea"/>
                  <a:sym typeface="微软雅黑" panose="020B0503020204020204" pitchFamily="34" charset="-122"/>
                </a:rPr>
                <a:t>3</a:t>
              </a:r>
              <a:r>
                <a:rPr lang="zh-CN" altLang="en-US" sz="1800" dirty="0">
                  <a:latin typeface="微软雅黑" panose="020B0503020204020204" pitchFamily="34" charset="-122"/>
                  <a:ea typeface="微软雅黑" panose="020B0503020204020204" pitchFamily="34" charset="-122"/>
                  <a:cs typeface="+mn-ea"/>
                  <a:sym typeface="微软雅黑" panose="020B0503020204020204" pitchFamily="34" charset="-122"/>
                </a:rPr>
                <a:t>、发现形迹可疑的人应加强警惕、多加注意，并及时报告学校保安或老师。</a:t>
              </a:r>
              <a:endParaRPr lang="en-US" altLang="zh-CN" dirty="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200000"/>
                </a:lnSpc>
              </a:pPr>
              <a:r>
                <a:rPr lang="en-US" altLang="zh-CN" sz="1800" dirty="0">
                  <a:latin typeface="微软雅黑" panose="020B0503020204020204" pitchFamily="34" charset="-122"/>
                  <a:ea typeface="微软雅黑" panose="020B0503020204020204" pitchFamily="34" charset="-122"/>
                  <a:cs typeface="+mn-ea"/>
                  <a:sym typeface="微软雅黑" panose="020B0503020204020204" pitchFamily="34" charset="-122"/>
                </a:rPr>
                <a:t>4</a:t>
              </a:r>
              <a:r>
                <a:rPr lang="zh-CN" altLang="en-US" sz="1800" dirty="0">
                  <a:latin typeface="微软雅黑" panose="020B0503020204020204" pitchFamily="34" charset="-122"/>
                  <a:ea typeface="微软雅黑" panose="020B0503020204020204" pitchFamily="34" charset="-122"/>
                  <a:cs typeface="+mn-ea"/>
                  <a:sym typeface="微软雅黑" panose="020B0503020204020204" pitchFamily="34" charset="-122"/>
                </a:rPr>
                <a:t>、注意保管好自己的钥匙。包括宿舍、箱包、抽屉等处的各种钥匙，不能随便借给他人或乱丢乱放，以防别人复制并伺机行窃。</a:t>
              </a:r>
            </a:p>
          </p:txBody>
        </p:sp>
        <p:sp>
          <p:nvSpPr>
            <p:cNvPr id="8" name="PA-圆角矩形 7"/>
            <p:cNvSpPr/>
            <p:nvPr>
              <p:custDataLst>
                <p:tags r:id="rId6"/>
              </p:custDataLst>
            </p:nvPr>
          </p:nvSpPr>
          <p:spPr>
            <a:xfrm>
              <a:off x="879676" y="1527858"/>
              <a:ext cx="10822329" cy="4409955"/>
            </a:xfrm>
            <a:prstGeom prst="roundRect">
              <a:avLst/>
            </a:prstGeom>
            <a:noFill/>
            <a:ln w="53975">
              <a:solidFill>
                <a:schemeClr val="accent3">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800" decel="100000"/>
                                        <p:tgtEl>
                                          <p:spTgt spid="5"/>
                                        </p:tgtEl>
                                      </p:cBhvr>
                                    </p:animEffect>
                                    <p:anim calcmode="lin" valueType="num">
                                      <p:cBhvr>
                                        <p:cTn id="17" dur="800" decel="100000" fill="hold"/>
                                        <p:tgtEl>
                                          <p:spTgt spid="5"/>
                                        </p:tgtEl>
                                        <p:attrNameLst>
                                          <p:attrName>style.rotation</p:attrName>
                                        </p:attrNameLst>
                                      </p:cBhvr>
                                      <p:tavLst>
                                        <p:tav tm="0">
                                          <p:val>
                                            <p:fltVal val="-90"/>
                                          </p:val>
                                        </p:tav>
                                        <p:tav tm="100000">
                                          <p:val>
                                            <p:fltVal val="0"/>
                                          </p:val>
                                        </p:tav>
                                      </p:tavLst>
                                    </p:anim>
                                    <p:anim calcmode="lin" valueType="num">
                                      <p:cBhvr>
                                        <p:cTn id="18" dur="800" decel="100000" fill="hold"/>
                                        <p:tgtEl>
                                          <p:spTgt spid="5"/>
                                        </p:tgtEl>
                                        <p:attrNameLst>
                                          <p:attrName>ppt_x</p:attrName>
                                        </p:attrNameLst>
                                      </p:cBhvr>
                                      <p:tavLst>
                                        <p:tav tm="0">
                                          <p:val>
                                            <p:strVal val="#ppt_x+0.4"/>
                                          </p:val>
                                        </p:tav>
                                        <p:tav tm="100000">
                                          <p:val>
                                            <p:strVal val="#ppt_x-0.05"/>
                                          </p:val>
                                        </p:tav>
                                      </p:tavLst>
                                    </p:anim>
                                    <p:anim calcmode="lin" valueType="num">
                                      <p:cBhvr>
                                        <p:cTn id="19" dur="800" decel="100000" fill="hold"/>
                                        <p:tgtEl>
                                          <p:spTgt spid="5"/>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800" decel="100000"/>
                                        <p:tgtEl>
                                          <p:spTgt spid="9"/>
                                        </p:tgtEl>
                                      </p:cBhvr>
                                    </p:animEffect>
                                    <p:anim calcmode="lin" valueType="num">
                                      <p:cBhvr>
                                        <p:cTn id="26" dur="800" decel="100000" fill="hold"/>
                                        <p:tgtEl>
                                          <p:spTgt spid="9"/>
                                        </p:tgtEl>
                                        <p:attrNameLst>
                                          <p:attrName>style.rotation</p:attrName>
                                        </p:attrNameLst>
                                      </p:cBhvr>
                                      <p:tavLst>
                                        <p:tav tm="0">
                                          <p:val>
                                            <p:fltVal val="-90"/>
                                          </p:val>
                                        </p:tav>
                                        <p:tav tm="100000">
                                          <p:val>
                                            <p:fltVal val="0"/>
                                          </p:val>
                                        </p:tav>
                                      </p:tavLst>
                                    </p:anim>
                                    <p:anim calcmode="lin" valueType="num">
                                      <p:cBhvr>
                                        <p:cTn id="27" dur="800" decel="100000" fill="hold"/>
                                        <p:tgtEl>
                                          <p:spTgt spid="9"/>
                                        </p:tgtEl>
                                        <p:attrNameLst>
                                          <p:attrName>ppt_x</p:attrName>
                                        </p:attrNameLst>
                                      </p:cBhvr>
                                      <p:tavLst>
                                        <p:tav tm="0">
                                          <p:val>
                                            <p:strVal val="#ppt_x+0.4"/>
                                          </p:val>
                                        </p:tav>
                                        <p:tav tm="100000">
                                          <p:val>
                                            <p:strVal val="#ppt_x-0.05"/>
                                          </p:val>
                                        </p:tav>
                                      </p:tavLst>
                                    </p:anim>
                                    <p:anim calcmode="lin" valueType="num">
                                      <p:cBhvr>
                                        <p:cTn id="28" dur="800" decel="100000" fill="hold"/>
                                        <p:tgtEl>
                                          <p:spTgt spid="9"/>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3" name="PA-组合 2"/>
          <p:cNvGrpSpPr/>
          <p:nvPr>
            <p:custDataLst>
              <p:tags r:id="rId2"/>
            </p:custDataLst>
          </p:nvPr>
        </p:nvGrpSpPr>
        <p:grpSpPr>
          <a:xfrm>
            <a:off x="208915" y="93345"/>
            <a:ext cx="11710035" cy="6637655"/>
            <a:chOff x="402336" y="419989"/>
            <a:chExt cx="11356848" cy="5980811"/>
          </a:xfrm>
        </p:grpSpPr>
        <p:pic>
          <p:nvPicPr>
            <p:cNvPr id="11" name="PA-图片 10"/>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3" name="PA-图片 12"/>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2" name="PA-文本框 1"/>
          <p:cNvSpPr txBox="1"/>
          <p:nvPr>
            <p:custDataLst>
              <p:tags r:id="rId3"/>
            </p:custDataLst>
          </p:nvPr>
        </p:nvSpPr>
        <p:spPr>
          <a:xfrm>
            <a:off x="3969209" y="1780109"/>
            <a:ext cx="7127247" cy="1235587"/>
          </a:xfrm>
          <a:prstGeom prst="roundRect">
            <a:avLst/>
          </a:prstGeom>
          <a:noFill/>
          <a:ln w="25400">
            <a:solidFill>
              <a:schemeClr val="accent3">
                <a:lumMod val="50000"/>
              </a:schemeClr>
            </a:solidFill>
          </a:ln>
        </p:spPr>
        <p:txBody>
          <a:bodyPr wrap="square">
            <a:spAutoFit/>
          </a:bodyPr>
          <a:lstStyle/>
          <a:p>
            <a:pPr>
              <a:lnSpc>
                <a:spcPct val="200000"/>
              </a:lnSpc>
            </a:pP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5</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、加强贵重物品的保管。对于比较贵重的物品一般不要放在较显眼的位置，一段时间不需要用的应妥善的存放或交人看管。</a:t>
            </a:r>
          </a:p>
        </p:txBody>
      </p:sp>
      <p:sp>
        <p:nvSpPr>
          <p:cNvPr id="4" name="PA-文本框 3"/>
          <p:cNvSpPr txBox="1"/>
          <p:nvPr>
            <p:custDataLst>
              <p:tags r:id="rId4"/>
            </p:custDataLst>
          </p:nvPr>
        </p:nvSpPr>
        <p:spPr>
          <a:xfrm>
            <a:off x="3969209" y="3163535"/>
            <a:ext cx="7127247" cy="622653"/>
          </a:xfrm>
          <a:prstGeom prst="roundRect">
            <a:avLst/>
          </a:prstGeom>
          <a:noFill/>
          <a:ln w="25400">
            <a:solidFill>
              <a:schemeClr val="accent3">
                <a:lumMod val="50000"/>
              </a:schemeClr>
            </a:solidFill>
          </a:ln>
        </p:spPr>
        <p:txBody>
          <a:bodyPr wrap="square">
            <a:spAutoFit/>
          </a:bodyPr>
          <a:lstStyle/>
          <a:p>
            <a:pPr>
              <a:lnSpc>
                <a:spcPct val="200000"/>
              </a:lnSpc>
            </a:pP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6</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、不要在房间内使用电炉、电饭煲、电熨斗等，防止引起火灾事故。</a:t>
            </a:r>
          </a:p>
        </p:txBody>
      </p:sp>
      <p:sp>
        <p:nvSpPr>
          <p:cNvPr id="5" name="PA-文本框 4"/>
          <p:cNvSpPr txBox="1"/>
          <p:nvPr>
            <p:custDataLst>
              <p:tags r:id="rId5"/>
            </p:custDataLst>
          </p:nvPr>
        </p:nvSpPr>
        <p:spPr>
          <a:xfrm>
            <a:off x="3969209" y="3934027"/>
            <a:ext cx="7127247" cy="622653"/>
          </a:xfrm>
          <a:prstGeom prst="roundRect">
            <a:avLst/>
          </a:prstGeom>
          <a:noFill/>
          <a:ln w="25400">
            <a:solidFill>
              <a:schemeClr val="accent3">
                <a:lumMod val="50000"/>
              </a:schemeClr>
            </a:solidFill>
          </a:ln>
        </p:spPr>
        <p:txBody>
          <a:bodyPr wrap="square">
            <a:spAutoFit/>
          </a:bodyPr>
          <a:lstStyle/>
          <a:p>
            <a:pPr>
              <a:lnSpc>
                <a:spcPct val="200000"/>
              </a:lnSpc>
            </a:pP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7</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、遵守学校的住宿纪律，不要在房间里从事危险的游戏活动。</a:t>
            </a:r>
          </a:p>
        </p:txBody>
      </p:sp>
      <p:sp>
        <p:nvSpPr>
          <p:cNvPr id="6" name="PA-文本框 5"/>
          <p:cNvSpPr txBox="1"/>
          <p:nvPr>
            <p:custDataLst>
              <p:tags r:id="rId6"/>
            </p:custDataLst>
          </p:nvPr>
        </p:nvSpPr>
        <p:spPr>
          <a:xfrm>
            <a:off x="3969209" y="4681844"/>
            <a:ext cx="7127247" cy="1235587"/>
          </a:xfrm>
          <a:prstGeom prst="roundRect">
            <a:avLst/>
          </a:prstGeom>
          <a:noFill/>
          <a:ln w="25400">
            <a:solidFill>
              <a:schemeClr val="accent3">
                <a:lumMod val="50000"/>
              </a:schemeClr>
            </a:solidFill>
          </a:ln>
        </p:spPr>
        <p:txBody>
          <a:bodyPr wrap="square">
            <a:spAutoFit/>
          </a:bodyPr>
          <a:lstStyle/>
          <a:p>
            <a:pPr>
              <a:lnSpc>
                <a:spcPct val="200000"/>
              </a:lnSpc>
            </a:pP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8</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、发现或遭遇坏人，首先要保护好自己，同时立即想方设法报告学校保安或老师，应尽量避免与盗窃分子正面接触，更不要单打独斗。</a:t>
            </a:r>
          </a:p>
        </p:txBody>
      </p:sp>
      <p:sp>
        <p:nvSpPr>
          <p:cNvPr id="8" name="PA-文本框 7"/>
          <p:cNvSpPr txBox="1"/>
          <p:nvPr>
            <p:custDataLst>
              <p:tags r:id="rId7"/>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学生校园住宿安全预防措施</a:t>
            </a:r>
          </a:p>
        </p:txBody>
      </p:sp>
      <p:pic>
        <p:nvPicPr>
          <p:cNvPr id="12" name="PA-图片 11"/>
          <p:cNvPicPr>
            <a:picLocks noChangeAspect="1"/>
          </p:cNvPicPr>
          <p:nvPr>
            <p:custDataLst>
              <p:tags r:id="rId8"/>
            </p:custDataLst>
          </p:nvPr>
        </p:nvPicPr>
        <p:blipFill>
          <a:blip r:embed="rId16" cstate="email">
            <a:extLst>
              <a:ext uri="{28A0092B-C50C-407E-A947-70E740481C1C}">
                <a14:useLocalDpi xmlns:a14="http://schemas.microsoft.com/office/drawing/2010/main"/>
              </a:ext>
            </a:extLst>
          </a:blip>
          <a:srcRect/>
          <a:stretch>
            <a:fillRect/>
          </a:stretch>
        </p:blipFill>
        <p:spPr>
          <a:xfrm>
            <a:off x="796290" y="1417955"/>
            <a:ext cx="2747010" cy="4841875"/>
          </a:xfrm>
          <a:prstGeom prst="rect">
            <a:avLst/>
          </a:prstGeom>
        </p:spPr>
      </p:pic>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800" decel="100000"/>
                                        <p:tgtEl>
                                          <p:spTgt spid="2"/>
                                        </p:tgtEl>
                                      </p:cBhvr>
                                    </p:animEffect>
                                    <p:anim calcmode="lin" valueType="num">
                                      <p:cBhvr>
                                        <p:cTn id="17" dur="800" decel="100000" fill="hold"/>
                                        <p:tgtEl>
                                          <p:spTgt spid="2"/>
                                        </p:tgtEl>
                                        <p:attrNameLst>
                                          <p:attrName>style.rotation</p:attrName>
                                        </p:attrNameLst>
                                      </p:cBhvr>
                                      <p:tavLst>
                                        <p:tav tm="0">
                                          <p:val>
                                            <p:fltVal val="-90"/>
                                          </p:val>
                                        </p:tav>
                                        <p:tav tm="100000">
                                          <p:val>
                                            <p:fltVal val="0"/>
                                          </p:val>
                                        </p:tav>
                                      </p:tavLst>
                                    </p:anim>
                                    <p:anim calcmode="lin" valueType="num">
                                      <p:cBhvr>
                                        <p:cTn id="18" dur="800" decel="100000" fill="hold"/>
                                        <p:tgtEl>
                                          <p:spTgt spid="2"/>
                                        </p:tgtEl>
                                        <p:attrNameLst>
                                          <p:attrName>ppt_x</p:attrName>
                                        </p:attrNameLst>
                                      </p:cBhvr>
                                      <p:tavLst>
                                        <p:tav tm="0">
                                          <p:val>
                                            <p:strVal val="#ppt_x+0.4"/>
                                          </p:val>
                                        </p:tav>
                                        <p:tav tm="100000">
                                          <p:val>
                                            <p:strVal val="#ppt_x-0.05"/>
                                          </p:val>
                                        </p:tav>
                                      </p:tavLst>
                                    </p:anim>
                                    <p:anim calcmode="lin" valueType="num">
                                      <p:cBhvr>
                                        <p:cTn id="19" dur="800" decel="100000" fill="hold"/>
                                        <p:tgtEl>
                                          <p:spTgt spid="2"/>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800" decel="100000"/>
                                        <p:tgtEl>
                                          <p:spTgt spid="4"/>
                                        </p:tgtEl>
                                      </p:cBhvr>
                                    </p:animEffect>
                                    <p:anim calcmode="lin" valueType="num">
                                      <p:cBhvr>
                                        <p:cTn id="26" dur="800" decel="100000" fill="hold"/>
                                        <p:tgtEl>
                                          <p:spTgt spid="4"/>
                                        </p:tgtEl>
                                        <p:attrNameLst>
                                          <p:attrName>style.rotation</p:attrName>
                                        </p:attrNameLst>
                                      </p:cBhvr>
                                      <p:tavLst>
                                        <p:tav tm="0">
                                          <p:val>
                                            <p:fltVal val="-90"/>
                                          </p:val>
                                        </p:tav>
                                        <p:tav tm="100000">
                                          <p:val>
                                            <p:fltVal val="0"/>
                                          </p:val>
                                        </p:tav>
                                      </p:tavLst>
                                    </p:anim>
                                    <p:anim calcmode="lin" valueType="num">
                                      <p:cBhvr>
                                        <p:cTn id="27" dur="800" decel="100000" fill="hold"/>
                                        <p:tgtEl>
                                          <p:spTgt spid="4"/>
                                        </p:tgtEl>
                                        <p:attrNameLst>
                                          <p:attrName>ppt_x</p:attrName>
                                        </p:attrNameLst>
                                      </p:cBhvr>
                                      <p:tavLst>
                                        <p:tav tm="0">
                                          <p:val>
                                            <p:strVal val="#ppt_x+0.4"/>
                                          </p:val>
                                        </p:tav>
                                        <p:tav tm="100000">
                                          <p:val>
                                            <p:strVal val="#ppt_x-0.05"/>
                                          </p:val>
                                        </p:tav>
                                      </p:tavLst>
                                    </p:anim>
                                    <p:anim calcmode="lin" valueType="num">
                                      <p:cBhvr>
                                        <p:cTn id="28" dur="800" decel="100000" fill="hold"/>
                                        <p:tgtEl>
                                          <p:spTgt spid="4"/>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800" decel="100000"/>
                                        <p:tgtEl>
                                          <p:spTgt spid="5"/>
                                        </p:tgtEl>
                                      </p:cBhvr>
                                    </p:animEffect>
                                    <p:anim calcmode="lin" valueType="num">
                                      <p:cBhvr>
                                        <p:cTn id="35" dur="800" decel="100000" fill="hold"/>
                                        <p:tgtEl>
                                          <p:spTgt spid="5"/>
                                        </p:tgtEl>
                                        <p:attrNameLst>
                                          <p:attrName>style.rotation</p:attrName>
                                        </p:attrNameLst>
                                      </p:cBhvr>
                                      <p:tavLst>
                                        <p:tav tm="0">
                                          <p:val>
                                            <p:fltVal val="-90"/>
                                          </p:val>
                                        </p:tav>
                                        <p:tav tm="100000">
                                          <p:val>
                                            <p:fltVal val="0"/>
                                          </p:val>
                                        </p:tav>
                                      </p:tavLst>
                                    </p:anim>
                                    <p:anim calcmode="lin" valueType="num">
                                      <p:cBhvr>
                                        <p:cTn id="36" dur="800" decel="100000" fill="hold"/>
                                        <p:tgtEl>
                                          <p:spTgt spid="5"/>
                                        </p:tgtEl>
                                        <p:attrNameLst>
                                          <p:attrName>ppt_x</p:attrName>
                                        </p:attrNameLst>
                                      </p:cBhvr>
                                      <p:tavLst>
                                        <p:tav tm="0">
                                          <p:val>
                                            <p:strVal val="#ppt_x+0.4"/>
                                          </p:val>
                                        </p:tav>
                                        <p:tav tm="100000">
                                          <p:val>
                                            <p:strVal val="#ppt_x-0.05"/>
                                          </p:val>
                                        </p:tav>
                                      </p:tavLst>
                                    </p:anim>
                                    <p:anim calcmode="lin" valueType="num">
                                      <p:cBhvr>
                                        <p:cTn id="37" dur="800" decel="100000" fill="hold"/>
                                        <p:tgtEl>
                                          <p:spTgt spid="5"/>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800" decel="100000"/>
                                        <p:tgtEl>
                                          <p:spTgt spid="6"/>
                                        </p:tgtEl>
                                      </p:cBhvr>
                                    </p:animEffect>
                                    <p:anim calcmode="lin" valueType="num">
                                      <p:cBhvr>
                                        <p:cTn id="44" dur="800" decel="100000" fill="hold"/>
                                        <p:tgtEl>
                                          <p:spTgt spid="6"/>
                                        </p:tgtEl>
                                        <p:attrNameLst>
                                          <p:attrName>style.rotation</p:attrName>
                                        </p:attrNameLst>
                                      </p:cBhvr>
                                      <p:tavLst>
                                        <p:tav tm="0">
                                          <p:val>
                                            <p:fltVal val="-90"/>
                                          </p:val>
                                        </p:tav>
                                        <p:tav tm="100000">
                                          <p:val>
                                            <p:fltVal val="0"/>
                                          </p:val>
                                        </p:tav>
                                      </p:tavLst>
                                    </p:anim>
                                    <p:anim calcmode="lin" valueType="num">
                                      <p:cBhvr>
                                        <p:cTn id="45" dur="800" decel="100000" fill="hold"/>
                                        <p:tgtEl>
                                          <p:spTgt spid="6"/>
                                        </p:tgtEl>
                                        <p:attrNameLst>
                                          <p:attrName>ppt_x</p:attrName>
                                        </p:attrNameLst>
                                      </p:cBhvr>
                                      <p:tavLst>
                                        <p:tav tm="0">
                                          <p:val>
                                            <p:strVal val="#ppt_x+0.4"/>
                                          </p:val>
                                        </p:tav>
                                        <p:tav tm="100000">
                                          <p:val>
                                            <p:strVal val="#ppt_x-0.05"/>
                                          </p:val>
                                        </p:tav>
                                      </p:tavLst>
                                    </p:anim>
                                    <p:anim calcmode="lin" valueType="num">
                                      <p:cBhvr>
                                        <p:cTn id="46" dur="800" decel="100000" fill="hold"/>
                                        <p:tgtEl>
                                          <p:spTgt spid="6"/>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49" fill="hold" nodeType="afterGroup">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800" decel="100000"/>
                                        <p:tgtEl>
                                          <p:spTgt spid="8"/>
                                        </p:tgtEl>
                                      </p:cBhvr>
                                    </p:animEffect>
                                    <p:anim calcmode="lin" valueType="num">
                                      <p:cBhvr>
                                        <p:cTn id="53" dur="800" decel="100000" fill="hold"/>
                                        <p:tgtEl>
                                          <p:spTgt spid="8"/>
                                        </p:tgtEl>
                                        <p:attrNameLst>
                                          <p:attrName>style.rotation</p:attrName>
                                        </p:attrNameLst>
                                      </p:cBhvr>
                                      <p:tavLst>
                                        <p:tav tm="0">
                                          <p:val>
                                            <p:fltVal val="-90"/>
                                          </p:val>
                                        </p:tav>
                                        <p:tav tm="100000">
                                          <p:val>
                                            <p:fltVal val="0"/>
                                          </p:val>
                                        </p:tav>
                                      </p:tavLst>
                                    </p:anim>
                                    <p:anim calcmode="lin" valueType="num">
                                      <p:cBhvr>
                                        <p:cTn id="54" dur="800" decel="100000" fill="hold"/>
                                        <p:tgtEl>
                                          <p:spTgt spid="8"/>
                                        </p:tgtEl>
                                        <p:attrNameLst>
                                          <p:attrName>ppt_x</p:attrName>
                                        </p:attrNameLst>
                                      </p:cBhvr>
                                      <p:tavLst>
                                        <p:tav tm="0">
                                          <p:val>
                                            <p:strVal val="#ppt_x+0.4"/>
                                          </p:val>
                                        </p:tav>
                                        <p:tav tm="100000">
                                          <p:val>
                                            <p:strVal val="#ppt_x-0.05"/>
                                          </p:val>
                                        </p:tav>
                                      </p:tavLst>
                                    </p:anim>
                                    <p:anim calcmode="lin" valueType="num">
                                      <p:cBhvr>
                                        <p:cTn id="55" dur="800" decel="100000" fill="hold"/>
                                        <p:tgtEl>
                                          <p:spTgt spid="8"/>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58" fill="hold" nodeType="afterGroup">
                            <p:stCondLst>
                              <p:cond delay="6000"/>
                            </p:stCondLst>
                            <p:childTnLst>
                              <p:par>
                                <p:cTn id="59" presetID="30" presetClass="entr" presetSubtype="0"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800" decel="100000"/>
                                        <p:tgtEl>
                                          <p:spTgt spid="12"/>
                                        </p:tgtEl>
                                      </p:cBhvr>
                                    </p:animEffect>
                                    <p:anim calcmode="lin" valueType="num">
                                      <p:cBhvr>
                                        <p:cTn id="62" dur="800" decel="100000" fill="hold"/>
                                        <p:tgtEl>
                                          <p:spTgt spid="12"/>
                                        </p:tgtEl>
                                        <p:attrNameLst>
                                          <p:attrName>style.rotation</p:attrName>
                                        </p:attrNameLst>
                                      </p:cBhvr>
                                      <p:tavLst>
                                        <p:tav tm="0">
                                          <p:val>
                                            <p:fltVal val="-90"/>
                                          </p:val>
                                        </p:tav>
                                        <p:tav tm="100000">
                                          <p:val>
                                            <p:fltVal val="0"/>
                                          </p:val>
                                        </p:tav>
                                      </p:tavLst>
                                    </p:anim>
                                    <p:anim calcmode="lin" valueType="num">
                                      <p:cBhvr>
                                        <p:cTn id="63" dur="800" decel="100000" fill="hold"/>
                                        <p:tgtEl>
                                          <p:spTgt spid="12"/>
                                        </p:tgtEl>
                                        <p:attrNameLst>
                                          <p:attrName>ppt_x</p:attrName>
                                        </p:attrNameLst>
                                      </p:cBhvr>
                                      <p:tavLst>
                                        <p:tav tm="0">
                                          <p:val>
                                            <p:strVal val="#ppt_x+0.4"/>
                                          </p:val>
                                        </p:tav>
                                        <p:tav tm="100000">
                                          <p:val>
                                            <p:strVal val="#ppt_x-0.05"/>
                                          </p:val>
                                        </p:tav>
                                      </p:tavLst>
                                    </p:anim>
                                    <p:anim calcmode="lin" valueType="num">
                                      <p:cBhvr>
                                        <p:cTn id="64" dur="800" decel="100000" fill="hold"/>
                                        <p:tgtEl>
                                          <p:spTgt spid="12"/>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402336" y="1320660"/>
            <a:ext cx="11356848" cy="5136444"/>
            <a:chOff x="402336" y="419989"/>
            <a:chExt cx="11356848" cy="5980811"/>
          </a:xfrm>
        </p:grpSpPr>
        <p:pic>
          <p:nvPicPr>
            <p:cNvPr id="6" name="PA-图片 5"/>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cxnSp>
        <p:nvCxnSpPr>
          <p:cNvPr id="2" name="PA-直接连接符 1"/>
          <p:cNvCxnSpPr/>
          <p:nvPr>
            <p:custDataLst>
              <p:tags r:id="rId3"/>
            </p:custDataLst>
          </p:nvPr>
        </p:nvCxnSpPr>
        <p:spPr>
          <a:xfrm>
            <a:off x="1493877" y="3041296"/>
            <a:ext cx="855784" cy="0"/>
          </a:xfrm>
          <a:prstGeom prst="line">
            <a:avLst/>
          </a:prstGeom>
          <a:ln w="57150" cap="rnd">
            <a:solidFill>
              <a:schemeClr val="accent3">
                <a:lumMod val="50000"/>
              </a:schemeClr>
            </a:solidFill>
            <a:round/>
          </a:ln>
        </p:spPr>
        <p:style>
          <a:lnRef idx="1">
            <a:schemeClr val="accent1"/>
          </a:lnRef>
          <a:fillRef idx="0">
            <a:schemeClr val="accent1"/>
          </a:fillRef>
          <a:effectRef idx="0">
            <a:schemeClr val="accent1"/>
          </a:effectRef>
          <a:fontRef idx="minor">
            <a:schemeClr val="tx1"/>
          </a:fontRef>
        </p:style>
      </p:cxnSp>
      <p:grpSp>
        <p:nvGrpSpPr>
          <p:cNvPr id="9" name="PA-组合 8"/>
          <p:cNvGrpSpPr/>
          <p:nvPr>
            <p:custDataLst>
              <p:tags r:id="rId4"/>
            </p:custDataLst>
          </p:nvPr>
        </p:nvGrpSpPr>
        <p:grpSpPr>
          <a:xfrm>
            <a:off x="1370052" y="3251525"/>
            <a:ext cx="5331690" cy="1925287"/>
            <a:chOff x="2755900" y="366923"/>
            <a:chExt cx="5331690" cy="1925287"/>
          </a:xfrm>
        </p:grpSpPr>
        <p:sp>
          <p:nvSpPr>
            <p:cNvPr id="10" name="PA-文本框 9"/>
            <p:cNvSpPr txBox="1"/>
            <p:nvPr>
              <p:custDataLst>
                <p:tags r:id="rId7"/>
              </p:custDataLst>
            </p:nvPr>
          </p:nvSpPr>
          <p:spPr>
            <a:xfrm>
              <a:off x="2755900" y="366923"/>
              <a:ext cx="4653280" cy="768350"/>
            </a:xfrm>
            <a:prstGeom prst="rect">
              <a:avLst/>
            </a:prstGeom>
            <a:noFill/>
          </p:spPr>
          <p:txBody>
            <a:bodyPr wrap="none" rtlCol="0">
              <a:spAutoFit/>
              <a:scene3d>
                <a:camera prst="orthographicFront"/>
                <a:lightRig rig="threePt" dir="t"/>
              </a:scene3d>
              <a:sp3d contourW="12700"/>
            </a:bodyPr>
            <a:lstStyle/>
            <a:p>
              <a:pPr algn="l" defTabSz="508000" eaLnBrk="0"/>
              <a:r>
                <a:rPr lang="zh-CN" altLang="en-US" sz="440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学生心理健康安全</a:t>
              </a:r>
            </a:p>
          </p:txBody>
        </p:sp>
        <p:sp>
          <p:nvSpPr>
            <p:cNvPr id="11" name="PA-文本框 10"/>
            <p:cNvSpPr txBox="1"/>
            <p:nvPr>
              <p:custDataLst>
                <p:tags r:id="rId8"/>
              </p:custDataLst>
            </p:nvPr>
          </p:nvSpPr>
          <p:spPr>
            <a:xfrm>
              <a:off x="2755900" y="1147601"/>
              <a:ext cx="5331690" cy="1144609"/>
            </a:xfrm>
            <a:prstGeom prst="rect">
              <a:avLst/>
            </a:prstGeom>
            <a:noFill/>
          </p:spPr>
          <p:txBody>
            <a:bodyPr wrap="square" rtlCol="0">
              <a:spAutoFit/>
              <a:scene3d>
                <a:camera prst="orthographicFront"/>
                <a:lightRig rig="threePt" dir="t"/>
              </a:scene3d>
              <a:sp3d contourW="12700"/>
            </a:bodyPr>
            <a:lstStyle/>
            <a:p>
              <a:pPr lvl="0">
                <a:lnSpc>
                  <a:spcPct val="200000"/>
                </a:lnSpc>
                <a:defRPr/>
              </a:pPr>
              <a:r>
                <a:rPr kumimoji="0" lang="en-US" altLang="zh-CN" sz="1200" b="0" i="0" u="none" strike="noStrike" kern="1200" cap="none" spc="0" normalizeH="0" baseline="0" noProof="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ea"/>
                  <a:sym typeface="+mn-lt"/>
                </a:rPr>
                <a:t>presentation and make it into a film to wider </a:t>
              </a:r>
              <a:r>
                <a:rPr lang="en-US" altLang="zh-CN" sz="1200" err="1">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fielpresentation and make it into a film to wider fieldpresentation and make it into a film to wider field</a:t>
              </a:r>
              <a:endParaRPr lang="en-US" altLang="zh-CN" sz="12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p:txBody>
        </p:sp>
      </p:grpSp>
      <p:sp>
        <p:nvSpPr>
          <p:cNvPr id="13" name="PA-文本框 12"/>
          <p:cNvSpPr txBox="1"/>
          <p:nvPr>
            <p:custDataLst>
              <p:tags r:id="rId5"/>
            </p:custDataLst>
          </p:nvPr>
        </p:nvSpPr>
        <p:spPr>
          <a:xfrm>
            <a:off x="1370052" y="2136918"/>
            <a:ext cx="3504687" cy="768350"/>
          </a:xfrm>
          <a:prstGeom prst="rect">
            <a:avLst/>
          </a:prstGeom>
          <a:noFill/>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rPr>
              <a:t>PART </a:t>
            </a:r>
            <a:r>
              <a:rPr lang="en-US" altLang="zh-CN" sz="4400">
                <a:solidFill>
                  <a:prstClr val="black">
                    <a:lumMod val="85000"/>
                    <a:lumOff val="15000"/>
                  </a:prstClr>
                </a:solidFill>
                <a:latin typeface="微软雅黑" panose="020B0503020204020204" pitchFamily="34" charset="-122"/>
                <a:ea typeface="微软雅黑" panose="020B0503020204020204" pitchFamily="34" charset="-122"/>
                <a:cs typeface="+mn-ea"/>
                <a:sym typeface="+mn-lt"/>
              </a:rPr>
              <a:t>04</a:t>
            </a:r>
            <a:endParaRPr kumimoji="0" lang="zh-CN" altLang="en-US"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endParaRPr>
          </a:p>
        </p:txBody>
      </p:sp>
      <p:pic>
        <p:nvPicPr>
          <p:cNvPr id="4" name="PA-图片 3"/>
          <p:cNvPicPr>
            <a:picLocks noChangeAspect="1"/>
          </p:cNvPicPr>
          <p:nvPr>
            <p:custDataLst>
              <p:tags r:id="rId6"/>
            </p:custDataLst>
          </p:nvPr>
        </p:nvPicPr>
        <p:blipFill>
          <a:blip r:embed="rId16" cstate="email">
            <a:extLst>
              <a:ext uri="{28A0092B-C50C-407E-A947-70E740481C1C}">
                <a14:useLocalDpi xmlns:a14="http://schemas.microsoft.com/office/drawing/2010/main"/>
              </a:ext>
            </a:extLst>
          </a:blip>
          <a:stretch>
            <a:fillRect/>
          </a:stretch>
        </p:blipFill>
        <p:spPr>
          <a:xfrm>
            <a:off x="5912485" y="478790"/>
            <a:ext cx="5742305" cy="5742305"/>
          </a:xfrm>
          <a:prstGeom prst="rect">
            <a:avLst/>
          </a:prstGeom>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Motion origin="layout" path="M -1.035096 0 L 0 0 E" pathEditMode="relative" ptsTypes="">
                                      <p:cBhvr>
                                        <p:cTn id="16" dur="1000" fill="hold">
                                          <p:stCondLst>
                                            <p:cond delay="0"/>
                                          </p:stCondLst>
                                        </p:cTn>
                                        <p:tgtEl>
                                          <p:spTgt spid="2"/>
                                        </p:tgtEl>
                                        <p:attrNameLst>
                                          <p:attrName>ppt_x</p:attrName>
                                          <p:attrName>ppt_y</p:attrName>
                                        </p:attrNameLst>
                                      </p:cBhvr>
                                    </p:animMotion>
                                  </p:childTnLst>
                                </p:cTn>
                              </p:par>
                            </p:childTnLst>
                          </p:cTn>
                        </p:par>
                        <p:par>
                          <p:cTn id="17" fill="hold" nodeType="afterGroup">
                            <p:stCondLst>
                              <p:cond delay="2000"/>
                            </p:stCondLst>
                            <p:childTnLst>
                              <p:par>
                                <p:cTn id="18" presetID="30"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800" decel="100000"/>
                                        <p:tgtEl>
                                          <p:spTgt spid="9"/>
                                        </p:tgtEl>
                                      </p:cBhvr>
                                    </p:animEffect>
                                    <p:anim calcmode="lin" valueType="num">
                                      <p:cBhvr>
                                        <p:cTn id="21" dur="800" decel="100000" fill="hold"/>
                                        <p:tgtEl>
                                          <p:spTgt spid="9"/>
                                        </p:tgtEl>
                                        <p:attrNameLst>
                                          <p:attrName>style.rotation</p:attrName>
                                        </p:attrNameLst>
                                      </p:cBhvr>
                                      <p:tavLst>
                                        <p:tav tm="0">
                                          <p:val>
                                            <p:fltVal val="-90"/>
                                          </p:val>
                                        </p:tav>
                                        <p:tav tm="100000">
                                          <p:val>
                                            <p:fltVal val="0"/>
                                          </p:val>
                                        </p:tav>
                                      </p:tavLst>
                                    </p:anim>
                                    <p:anim calcmode="lin" valueType="num">
                                      <p:cBhvr>
                                        <p:cTn id="22" dur="800" decel="100000" fill="hold"/>
                                        <p:tgtEl>
                                          <p:spTgt spid="9"/>
                                        </p:tgtEl>
                                        <p:attrNameLst>
                                          <p:attrName>ppt_x</p:attrName>
                                        </p:attrNameLst>
                                      </p:cBhvr>
                                      <p:tavLst>
                                        <p:tav tm="0">
                                          <p:val>
                                            <p:strVal val="#ppt_x+0.4"/>
                                          </p:val>
                                        </p:tav>
                                        <p:tav tm="100000">
                                          <p:val>
                                            <p:strVal val="#ppt_x-0.05"/>
                                          </p:val>
                                        </p:tav>
                                      </p:tavLst>
                                    </p:anim>
                                    <p:anim calcmode="lin" valueType="num">
                                      <p:cBhvr>
                                        <p:cTn id="23" dur="800" decel="100000" fill="hold"/>
                                        <p:tgtEl>
                                          <p:spTgt spid="9"/>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26" fill="hold" nodeType="afterGroup">
                            <p:stCondLst>
                              <p:cond delay="3000"/>
                            </p:stCondLst>
                            <p:childTnLst>
                              <p:par>
                                <p:cTn id="27" presetID="30"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800" decel="100000"/>
                                        <p:tgtEl>
                                          <p:spTgt spid="13"/>
                                        </p:tgtEl>
                                      </p:cBhvr>
                                    </p:animEffect>
                                    <p:anim calcmode="lin" valueType="num">
                                      <p:cBhvr>
                                        <p:cTn id="30" dur="800" decel="100000" fill="hold"/>
                                        <p:tgtEl>
                                          <p:spTgt spid="13"/>
                                        </p:tgtEl>
                                        <p:attrNameLst>
                                          <p:attrName>style.rotation</p:attrName>
                                        </p:attrNameLst>
                                      </p:cBhvr>
                                      <p:tavLst>
                                        <p:tav tm="0">
                                          <p:val>
                                            <p:fltVal val="-90"/>
                                          </p:val>
                                        </p:tav>
                                        <p:tav tm="100000">
                                          <p:val>
                                            <p:fltVal val="0"/>
                                          </p:val>
                                        </p:tav>
                                      </p:tavLst>
                                    </p:anim>
                                    <p:anim calcmode="lin" valueType="num">
                                      <p:cBhvr>
                                        <p:cTn id="31" dur="800" decel="100000" fill="hold"/>
                                        <p:tgtEl>
                                          <p:spTgt spid="13"/>
                                        </p:tgtEl>
                                        <p:attrNameLst>
                                          <p:attrName>ppt_x</p:attrName>
                                        </p:attrNameLst>
                                      </p:cBhvr>
                                      <p:tavLst>
                                        <p:tav tm="0">
                                          <p:val>
                                            <p:strVal val="#ppt_x+0.4"/>
                                          </p:val>
                                        </p:tav>
                                        <p:tav tm="100000">
                                          <p:val>
                                            <p:strVal val="#ppt_x-0.05"/>
                                          </p:val>
                                        </p:tav>
                                      </p:tavLst>
                                    </p:anim>
                                    <p:anim calcmode="lin" valueType="num">
                                      <p:cBhvr>
                                        <p:cTn id="32" dur="800" decel="100000" fill="hold"/>
                                        <p:tgtEl>
                                          <p:spTgt spid="13"/>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par>
                          <p:cTn id="35" fill="hold" nodeType="afterGroup">
                            <p:stCondLst>
                              <p:cond delay="4000"/>
                            </p:stCondLst>
                            <p:childTnLst>
                              <p:par>
                                <p:cTn id="36" presetID="30" presetClass="entr" presetSubtype="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800" decel="100000"/>
                                        <p:tgtEl>
                                          <p:spTgt spid="4"/>
                                        </p:tgtEl>
                                      </p:cBhvr>
                                    </p:animEffect>
                                    <p:anim calcmode="lin" valueType="num">
                                      <p:cBhvr>
                                        <p:cTn id="39" dur="800" decel="100000" fill="hold"/>
                                        <p:tgtEl>
                                          <p:spTgt spid="4"/>
                                        </p:tgtEl>
                                        <p:attrNameLst>
                                          <p:attrName>style.rotation</p:attrName>
                                        </p:attrNameLst>
                                      </p:cBhvr>
                                      <p:tavLst>
                                        <p:tav tm="0">
                                          <p:val>
                                            <p:fltVal val="-90"/>
                                          </p:val>
                                        </p:tav>
                                        <p:tav tm="100000">
                                          <p:val>
                                            <p:fltVal val="0"/>
                                          </p:val>
                                        </p:tav>
                                      </p:tavLst>
                                    </p:anim>
                                    <p:anim calcmode="lin" valueType="num">
                                      <p:cBhvr>
                                        <p:cTn id="40" dur="800" decel="100000" fill="hold"/>
                                        <p:tgtEl>
                                          <p:spTgt spid="4"/>
                                        </p:tgtEl>
                                        <p:attrNameLst>
                                          <p:attrName>ppt_x</p:attrName>
                                        </p:attrNameLst>
                                      </p:cBhvr>
                                      <p:tavLst>
                                        <p:tav tm="0">
                                          <p:val>
                                            <p:strVal val="#ppt_x+0.4"/>
                                          </p:val>
                                        </p:tav>
                                        <p:tav tm="100000">
                                          <p:val>
                                            <p:strVal val="#ppt_x-0.05"/>
                                          </p:val>
                                        </p:tav>
                                      </p:tavLst>
                                    </p:anim>
                                    <p:anim calcmode="lin" valueType="num">
                                      <p:cBhvr>
                                        <p:cTn id="41" dur="800" decel="100000" fill="hold"/>
                                        <p:tgtEl>
                                          <p:spTgt spid="4"/>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PA-组合 1"/>
          <p:cNvGrpSpPr/>
          <p:nvPr>
            <p:custDataLst>
              <p:tags r:id="rId2"/>
            </p:custDataLst>
          </p:nvPr>
        </p:nvGrpSpPr>
        <p:grpSpPr>
          <a:xfrm>
            <a:off x="208915" y="93345"/>
            <a:ext cx="11710035" cy="6637655"/>
            <a:chOff x="402336" y="419989"/>
            <a:chExt cx="11356848" cy="5980811"/>
          </a:xfrm>
        </p:grpSpPr>
        <p:pic>
          <p:nvPicPr>
            <p:cNvPr id="6" name="PA-图片 5"/>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1" name="PA-图片 10"/>
            <p:cNvPicPr>
              <a:picLocks noChangeAspect="1"/>
            </p:cNvPicPr>
            <p:nvPr>
              <p:custDataLst>
                <p:tags r:id="rId11"/>
              </p:custDataLst>
            </p:nvPr>
          </p:nvPicPr>
          <p:blipFill>
            <a:blip r:embed="rId16"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4" name="PA-矩形 3"/>
          <p:cNvSpPr/>
          <p:nvPr>
            <p:custDataLst>
              <p:tags r:id="rId3"/>
            </p:custDataLst>
          </p:nvPr>
        </p:nvSpPr>
        <p:spPr>
          <a:xfrm>
            <a:off x="1303826" y="1671474"/>
            <a:ext cx="9729934" cy="1670778"/>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 </a:t>
            </a: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1</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、主动接受班主任及相关任课老师利用思想品德课、思想政治课及青春期教育等心理健康的教育引导，积极参加学校组织的班团队活动和心理健康教育的专题讲座及包含心理健康教育内容的游戏、娱乐等活动，</a:t>
            </a:r>
          </a:p>
        </p:txBody>
      </p:sp>
      <p:sp>
        <p:nvSpPr>
          <p:cNvPr id="5" name="PA-文本框 4"/>
          <p:cNvSpPr txBox="1"/>
          <p:nvPr>
            <p:custDataLst>
              <p:tags r:id="rId4"/>
            </p:custDataLst>
          </p:nvPr>
        </p:nvSpPr>
        <p:spPr>
          <a:xfrm>
            <a:off x="1303826" y="3552056"/>
            <a:ext cx="5148652" cy="2294243"/>
          </a:xfrm>
          <a:prstGeom prst="flowChartPunchedCard">
            <a:avLst/>
          </a:prstGeom>
          <a:noFill/>
          <a:ln>
            <a:solidFill>
              <a:schemeClr val="accent3">
                <a:lumMod val="50000"/>
              </a:schemeClr>
            </a:solidFill>
          </a:ln>
        </p:spPr>
        <p:txBody>
          <a:bodyPr wrap="square">
            <a:spAutoFit/>
          </a:bodyPr>
          <a:lstStyle/>
          <a:p>
            <a:pPr>
              <a:lnSpc>
                <a:spcPct val="200000"/>
              </a:lnSpc>
            </a:pP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2</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、主动接受心理咨询和心理辅导。个别存在心理问题或出现心理障碍的学生要主动接受老师认真、耐心、科学的心理辅导，帮助自己解除心理障碍。</a:t>
            </a: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PA-文本框 7"/>
          <p:cNvSpPr txBox="1"/>
          <p:nvPr>
            <p:custDataLst>
              <p:tags r:id="rId5"/>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学生心理健康安全预防措施</a:t>
            </a:r>
          </a:p>
        </p:txBody>
      </p:sp>
      <p:pic>
        <p:nvPicPr>
          <p:cNvPr id="3" name="PA-图片 2"/>
          <p:cNvPicPr>
            <a:picLocks noChangeAspect="1"/>
          </p:cNvPicPr>
          <p:nvPr>
            <p:custDataLst>
              <p:tags r:id="rId6"/>
            </p:custDataLst>
          </p:nvPr>
        </p:nvPicPr>
        <p:blipFill>
          <a:blip r:embed="rId17" cstate="email">
            <a:extLst>
              <a:ext uri="{28A0092B-C50C-407E-A947-70E740481C1C}">
                <a14:useLocalDpi xmlns:a14="http://schemas.microsoft.com/office/drawing/2010/main"/>
              </a:ext>
            </a:extLst>
          </a:blip>
          <a:stretch>
            <a:fillRect/>
          </a:stretch>
        </p:blipFill>
        <p:spPr>
          <a:xfrm>
            <a:off x="6594543" y="3175354"/>
            <a:ext cx="4620188" cy="3081655"/>
          </a:xfrm>
          <a:prstGeom prst="rect">
            <a:avLst/>
          </a:prstGeom>
        </p:spPr>
      </p:pic>
      <p:sp>
        <p:nvSpPr>
          <p:cNvPr id="9" name="PA-矩形 3"/>
          <p:cNvSpPr/>
          <p:nvPr>
            <p:custDataLst>
              <p:tags r:id="rId7"/>
            </p:custDataLst>
          </p:nvPr>
        </p:nvSpPr>
        <p:spPr>
          <a:xfrm>
            <a:off x="1303826" y="1671474"/>
            <a:ext cx="9729934" cy="1670778"/>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 </a:t>
            </a: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1</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、主动接受班主任及相关任课老师利用思想品德课、思想政治课及青春期教育等心理健康的教育引导，积极参加学校组织的班团队活动和心理健康教育的专题讲座及包含心理健康教育内容的游戏、娱乐等活动，</a:t>
            </a:r>
          </a:p>
        </p:txBody>
      </p:sp>
      <p:sp>
        <p:nvSpPr>
          <p:cNvPr id="10" name="PA-矩形 3"/>
          <p:cNvSpPr/>
          <p:nvPr>
            <p:custDataLst>
              <p:tags r:id="rId8"/>
            </p:custDataLst>
          </p:nvPr>
        </p:nvSpPr>
        <p:spPr>
          <a:xfrm>
            <a:off x="1303826" y="1671474"/>
            <a:ext cx="9729934" cy="1670778"/>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 </a:t>
            </a: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1</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、主动接受班主任及相关任课老师利用思想品德课、思想政治课及青春期教育等心理健康的教育引导，积极参加学校组织的班团队活动和心理健康教育的专题讲座及包含心理健康教育内容的游戏、娱乐等活动，</a:t>
            </a:r>
          </a:p>
        </p:txBody>
      </p:sp>
      <p:sp>
        <p:nvSpPr>
          <p:cNvPr id="12" name="PA-矩形 3"/>
          <p:cNvSpPr/>
          <p:nvPr>
            <p:custDataLst>
              <p:tags r:id="rId9"/>
            </p:custDataLst>
          </p:nvPr>
        </p:nvSpPr>
        <p:spPr>
          <a:xfrm>
            <a:off x="1303826" y="1671474"/>
            <a:ext cx="9729934" cy="1670778"/>
          </a:xfrm>
          <a:prstGeom prst="rect">
            <a:avLst/>
          </a:prstGeom>
        </p:spPr>
        <p:txBody>
          <a:bodyPr wrap="square">
            <a:spAutoFit/>
          </a:bodyPr>
          <a:lstStyle/>
          <a:p>
            <a:pPr>
              <a:lnSpc>
                <a:spcPct val="200000"/>
              </a:lnSpc>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 </a:t>
            </a:r>
            <a:r>
              <a:rPr lang="en-US" altLang="zh-CN">
                <a:latin typeface="微软雅黑" panose="020B0503020204020204" pitchFamily="34" charset="-122"/>
                <a:ea typeface="微软雅黑" panose="020B0503020204020204" pitchFamily="34" charset="-122"/>
                <a:cs typeface="+mn-ea"/>
                <a:sym typeface="微软雅黑" panose="020B0503020204020204" pitchFamily="34" charset="-122"/>
              </a:rPr>
              <a:t>1</a:t>
            </a: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、主动接受班主任及相关任课老师利用思想品德课、思想政治课及青春期教育等心理健康的教育引导，积极参加学校组织的班团队活动和心理健康教育的专题讲座及包含心理健康教育内容的游戏、娱乐等活动，</a:t>
            </a:r>
          </a:p>
        </p:txBody>
      </p:sp>
    </p:spTree>
    <p:custDataLst>
      <p:tags r:id="rId1"/>
    </p:custData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6*min(max(#ppt_w*#ppt_h,.3),1)-7.4)/-.7*#ppt_w"/>
                                          </p:val>
                                        </p:tav>
                                        <p:tav tm="100000">
                                          <p:val>
                                            <p:strVal val="#ppt_w"/>
                                          </p:val>
                                        </p:tav>
                                      </p:tavLst>
                                    </p:anim>
                                    <p:anim calcmode="lin" valueType="num">
                                      <p:cBhvr>
                                        <p:cTn id="8" dur="500" fill="hold"/>
                                        <p:tgtEl>
                                          <p:spTgt spid="4"/>
                                        </p:tgtEl>
                                        <p:attrNameLst>
                                          <p:attrName>ppt_h</p:attrName>
                                        </p:attrNameLst>
                                      </p:cBhvr>
                                      <p:tavLst>
                                        <p:tav tm="0">
                                          <p:val>
                                            <p:strVal val="(6*min(max(#ppt_w*#ppt_h,.3),1)-7.4)/-.7*#ppt_h"/>
                                          </p:val>
                                        </p:tav>
                                        <p:tav tm="100000">
                                          <p:val>
                                            <p:strVal val="#ppt_h"/>
                                          </p:val>
                                        </p:tav>
                                      </p:tavLst>
                                    </p:anim>
                                    <p:anim calcmode="lin" valueType="num">
                                      <p:cBhvr>
                                        <p:cTn id="9" dur="500" fill="hold"/>
                                        <p:tgtEl>
                                          <p:spTgt spid="4"/>
                                        </p:tgtEl>
                                        <p:attrNameLst>
                                          <p:attrName>ppt_x</p:attrName>
                                        </p:attrNameLst>
                                      </p:cBhvr>
                                      <p:tavLst>
                                        <p:tav tm="0">
                                          <p:val>
                                            <p:fltVal val="0.5"/>
                                          </p:val>
                                        </p:tav>
                                        <p:tav tm="100000">
                                          <p:val>
                                            <p:strVal val="#ppt_x"/>
                                          </p:val>
                                        </p:tav>
                                      </p:tavLst>
                                    </p:anim>
                                    <p:anim calcmode="lin" valueType="num">
                                      <p:cBhvr>
                                        <p:cTn id="10" dur="500" fill="hold"/>
                                        <p:tgtEl>
                                          <p:spTgt spid="4"/>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0" presetClass="entr"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Scale>
                                      <p:cBhvr>
                                        <p:cTn id="14" dur="750" fill="hold">
                                          <p:stCondLst>
                                            <p:cond delay="0"/>
                                          </p:stCondLst>
                                        </p:cTn>
                                        <p:tgtEl>
                                          <p:spTgt spid="9"/>
                                        </p:tgtEl>
                                      </p:cBhvr>
                                      <p:from x="100000" y="100000"/>
                                      <p:to x="150000" y="150000"/>
                                    </p:animScale>
                                    <p:animEffect transition="out" filter="fade">
                                      <p:cBhvr>
                                        <p:cTn id="15" dur="750">
                                          <p:stCondLst>
                                            <p:cond delay="0"/>
                                          </p:stCondLst>
                                        </p:cTn>
                                        <p:tgtEl>
                                          <p:spTgt spid="9"/>
                                        </p:tgtEl>
                                      </p:cBhvr>
                                    </p:animEffect>
                                    <p:set>
                                      <p:cBhvr>
                                        <p:cTn id="16" dur="1" fill="hold">
                                          <p:stCondLst>
                                            <p:cond delay="749"/>
                                          </p:stCondLst>
                                        </p:cTn>
                                        <p:tgtEl>
                                          <p:spTgt spid="9"/>
                                        </p:tgtEl>
                                        <p:attrNameLst>
                                          <p:attrName>style.visibility</p:attrName>
                                        </p:attrNameLst>
                                      </p:cBhvr>
                                      <p:to>
                                        <p:strVal val=""/>
                                      </p:to>
                                    </p:set>
                                  </p:childTnLst>
                                </p:cTn>
                              </p:par>
                              <p:par>
                                <p:cTn id="17" presetID="0" presetClass="entr" presetSubtype="0" fill="hold" grpId="0" nodeType="withEffect">
                                  <p:stCondLst>
                                    <p:cond delay="100"/>
                                  </p:stCondLst>
                                  <p:childTnLst>
                                    <p:set>
                                      <p:cBhvr>
                                        <p:cTn id="18" dur="1" fill="hold">
                                          <p:stCondLst>
                                            <p:cond delay="0"/>
                                          </p:stCondLst>
                                        </p:cTn>
                                        <p:tgtEl>
                                          <p:spTgt spid="10"/>
                                        </p:tgtEl>
                                        <p:attrNameLst>
                                          <p:attrName>style.visibility</p:attrName>
                                        </p:attrNameLst>
                                      </p:cBhvr>
                                      <p:to>
                                        <p:strVal val="visible"/>
                                      </p:to>
                                    </p:set>
                                    <p:animScale>
                                      <p:cBhvr>
                                        <p:cTn id="19" dur="750" fill="hold">
                                          <p:stCondLst>
                                            <p:cond delay="0"/>
                                          </p:stCondLst>
                                        </p:cTn>
                                        <p:tgtEl>
                                          <p:spTgt spid="10"/>
                                        </p:tgtEl>
                                      </p:cBhvr>
                                      <p:from x="100000" y="100000"/>
                                      <p:to x="150000" y="150000"/>
                                    </p:animScale>
                                    <p:animEffect transition="out" filter="fade">
                                      <p:cBhvr>
                                        <p:cTn id="20" dur="750">
                                          <p:stCondLst>
                                            <p:cond delay="0"/>
                                          </p:stCondLst>
                                        </p:cTn>
                                        <p:tgtEl>
                                          <p:spTgt spid="10"/>
                                        </p:tgtEl>
                                      </p:cBhvr>
                                    </p:animEffect>
                                    <p:set>
                                      <p:cBhvr>
                                        <p:cTn id="21" dur="1" fill="hold">
                                          <p:stCondLst>
                                            <p:cond delay="749"/>
                                          </p:stCondLst>
                                        </p:cTn>
                                        <p:tgtEl>
                                          <p:spTgt spid="10"/>
                                        </p:tgtEl>
                                        <p:attrNameLst>
                                          <p:attrName>style.visibility</p:attrName>
                                        </p:attrNameLst>
                                      </p:cBhvr>
                                      <p:to>
                                        <p:strVal val=""/>
                                      </p:to>
                                    </p:set>
                                  </p:childTnLst>
                                </p:cTn>
                              </p:par>
                              <p:par>
                                <p:cTn id="22" presetID="0" presetClass="entr" presetSubtype="0" fill="hold" grpId="0" nodeType="withEffect">
                                  <p:stCondLst>
                                    <p:cond delay="200"/>
                                  </p:stCondLst>
                                  <p:childTnLst>
                                    <p:set>
                                      <p:cBhvr>
                                        <p:cTn id="23" dur="1" fill="hold">
                                          <p:stCondLst>
                                            <p:cond delay="0"/>
                                          </p:stCondLst>
                                        </p:cTn>
                                        <p:tgtEl>
                                          <p:spTgt spid="12"/>
                                        </p:tgtEl>
                                        <p:attrNameLst>
                                          <p:attrName>style.visibility</p:attrName>
                                        </p:attrNameLst>
                                      </p:cBhvr>
                                      <p:to>
                                        <p:strVal val="visible"/>
                                      </p:to>
                                    </p:set>
                                    <p:animScale>
                                      <p:cBhvr>
                                        <p:cTn id="24" dur="750" fill="hold">
                                          <p:stCondLst>
                                            <p:cond delay="0"/>
                                          </p:stCondLst>
                                        </p:cTn>
                                        <p:tgtEl>
                                          <p:spTgt spid="12"/>
                                        </p:tgtEl>
                                      </p:cBhvr>
                                      <p:from x="100000" y="100000"/>
                                      <p:to x="150000" y="150000"/>
                                    </p:animScale>
                                    <p:animEffect transition="out" filter="fade">
                                      <p:cBhvr>
                                        <p:cTn id="25" dur="750">
                                          <p:stCondLst>
                                            <p:cond delay="0"/>
                                          </p:stCondLst>
                                        </p:cTn>
                                        <p:tgtEl>
                                          <p:spTgt spid="12"/>
                                        </p:tgtEl>
                                      </p:cBhvr>
                                    </p:animEffect>
                                    <p:set>
                                      <p:cBhvr>
                                        <p:cTn id="26" dur="1" fill="hold">
                                          <p:stCondLst>
                                            <p:cond delay="749"/>
                                          </p:stCondLst>
                                        </p:cTn>
                                        <p:tgtEl>
                                          <p:spTgt spid="12"/>
                                        </p:tgtEl>
                                        <p:attrNameLst>
                                          <p:attrName>style.visibility</p:attrName>
                                        </p:attrNameLst>
                                      </p:cBhvr>
                                      <p:to>
                                        <p:strVal val=""/>
                                      </p:to>
                                    </p:set>
                                  </p:childTnLst>
                                </p:cTn>
                              </p:par>
                            </p:childTnLst>
                          </p:cTn>
                        </p:par>
                        <p:par>
                          <p:cTn id="27" fill="hold" nodeType="afterGroup">
                            <p:stCondLst>
                              <p:cond delay="1450"/>
                            </p:stCondLst>
                            <p:childTnLst>
                              <p:par>
                                <p:cTn id="28" presetID="30" presetClass="entr" presetSubtype="0"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800" decel="100000"/>
                                        <p:tgtEl>
                                          <p:spTgt spid="2"/>
                                        </p:tgtEl>
                                      </p:cBhvr>
                                    </p:animEffect>
                                    <p:anim calcmode="lin" valueType="num">
                                      <p:cBhvr>
                                        <p:cTn id="31" dur="800" decel="100000" fill="hold"/>
                                        <p:tgtEl>
                                          <p:spTgt spid="2"/>
                                        </p:tgtEl>
                                        <p:attrNameLst>
                                          <p:attrName>style.rotation</p:attrName>
                                        </p:attrNameLst>
                                      </p:cBhvr>
                                      <p:tavLst>
                                        <p:tav tm="0">
                                          <p:val>
                                            <p:fltVal val="-90"/>
                                          </p:val>
                                        </p:tav>
                                        <p:tav tm="100000">
                                          <p:val>
                                            <p:fltVal val="0"/>
                                          </p:val>
                                        </p:tav>
                                      </p:tavLst>
                                    </p:anim>
                                    <p:anim calcmode="lin" valueType="num">
                                      <p:cBhvr>
                                        <p:cTn id="32" dur="800" decel="100000" fill="hold"/>
                                        <p:tgtEl>
                                          <p:spTgt spid="2"/>
                                        </p:tgtEl>
                                        <p:attrNameLst>
                                          <p:attrName>ppt_x</p:attrName>
                                        </p:attrNameLst>
                                      </p:cBhvr>
                                      <p:tavLst>
                                        <p:tav tm="0">
                                          <p:val>
                                            <p:strVal val="#ppt_x+0.4"/>
                                          </p:val>
                                        </p:tav>
                                        <p:tav tm="100000">
                                          <p:val>
                                            <p:strVal val="#ppt_x-0.05"/>
                                          </p:val>
                                        </p:tav>
                                      </p:tavLst>
                                    </p:anim>
                                    <p:anim calcmode="lin" valueType="num">
                                      <p:cBhvr>
                                        <p:cTn id="33" dur="800" decel="100000" fill="hold"/>
                                        <p:tgtEl>
                                          <p:spTgt spid="2"/>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36" fill="hold" nodeType="afterGroup">
                            <p:stCondLst>
                              <p:cond delay="2450"/>
                            </p:stCondLst>
                            <p:childTnLst>
                              <p:par>
                                <p:cTn id="37" presetID="30"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800" decel="100000"/>
                                        <p:tgtEl>
                                          <p:spTgt spid="5"/>
                                        </p:tgtEl>
                                      </p:cBhvr>
                                    </p:animEffect>
                                    <p:anim calcmode="lin" valueType="num">
                                      <p:cBhvr>
                                        <p:cTn id="40" dur="800" decel="100000" fill="hold"/>
                                        <p:tgtEl>
                                          <p:spTgt spid="5"/>
                                        </p:tgtEl>
                                        <p:attrNameLst>
                                          <p:attrName>style.rotation</p:attrName>
                                        </p:attrNameLst>
                                      </p:cBhvr>
                                      <p:tavLst>
                                        <p:tav tm="0">
                                          <p:val>
                                            <p:fltVal val="-90"/>
                                          </p:val>
                                        </p:tav>
                                        <p:tav tm="100000">
                                          <p:val>
                                            <p:fltVal val="0"/>
                                          </p:val>
                                        </p:tav>
                                      </p:tavLst>
                                    </p:anim>
                                    <p:anim calcmode="lin" valueType="num">
                                      <p:cBhvr>
                                        <p:cTn id="41" dur="800" decel="100000" fill="hold"/>
                                        <p:tgtEl>
                                          <p:spTgt spid="5"/>
                                        </p:tgtEl>
                                        <p:attrNameLst>
                                          <p:attrName>ppt_x</p:attrName>
                                        </p:attrNameLst>
                                      </p:cBhvr>
                                      <p:tavLst>
                                        <p:tav tm="0">
                                          <p:val>
                                            <p:strVal val="#ppt_x+0.4"/>
                                          </p:val>
                                        </p:tav>
                                        <p:tav tm="100000">
                                          <p:val>
                                            <p:strVal val="#ppt_x-0.05"/>
                                          </p:val>
                                        </p:tav>
                                      </p:tavLst>
                                    </p:anim>
                                    <p:anim calcmode="lin" valueType="num">
                                      <p:cBhvr>
                                        <p:cTn id="42" dur="800" decel="100000" fill="hold"/>
                                        <p:tgtEl>
                                          <p:spTgt spid="5"/>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45" fill="hold" nodeType="afterGroup">
                            <p:stCondLst>
                              <p:cond delay="3450"/>
                            </p:stCondLst>
                            <p:childTnLst>
                              <p:par>
                                <p:cTn id="46" presetID="30" presetClass="entr" presetSubtype="0" fill="hold" grpId="0" nodeType="after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800" decel="100000"/>
                                        <p:tgtEl>
                                          <p:spTgt spid="8"/>
                                        </p:tgtEl>
                                      </p:cBhvr>
                                    </p:animEffect>
                                    <p:anim calcmode="lin" valueType="num">
                                      <p:cBhvr>
                                        <p:cTn id="49" dur="800" decel="100000" fill="hold"/>
                                        <p:tgtEl>
                                          <p:spTgt spid="8"/>
                                        </p:tgtEl>
                                        <p:attrNameLst>
                                          <p:attrName>style.rotation</p:attrName>
                                        </p:attrNameLst>
                                      </p:cBhvr>
                                      <p:tavLst>
                                        <p:tav tm="0">
                                          <p:val>
                                            <p:fltVal val="-90"/>
                                          </p:val>
                                        </p:tav>
                                        <p:tav tm="100000">
                                          <p:val>
                                            <p:fltVal val="0"/>
                                          </p:val>
                                        </p:tav>
                                      </p:tavLst>
                                    </p:anim>
                                    <p:anim calcmode="lin" valueType="num">
                                      <p:cBhvr>
                                        <p:cTn id="50" dur="800" decel="100000" fill="hold"/>
                                        <p:tgtEl>
                                          <p:spTgt spid="8"/>
                                        </p:tgtEl>
                                        <p:attrNameLst>
                                          <p:attrName>ppt_x</p:attrName>
                                        </p:attrNameLst>
                                      </p:cBhvr>
                                      <p:tavLst>
                                        <p:tav tm="0">
                                          <p:val>
                                            <p:strVal val="#ppt_x+0.4"/>
                                          </p:val>
                                        </p:tav>
                                        <p:tav tm="100000">
                                          <p:val>
                                            <p:strVal val="#ppt_x-0.05"/>
                                          </p:val>
                                        </p:tav>
                                      </p:tavLst>
                                    </p:anim>
                                    <p:anim calcmode="lin" valueType="num">
                                      <p:cBhvr>
                                        <p:cTn id="51" dur="800" decel="100000" fill="hold"/>
                                        <p:tgtEl>
                                          <p:spTgt spid="8"/>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54" fill="hold" nodeType="afterGroup">
                            <p:stCondLst>
                              <p:cond delay="4450"/>
                            </p:stCondLst>
                            <p:childTnLst>
                              <p:par>
                                <p:cTn id="55" presetID="30" presetClass="entr" presetSubtype="0"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fade">
                                      <p:cBhvr>
                                        <p:cTn id="57" dur="800" decel="100000"/>
                                        <p:tgtEl>
                                          <p:spTgt spid="3"/>
                                        </p:tgtEl>
                                      </p:cBhvr>
                                    </p:animEffect>
                                    <p:anim calcmode="lin" valueType="num">
                                      <p:cBhvr>
                                        <p:cTn id="58" dur="800" decel="100000" fill="hold"/>
                                        <p:tgtEl>
                                          <p:spTgt spid="3"/>
                                        </p:tgtEl>
                                        <p:attrNameLst>
                                          <p:attrName>style.rotation</p:attrName>
                                        </p:attrNameLst>
                                      </p:cBhvr>
                                      <p:tavLst>
                                        <p:tav tm="0">
                                          <p:val>
                                            <p:fltVal val="-90"/>
                                          </p:val>
                                        </p:tav>
                                        <p:tav tm="100000">
                                          <p:val>
                                            <p:fltVal val="0"/>
                                          </p:val>
                                        </p:tav>
                                      </p:tavLst>
                                    </p:anim>
                                    <p:anim calcmode="lin" valueType="num">
                                      <p:cBhvr>
                                        <p:cTn id="59" dur="800" decel="100000" fill="hold"/>
                                        <p:tgtEl>
                                          <p:spTgt spid="3"/>
                                        </p:tgtEl>
                                        <p:attrNameLst>
                                          <p:attrName>ppt_x</p:attrName>
                                        </p:attrNameLst>
                                      </p:cBhvr>
                                      <p:tavLst>
                                        <p:tav tm="0">
                                          <p:val>
                                            <p:strVal val="#ppt_x+0.4"/>
                                          </p:val>
                                        </p:tav>
                                        <p:tav tm="100000">
                                          <p:val>
                                            <p:strVal val="#ppt_x-0.05"/>
                                          </p:val>
                                        </p:tav>
                                      </p:tavLst>
                                    </p:anim>
                                    <p:anim calcmode="lin" valueType="num">
                                      <p:cBhvr>
                                        <p:cTn id="60" dur="800" decel="100000" fill="hold"/>
                                        <p:tgtEl>
                                          <p:spTgt spid="3"/>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P spid="9" grpId="0"/>
      <p:bldP spid="10"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1"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PA-组合 1"/>
          <p:cNvGrpSpPr/>
          <p:nvPr>
            <p:custDataLst>
              <p:tags r:id="rId2"/>
            </p:custDataLst>
          </p:nvPr>
        </p:nvGrpSpPr>
        <p:grpSpPr>
          <a:xfrm>
            <a:off x="208915" y="93345"/>
            <a:ext cx="11710035" cy="6637655"/>
            <a:chOff x="402336" y="419989"/>
            <a:chExt cx="11356848" cy="5980811"/>
          </a:xfrm>
        </p:grpSpPr>
        <p:pic>
          <p:nvPicPr>
            <p:cNvPr id="6" name="PA-图片 5"/>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1" name="PA-图片 10"/>
            <p:cNvPicPr>
              <a:picLocks noChangeAspect="1"/>
            </p:cNvPicPr>
            <p:nvPr>
              <p:custDataLst>
                <p:tags r:id="rId8"/>
              </p:custDataLst>
            </p:nvPr>
          </p:nvPicPr>
          <p:blipFill>
            <a:blip r:embed="rId13"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4" name="PA-矩形 3"/>
          <p:cNvSpPr/>
          <p:nvPr>
            <p:custDataLst>
              <p:tags r:id="rId3"/>
            </p:custDataLst>
          </p:nvPr>
        </p:nvSpPr>
        <p:spPr>
          <a:xfrm>
            <a:off x="1295270" y="4070955"/>
            <a:ext cx="9601460" cy="1116781"/>
          </a:xfrm>
          <a:prstGeom prst="rect">
            <a:avLst/>
          </a:prstGeom>
        </p:spPr>
        <p:txBody>
          <a:bodyPr wrap="square">
            <a:spAutoFit/>
          </a:bodyPr>
          <a:lstStyle/>
          <a:p>
            <a:pPr marL="285750" indent="-285750" algn="ctr">
              <a:lnSpc>
                <a:spcPct val="200000"/>
              </a:lnSpc>
              <a:buFont typeface="Arial" panose="020B0604020202020204" pitchFamily="34" charset="0"/>
              <a:buChar char="•"/>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主动把自己的思想行为向学校老师及家长进行交流与沟通，形成良好的思想与行为习惯。</a:t>
            </a:r>
          </a:p>
          <a:p>
            <a:pPr marL="285750" indent="-285750" algn="ctr">
              <a:lnSpc>
                <a:spcPct val="200000"/>
              </a:lnSpc>
              <a:buFont typeface="Arial" panose="020B0604020202020204" pitchFamily="34" charset="0"/>
              <a:buChar char="•"/>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学会与同学友好相处，结交知心朋友。同学之间要相互沟通、相互帮助。</a:t>
            </a: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PA-文本框 4"/>
          <p:cNvSpPr txBox="1"/>
          <p:nvPr>
            <p:custDataLst>
              <p:tags r:id="rId4"/>
            </p:custDataLst>
          </p:nvPr>
        </p:nvSpPr>
        <p:spPr>
          <a:xfrm>
            <a:off x="2690209" y="5123457"/>
            <a:ext cx="6811583" cy="562783"/>
          </a:xfrm>
          <a:prstGeom prst="rect">
            <a:avLst/>
          </a:prstGeom>
          <a:noFill/>
        </p:spPr>
        <p:txBody>
          <a:bodyPr wrap="square">
            <a:spAutoFit/>
          </a:bodyPr>
          <a:lstStyle/>
          <a:p>
            <a:pPr marL="285750" indent="-285750" algn="ctr">
              <a:lnSpc>
                <a:spcPct val="200000"/>
              </a:lnSpc>
              <a:buFont typeface="Arial" panose="020B0604020202020204" pitchFamily="34" charset="0"/>
              <a:buChar char="•"/>
            </a:pPr>
            <a:r>
              <a:rPr lang="zh-CN" altLang="en-US">
                <a:latin typeface="微软雅黑" panose="020B0503020204020204" pitchFamily="34" charset="-122"/>
                <a:ea typeface="微软雅黑" panose="020B0503020204020204" pitchFamily="34" charset="-122"/>
                <a:cs typeface="+mn-ea"/>
                <a:sym typeface="微软雅黑" panose="020B0503020204020204" pitchFamily="34" charset="-122"/>
              </a:rPr>
              <a:t>积极参加各种健康有益的课余活动，促进健康心理的养成。</a:t>
            </a: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PA-文本框 7"/>
          <p:cNvSpPr txBox="1"/>
          <p:nvPr>
            <p:custDataLst>
              <p:tags r:id="rId5"/>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学生心理健康安全预防措施</a:t>
            </a:r>
          </a:p>
        </p:txBody>
      </p:sp>
      <p:pic>
        <p:nvPicPr>
          <p:cNvPr id="3" name="PA-图片 2"/>
          <p:cNvPicPr>
            <a:picLocks noChangeAspect="1"/>
          </p:cNvPicPr>
          <p:nvPr>
            <p:custDataLst>
              <p:tags r:id="rId6"/>
            </p:custDataLst>
          </p:nvPr>
        </p:nvPicPr>
        <p:blipFill>
          <a:blip r:embed="rId14" cstate="email">
            <a:extLst>
              <a:ext uri="{28A0092B-C50C-407E-A947-70E740481C1C}">
                <a14:useLocalDpi xmlns:a14="http://schemas.microsoft.com/office/drawing/2010/main"/>
              </a:ext>
            </a:extLst>
          </a:blip>
          <a:stretch>
            <a:fillRect/>
          </a:stretch>
        </p:blipFill>
        <p:spPr>
          <a:xfrm>
            <a:off x="3320307" y="1464988"/>
            <a:ext cx="5487175" cy="2743200"/>
          </a:xfrm>
          <a:prstGeom prst="rect">
            <a:avLst/>
          </a:prstGeom>
        </p:spPr>
      </p:pic>
      <p:pic>
        <p:nvPicPr>
          <p:cNvPr id="12" name="New picture"/>
          <p:cNvPicPr/>
          <p:nvPr/>
        </p:nvPicPr>
        <p:blipFill>
          <a:blip r:embed="rId15"/>
          <a:stretch>
            <a:fillRect/>
          </a:stretch>
        </p:blipFill>
        <p:spPr>
          <a:xfrm>
            <a:off x="12636500" y="11480800"/>
            <a:ext cx="304800" cy="215900"/>
          </a:xfrm>
          <a:prstGeom prst="cube">
            <a:avLst/>
          </a:prstGeom>
        </p:spPr>
      </p:pic>
    </p:spTree>
    <p:custDataLst>
      <p:tags r:id="rId1"/>
    </p:custData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1.5"/>
                                          </p:val>
                                        </p:tav>
                                      </p:tavLst>
                                    </p:anim>
                                    <p:anim calcmode="lin" valueType="num">
                                      <p:cBhvr>
                                        <p:cTn id="8" dur="500" fill="hold"/>
                                        <p:tgtEl>
                                          <p:spTgt spid="4"/>
                                        </p:tgtEl>
                                        <p:attrNameLst>
                                          <p:attrName>ppt_h</p:attrName>
                                        </p:attrNameLst>
                                      </p:cBhvr>
                                      <p:tavLst>
                                        <p:tav tm="0">
                                          <p:val>
                                            <p:fltVal val="0"/>
                                          </p:val>
                                        </p:tav>
                                        <p:tav tm="100000">
                                          <p:val>
                                            <p:strVal val="#ppt_h*1.5"/>
                                          </p:val>
                                        </p:tav>
                                      </p:tavLst>
                                    </p:anim>
                                    <p:animEffect transition="in" filter="fade">
                                      <p:cBhvr>
                                        <p:cTn id="9" dur="500"/>
                                        <p:tgtEl>
                                          <p:spTgt spid="4"/>
                                        </p:tgtEl>
                                      </p:cBhvr>
                                    </p:animEffect>
                                    <p:anim to="" calcmode="lin" valueType="num">
                                      <p:cBhvr>
                                        <p:cTn id="10" dur="500" fill="hold">
                                          <p:stCondLst>
                                            <p:cond delay="0"/>
                                          </p:stCondLst>
                                        </p:cTn>
                                        <p:tgtEl>
                                          <p:spTgt spid="4"/>
                                        </p:tgtEl>
                                        <p:attrNameLst>
                                          <p:attrName>ppt_x</p:attrName>
                                        </p:attrNameLst>
                                      </p:cBhvr>
                                      <p:tavLst>
                                        <p:tav tm="0">
                                          <p:val>
                                            <p:strVal val="#ppt_x"/>
                                          </p:val>
                                        </p:tav>
                                        <p:tav tm="100000">
                                          <p:val>
                                            <p:fltVal val="0.5"/>
                                          </p:val>
                                        </p:tav>
                                      </p:tavLst>
                                    </p:anim>
                                    <p:anim to="" calcmode="lin" valueType="num">
                                      <p:cBhvr>
                                        <p:cTn id="11" dur="500" fill="hold">
                                          <p:stCondLst>
                                            <p:cond delay="0"/>
                                          </p:stCondLst>
                                        </p:cTn>
                                        <p:tgtEl>
                                          <p:spTgt spid="4"/>
                                        </p:tgtEl>
                                        <p:attrNameLst>
                                          <p:attrName>ppt_y</p:attrName>
                                        </p:attrNameLst>
                                      </p:cBhvr>
                                      <p:tavLst>
                                        <p:tav tm="0">
                                          <p:val>
                                            <p:strVal val="#ppt_y"/>
                                          </p:val>
                                        </p:tav>
                                        <p:tav tm="100000">
                                          <p:val>
                                            <p:fltVal val="0.5"/>
                                          </p:val>
                                        </p:tav>
                                      </p:tavLst>
                                    </p:anim>
                                  </p:childTnLst>
                                </p:cTn>
                              </p:par>
                            </p:childTnLst>
                          </p:cTn>
                        </p:par>
                        <p:par>
                          <p:cTn id="12" fill="hold" nodeType="afterGroup">
                            <p:stCondLst>
                              <p:cond delay="500"/>
                            </p:stCondLst>
                            <p:childTnLst>
                              <p:par>
                                <p:cTn id="13" presetID="53" presetClass="entr" presetSubtype="0" fill="hold" grpId="1"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strVal val="#ppt_w*1.5"/>
                                          </p:val>
                                        </p:tav>
                                        <p:tav tm="100000">
                                          <p:val>
                                            <p:strVal val="#ppt_w"/>
                                          </p:val>
                                        </p:tav>
                                      </p:tavLst>
                                    </p:anim>
                                    <p:anim calcmode="lin" valueType="num">
                                      <p:cBhvr>
                                        <p:cTn id="16" dur="500" fill="hold"/>
                                        <p:tgtEl>
                                          <p:spTgt spid="4"/>
                                        </p:tgtEl>
                                        <p:attrNameLst>
                                          <p:attrName>ppt_h</p:attrName>
                                        </p:attrNameLst>
                                      </p:cBhvr>
                                      <p:tavLst>
                                        <p:tav tm="0">
                                          <p:val>
                                            <p:strVal val="#ppt_h*1.5"/>
                                          </p:val>
                                        </p:tav>
                                        <p:tav tm="100000">
                                          <p:val>
                                            <p:strVal val="#ppt_h"/>
                                          </p:val>
                                        </p:tav>
                                      </p:tavLst>
                                    </p:anim>
                                    <p:animEffect transition="in" filter="fade">
                                      <p:cBhvr>
                                        <p:cTn id="17" dur="500"/>
                                        <p:tgtEl>
                                          <p:spTgt spid="4"/>
                                        </p:tgtEl>
                                      </p:cBhvr>
                                    </p:animEffect>
                                    <p:anim to="" calcmode="lin" valueType="num">
                                      <p:cBhvr>
                                        <p:cTn id="18" dur="500" fill="hold">
                                          <p:stCondLst>
                                            <p:cond delay="0"/>
                                          </p:stCondLst>
                                        </p:cTn>
                                        <p:tgtEl>
                                          <p:spTgt spid="4"/>
                                        </p:tgtEl>
                                        <p:attrNameLst>
                                          <p:attrName>ppt_x</p:attrName>
                                        </p:attrNameLst>
                                      </p:cBhvr>
                                      <p:tavLst>
                                        <p:tav tm="0">
                                          <p:val>
                                            <p:fltVal val="0.5"/>
                                          </p:val>
                                        </p:tav>
                                        <p:tav tm="100000">
                                          <p:val>
                                            <p:strVal val="#ppt_x"/>
                                          </p:val>
                                        </p:tav>
                                      </p:tavLst>
                                    </p:anim>
                                    <p:anim to="" calcmode="lin" valueType="num">
                                      <p:cBhvr>
                                        <p:cTn id="19" dur="500" fill="hold">
                                          <p:stCondLst>
                                            <p:cond delay="0"/>
                                          </p:stCondLst>
                                        </p:cTn>
                                        <p:tgtEl>
                                          <p:spTgt spid="4"/>
                                        </p:tgtEl>
                                        <p:attrNameLst>
                                          <p:attrName>ppt_y</p:attrName>
                                        </p:attrNameLst>
                                      </p:cBhvr>
                                      <p:tavLst>
                                        <p:tav tm="0">
                                          <p:val>
                                            <p:fltVal val="0.5"/>
                                          </p:val>
                                        </p:tav>
                                        <p:tav tm="100000">
                                          <p:val>
                                            <p:strVal val="#ppt_y"/>
                                          </p:val>
                                        </p:tav>
                                      </p:tavLst>
                                    </p:anim>
                                  </p:childTnLst>
                                </p:cTn>
                              </p:par>
                            </p:childTnLst>
                          </p:cTn>
                        </p:par>
                        <p:par>
                          <p:cTn id="20" fill="hold" nodeType="afterGroup">
                            <p:stCondLst>
                              <p:cond delay="1000"/>
                            </p:stCondLst>
                            <p:childTnLst>
                              <p:par>
                                <p:cTn id="21" presetID="3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800" decel="100000"/>
                                        <p:tgtEl>
                                          <p:spTgt spid="2"/>
                                        </p:tgtEl>
                                      </p:cBhvr>
                                    </p:animEffect>
                                    <p:anim calcmode="lin" valueType="num">
                                      <p:cBhvr>
                                        <p:cTn id="24" dur="800" decel="100000" fill="hold"/>
                                        <p:tgtEl>
                                          <p:spTgt spid="2"/>
                                        </p:tgtEl>
                                        <p:attrNameLst>
                                          <p:attrName>style.rotation</p:attrName>
                                        </p:attrNameLst>
                                      </p:cBhvr>
                                      <p:tavLst>
                                        <p:tav tm="0">
                                          <p:val>
                                            <p:fltVal val="-90"/>
                                          </p:val>
                                        </p:tav>
                                        <p:tav tm="100000">
                                          <p:val>
                                            <p:fltVal val="0"/>
                                          </p:val>
                                        </p:tav>
                                      </p:tavLst>
                                    </p:anim>
                                    <p:anim calcmode="lin" valueType="num">
                                      <p:cBhvr>
                                        <p:cTn id="25" dur="800" decel="100000" fill="hold"/>
                                        <p:tgtEl>
                                          <p:spTgt spid="2"/>
                                        </p:tgtEl>
                                        <p:attrNameLst>
                                          <p:attrName>ppt_x</p:attrName>
                                        </p:attrNameLst>
                                      </p:cBhvr>
                                      <p:tavLst>
                                        <p:tav tm="0">
                                          <p:val>
                                            <p:strVal val="#ppt_x+0.4"/>
                                          </p:val>
                                        </p:tav>
                                        <p:tav tm="100000">
                                          <p:val>
                                            <p:strVal val="#ppt_x-0.05"/>
                                          </p:val>
                                        </p:tav>
                                      </p:tavLst>
                                    </p:anim>
                                    <p:anim calcmode="lin" valueType="num">
                                      <p:cBhvr>
                                        <p:cTn id="26" dur="800" decel="100000" fill="hold"/>
                                        <p:tgtEl>
                                          <p:spTgt spid="2"/>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29" fill="hold" nodeType="afterGroup">
                            <p:stCondLst>
                              <p:cond delay="2000"/>
                            </p:stCondLst>
                            <p:childTnLst>
                              <p:par>
                                <p:cTn id="30" presetID="30" presetClass="entr" presetSubtype="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800" decel="100000"/>
                                        <p:tgtEl>
                                          <p:spTgt spid="5"/>
                                        </p:tgtEl>
                                      </p:cBhvr>
                                    </p:animEffect>
                                    <p:anim calcmode="lin" valueType="num">
                                      <p:cBhvr>
                                        <p:cTn id="33" dur="800" decel="100000" fill="hold"/>
                                        <p:tgtEl>
                                          <p:spTgt spid="5"/>
                                        </p:tgtEl>
                                        <p:attrNameLst>
                                          <p:attrName>style.rotation</p:attrName>
                                        </p:attrNameLst>
                                      </p:cBhvr>
                                      <p:tavLst>
                                        <p:tav tm="0">
                                          <p:val>
                                            <p:fltVal val="-90"/>
                                          </p:val>
                                        </p:tav>
                                        <p:tav tm="100000">
                                          <p:val>
                                            <p:fltVal val="0"/>
                                          </p:val>
                                        </p:tav>
                                      </p:tavLst>
                                    </p:anim>
                                    <p:anim calcmode="lin" valueType="num">
                                      <p:cBhvr>
                                        <p:cTn id="34" dur="800" decel="100000" fill="hold"/>
                                        <p:tgtEl>
                                          <p:spTgt spid="5"/>
                                        </p:tgtEl>
                                        <p:attrNameLst>
                                          <p:attrName>ppt_x</p:attrName>
                                        </p:attrNameLst>
                                      </p:cBhvr>
                                      <p:tavLst>
                                        <p:tav tm="0">
                                          <p:val>
                                            <p:strVal val="#ppt_x+0.4"/>
                                          </p:val>
                                        </p:tav>
                                        <p:tav tm="100000">
                                          <p:val>
                                            <p:strVal val="#ppt_x-0.05"/>
                                          </p:val>
                                        </p:tav>
                                      </p:tavLst>
                                    </p:anim>
                                    <p:anim calcmode="lin" valueType="num">
                                      <p:cBhvr>
                                        <p:cTn id="35" dur="800" decel="100000" fill="hold"/>
                                        <p:tgtEl>
                                          <p:spTgt spid="5"/>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8" fill="hold" nodeType="afterGroup">
                            <p:stCondLst>
                              <p:cond delay="3000"/>
                            </p:stCondLst>
                            <p:childTnLst>
                              <p:par>
                                <p:cTn id="39" presetID="30" presetClass="entr" presetSubtype="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800" decel="100000"/>
                                        <p:tgtEl>
                                          <p:spTgt spid="8"/>
                                        </p:tgtEl>
                                      </p:cBhvr>
                                    </p:animEffect>
                                    <p:anim calcmode="lin" valueType="num">
                                      <p:cBhvr>
                                        <p:cTn id="42" dur="800" decel="100000" fill="hold"/>
                                        <p:tgtEl>
                                          <p:spTgt spid="8"/>
                                        </p:tgtEl>
                                        <p:attrNameLst>
                                          <p:attrName>style.rotation</p:attrName>
                                        </p:attrNameLst>
                                      </p:cBhvr>
                                      <p:tavLst>
                                        <p:tav tm="0">
                                          <p:val>
                                            <p:fltVal val="-90"/>
                                          </p:val>
                                        </p:tav>
                                        <p:tav tm="100000">
                                          <p:val>
                                            <p:fltVal val="0"/>
                                          </p:val>
                                        </p:tav>
                                      </p:tavLst>
                                    </p:anim>
                                    <p:anim calcmode="lin" valueType="num">
                                      <p:cBhvr>
                                        <p:cTn id="43" dur="800" decel="100000" fill="hold"/>
                                        <p:tgtEl>
                                          <p:spTgt spid="8"/>
                                        </p:tgtEl>
                                        <p:attrNameLst>
                                          <p:attrName>ppt_x</p:attrName>
                                        </p:attrNameLst>
                                      </p:cBhvr>
                                      <p:tavLst>
                                        <p:tav tm="0">
                                          <p:val>
                                            <p:strVal val="#ppt_x+0.4"/>
                                          </p:val>
                                        </p:tav>
                                        <p:tav tm="100000">
                                          <p:val>
                                            <p:strVal val="#ppt_x-0.05"/>
                                          </p:val>
                                        </p:tav>
                                      </p:tavLst>
                                    </p:anim>
                                    <p:anim calcmode="lin" valueType="num">
                                      <p:cBhvr>
                                        <p:cTn id="44" dur="800" decel="100000" fill="hold"/>
                                        <p:tgtEl>
                                          <p:spTgt spid="8"/>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47" fill="hold" nodeType="afterGroup">
                            <p:stCondLst>
                              <p:cond delay="4000"/>
                            </p:stCondLst>
                            <p:childTnLst>
                              <p:par>
                                <p:cTn id="48" presetID="30"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800" decel="100000"/>
                                        <p:tgtEl>
                                          <p:spTgt spid="3"/>
                                        </p:tgtEl>
                                      </p:cBhvr>
                                    </p:animEffect>
                                    <p:anim calcmode="lin" valueType="num">
                                      <p:cBhvr>
                                        <p:cTn id="51" dur="800" decel="100000" fill="hold"/>
                                        <p:tgtEl>
                                          <p:spTgt spid="3"/>
                                        </p:tgtEl>
                                        <p:attrNameLst>
                                          <p:attrName>style.rotation</p:attrName>
                                        </p:attrNameLst>
                                      </p:cBhvr>
                                      <p:tavLst>
                                        <p:tav tm="0">
                                          <p:val>
                                            <p:fltVal val="-90"/>
                                          </p:val>
                                        </p:tav>
                                        <p:tav tm="100000">
                                          <p:val>
                                            <p:fltVal val="0"/>
                                          </p:val>
                                        </p:tav>
                                      </p:tavLst>
                                    </p:anim>
                                    <p:anim calcmode="lin" valueType="num">
                                      <p:cBhvr>
                                        <p:cTn id="52" dur="800" decel="100000" fill="hold"/>
                                        <p:tgtEl>
                                          <p:spTgt spid="3"/>
                                        </p:tgtEl>
                                        <p:attrNameLst>
                                          <p:attrName>ppt_x</p:attrName>
                                        </p:attrNameLst>
                                      </p:cBhvr>
                                      <p:tavLst>
                                        <p:tav tm="0">
                                          <p:val>
                                            <p:strVal val="#ppt_x+0.4"/>
                                          </p:val>
                                        </p:tav>
                                        <p:tav tm="100000">
                                          <p:val>
                                            <p:strVal val="#ppt_x-0.05"/>
                                          </p:val>
                                        </p:tav>
                                      </p:tavLst>
                                    </p:anim>
                                    <p:anim calcmode="lin" valueType="num">
                                      <p:cBhvr>
                                        <p:cTn id="53" dur="800" decel="100000" fill="hold"/>
                                        <p:tgtEl>
                                          <p:spTgt spid="3"/>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1"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PA-内容占位符 2"/>
          <p:cNvSpPr>
            <a:spLocks noGrp="1"/>
          </p:cNvSpPr>
          <p:nvPr>
            <p:ph idx="1"/>
            <p:custDataLst>
              <p:tags r:id="rId2"/>
            </p:custDataLst>
          </p:nvPr>
        </p:nvSpPr>
        <p:spPr/>
        <p:txBody>
          <a:bodyPr/>
          <a:lstStyle/>
          <a:p>
            <a:endParaRPr lang="zh-CN" altLang="en-US"/>
          </a:p>
        </p:txBody>
      </p:sp>
      <p:grpSp>
        <p:nvGrpSpPr>
          <p:cNvPr id="5" name="PA-组合 4"/>
          <p:cNvGrpSpPr/>
          <p:nvPr>
            <p:custDataLst>
              <p:tags r:id="rId3"/>
            </p:custDataLst>
          </p:nvPr>
        </p:nvGrpSpPr>
        <p:grpSpPr>
          <a:xfrm>
            <a:off x="402336" y="1320660"/>
            <a:ext cx="11356848" cy="5136444"/>
            <a:chOff x="402336" y="419989"/>
            <a:chExt cx="11356848" cy="5980811"/>
          </a:xfrm>
        </p:grpSpPr>
        <p:pic>
          <p:nvPicPr>
            <p:cNvPr id="6" name="PA-图片 5"/>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8"/>
              </p:custDataLst>
            </p:nvPr>
          </p:nvPicPr>
          <p:blipFill>
            <a:blip r:embed="rId13"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8" name="PA-文本框 7"/>
          <p:cNvSpPr txBox="1"/>
          <p:nvPr>
            <p:custDataLst>
              <p:tags r:id="rId4"/>
            </p:custDataLst>
          </p:nvPr>
        </p:nvSpPr>
        <p:spPr>
          <a:xfrm>
            <a:off x="4975426" y="481904"/>
            <a:ext cx="2570077" cy="1106805"/>
          </a:xfrm>
          <a:prstGeom prst="rect">
            <a:avLst/>
          </a:prstGeom>
          <a:noFill/>
        </p:spPr>
        <p:txBody>
          <a:bodyPr vert="horz" wrap="square" lIns="0" tIns="45720" rIns="0" bIns="45720" numCol="1" anchor="t">
            <a:spAutoFit/>
          </a:bodyPr>
          <a:lstStyle/>
          <a:p>
            <a:pPr marL="0" indent="0" algn="dist" defTabSz="914400" eaLnBrk="0" fontAlgn="auto" latinLnBrk="0">
              <a:lnSpc>
                <a:spcPct val="100000"/>
              </a:lnSpc>
              <a:spcBef>
                <a:spcPct val="0"/>
              </a:spcBef>
              <a:spcAft>
                <a:spcPct val="0"/>
              </a:spcAft>
              <a:buFontTx/>
              <a:buNone/>
            </a:pPr>
            <a:r>
              <a:rPr lang="zh-CN" altLang="en-US" sz="6600" cap="none">
                <a:ln w="6350" cap="flat" cmpd="sng">
                  <a:noFill/>
                </a:ln>
                <a:solidFill>
                  <a:schemeClr val="accent3">
                    <a:lumMod val="50000"/>
                  </a:schemeClr>
                </a:solidFill>
                <a:latin typeface="印品招牌体 中黑" panose="02000500000000000000" charset="-122"/>
                <a:ea typeface="印品招牌体 中黑" panose="02000500000000000000" charset="-122"/>
                <a:cs typeface="+mn-ea"/>
                <a:sym typeface="+mn-lt"/>
              </a:rPr>
              <a:t>前言</a:t>
            </a:r>
          </a:p>
        </p:txBody>
      </p:sp>
      <p:sp>
        <p:nvSpPr>
          <p:cNvPr id="9" name="PA-0"/>
          <p:cNvSpPr/>
          <p:nvPr>
            <p:custDataLst>
              <p:tags r:id="rId5"/>
            </p:custDataLst>
          </p:nvPr>
        </p:nvSpPr>
        <p:spPr>
          <a:xfrm>
            <a:off x="4347237" y="1958672"/>
            <a:ext cx="3825919" cy="400111"/>
          </a:xfrm>
          <a:prstGeom prst="roundRect">
            <a:avLst/>
          </a:prstGeom>
          <a:noFill/>
          <a:ln w="12700" cap="flat" cmpd="sng" algn="ctr">
            <a:noFill/>
            <a:prstDash val="solid"/>
            <a:miter lim="800000"/>
          </a:ln>
          <a:effectLst/>
        </p:spPr>
        <p:txBody>
          <a:bodyPr rtlCol="0" anchor="ctr"/>
          <a:lstStyle/>
          <a:p>
            <a:pPr algn="ctr"/>
            <a:r>
              <a:rPr lang="zh-CN" altLang="en-US" sz="2800" b="1">
                <a:solidFill>
                  <a:schemeClr val="accent3">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法制常识，法是什么？</a:t>
            </a:r>
          </a:p>
        </p:txBody>
      </p:sp>
      <p:sp>
        <p:nvSpPr>
          <p:cNvPr id="10" name="PA-矩形 9"/>
          <p:cNvSpPr/>
          <p:nvPr>
            <p:custDataLst>
              <p:tags r:id="rId6"/>
            </p:custDataLst>
          </p:nvPr>
        </p:nvSpPr>
        <p:spPr>
          <a:xfrm>
            <a:off x="1083196" y="2556019"/>
            <a:ext cx="10252626" cy="3269613"/>
          </a:xfrm>
          <a:prstGeom prst="rect">
            <a:avLst/>
          </a:prstGeom>
        </p:spPr>
        <p:txBody>
          <a:bodyPr wrap="square">
            <a:spAutoFit/>
          </a:bodyPr>
          <a:lstStyle/>
          <a:p>
            <a:pPr>
              <a:lnSpc>
                <a:spcPct val="150000"/>
              </a:lnSpc>
            </a:pPr>
            <a:r>
              <a:rPr lang="zh-CN" altLang="en-US" sz="2000">
                <a:latin typeface="微软雅黑" panose="020B0503020204020204" pitchFamily="34" charset="-122"/>
                <a:ea typeface="微软雅黑" panose="020B0503020204020204" pitchFamily="34" charset="-122"/>
                <a:cs typeface="+mn-ea"/>
                <a:sym typeface="微软雅黑" panose="020B0503020204020204" pitchFamily="34" charset="-122"/>
              </a:rPr>
              <a:t>法并不是什么很难理解、很神密的东西。一个学校需要有良好的学习环境，离不开纪律</a:t>
            </a:r>
            <a:r>
              <a:rPr lang="en-US" altLang="zh-CN" sz="2000">
                <a:latin typeface="微软雅黑" panose="020B0503020204020204" pitchFamily="34" charset="-122"/>
                <a:ea typeface="微软雅黑" panose="020B0503020204020204" pitchFamily="34" charset="-122"/>
                <a:cs typeface="+mn-ea"/>
                <a:sym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cs typeface="+mn-ea"/>
                <a:sym typeface="微软雅黑" panose="020B0503020204020204" pitchFamily="34" charset="-122"/>
              </a:rPr>
              <a:t>那么，我们国家要繁荣、发展并保护每个公民有正当权利，也必须有一个保障，这就是法律。国家的法是公民人身、财产安全的重要保障。法律是一种行为规范，它要我们按照它的规定去作事，而不能违反它。</a:t>
            </a:r>
            <a:endParaRPr lang="en-US" altLang="zh-CN" sz="2000">
              <a:latin typeface="微软雅黑" panose="020B0503020204020204" pitchFamily="34" charset="-122"/>
              <a:ea typeface="微软雅黑" panose="020B0503020204020204" pitchFamily="34" charset="-122"/>
              <a:cs typeface="+mn-ea"/>
              <a:sym typeface="微软雅黑" panose="020B0503020204020204" pitchFamily="34" charset="-122"/>
            </a:endParaRPr>
          </a:p>
          <a:p>
            <a:pPr>
              <a:lnSpc>
                <a:spcPct val="150000"/>
              </a:lnSpc>
            </a:pPr>
            <a:r>
              <a:rPr lang="zh-CN" altLang="en-US" sz="2000">
                <a:latin typeface="微软雅黑" panose="020B0503020204020204" pitchFamily="34" charset="-122"/>
                <a:ea typeface="微软雅黑" panose="020B0503020204020204" pitchFamily="34" charset="-122"/>
                <a:cs typeface="+mn-ea"/>
                <a:sym typeface="微软雅黑" panose="020B0503020204020204" pitchFamily="34" charset="-122"/>
              </a:rPr>
              <a:t>遵守法律，不但可以使自己生活、学习和各种活动能够顺利的进行，也使其他人能够和你一样的生活。如果你违反了国家的法律，则不但使自己受到法律的惩罚，还影响到其他人的正常生活、工作。因此，我们每个学生，不但要遵守学校的纪律</a:t>
            </a:r>
            <a:r>
              <a:rPr lang="en-US" altLang="zh-CN" sz="2000">
                <a:latin typeface="微软雅黑" panose="020B0503020204020204" pitchFamily="34" charset="-122"/>
                <a:ea typeface="微软雅黑" panose="020B0503020204020204" pitchFamily="34" charset="-122"/>
                <a:cs typeface="+mn-ea"/>
                <a:sym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cs typeface="+mn-ea"/>
                <a:sym typeface="微软雅黑" panose="020B0503020204020204" pitchFamily="34" charset="-122"/>
              </a:rPr>
              <a:t>还要遵守国家的法律。</a:t>
            </a: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1.5"/>
                                          </p:val>
                                        </p:tav>
                                      </p:tavLst>
                                    </p:anim>
                                    <p:anim calcmode="lin" valueType="num">
                                      <p:cBhvr>
                                        <p:cTn id="8" dur="500" fill="hold"/>
                                        <p:tgtEl>
                                          <p:spTgt spid="10"/>
                                        </p:tgtEl>
                                        <p:attrNameLst>
                                          <p:attrName>ppt_h</p:attrName>
                                        </p:attrNameLst>
                                      </p:cBhvr>
                                      <p:tavLst>
                                        <p:tav tm="0">
                                          <p:val>
                                            <p:fltVal val="0"/>
                                          </p:val>
                                        </p:tav>
                                        <p:tav tm="100000">
                                          <p:val>
                                            <p:strVal val="#ppt_h*1.5"/>
                                          </p:val>
                                        </p:tav>
                                      </p:tavLst>
                                    </p:anim>
                                    <p:animEffect transition="in" filter="fade">
                                      <p:cBhvr>
                                        <p:cTn id="9" dur="500"/>
                                        <p:tgtEl>
                                          <p:spTgt spid="10"/>
                                        </p:tgtEl>
                                      </p:cBhvr>
                                    </p:animEffect>
                                    <p:anim to="" calcmode="lin" valueType="num">
                                      <p:cBhvr>
                                        <p:cTn id="10" dur="500" fill="hold">
                                          <p:stCondLst>
                                            <p:cond delay="0"/>
                                          </p:stCondLst>
                                        </p:cTn>
                                        <p:tgtEl>
                                          <p:spTgt spid="10"/>
                                        </p:tgtEl>
                                        <p:attrNameLst>
                                          <p:attrName>ppt_x</p:attrName>
                                        </p:attrNameLst>
                                      </p:cBhvr>
                                      <p:tavLst>
                                        <p:tav tm="0">
                                          <p:val>
                                            <p:strVal val="#ppt_x"/>
                                          </p:val>
                                        </p:tav>
                                        <p:tav tm="100000">
                                          <p:val>
                                            <p:fltVal val="0.5"/>
                                          </p:val>
                                        </p:tav>
                                      </p:tavLst>
                                    </p:anim>
                                    <p:anim to="" calcmode="lin" valueType="num">
                                      <p:cBhvr>
                                        <p:cTn id="11" dur="500" fill="hold">
                                          <p:stCondLst>
                                            <p:cond delay="0"/>
                                          </p:stCondLst>
                                        </p:cTn>
                                        <p:tgtEl>
                                          <p:spTgt spid="10"/>
                                        </p:tgtEl>
                                        <p:attrNameLst>
                                          <p:attrName>ppt_y</p:attrName>
                                        </p:attrNameLst>
                                      </p:cBhvr>
                                      <p:tavLst>
                                        <p:tav tm="0">
                                          <p:val>
                                            <p:strVal val="#ppt_y"/>
                                          </p:val>
                                        </p:tav>
                                        <p:tav tm="100000">
                                          <p:val>
                                            <p:fltVal val="0.5"/>
                                          </p:val>
                                        </p:tav>
                                      </p:tavLst>
                                    </p:anim>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53" presetClass="entr" presetSubtype="0" fill="hold" grpId="1"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strVal val="#ppt_w*1.5"/>
                                          </p:val>
                                        </p:tav>
                                        <p:tav tm="100000">
                                          <p:val>
                                            <p:strVal val="#ppt_w"/>
                                          </p:val>
                                        </p:tav>
                                      </p:tavLst>
                                    </p:anim>
                                    <p:anim calcmode="lin" valueType="num">
                                      <p:cBhvr>
                                        <p:cTn id="17" dur="500" fill="hold"/>
                                        <p:tgtEl>
                                          <p:spTgt spid="10"/>
                                        </p:tgtEl>
                                        <p:attrNameLst>
                                          <p:attrName>ppt_h</p:attrName>
                                        </p:attrNameLst>
                                      </p:cBhvr>
                                      <p:tavLst>
                                        <p:tav tm="0">
                                          <p:val>
                                            <p:strVal val="#ppt_h*1.5"/>
                                          </p:val>
                                        </p:tav>
                                        <p:tav tm="100000">
                                          <p:val>
                                            <p:strVal val="#ppt_h"/>
                                          </p:val>
                                        </p:tav>
                                      </p:tavLst>
                                    </p:anim>
                                    <p:animEffect transition="in" filter="fade">
                                      <p:cBhvr>
                                        <p:cTn id="18" dur="500"/>
                                        <p:tgtEl>
                                          <p:spTgt spid="10"/>
                                        </p:tgtEl>
                                      </p:cBhvr>
                                    </p:animEffect>
                                    <p:anim to="" calcmode="lin" valueType="num">
                                      <p:cBhvr>
                                        <p:cTn id="19" dur="500" fill="hold">
                                          <p:stCondLst>
                                            <p:cond delay="0"/>
                                          </p:stCondLst>
                                        </p:cTn>
                                        <p:tgtEl>
                                          <p:spTgt spid="10"/>
                                        </p:tgtEl>
                                        <p:attrNameLst>
                                          <p:attrName>ppt_x</p:attrName>
                                        </p:attrNameLst>
                                      </p:cBhvr>
                                      <p:tavLst>
                                        <p:tav tm="0">
                                          <p:val>
                                            <p:fltVal val="0.5"/>
                                          </p:val>
                                        </p:tav>
                                        <p:tav tm="100000">
                                          <p:val>
                                            <p:strVal val="#ppt_x"/>
                                          </p:val>
                                        </p:tav>
                                      </p:tavLst>
                                    </p:anim>
                                    <p:anim to="" calcmode="lin" valueType="num">
                                      <p:cBhvr>
                                        <p:cTn id="20" dur="500" fill="hold">
                                          <p:stCondLst>
                                            <p:cond delay="0"/>
                                          </p:stCondLst>
                                        </p:cTn>
                                        <p:tgtEl>
                                          <p:spTgt spid="10"/>
                                        </p:tgtEl>
                                        <p:attrNameLst>
                                          <p:attrName>ppt_y</p:attrName>
                                        </p:attrNameLst>
                                      </p:cBhvr>
                                      <p:tavLst>
                                        <p:tav tm="0">
                                          <p:val>
                                            <p:fltVal val="0.5"/>
                                          </p:val>
                                        </p:tav>
                                        <p:tav tm="100000">
                                          <p:val>
                                            <p:strVal val="#ppt_y"/>
                                          </p:val>
                                        </p:tav>
                                      </p:tavLst>
                                    </p:anim>
                                  </p:childTnLst>
                                </p:cTn>
                              </p:par>
                              <p:par>
                                <p:cTn id="21" presetID="12" presetClass="entr" presetSubtype="1"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p:tgtEl>
                                          <p:spTgt spid="3"/>
                                        </p:tgtEl>
                                        <p:attrNameLst>
                                          <p:attrName>ppt_y</p:attrName>
                                        </p:attrNameLst>
                                      </p:cBhvr>
                                      <p:tavLst>
                                        <p:tav tm="0">
                                          <p:val>
                                            <p:strVal val="#ppt_y-#ppt_h*1.125000"/>
                                          </p:val>
                                        </p:tav>
                                        <p:tav tm="100000">
                                          <p:val>
                                            <p:strVal val="#ppt_y"/>
                                          </p:val>
                                        </p:tav>
                                      </p:tavLst>
                                    </p:anim>
                                    <p:animEffect transition="in" filter="wipe(down)">
                                      <p:cBhvr>
                                        <p:cTn id="24" dur="500"/>
                                        <p:tgtEl>
                                          <p:spTgt spid="3"/>
                                        </p:tgtEl>
                                      </p:cBhvr>
                                    </p:animEffect>
                                  </p:childTnLst>
                                </p:cTn>
                              </p:par>
                              <p:par>
                                <p:cTn id="25" presetID="12" presetClass="entr" presetSubtype="1"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p:tgtEl>
                                          <p:spTgt spid="5"/>
                                        </p:tgtEl>
                                        <p:attrNameLst>
                                          <p:attrName>ppt_y</p:attrName>
                                        </p:attrNameLst>
                                      </p:cBhvr>
                                      <p:tavLst>
                                        <p:tav tm="0">
                                          <p:val>
                                            <p:strVal val="#ppt_y-#ppt_h*1.125000"/>
                                          </p:val>
                                        </p:tav>
                                        <p:tav tm="100000">
                                          <p:val>
                                            <p:strVal val="#ppt_y"/>
                                          </p:val>
                                        </p:tav>
                                      </p:tavLst>
                                    </p:anim>
                                    <p:animEffect transition="in" filter="wipe(down)">
                                      <p:cBhvr>
                                        <p:cTn id="28" dur="500"/>
                                        <p:tgtEl>
                                          <p:spTgt spid="5"/>
                                        </p:tgtEl>
                                      </p:cBhvr>
                                    </p:animEffect>
                                  </p:childTnLst>
                                </p:cTn>
                              </p:par>
                              <p:par>
                                <p:cTn id="29" presetID="12" presetClass="entr" presetSubtype="1"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p:tgtEl>
                                          <p:spTgt spid="8"/>
                                        </p:tgtEl>
                                        <p:attrNameLst>
                                          <p:attrName>ppt_y</p:attrName>
                                        </p:attrNameLst>
                                      </p:cBhvr>
                                      <p:tavLst>
                                        <p:tav tm="0">
                                          <p:val>
                                            <p:strVal val="#ppt_y-#ppt_h*1.125000"/>
                                          </p:val>
                                        </p:tav>
                                        <p:tav tm="100000">
                                          <p:val>
                                            <p:strVal val="#ppt_y"/>
                                          </p:val>
                                        </p:tav>
                                      </p:tavLst>
                                    </p:anim>
                                    <p:animEffect transition="in" filter="wipe(down)">
                                      <p:cBhvr>
                                        <p:cTn id="32" dur="500"/>
                                        <p:tgtEl>
                                          <p:spTgt spid="8"/>
                                        </p:tgtEl>
                                      </p:cBhvr>
                                    </p:animEffect>
                                  </p:childTnLst>
                                </p:cTn>
                              </p:par>
                              <p:par>
                                <p:cTn id="33" presetID="12" presetClass="entr" presetSubtype="1"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p:tgtEl>
                                          <p:spTgt spid="9"/>
                                        </p:tgtEl>
                                        <p:attrNameLst>
                                          <p:attrName>ppt_y</p:attrName>
                                        </p:attrNameLst>
                                      </p:cBhvr>
                                      <p:tavLst>
                                        <p:tav tm="0">
                                          <p:val>
                                            <p:strVal val="#ppt_y-#ppt_h*1.125000"/>
                                          </p:val>
                                        </p:tav>
                                        <p:tav tm="100000">
                                          <p:val>
                                            <p:strVal val="#ppt_y"/>
                                          </p:val>
                                        </p:tav>
                                      </p:tavLst>
                                    </p:anim>
                                    <p:animEffect transition="in" filter="wipe(down)">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10"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48557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1"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PA-内容占位符 2"/>
          <p:cNvSpPr>
            <a:spLocks noGrp="1"/>
          </p:cNvSpPr>
          <p:nvPr>
            <p:ph idx="1"/>
            <p:custDataLst>
              <p:tags r:id="rId2"/>
            </p:custDataLst>
          </p:nvPr>
        </p:nvSpPr>
        <p:spPr/>
        <p:txBody>
          <a:bodyPr/>
          <a:lstStyle/>
          <a:p>
            <a:endParaRPr lang="zh-CN" altLang="en-US"/>
          </a:p>
        </p:txBody>
      </p:sp>
      <p:grpSp>
        <p:nvGrpSpPr>
          <p:cNvPr id="5" name="PA-组合 4"/>
          <p:cNvGrpSpPr/>
          <p:nvPr>
            <p:custDataLst>
              <p:tags r:id="rId3"/>
            </p:custDataLst>
          </p:nvPr>
        </p:nvGrpSpPr>
        <p:grpSpPr>
          <a:xfrm>
            <a:off x="402336" y="1320660"/>
            <a:ext cx="11356848" cy="5136444"/>
            <a:chOff x="402336" y="419989"/>
            <a:chExt cx="11356848" cy="5980811"/>
          </a:xfrm>
        </p:grpSpPr>
        <p:pic>
          <p:nvPicPr>
            <p:cNvPr id="6" name="PA-图片 5"/>
            <p:cNvPicPr>
              <a:picLocks noChangeAspect="1"/>
            </p:cNvPicPr>
            <p:nvPr>
              <p:custDataLst>
                <p:tags r:id="rId17"/>
              </p:custDataLst>
            </p:nvPr>
          </p:nvPicPr>
          <p:blipFill>
            <a:blip r:embed="rId22"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18"/>
              </p:custDataLst>
            </p:nvPr>
          </p:nvPicPr>
          <p:blipFill>
            <a:blip r:embed="rId23"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8" name="PA-文本框 7"/>
          <p:cNvSpPr txBox="1"/>
          <p:nvPr>
            <p:custDataLst>
              <p:tags r:id="rId4"/>
            </p:custDataLst>
          </p:nvPr>
        </p:nvSpPr>
        <p:spPr>
          <a:xfrm>
            <a:off x="3761105" y="570865"/>
            <a:ext cx="4674870" cy="1106805"/>
          </a:xfrm>
          <a:prstGeom prst="rect">
            <a:avLst/>
          </a:prstGeom>
          <a:noFill/>
        </p:spPr>
        <p:txBody>
          <a:bodyPr vert="horz" wrap="square" lIns="0" tIns="45720" rIns="0" bIns="45720" numCol="1" anchor="t">
            <a:spAutoFit/>
          </a:bodyPr>
          <a:lstStyle/>
          <a:p>
            <a:pPr marL="0" indent="0" algn="dist" defTabSz="914400" eaLnBrk="0" fontAlgn="auto" latinLnBrk="0">
              <a:lnSpc>
                <a:spcPct val="100000"/>
              </a:lnSpc>
              <a:spcBef>
                <a:spcPct val="0"/>
              </a:spcBef>
              <a:spcAft>
                <a:spcPct val="0"/>
              </a:spcAft>
              <a:buFontTx/>
              <a:buNone/>
            </a:pPr>
            <a:r>
              <a:rPr lang="zh-CN" altLang="en-US" sz="6600" cap="none">
                <a:ln w="6350" cap="flat" cmpd="sng">
                  <a:noFill/>
                </a:ln>
                <a:solidFill>
                  <a:schemeClr val="accent3">
                    <a:lumMod val="50000"/>
                  </a:schemeClr>
                </a:solidFill>
                <a:latin typeface="印品招牌体 中黑" panose="02000500000000000000" charset="-122"/>
                <a:ea typeface="印品招牌体 中黑" panose="02000500000000000000" charset="-122"/>
                <a:cs typeface="+mn-ea"/>
                <a:sym typeface="+mn-lt"/>
              </a:rPr>
              <a:t>CONTENTS</a:t>
            </a:r>
          </a:p>
        </p:txBody>
      </p:sp>
      <p:sp>
        <p:nvSpPr>
          <p:cNvPr id="36" name="PA-文本框 35"/>
          <p:cNvSpPr txBox="1"/>
          <p:nvPr>
            <p:custDataLst>
              <p:tags r:id="rId5"/>
            </p:custDataLst>
          </p:nvPr>
        </p:nvSpPr>
        <p:spPr>
          <a:xfrm>
            <a:off x="2359301" y="2725465"/>
            <a:ext cx="3867785" cy="524503"/>
          </a:xfrm>
          <a:prstGeom prst="rect">
            <a:avLst/>
          </a:prstGeom>
          <a:noFill/>
          <a:ln w="0">
            <a:noFill/>
          </a:ln>
        </p:spPr>
        <p:txBody>
          <a:bodyPr vert="horz" wrap="square" lIns="89535" tIns="46355" rIns="89535" bIns="46355" anchor="t">
            <a:spAutoFit/>
          </a:bodyPr>
          <a:lstStyle/>
          <a:p>
            <a:pPr defTabSz="508000" eaLnBrk="0"/>
            <a:r>
              <a:rPr lang="zh-CN" altLang="en-US" sz="280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预防未成年犯罪法</a:t>
            </a:r>
            <a:endParaRPr lang="ko-KR" altLang="en-US" sz="2800" cap="none">
              <a:solidFill>
                <a:schemeClr val="tx1">
                  <a:lumMod val="85000"/>
                  <a:lumOff val="15000"/>
                </a:schemeClr>
              </a:solidFill>
              <a:latin typeface="汉仪菱心体简" panose="02010400000101010101" pitchFamily="2" charset="-122"/>
              <a:cs typeface="+mn-ea"/>
              <a:sym typeface="+mn-lt"/>
            </a:endParaRPr>
          </a:p>
        </p:txBody>
      </p:sp>
      <p:sp>
        <p:nvSpPr>
          <p:cNvPr id="37" name="PA-文本框 36"/>
          <p:cNvSpPr txBox="1"/>
          <p:nvPr>
            <p:custDataLst>
              <p:tags r:id="rId6"/>
            </p:custDataLst>
          </p:nvPr>
        </p:nvSpPr>
        <p:spPr>
          <a:xfrm>
            <a:off x="1212776" y="2759321"/>
            <a:ext cx="820021" cy="716508"/>
          </a:xfrm>
          <a:prstGeom prst="roundRect">
            <a:avLst/>
          </a:prstGeom>
          <a:solidFill>
            <a:schemeClr val="accent3">
              <a:lumMod val="50000"/>
            </a:schemeClr>
          </a:solid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01</a:t>
            </a:r>
            <a:endParaRPr lang="ko-KR" altLang="en-US" sz="3600" cap="none">
              <a:solidFill>
                <a:schemeClr val="bg1"/>
              </a:solidFill>
              <a:latin typeface="微软雅黑" panose="020B0503020204020204" pitchFamily="34" charset="-122"/>
              <a:cs typeface="+mn-ea"/>
              <a:sym typeface="+mn-lt"/>
            </a:endParaRPr>
          </a:p>
        </p:txBody>
      </p:sp>
      <p:sp>
        <p:nvSpPr>
          <p:cNvPr id="38" name="PA-文本框 37"/>
          <p:cNvSpPr txBox="1"/>
          <p:nvPr>
            <p:custDataLst>
              <p:tags r:id="rId7"/>
            </p:custDataLst>
          </p:nvPr>
        </p:nvSpPr>
        <p:spPr>
          <a:xfrm>
            <a:off x="2424776" y="3218267"/>
            <a:ext cx="3293196" cy="484620"/>
          </a:xfrm>
          <a:prstGeom prst="rect">
            <a:avLst/>
          </a:prstGeom>
          <a:noFill/>
          <a:ln w="0">
            <a:noFill/>
          </a:ln>
        </p:spPr>
        <p:txBody>
          <a:bodyPr vert="horz" wrap="square" lIns="89535" tIns="46355" rIns="89535" bIns="46355" anchor="t">
            <a:spAutoFit/>
          </a:bodyPr>
          <a:lstStyle/>
          <a:p>
            <a:pPr defTabSz="508000" eaLnBrk="0">
              <a:lnSpc>
                <a:spcPct val="150000"/>
              </a:lnSpc>
            </a:pP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900">
              <a:solidFill>
                <a:schemeClr val="tx1">
                  <a:lumMod val="75000"/>
                  <a:lumOff val="25000"/>
                </a:schemeClr>
              </a:solidFill>
              <a:latin typeface="微软雅黑" panose="020B0503020204020204" pitchFamily="34" charset="-122"/>
              <a:cs typeface="+mn-ea"/>
              <a:sym typeface="+mn-lt"/>
            </a:endParaRPr>
          </a:p>
        </p:txBody>
      </p:sp>
      <p:sp>
        <p:nvSpPr>
          <p:cNvPr id="39" name="PA-文本框 38"/>
          <p:cNvSpPr txBox="1"/>
          <p:nvPr>
            <p:custDataLst>
              <p:tags r:id="rId8"/>
            </p:custDataLst>
          </p:nvPr>
        </p:nvSpPr>
        <p:spPr>
          <a:xfrm>
            <a:off x="2359301" y="3945018"/>
            <a:ext cx="3867785" cy="524503"/>
          </a:xfrm>
          <a:prstGeom prst="rect">
            <a:avLst/>
          </a:prstGeom>
          <a:noFill/>
          <a:ln w="0">
            <a:noFill/>
          </a:ln>
        </p:spPr>
        <p:txBody>
          <a:bodyPr vert="horz" wrap="square" lIns="89535" tIns="46355" rIns="89535" bIns="46355" anchor="t">
            <a:spAutoFit/>
          </a:bodyPr>
          <a:lstStyle/>
          <a:p>
            <a:pPr defTabSz="508000" eaLnBrk="0"/>
            <a:r>
              <a:rPr lang="zh-CN" altLang="en-US" sz="280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治安管理处罚条例</a:t>
            </a:r>
            <a:endParaRPr lang="ko-KR" altLang="en-US" sz="2800" cap="none">
              <a:solidFill>
                <a:schemeClr val="tx1">
                  <a:lumMod val="85000"/>
                  <a:lumOff val="15000"/>
                </a:schemeClr>
              </a:solidFill>
              <a:latin typeface="汉仪菱心体简" panose="02010400000101010101" pitchFamily="2" charset="-122"/>
              <a:cs typeface="+mn-ea"/>
              <a:sym typeface="+mn-lt"/>
            </a:endParaRPr>
          </a:p>
        </p:txBody>
      </p:sp>
      <p:sp>
        <p:nvSpPr>
          <p:cNvPr id="40" name="PA-文本框 39"/>
          <p:cNvSpPr txBox="1"/>
          <p:nvPr>
            <p:custDataLst>
              <p:tags r:id="rId9"/>
            </p:custDataLst>
          </p:nvPr>
        </p:nvSpPr>
        <p:spPr>
          <a:xfrm>
            <a:off x="1212777" y="3978874"/>
            <a:ext cx="820021" cy="716508"/>
          </a:xfrm>
          <a:prstGeom prst="roundRect">
            <a:avLst/>
          </a:prstGeom>
          <a:solidFill>
            <a:schemeClr val="accent3">
              <a:lumMod val="75000"/>
            </a:schemeClr>
          </a:solid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a:t>
            </a:r>
            <a:r>
              <a:rPr lang="en-US" altLang="zh-CN" sz="3600" cap="none">
                <a:solidFill>
                  <a:schemeClr val="bg1"/>
                </a:solidFill>
                <a:latin typeface="微软雅黑" panose="020B0503020204020204" pitchFamily="34" charset="-122"/>
                <a:ea typeface="微软雅黑" panose="020B0503020204020204" pitchFamily="34" charset="-122"/>
                <a:cs typeface="+mn-ea"/>
                <a:sym typeface="+mn-lt"/>
              </a:rPr>
              <a:t>2</a:t>
            </a:r>
            <a:endParaRPr lang="ko-KR" altLang="en-US" sz="3600" cap="none">
              <a:solidFill>
                <a:schemeClr val="bg1"/>
              </a:solidFill>
              <a:latin typeface="微软雅黑" panose="020B0503020204020204" pitchFamily="34" charset="-122"/>
              <a:cs typeface="+mn-ea"/>
              <a:sym typeface="+mn-lt"/>
            </a:endParaRPr>
          </a:p>
        </p:txBody>
      </p:sp>
      <p:sp>
        <p:nvSpPr>
          <p:cNvPr id="41" name="PA-文本框 40"/>
          <p:cNvSpPr txBox="1"/>
          <p:nvPr>
            <p:custDataLst>
              <p:tags r:id="rId10"/>
            </p:custDataLst>
          </p:nvPr>
        </p:nvSpPr>
        <p:spPr>
          <a:xfrm>
            <a:off x="2424776" y="4437820"/>
            <a:ext cx="3293196" cy="484620"/>
          </a:xfrm>
          <a:prstGeom prst="rect">
            <a:avLst/>
          </a:prstGeom>
          <a:noFill/>
          <a:ln w="0">
            <a:noFill/>
          </a:ln>
        </p:spPr>
        <p:txBody>
          <a:bodyPr vert="horz" wrap="square" lIns="89535" tIns="46355" rIns="89535" bIns="46355" anchor="t">
            <a:spAutoFit/>
          </a:bodyPr>
          <a:lstStyle/>
          <a:p>
            <a:pPr defTabSz="508000" eaLnBrk="0">
              <a:lnSpc>
                <a:spcPct val="150000"/>
              </a:lnSpc>
            </a:pP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900">
              <a:solidFill>
                <a:schemeClr val="tx1">
                  <a:lumMod val="75000"/>
                  <a:lumOff val="25000"/>
                </a:schemeClr>
              </a:solidFill>
              <a:latin typeface="微软雅黑" panose="020B0503020204020204" pitchFamily="34" charset="-122"/>
              <a:cs typeface="+mn-ea"/>
              <a:sym typeface="+mn-lt"/>
            </a:endParaRPr>
          </a:p>
        </p:txBody>
      </p:sp>
      <p:sp>
        <p:nvSpPr>
          <p:cNvPr id="42" name="PA-文本框 41"/>
          <p:cNvSpPr txBox="1"/>
          <p:nvPr>
            <p:custDataLst>
              <p:tags r:id="rId11"/>
            </p:custDataLst>
          </p:nvPr>
        </p:nvSpPr>
        <p:spPr>
          <a:xfrm>
            <a:off x="7509396" y="2725465"/>
            <a:ext cx="3867785" cy="524503"/>
          </a:xfrm>
          <a:prstGeom prst="rect">
            <a:avLst/>
          </a:prstGeom>
          <a:noFill/>
          <a:ln w="0">
            <a:noFill/>
          </a:ln>
        </p:spPr>
        <p:txBody>
          <a:bodyPr vert="horz" wrap="square" lIns="89535" tIns="46355" rIns="89535" bIns="46355" anchor="t">
            <a:spAutoFit/>
          </a:bodyPr>
          <a:lstStyle/>
          <a:p>
            <a:pPr lvl="0" defTabSz="1219200">
              <a:buClr>
                <a:srgbClr val="000000"/>
              </a:buClr>
              <a:defRPr/>
            </a:pPr>
            <a:r>
              <a:rPr lang="zh-CN" altLang="en-US" sz="280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学生校园住宿安全</a:t>
            </a:r>
          </a:p>
        </p:txBody>
      </p:sp>
      <p:sp>
        <p:nvSpPr>
          <p:cNvPr id="43" name="PA-文本框 42"/>
          <p:cNvSpPr txBox="1"/>
          <p:nvPr>
            <p:custDataLst>
              <p:tags r:id="rId12"/>
            </p:custDataLst>
          </p:nvPr>
        </p:nvSpPr>
        <p:spPr>
          <a:xfrm>
            <a:off x="6302918" y="2759321"/>
            <a:ext cx="820021" cy="716508"/>
          </a:xfrm>
          <a:prstGeom prst="roundRect">
            <a:avLst/>
          </a:prstGeom>
          <a:solidFill>
            <a:schemeClr val="accent3">
              <a:lumMod val="75000"/>
            </a:schemeClr>
          </a:solid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a:t>
            </a:r>
            <a:r>
              <a:rPr lang="en-US" altLang="zh-CN" sz="3600" cap="none">
                <a:solidFill>
                  <a:schemeClr val="bg1"/>
                </a:solidFill>
                <a:latin typeface="微软雅黑" panose="020B0503020204020204" pitchFamily="34" charset="-122"/>
                <a:ea typeface="微软雅黑" panose="020B0503020204020204" pitchFamily="34" charset="-122"/>
                <a:cs typeface="+mn-ea"/>
                <a:sym typeface="+mn-lt"/>
              </a:rPr>
              <a:t>3</a:t>
            </a:r>
            <a:endParaRPr lang="ko-KR" altLang="en-US" sz="3600" cap="none">
              <a:solidFill>
                <a:schemeClr val="bg1"/>
              </a:solidFill>
              <a:latin typeface="微软雅黑" panose="020B0503020204020204" pitchFamily="34" charset="-122"/>
              <a:cs typeface="+mn-ea"/>
              <a:sym typeface="+mn-lt"/>
            </a:endParaRPr>
          </a:p>
        </p:txBody>
      </p:sp>
      <p:sp>
        <p:nvSpPr>
          <p:cNvPr id="44" name="PA-文本框 43"/>
          <p:cNvSpPr txBox="1"/>
          <p:nvPr>
            <p:custDataLst>
              <p:tags r:id="rId13"/>
            </p:custDataLst>
          </p:nvPr>
        </p:nvSpPr>
        <p:spPr>
          <a:xfrm>
            <a:off x="7574871" y="3218267"/>
            <a:ext cx="3293196" cy="484620"/>
          </a:xfrm>
          <a:prstGeom prst="rect">
            <a:avLst/>
          </a:prstGeom>
          <a:noFill/>
          <a:ln w="0">
            <a:noFill/>
          </a:ln>
        </p:spPr>
        <p:txBody>
          <a:bodyPr vert="horz" wrap="square" lIns="89535" tIns="46355" rIns="89535" bIns="46355" anchor="t">
            <a:spAutoFit/>
          </a:bodyPr>
          <a:lstStyle/>
          <a:p>
            <a:pPr defTabSz="508000" eaLnBrk="0">
              <a:lnSpc>
                <a:spcPct val="150000"/>
              </a:lnSpc>
            </a:pP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900">
              <a:solidFill>
                <a:schemeClr val="tx1">
                  <a:lumMod val="75000"/>
                  <a:lumOff val="25000"/>
                </a:schemeClr>
              </a:solidFill>
              <a:latin typeface="微软雅黑" panose="020B0503020204020204" pitchFamily="34" charset="-122"/>
              <a:cs typeface="+mn-ea"/>
              <a:sym typeface="+mn-lt"/>
            </a:endParaRPr>
          </a:p>
        </p:txBody>
      </p:sp>
      <p:sp>
        <p:nvSpPr>
          <p:cNvPr id="45" name="PA-文本框 44"/>
          <p:cNvSpPr txBox="1"/>
          <p:nvPr>
            <p:custDataLst>
              <p:tags r:id="rId14"/>
            </p:custDataLst>
          </p:nvPr>
        </p:nvSpPr>
        <p:spPr>
          <a:xfrm>
            <a:off x="7509396" y="3945018"/>
            <a:ext cx="3867785" cy="524503"/>
          </a:xfrm>
          <a:prstGeom prst="rect">
            <a:avLst/>
          </a:prstGeom>
          <a:noFill/>
          <a:ln w="0">
            <a:noFill/>
          </a:ln>
        </p:spPr>
        <p:txBody>
          <a:bodyPr vert="horz" wrap="square" lIns="89535" tIns="46355" rIns="89535" bIns="46355" anchor="t">
            <a:spAutoFit/>
          </a:bodyPr>
          <a:lstStyle/>
          <a:p>
            <a:pPr defTabSz="508000" eaLnBrk="0"/>
            <a:r>
              <a:rPr lang="zh-CN" altLang="en-US" sz="280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学生心理健康安全</a:t>
            </a:r>
            <a:endParaRPr lang="ko-KR" altLang="en-US" sz="2800" cap="none">
              <a:solidFill>
                <a:schemeClr val="tx1">
                  <a:lumMod val="85000"/>
                  <a:lumOff val="15000"/>
                </a:schemeClr>
              </a:solidFill>
              <a:latin typeface="汉仪菱心体简" panose="02010400000101010101" pitchFamily="2" charset="-122"/>
              <a:cs typeface="+mn-ea"/>
              <a:sym typeface="+mn-lt"/>
            </a:endParaRPr>
          </a:p>
        </p:txBody>
      </p:sp>
      <p:sp>
        <p:nvSpPr>
          <p:cNvPr id="46" name="PA-文本框 45"/>
          <p:cNvSpPr txBox="1"/>
          <p:nvPr>
            <p:custDataLst>
              <p:tags r:id="rId15"/>
            </p:custDataLst>
          </p:nvPr>
        </p:nvSpPr>
        <p:spPr>
          <a:xfrm>
            <a:off x="6302918" y="3978874"/>
            <a:ext cx="820021" cy="716508"/>
          </a:xfrm>
          <a:prstGeom prst="roundRect">
            <a:avLst/>
          </a:prstGeom>
          <a:solidFill>
            <a:schemeClr val="accent3">
              <a:lumMod val="50000"/>
            </a:schemeClr>
          </a:solidFill>
          <a:ln w="0">
            <a:noFill/>
          </a:ln>
        </p:spPr>
        <p:txBody>
          <a:bodyPr vert="horz" wrap="square" lIns="89535" tIns="46355" rIns="89535" bIns="46355" numCol="1" anchor="t">
            <a:spAutoFit/>
          </a:bodyPr>
          <a:lstStyle/>
          <a:p>
            <a:pPr marL="0" indent="0" algn="l" defTabSz="508000" eaLnBrk="0" fontAlgn="auto" latinLnBrk="0">
              <a:lnSpc>
                <a:spcPct val="100000"/>
              </a:lnSpc>
              <a:spcBef>
                <a:spcPct val="0"/>
              </a:spcBef>
              <a:spcAft>
                <a:spcPct val="0"/>
              </a:spcAft>
              <a:buFontTx/>
              <a:buNone/>
            </a:pPr>
            <a:r>
              <a:rPr lang="en-US" altLang="ko-KR" sz="3600" cap="none">
                <a:solidFill>
                  <a:schemeClr val="bg1"/>
                </a:solidFill>
                <a:latin typeface="微软雅黑" panose="020B0503020204020204" pitchFamily="34" charset="-122"/>
                <a:ea typeface="微软雅黑" panose="020B0503020204020204" pitchFamily="34" charset="-122"/>
                <a:cs typeface="+mn-ea"/>
                <a:sym typeface="+mn-lt"/>
              </a:rPr>
              <a:t>0</a:t>
            </a:r>
            <a:r>
              <a:rPr lang="en-US" altLang="zh-CN" sz="3600" cap="none">
                <a:solidFill>
                  <a:schemeClr val="bg1"/>
                </a:solidFill>
                <a:latin typeface="微软雅黑" panose="020B0503020204020204" pitchFamily="34" charset="-122"/>
                <a:ea typeface="微软雅黑" panose="020B0503020204020204" pitchFamily="34" charset="-122"/>
                <a:cs typeface="+mn-ea"/>
                <a:sym typeface="+mn-lt"/>
              </a:rPr>
              <a:t>4</a:t>
            </a:r>
            <a:endParaRPr lang="ko-KR" altLang="en-US" sz="3600" cap="none">
              <a:solidFill>
                <a:schemeClr val="bg1"/>
              </a:solidFill>
              <a:latin typeface="微软雅黑" panose="020B0503020204020204" pitchFamily="34" charset="-122"/>
              <a:cs typeface="+mn-ea"/>
              <a:sym typeface="+mn-lt"/>
            </a:endParaRPr>
          </a:p>
        </p:txBody>
      </p:sp>
      <p:sp>
        <p:nvSpPr>
          <p:cNvPr id="47" name="PA-文本框 46"/>
          <p:cNvSpPr txBox="1"/>
          <p:nvPr>
            <p:custDataLst>
              <p:tags r:id="rId16"/>
            </p:custDataLst>
          </p:nvPr>
        </p:nvSpPr>
        <p:spPr>
          <a:xfrm>
            <a:off x="7574871" y="4437820"/>
            <a:ext cx="3293196" cy="484620"/>
          </a:xfrm>
          <a:prstGeom prst="rect">
            <a:avLst/>
          </a:prstGeom>
          <a:noFill/>
          <a:ln w="0">
            <a:noFill/>
          </a:ln>
        </p:spPr>
        <p:txBody>
          <a:bodyPr vert="horz" wrap="square" lIns="89535" tIns="46355" rIns="89535" bIns="46355" anchor="t">
            <a:spAutoFit/>
          </a:bodyPr>
          <a:lstStyle/>
          <a:p>
            <a:pPr defTabSz="508000" eaLnBrk="0">
              <a:lnSpc>
                <a:spcPct val="150000"/>
              </a:lnSpc>
            </a:pP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Click here to enter text</a:t>
            </a:r>
            <a:r>
              <a:rPr lang="zh-CN" altLang="en-US" sz="9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endParaRPr lang="ko-KR" altLang="en-US" sz="900">
              <a:solidFill>
                <a:schemeClr val="tx1">
                  <a:lumMod val="75000"/>
                  <a:lumOff val="25000"/>
                </a:schemeClr>
              </a:solidFill>
              <a:latin typeface="微软雅黑" panose="020B0503020204020204" pitchFamily="34" charset="-122"/>
              <a:cs typeface="+mn-ea"/>
              <a:sym typeface="+mn-lt"/>
            </a:endParaRPr>
          </a:p>
        </p:txBody>
      </p:sp>
      <p:sp>
        <p:nvSpPr>
          <p:cNvPr id="2" name="文本框 1"/>
          <p:cNvSpPr txBox="1"/>
          <p:nvPr/>
        </p:nvSpPr>
        <p:spPr>
          <a:xfrm>
            <a:off x="3107184" y="2104008"/>
            <a:ext cx="1677880"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1.5"/>
                                          </p:val>
                                        </p:tav>
                                      </p:tavLst>
                                    </p:anim>
                                    <p:anim calcmode="lin" valueType="num">
                                      <p:cBhvr>
                                        <p:cTn id="8" dur="500" fill="hold"/>
                                        <p:tgtEl>
                                          <p:spTgt spid="8"/>
                                        </p:tgtEl>
                                        <p:attrNameLst>
                                          <p:attrName>ppt_h</p:attrName>
                                        </p:attrNameLst>
                                      </p:cBhvr>
                                      <p:tavLst>
                                        <p:tav tm="0">
                                          <p:val>
                                            <p:fltVal val="0"/>
                                          </p:val>
                                        </p:tav>
                                        <p:tav tm="100000">
                                          <p:val>
                                            <p:strVal val="#ppt_h*1.5"/>
                                          </p:val>
                                        </p:tav>
                                      </p:tavLst>
                                    </p:anim>
                                    <p:animEffect transition="in" filter="fade">
                                      <p:cBhvr>
                                        <p:cTn id="9" dur="500"/>
                                        <p:tgtEl>
                                          <p:spTgt spid="8"/>
                                        </p:tgtEl>
                                      </p:cBhvr>
                                    </p:animEffect>
                                    <p:anim to="" calcmode="lin" valueType="num">
                                      <p:cBhvr>
                                        <p:cTn id="10" dur="500" fill="hold">
                                          <p:stCondLst>
                                            <p:cond delay="0"/>
                                          </p:stCondLst>
                                        </p:cTn>
                                        <p:tgtEl>
                                          <p:spTgt spid="8"/>
                                        </p:tgtEl>
                                        <p:attrNameLst>
                                          <p:attrName>ppt_x</p:attrName>
                                        </p:attrNameLst>
                                      </p:cBhvr>
                                      <p:tavLst>
                                        <p:tav tm="0">
                                          <p:val>
                                            <p:strVal val="#ppt_x"/>
                                          </p:val>
                                        </p:tav>
                                        <p:tav tm="100000">
                                          <p:val>
                                            <p:fltVal val="0.5"/>
                                          </p:val>
                                        </p:tav>
                                      </p:tavLst>
                                    </p:anim>
                                    <p:anim to="" calcmode="lin" valueType="num">
                                      <p:cBhvr>
                                        <p:cTn id="11" dur="500" fill="hold">
                                          <p:stCondLst>
                                            <p:cond delay="0"/>
                                          </p:stCondLst>
                                        </p:cTn>
                                        <p:tgtEl>
                                          <p:spTgt spid="8"/>
                                        </p:tgtEl>
                                        <p:attrNameLst>
                                          <p:attrName>ppt_y</p:attrName>
                                        </p:attrNameLst>
                                      </p:cBhvr>
                                      <p:tavLst>
                                        <p:tav tm="0">
                                          <p:val>
                                            <p:strVal val="#ppt_y"/>
                                          </p:val>
                                        </p:tav>
                                        <p:tav tm="100000">
                                          <p:val>
                                            <p:fltVal val="0.5"/>
                                          </p:val>
                                        </p:tav>
                                      </p:tavLst>
                                    </p:anim>
                                  </p:childTnLst>
                                </p:cTn>
                              </p:par>
                            </p:childTnLst>
                          </p:cTn>
                        </p:par>
                        <p:par>
                          <p:cTn id="12" fill="hold" nodeType="afterGroup">
                            <p:stCondLst>
                              <p:cond delay="500"/>
                            </p:stCondLst>
                            <p:childTnLst>
                              <p:par>
                                <p:cTn id="13" presetID="53" presetClass="entr" presetSubtype="0" fill="hold" grpId="1" nodeType="after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strVal val="#ppt_w*1.5"/>
                                          </p:val>
                                        </p:tav>
                                        <p:tav tm="100000">
                                          <p:val>
                                            <p:strVal val="#ppt_w"/>
                                          </p:val>
                                        </p:tav>
                                      </p:tavLst>
                                    </p:anim>
                                    <p:anim calcmode="lin" valueType="num">
                                      <p:cBhvr>
                                        <p:cTn id="16" dur="500" fill="hold"/>
                                        <p:tgtEl>
                                          <p:spTgt spid="8"/>
                                        </p:tgtEl>
                                        <p:attrNameLst>
                                          <p:attrName>ppt_h</p:attrName>
                                        </p:attrNameLst>
                                      </p:cBhvr>
                                      <p:tavLst>
                                        <p:tav tm="0">
                                          <p:val>
                                            <p:strVal val="#ppt_h*1.5"/>
                                          </p:val>
                                        </p:tav>
                                        <p:tav tm="100000">
                                          <p:val>
                                            <p:strVal val="#ppt_h"/>
                                          </p:val>
                                        </p:tav>
                                      </p:tavLst>
                                    </p:anim>
                                    <p:animEffect transition="in" filter="fade">
                                      <p:cBhvr>
                                        <p:cTn id="17" dur="500"/>
                                        <p:tgtEl>
                                          <p:spTgt spid="8"/>
                                        </p:tgtEl>
                                      </p:cBhvr>
                                    </p:animEffect>
                                    <p:anim to="" calcmode="lin" valueType="num">
                                      <p:cBhvr>
                                        <p:cTn id="18" dur="500" fill="hold">
                                          <p:stCondLst>
                                            <p:cond delay="0"/>
                                          </p:stCondLst>
                                        </p:cTn>
                                        <p:tgtEl>
                                          <p:spTgt spid="8"/>
                                        </p:tgtEl>
                                        <p:attrNameLst>
                                          <p:attrName>ppt_x</p:attrName>
                                        </p:attrNameLst>
                                      </p:cBhvr>
                                      <p:tavLst>
                                        <p:tav tm="0">
                                          <p:val>
                                            <p:fltVal val="0.5"/>
                                          </p:val>
                                        </p:tav>
                                        <p:tav tm="100000">
                                          <p:val>
                                            <p:strVal val="#ppt_x"/>
                                          </p:val>
                                        </p:tav>
                                      </p:tavLst>
                                    </p:anim>
                                    <p:anim to="" calcmode="lin" valueType="num">
                                      <p:cBhvr>
                                        <p:cTn id="19" dur="500" fill="hold">
                                          <p:stCondLst>
                                            <p:cond delay="0"/>
                                          </p:stCondLst>
                                        </p:cTn>
                                        <p:tgtEl>
                                          <p:spTgt spid="8"/>
                                        </p:tgtEl>
                                        <p:attrNameLst>
                                          <p:attrName>ppt_y</p:attrName>
                                        </p:attrNameLst>
                                      </p:cBhvr>
                                      <p:tavLst>
                                        <p:tav tm="0">
                                          <p:val>
                                            <p:fltVal val="0.5"/>
                                          </p:val>
                                        </p:tav>
                                        <p:tav tm="100000">
                                          <p:val>
                                            <p:strVal val="#ppt_y"/>
                                          </p:val>
                                        </p:tav>
                                      </p:tavLst>
                                    </p:anim>
                                  </p:childTnLst>
                                </p:cTn>
                              </p:par>
                            </p:childTnLst>
                          </p:cTn>
                        </p:par>
                        <p:par>
                          <p:cTn id="20" fill="hold" nodeType="afterGroup">
                            <p:stCondLst>
                              <p:cond delay="1000"/>
                            </p:stCondLst>
                            <p:childTnLst>
                              <p:par>
                                <p:cTn id="21" presetID="30"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800" decel="100000"/>
                                        <p:tgtEl>
                                          <p:spTgt spid="3"/>
                                        </p:tgtEl>
                                      </p:cBhvr>
                                    </p:animEffect>
                                    <p:anim calcmode="lin" valueType="num">
                                      <p:cBhvr>
                                        <p:cTn id="24" dur="800" decel="100000" fill="hold"/>
                                        <p:tgtEl>
                                          <p:spTgt spid="3"/>
                                        </p:tgtEl>
                                        <p:attrNameLst>
                                          <p:attrName>style.rotation</p:attrName>
                                        </p:attrNameLst>
                                      </p:cBhvr>
                                      <p:tavLst>
                                        <p:tav tm="0">
                                          <p:val>
                                            <p:fltVal val="-90"/>
                                          </p:val>
                                        </p:tav>
                                        <p:tav tm="100000">
                                          <p:val>
                                            <p:fltVal val="0"/>
                                          </p:val>
                                        </p:tav>
                                      </p:tavLst>
                                    </p:anim>
                                    <p:anim calcmode="lin" valueType="num">
                                      <p:cBhvr>
                                        <p:cTn id="25" dur="800" decel="100000" fill="hold"/>
                                        <p:tgtEl>
                                          <p:spTgt spid="3"/>
                                        </p:tgtEl>
                                        <p:attrNameLst>
                                          <p:attrName>ppt_x</p:attrName>
                                        </p:attrNameLst>
                                      </p:cBhvr>
                                      <p:tavLst>
                                        <p:tav tm="0">
                                          <p:val>
                                            <p:strVal val="#ppt_x+0.4"/>
                                          </p:val>
                                        </p:tav>
                                        <p:tav tm="100000">
                                          <p:val>
                                            <p:strVal val="#ppt_x-0.05"/>
                                          </p:val>
                                        </p:tav>
                                      </p:tavLst>
                                    </p:anim>
                                    <p:anim calcmode="lin" valueType="num">
                                      <p:cBhvr>
                                        <p:cTn id="26" dur="800" decel="100000" fill="hold"/>
                                        <p:tgtEl>
                                          <p:spTgt spid="3"/>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29" fill="hold" nodeType="afterGroup">
                            <p:stCondLst>
                              <p:cond delay="2000"/>
                            </p:stCondLst>
                            <p:childTnLst>
                              <p:par>
                                <p:cTn id="30" presetID="30" presetClass="entr" presetSubtype="0"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800" decel="100000"/>
                                        <p:tgtEl>
                                          <p:spTgt spid="5"/>
                                        </p:tgtEl>
                                      </p:cBhvr>
                                    </p:animEffect>
                                    <p:anim calcmode="lin" valueType="num">
                                      <p:cBhvr>
                                        <p:cTn id="33" dur="800" decel="100000" fill="hold"/>
                                        <p:tgtEl>
                                          <p:spTgt spid="5"/>
                                        </p:tgtEl>
                                        <p:attrNameLst>
                                          <p:attrName>style.rotation</p:attrName>
                                        </p:attrNameLst>
                                      </p:cBhvr>
                                      <p:tavLst>
                                        <p:tav tm="0">
                                          <p:val>
                                            <p:fltVal val="-90"/>
                                          </p:val>
                                        </p:tav>
                                        <p:tav tm="100000">
                                          <p:val>
                                            <p:fltVal val="0"/>
                                          </p:val>
                                        </p:tav>
                                      </p:tavLst>
                                    </p:anim>
                                    <p:anim calcmode="lin" valueType="num">
                                      <p:cBhvr>
                                        <p:cTn id="34" dur="800" decel="100000" fill="hold"/>
                                        <p:tgtEl>
                                          <p:spTgt spid="5"/>
                                        </p:tgtEl>
                                        <p:attrNameLst>
                                          <p:attrName>ppt_x</p:attrName>
                                        </p:attrNameLst>
                                      </p:cBhvr>
                                      <p:tavLst>
                                        <p:tav tm="0">
                                          <p:val>
                                            <p:strVal val="#ppt_x+0.4"/>
                                          </p:val>
                                        </p:tav>
                                        <p:tav tm="100000">
                                          <p:val>
                                            <p:strVal val="#ppt_x-0.05"/>
                                          </p:val>
                                        </p:tav>
                                      </p:tavLst>
                                    </p:anim>
                                    <p:anim calcmode="lin" valueType="num">
                                      <p:cBhvr>
                                        <p:cTn id="35" dur="800" decel="100000" fill="hold"/>
                                        <p:tgtEl>
                                          <p:spTgt spid="5"/>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8" fill="hold" nodeType="afterGroup">
                            <p:stCondLst>
                              <p:cond delay="3000"/>
                            </p:stCondLst>
                            <p:childTnLst>
                              <p:par>
                                <p:cTn id="39" presetID="30"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800" decel="100000"/>
                                        <p:tgtEl>
                                          <p:spTgt spid="36"/>
                                        </p:tgtEl>
                                      </p:cBhvr>
                                    </p:animEffect>
                                    <p:anim calcmode="lin" valueType="num">
                                      <p:cBhvr>
                                        <p:cTn id="42" dur="800" decel="100000" fill="hold"/>
                                        <p:tgtEl>
                                          <p:spTgt spid="36"/>
                                        </p:tgtEl>
                                        <p:attrNameLst>
                                          <p:attrName>style.rotation</p:attrName>
                                        </p:attrNameLst>
                                      </p:cBhvr>
                                      <p:tavLst>
                                        <p:tav tm="0">
                                          <p:val>
                                            <p:fltVal val="-90"/>
                                          </p:val>
                                        </p:tav>
                                        <p:tav tm="100000">
                                          <p:val>
                                            <p:fltVal val="0"/>
                                          </p:val>
                                        </p:tav>
                                      </p:tavLst>
                                    </p:anim>
                                    <p:anim calcmode="lin" valueType="num">
                                      <p:cBhvr>
                                        <p:cTn id="43" dur="800" decel="100000" fill="hold"/>
                                        <p:tgtEl>
                                          <p:spTgt spid="36"/>
                                        </p:tgtEl>
                                        <p:attrNameLst>
                                          <p:attrName>ppt_x</p:attrName>
                                        </p:attrNameLst>
                                      </p:cBhvr>
                                      <p:tavLst>
                                        <p:tav tm="0">
                                          <p:val>
                                            <p:strVal val="#ppt_x+0.4"/>
                                          </p:val>
                                        </p:tav>
                                        <p:tav tm="100000">
                                          <p:val>
                                            <p:strVal val="#ppt_x-0.05"/>
                                          </p:val>
                                        </p:tav>
                                      </p:tavLst>
                                    </p:anim>
                                    <p:anim calcmode="lin" valueType="num">
                                      <p:cBhvr>
                                        <p:cTn id="44" dur="800" decel="100000" fill="hold"/>
                                        <p:tgtEl>
                                          <p:spTgt spid="36"/>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36"/>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36"/>
                                        </p:tgtEl>
                                        <p:attrNameLst>
                                          <p:attrName>ppt_y</p:attrName>
                                        </p:attrNameLst>
                                      </p:cBhvr>
                                      <p:tavLst>
                                        <p:tav tm="0">
                                          <p:val>
                                            <p:strVal val="#ppt_y+0.1"/>
                                          </p:val>
                                        </p:tav>
                                        <p:tav tm="100000">
                                          <p:val>
                                            <p:strVal val="#ppt_y"/>
                                          </p:val>
                                        </p:tav>
                                      </p:tavLst>
                                    </p:anim>
                                  </p:childTnLst>
                                </p:cTn>
                              </p:par>
                            </p:childTnLst>
                          </p:cTn>
                        </p:par>
                        <p:par>
                          <p:cTn id="47" fill="hold" nodeType="afterGroup">
                            <p:stCondLst>
                              <p:cond delay="4000"/>
                            </p:stCondLst>
                            <p:childTnLst>
                              <p:par>
                                <p:cTn id="48" presetID="30" presetClass="entr" presetSubtype="0"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800" decel="100000"/>
                                        <p:tgtEl>
                                          <p:spTgt spid="37"/>
                                        </p:tgtEl>
                                      </p:cBhvr>
                                    </p:animEffect>
                                    <p:anim calcmode="lin" valueType="num">
                                      <p:cBhvr>
                                        <p:cTn id="51" dur="800" decel="100000" fill="hold"/>
                                        <p:tgtEl>
                                          <p:spTgt spid="37"/>
                                        </p:tgtEl>
                                        <p:attrNameLst>
                                          <p:attrName>style.rotation</p:attrName>
                                        </p:attrNameLst>
                                      </p:cBhvr>
                                      <p:tavLst>
                                        <p:tav tm="0">
                                          <p:val>
                                            <p:fltVal val="-90"/>
                                          </p:val>
                                        </p:tav>
                                        <p:tav tm="100000">
                                          <p:val>
                                            <p:fltVal val="0"/>
                                          </p:val>
                                        </p:tav>
                                      </p:tavLst>
                                    </p:anim>
                                    <p:anim calcmode="lin" valueType="num">
                                      <p:cBhvr>
                                        <p:cTn id="52" dur="800" decel="100000" fill="hold"/>
                                        <p:tgtEl>
                                          <p:spTgt spid="37"/>
                                        </p:tgtEl>
                                        <p:attrNameLst>
                                          <p:attrName>ppt_x</p:attrName>
                                        </p:attrNameLst>
                                      </p:cBhvr>
                                      <p:tavLst>
                                        <p:tav tm="0">
                                          <p:val>
                                            <p:strVal val="#ppt_x+0.4"/>
                                          </p:val>
                                        </p:tav>
                                        <p:tav tm="100000">
                                          <p:val>
                                            <p:strVal val="#ppt_x-0.05"/>
                                          </p:val>
                                        </p:tav>
                                      </p:tavLst>
                                    </p:anim>
                                    <p:anim calcmode="lin" valueType="num">
                                      <p:cBhvr>
                                        <p:cTn id="53" dur="800" decel="100000" fill="hold"/>
                                        <p:tgtEl>
                                          <p:spTgt spid="37"/>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37"/>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37"/>
                                        </p:tgtEl>
                                        <p:attrNameLst>
                                          <p:attrName>ppt_y</p:attrName>
                                        </p:attrNameLst>
                                      </p:cBhvr>
                                      <p:tavLst>
                                        <p:tav tm="0">
                                          <p:val>
                                            <p:strVal val="#ppt_y+0.1"/>
                                          </p:val>
                                        </p:tav>
                                        <p:tav tm="100000">
                                          <p:val>
                                            <p:strVal val="#ppt_y"/>
                                          </p:val>
                                        </p:tav>
                                      </p:tavLst>
                                    </p:anim>
                                  </p:childTnLst>
                                </p:cTn>
                              </p:par>
                            </p:childTnLst>
                          </p:cTn>
                        </p:par>
                        <p:par>
                          <p:cTn id="56" fill="hold" nodeType="afterGroup">
                            <p:stCondLst>
                              <p:cond delay="5000"/>
                            </p:stCondLst>
                            <p:childTnLst>
                              <p:par>
                                <p:cTn id="57" presetID="30" presetClass="entr" presetSubtype="0"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800" decel="100000"/>
                                        <p:tgtEl>
                                          <p:spTgt spid="38"/>
                                        </p:tgtEl>
                                      </p:cBhvr>
                                    </p:animEffect>
                                    <p:anim calcmode="lin" valueType="num">
                                      <p:cBhvr>
                                        <p:cTn id="60" dur="800" decel="100000" fill="hold"/>
                                        <p:tgtEl>
                                          <p:spTgt spid="38"/>
                                        </p:tgtEl>
                                        <p:attrNameLst>
                                          <p:attrName>style.rotation</p:attrName>
                                        </p:attrNameLst>
                                      </p:cBhvr>
                                      <p:tavLst>
                                        <p:tav tm="0">
                                          <p:val>
                                            <p:fltVal val="-90"/>
                                          </p:val>
                                        </p:tav>
                                        <p:tav tm="100000">
                                          <p:val>
                                            <p:fltVal val="0"/>
                                          </p:val>
                                        </p:tav>
                                      </p:tavLst>
                                    </p:anim>
                                    <p:anim calcmode="lin" valueType="num">
                                      <p:cBhvr>
                                        <p:cTn id="61" dur="800" decel="100000" fill="hold"/>
                                        <p:tgtEl>
                                          <p:spTgt spid="38"/>
                                        </p:tgtEl>
                                        <p:attrNameLst>
                                          <p:attrName>ppt_x</p:attrName>
                                        </p:attrNameLst>
                                      </p:cBhvr>
                                      <p:tavLst>
                                        <p:tav tm="0">
                                          <p:val>
                                            <p:strVal val="#ppt_x+0.4"/>
                                          </p:val>
                                        </p:tav>
                                        <p:tav tm="100000">
                                          <p:val>
                                            <p:strVal val="#ppt_x-0.05"/>
                                          </p:val>
                                        </p:tav>
                                      </p:tavLst>
                                    </p:anim>
                                    <p:anim calcmode="lin" valueType="num">
                                      <p:cBhvr>
                                        <p:cTn id="62" dur="800" decel="100000" fill="hold"/>
                                        <p:tgtEl>
                                          <p:spTgt spid="38"/>
                                        </p:tgtEl>
                                        <p:attrNameLst>
                                          <p:attrName>ppt_y</p:attrName>
                                        </p:attrNameLst>
                                      </p:cBhvr>
                                      <p:tavLst>
                                        <p:tav tm="0">
                                          <p:val>
                                            <p:strVal val="#ppt_y-0.4"/>
                                          </p:val>
                                        </p:tav>
                                        <p:tav tm="100000">
                                          <p:val>
                                            <p:strVal val="#ppt_y+0.1"/>
                                          </p:val>
                                        </p:tav>
                                      </p:tavLst>
                                    </p:anim>
                                    <p:anim calcmode="lin" valueType="num">
                                      <p:cBhvr>
                                        <p:cTn id="63" dur="200" accel="100000" fill="hold">
                                          <p:stCondLst>
                                            <p:cond delay="800"/>
                                          </p:stCondLst>
                                        </p:cTn>
                                        <p:tgtEl>
                                          <p:spTgt spid="38"/>
                                        </p:tgtEl>
                                        <p:attrNameLst>
                                          <p:attrName>ppt_x</p:attrName>
                                        </p:attrNameLst>
                                      </p:cBhvr>
                                      <p:tavLst>
                                        <p:tav tm="0">
                                          <p:val>
                                            <p:strVal val="#ppt_x-0.05"/>
                                          </p:val>
                                        </p:tav>
                                        <p:tav tm="100000">
                                          <p:val>
                                            <p:strVal val="#ppt_x"/>
                                          </p:val>
                                        </p:tav>
                                      </p:tavLst>
                                    </p:anim>
                                    <p:anim calcmode="lin" valueType="num">
                                      <p:cBhvr>
                                        <p:cTn id="64" dur="200" accel="100000" fill="hold">
                                          <p:stCondLst>
                                            <p:cond delay="800"/>
                                          </p:stCondLst>
                                        </p:cTn>
                                        <p:tgtEl>
                                          <p:spTgt spid="38"/>
                                        </p:tgtEl>
                                        <p:attrNameLst>
                                          <p:attrName>ppt_y</p:attrName>
                                        </p:attrNameLst>
                                      </p:cBhvr>
                                      <p:tavLst>
                                        <p:tav tm="0">
                                          <p:val>
                                            <p:strVal val="#ppt_y+0.1"/>
                                          </p:val>
                                        </p:tav>
                                        <p:tav tm="100000">
                                          <p:val>
                                            <p:strVal val="#ppt_y"/>
                                          </p:val>
                                        </p:tav>
                                      </p:tavLst>
                                    </p:anim>
                                  </p:childTnLst>
                                </p:cTn>
                              </p:par>
                            </p:childTnLst>
                          </p:cTn>
                        </p:par>
                        <p:par>
                          <p:cTn id="65" fill="hold" nodeType="afterGroup">
                            <p:stCondLst>
                              <p:cond delay="6000"/>
                            </p:stCondLst>
                            <p:childTnLst>
                              <p:par>
                                <p:cTn id="66" presetID="30"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800" decel="100000"/>
                                        <p:tgtEl>
                                          <p:spTgt spid="39"/>
                                        </p:tgtEl>
                                      </p:cBhvr>
                                    </p:animEffect>
                                    <p:anim calcmode="lin" valueType="num">
                                      <p:cBhvr>
                                        <p:cTn id="69" dur="800" decel="100000" fill="hold"/>
                                        <p:tgtEl>
                                          <p:spTgt spid="39"/>
                                        </p:tgtEl>
                                        <p:attrNameLst>
                                          <p:attrName>style.rotation</p:attrName>
                                        </p:attrNameLst>
                                      </p:cBhvr>
                                      <p:tavLst>
                                        <p:tav tm="0">
                                          <p:val>
                                            <p:fltVal val="-90"/>
                                          </p:val>
                                        </p:tav>
                                        <p:tav tm="100000">
                                          <p:val>
                                            <p:fltVal val="0"/>
                                          </p:val>
                                        </p:tav>
                                      </p:tavLst>
                                    </p:anim>
                                    <p:anim calcmode="lin" valueType="num">
                                      <p:cBhvr>
                                        <p:cTn id="70" dur="800" decel="100000" fill="hold"/>
                                        <p:tgtEl>
                                          <p:spTgt spid="39"/>
                                        </p:tgtEl>
                                        <p:attrNameLst>
                                          <p:attrName>ppt_x</p:attrName>
                                        </p:attrNameLst>
                                      </p:cBhvr>
                                      <p:tavLst>
                                        <p:tav tm="0">
                                          <p:val>
                                            <p:strVal val="#ppt_x+0.4"/>
                                          </p:val>
                                        </p:tav>
                                        <p:tav tm="100000">
                                          <p:val>
                                            <p:strVal val="#ppt_x-0.05"/>
                                          </p:val>
                                        </p:tav>
                                      </p:tavLst>
                                    </p:anim>
                                    <p:anim calcmode="lin" valueType="num">
                                      <p:cBhvr>
                                        <p:cTn id="71" dur="800" decel="100000" fill="hold"/>
                                        <p:tgtEl>
                                          <p:spTgt spid="39"/>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39"/>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39"/>
                                        </p:tgtEl>
                                        <p:attrNameLst>
                                          <p:attrName>ppt_y</p:attrName>
                                        </p:attrNameLst>
                                      </p:cBhvr>
                                      <p:tavLst>
                                        <p:tav tm="0">
                                          <p:val>
                                            <p:strVal val="#ppt_y+0.1"/>
                                          </p:val>
                                        </p:tav>
                                        <p:tav tm="100000">
                                          <p:val>
                                            <p:strVal val="#ppt_y"/>
                                          </p:val>
                                        </p:tav>
                                      </p:tavLst>
                                    </p:anim>
                                  </p:childTnLst>
                                </p:cTn>
                              </p:par>
                            </p:childTnLst>
                          </p:cTn>
                        </p:par>
                        <p:par>
                          <p:cTn id="74" fill="hold" nodeType="afterGroup">
                            <p:stCondLst>
                              <p:cond delay="7000"/>
                            </p:stCondLst>
                            <p:childTnLst>
                              <p:par>
                                <p:cTn id="75" presetID="30" presetClass="entr" presetSubtype="0" fill="hold" grpId="0"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fade">
                                      <p:cBhvr>
                                        <p:cTn id="77" dur="800" decel="100000"/>
                                        <p:tgtEl>
                                          <p:spTgt spid="40"/>
                                        </p:tgtEl>
                                      </p:cBhvr>
                                    </p:animEffect>
                                    <p:anim calcmode="lin" valueType="num">
                                      <p:cBhvr>
                                        <p:cTn id="78" dur="800" decel="100000" fill="hold"/>
                                        <p:tgtEl>
                                          <p:spTgt spid="40"/>
                                        </p:tgtEl>
                                        <p:attrNameLst>
                                          <p:attrName>style.rotation</p:attrName>
                                        </p:attrNameLst>
                                      </p:cBhvr>
                                      <p:tavLst>
                                        <p:tav tm="0">
                                          <p:val>
                                            <p:fltVal val="-90"/>
                                          </p:val>
                                        </p:tav>
                                        <p:tav tm="100000">
                                          <p:val>
                                            <p:fltVal val="0"/>
                                          </p:val>
                                        </p:tav>
                                      </p:tavLst>
                                    </p:anim>
                                    <p:anim calcmode="lin" valueType="num">
                                      <p:cBhvr>
                                        <p:cTn id="79" dur="800" decel="100000" fill="hold"/>
                                        <p:tgtEl>
                                          <p:spTgt spid="40"/>
                                        </p:tgtEl>
                                        <p:attrNameLst>
                                          <p:attrName>ppt_x</p:attrName>
                                        </p:attrNameLst>
                                      </p:cBhvr>
                                      <p:tavLst>
                                        <p:tav tm="0">
                                          <p:val>
                                            <p:strVal val="#ppt_x+0.4"/>
                                          </p:val>
                                        </p:tav>
                                        <p:tav tm="100000">
                                          <p:val>
                                            <p:strVal val="#ppt_x-0.05"/>
                                          </p:val>
                                        </p:tav>
                                      </p:tavLst>
                                    </p:anim>
                                    <p:anim calcmode="lin" valueType="num">
                                      <p:cBhvr>
                                        <p:cTn id="80" dur="800" decel="100000" fill="hold"/>
                                        <p:tgtEl>
                                          <p:spTgt spid="40"/>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40"/>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40"/>
                                        </p:tgtEl>
                                        <p:attrNameLst>
                                          <p:attrName>ppt_y</p:attrName>
                                        </p:attrNameLst>
                                      </p:cBhvr>
                                      <p:tavLst>
                                        <p:tav tm="0">
                                          <p:val>
                                            <p:strVal val="#ppt_y+0.1"/>
                                          </p:val>
                                        </p:tav>
                                        <p:tav tm="100000">
                                          <p:val>
                                            <p:strVal val="#ppt_y"/>
                                          </p:val>
                                        </p:tav>
                                      </p:tavLst>
                                    </p:anim>
                                  </p:childTnLst>
                                </p:cTn>
                              </p:par>
                            </p:childTnLst>
                          </p:cTn>
                        </p:par>
                        <p:par>
                          <p:cTn id="83" fill="hold" nodeType="afterGroup">
                            <p:stCondLst>
                              <p:cond delay="8000"/>
                            </p:stCondLst>
                            <p:childTnLst>
                              <p:par>
                                <p:cTn id="84" presetID="30" presetClass="entr" presetSubtype="0" fill="hold" grpId="0" nodeType="after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fade">
                                      <p:cBhvr>
                                        <p:cTn id="86" dur="800" decel="100000"/>
                                        <p:tgtEl>
                                          <p:spTgt spid="41"/>
                                        </p:tgtEl>
                                      </p:cBhvr>
                                    </p:animEffect>
                                    <p:anim calcmode="lin" valueType="num">
                                      <p:cBhvr>
                                        <p:cTn id="87" dur="800" decel="100000" fill="hold"/>
                                        <p:tgtEl>
                                          <p:spTgt spid="41"/>
                                        </p:tgtEl>
                                        <p:attrNameLst>
                                          <p:attrName>style.rotation</p:attrName>
                                        </p:attrNameLst>
                                      </p:cBhvr>
                                      <p:tavLst>
                                        <p:tav tm="0">
                                          <p:val>
                                            <p:fltVal val="-90"/>
                                          </p:val>
                                        </p:tav>
                                        <p:tav tm="100000">
                                          <p:val>
                                            <p:fltVal val="0"/>
                                          </p:val>
                                        </p:tav>
                                      </p:tavLst>
                                    </p:anim>
                                    <p:anim calcmode="lin" valueType="num">
                                      <p:cBhvr>
                                        <p:cTn id="88" dur="800" decel="100000" fill="hold"/>
                                        <p:tgtEl>
                                          <p:spTgt spid="41"/>
                                        </p:tgtEl>
                                        <p:attrNameLst>
                                          <p:attrName>ppt_x</p:attrName>
                                        </p:attrNameLst>
                                      </p:cBhvr>
                                      <p:tavLst>
                                        <p:tav tm="0">
                                          <p:val>
                                            <p:strVal val="#ppt_x+0.4"/>
                                          </p:val>
                                        </p:tav>
                                        <p:tav tm="100000">
                                          <p:val>
                                            <p:strVal val="#ppt_x-0.05"/>
                                          </p:val>
                                        </p:tav>
                                      </p:tavLst>
                                    </p:anim>
                                    <p:anim calcmode="lin" valueType="num">
                                      <p:cBhvr>
                                        <p:cTn id="89" dur="800" decel="100000" fill="hold"/>
                                        <p:tgtEl>
                                          <p:spTgt spid="41"/>
                                        </p:tgtEl>
                                        <p:attrNameLst>
                                          <p:attrName>ppt_y</p:attrName>
                                        </p:attrNameLst>
                                      </p:cBhvr>
                                      <p:tavLst>
                                        <p:tav tm="0">
                                          <p:val>
                                            <p:strVal val="#ppt_y-0.4"/>
                                          </p:val>
                                        </p:tav>
                                        <p:tav tm="100000">
                                          <p:val>
                                            <p:strVal val="#ppt_y+0.1"/>
                                          </p:val>
                                        </p:tav>
                                      </p:tavLst>
                                    </p:anim>
                                    <p:anim calcmode="lin" valueType="num">
                                      <p:cBhvr>
                                        <p:cTn id="90" dur="200" accel="100000" fill="hold">
                                          <p:stCondLst>
                                            <p:cond delay="800"/>
                                          </p:stCondLst>
                                        </p:cTn>
                                        <p:tgtEl>
                                          <p:spTgt spid="41"/>
                                        </p:tgtEl>
                                        <p:attrNameLst>
                                          <p:attrName>ppt_x</p:attrName>
                                        </p:attrNameLst>
                                      </p:cBhvr>
                                      <p:tavLst>
                                        <p:tav tm="0">
                                          <p:val>
                                            <p:strVal val="#ppt_x-0.05"/>
                                          </p:val>
                                        </p:tav>
                                        <p:tav tm="100000">
                                          <p:val>
                                            <p:strVal val="#ppt_x"/>
                                          </p:val>
                                        </p:tav>
                                      </p:tavLst>
                                    </p:anim>
                                    <p:anim calcmode="lin" valueType="num">
                                      <p:cBhvr>
                                        <p:cTn id="91" dur="200" accel="100000" fill="hold">
                                          <p:stCondLst>
                                            <p:cond delay="800"/>
                                          </p:stCondLst>
                                        </p:cTn>
                                        <p:tgtEl>
                                          <p:spTgt spid="41"/>
                                        </p:tgtEl>
                                        <p:attrNameLst>
                                          <p:attrName>ppt_y</p:attrName>
                                        </p:attrNameLst>
                                      </p:cBhvr>
                                      <p:tavLst>
                                        <p:tav tm="0">
                                          <p:val>
                                            <p:strVal val="#ppt_y+0.1"/>
                                          </p:val>
                                        </p:tav>
                                        <p:tav tm="100000">
                                          <p:val>
                                            <p:strVal val="#ppt_y"/>
                                          </p:val>
                                        </p:tav>
                                      </p:tavLst>
                                    </p:anim>
                                  </p:childTnLst>
                                </p:cTn>
                              </p:par>
                            </p:childTnLst>
                          </p:cTn>
                        </p:par>
                        <p:par>
                          <p:cTn id="92" fill="hold" nodeType="afterGroup">
                            <p:stCondLst>
                              <p:cond delay="9000"/>
                            </p:stCondLst>
                            <p:childTnLst>
                              <p:par>
                                <p:cTn id="93" presetID="30" presetClass="entr" presetSubtype="0" fill="hold" grpId="0" nodeType="afterEffect">
                                  <p:stCondLst>
                                    <p:cond delay="0"/>
                                  </p:stCondLst>
                                  <p:childTnLst>
                                    <p:set>
                                      <p:cBhvr>
                                        <p:cTn id="94" dur="1" fill="hold">
                                          <p:stCondLst>
                                            <p:cond delay="0"/>
                                          </p:stCondLst>
                                        </p:cTn>
                                        <p:tgtEl>
                                          <p:spTgt spid="42"/>
                                        </p:tgtEl>
                                        <p:attrNameLst>
                                          <p:attrName>style.visibility</p:attrName>
                                        </p:attrNameLst>
                                      </p:cBhvr>
                                      <p:to>
                                        <p:strVal val="visible"/>
                                      </p:to>
                                    </p:set>
                                    <p:animEffect transition="in" filter="fade">
                                      <p:cBhvr>
                                        <p:cTn id="95" dur="800" decel="100000"/>
                                        <p:tgtEl>
                                          <p:spTgt spid="42"/>
                                        </p:tgtEl>
                                      </p:cBhvr>
                                    </p:animEffect>
                                    <p:anim calcmode="lin" valueType="num">
                                      <p:cBhvr>
                                        <p:cTn id="96" dur="800" decel="100000" fill="hold"/>
                                        <p:tgtEl>
                                          <p:spTgt spid="42"/>
                                        </p:tgtEl>
                                        <p:attrNameLst>
                                          <p:attrName>style.rotation</p:attrName>
                                        </p:attrNameLst>
                                      </p:cBhvr>
                                      <p:tavLst>
                                        <p:tav tm="0">
                                          <p:val>
                                            <p:fltVal val="-90"/>
                                          </p:val>
                                        </p:tav>
                                        <p:tav tm="100000">
                                          <p:val>
                                            <p:fltVal val="0"/>
                                          </p:val>
                                        </p:tav>
                                      </p:tavLst>
                                    </p:anim>
                                    <p:anim calcmode="lin" valueType="num">
                                      <p:cBhvr>
                                        <p:cTn id="97" dur="800" decel="100000" fill="hold"/>
                                        <p:tgtEl>
                                          <p:spTgt spid="42"/>
                                        </p:tgtEl>
                                        <p:attrNameLst>
                                          <p:attrName>ppt_x</p:attrName>
                                        </p:attrNameLst>
                                      </p:cBhvr>
                                      <p:tavLst>
                                        <p:tav tm="0">
                                          <p:val>
                                            <p:strVal val="#ppt_x+0.4"/>
                                          </p:val>
                                        </p:tav>
                                        <p:tav tm="100000">
                                          <p:val>
                                            <p:strVal val="#ppt_x-0.05"/>
                                          </p:val>
                                        </p:tav>
                                      </p:tavLst>
                                    </p:anim>
                                    <p:anim calcmode="lin" valueType="num">
                                      <p:cBhvr>
                                        <p:cTn id="98" dur="800" decel="100000" fill="hold"/>
                                        <p:tgtEl>
                                          <p:spTgt spid="42"/>
                                        </p:tgtEl>
                                        <p:attrNameLst>
                                          <p:attrName>ppt_y</p:attrName>
                                        </p:attrNameLst>
                                      </p:cBhvr>
                                      <p:tavLst>
                                        <p:tav tm="0">
                                          <p:val>
                                            <p:strVal val="#ppt_y-0.4"/>
                                          </p:val>
                                        </p:tav>
                                        <p:tav tm="100000">
                                          <p:val>
                                            <p:strVal val="#ppt_y+0.1"/>
                                          </p:val>
                                        </p:tav>
                                      </p:tavLst>
                                    </p:anim>
                                    <p:anim calcmode="lin" valueType="num">
                                      <p:cBhvr>
                                        <p:cTn id="99" dur="200" accel="100000" fill="hold">
                                          <p:stCondLst>
                                            <p:cond delay="800"/>
                                          </p:stCondLst>
                                        </p:cTn>
                                        <p:tgtEl>
                                          <p:spTgt spid="42"/>
                                        </p:tgtEl>
                                        <p:attrNameLst>
                                          <p:attrName>ppt_x</p:attrName>
                                        </p:attrNameLst>
                                      </p:cBhvr>
                                      <p:tavLst>
                                        <p:tav tm="0">
                                          <p:val>
                                            <p:strVal val="#ppt_x-0.05"/>
                                          </p:val>
                                        </p:tav>
                                        <p:tav tm="100000">
                                          <p:val>
                                            <p:strVal val="#ppt_x"/>
                                          </p:val>
                                        </p:tav>
                                      </p:tavLst>
                                    </p:anim>
                                    <p:anim calcmode="lin" valueType="num">
                                      <p:cBhvr>
                                        <p:cTn id="100" dur="200" accel="100000" fill="hold">
                                          <p:stCondLst>
                                            <p:cond delay="800"/>
                                          </p:stCondLst>
                                        </p:cTn>
                                        <p:tgtEl>
                                          <p:spTgt spid="42"/>
                                        </p:tgtEl>
                                        <p:attrNameLst>
                                          <p:attrName>ppt_y</p:attrName>
                                        </p:attrNameLst>
                                      </p:cBhvr>
                                      <p:tavLst>
                                        <p:tav tm="0">
                                          <p:val>
                                            <p:strVal val="#ppt_y+0.1"/>
                                          </p:val>
                                        </p:tav>
                                        <p:tav tm="100000">
                                          <p:val>
                                            <p:strVal val="#ppt_y"/>
                                          </p:val>
                                        </p:tav>
                                      </p:tavLst>
                                    </p:anim>
                                  </p:childTnLst>
                                </p:cTn>
                              </p:par>
                            </p:childTnLst>
                          </p:cTn>
                        </p:par>
                        <p:par>
                          <p:cTn id="101" fill="hold" nodeType="afterGroup">
                            <p:stCondLst>
                              <p:cond delay="10000"/>
                            </p:stCondLst>
                            <p:childTnLst>
                              <p:par>
                                <p:cTn id="102" presetID="30" presetClass="entr" presetSubtype="0" fill="hold" grpId="0" nodeType="after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800" decel="100000"/>
                                        <p:tgtEl>
                                          <p:spTgt spid="43"/>
                                        </p:tgtEl>
                                      </p:cBhvr>
                                    </p:animEffect>
                                    <p:anim calcmode="lin" valueType="num">
                                      <p:cBhvr>
                                        <p:cTn id="105" dur="800" decel="100000" fill="hold"/>
                                        <p:tgtEl>
                                          <p:spTgt spid="43"/>
                                        </p:tgtEl>
                                        <p:attrNameLst>
                                          <p:attrName>style.rotation</p:attrName>
                                        </p:attrNameLst>
                                      </p:cBhvr>
                                      <p:tavLst>
                                        <p:tav tm="0">
                                          <p:val>
                                            <p:fltVal val="-90"/>
                                          </p:val>
                                        </p:tav>
                                        <p:tav tm="100000">
                                          <p:val>
                                            <p:fltVal val="0"/>
                                          </p:val>
                                        </p:tav>
                                      </p:tavLst>
                                    </p:anim>
                                    <p:anim calcmode="lin" valueType="num">
                                      <p:cBhvr>
                                        <p:cTn id="106" dur="800" decel="100000" fill="hold"/>
                                        <p:tgtEl>
                                          <p:spTgt spid="43"/>
                                        </p:tgtEl>
                                        <p:attrNameLst>
                                          <p:attrName>ppt_x</p:attrName>
                                        </p:attrNameLst>
                                      </p:cBhvr>
                                      <p:tavLst>
                                        <p:tav tm="0">
                                          <p:val>
                                            <p:strVal val="#ppt_x+0.4"/>
                                          </p:val>
                                        </p:tav>
                                        <p:tav tm="100000">
                                          <p:val>
                                            <p:strVal val="#ppt_x-0.05"/>
                                          </p:val>
                                        </p:tav>
                                      </p:tavLst>
                                    </p:anim>
                                    <p:anim calcmode="lin" valueType="num">
                                      <p:cBhvr>
                                        <p:cTn id="107" dur="800" decel="100000" fill="hold"/>
                                        <p:tgtEl>
                                          <p:spTgt spid="43"/>
                                        </p:tgtEl>
                                        <p:attrNameLst>
                                          <p:attrName>ppt_y</p:attrName>
                                        </p:attrNameLst>
                                      </p:cBhvr>
                                      <p:tavLst>
                                        <p:tav tm="0">
                                          <p:val>
                                            <p:strVal val="#ppt_y-0.4"/>
                                          </p:val>
                                        </p:tav>
                                        <p:tav tm="100000">
                                          <p:val>
                                            <p:strVal val="#ppt_y+0.1"/>
                                          </p:val>
                                        </p:tav>
                                      </p:tavLst>
                                    </p:anim>
                                    <p:anim calcmode="lin" valueType="num">
                                      <p:cBhvr>
                                        <p:cTn id="108" dur="200" accel="100000" fill="hold">
                                          <p:stCondLst>
                                            <p:cond delay="800"/>
                                          </p:stCondLst>
                                        </p:cTn>
                                        <p:tgtEl>
                                          <p:spTgt spid="43"/>
                                        </p:tgtEl>
                                        <p:attrNameLst>
                                          <p:attrName>ppt_x</p:attrName>
                                        </p:attrNameLst>
                                      </p:cBhvr>
                                      <p:tavLst>
                                        <p:tav tm="0">
                                          <p:val>
                                            <p:strVal val="#ppt_x-0.05"/>
                                          </p:val>
                                        </p:tav>
                                        <p:tav tm="100000">
                                          <p:val>
                                            <p:strVal val="#ppt_x"/>
                                          </p:val>
                                        </p:tav>
                                      </p:tavLst>
                                    </p:anim>
                                    <p:anim calcmode="lin" valueType="num">
                                      <p:cBhvr>
                                        <p:cTn id="109" dur="200" accel="100000" fill="hold">
                                          <p:stCondLst>
                                            <p:cond delay="800"/>
                                          </p:stCondLst>
                                        </p:cTn>
                                        <p:tgtEl>
                                          <p:spTgt spid="43"/>
                                        </p:tgtEl>
                                        <p:attrNameLst>
                                          <p:attrName>ppt_y</p:attrName>
                                        </p:attrNameLst>
                                      </p:cBhvr>
                                      <p:tavLst>
                                        <p:tav tm="0">
                                          <p:val>
                                            <p:strVal val="#ppt_y+0.1"/>
                                          </p:val>
                                        </p:tav>
                                        <p:tav tm="100000">
                                          <p:val>
                                            <p:strVal val="#ppt_y"/>
                                          </p:val>
                                        </p:tav>
                                      </p:tavLst>
                                    </p:anim>
                                  </p:childTnLst>
                                </p:cTn>
                              </p:par>
                            </p:childTnLst>
                          </p:cTn>
                        </p:par>
                        <p:par>
                          <p:cTn id="110" fill="hold" nodeType="afterGroup">
                            <p:stCondLst>
                              <p:cond delay="11000"/>
                            </p:stCondLst>
                            <p:childTnLst>
                              <p:par>
                                <p:cTn id="111" presetID="30" presetClass="entr" presetSubtype="0" fill="hold" grpId="0" nodeType="after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fade">
                                      <p:cBhvr>
                                        <p:cTn id="113" dur="800" decel="100000"/>
                                        <p:tgtEl>
                                          <p:spTgt spid="44"/>
                                        </p:tgtEl>
                                      </p:cBhvr>
                                    </p:animEffect>
                                    <p:anim calcmode="lin" valueType="num">
                                      <p:cBhvr>
                                        <p:cTn id="114" dur="800" decel="100000" fill="hold"/>
                                        <p:tgtEl>
                                          <p:spTgt spid="44"/>
                                        </p:tgtEl>
                                        <p:attrNameLst>
                                          <p:attrName>style.rotation</p:attrName>
                                        </p:attrNameLst>
                                      </p:cBhvr>
                                      <p:tavLst>
                                        <p:tav tm="0">
                                          <p:val>
                                            <p:fltVal val="-90"/>
                                          </p:val>
                                        </p:tav>
                                        <p:tav tm="100000">
                                          <p:val>
                                            <p:fltVal val="0"/>
                                          </p:val>
                                        </p:tav>
                                      </p:tavLst>
                                    </p:anim>
                                    <p:anim calcmode="lin" valueType="num">
                                      <p:cBhvr>
                                        <p:cTn id="115" dur="800" decel="100000" fill="hold"/>
                                        <p:tgtEl>
                                          <p:spTgt spid="44"/>
                                        </p:tgtEl>
                                        <p:attrNameLst>
                                          <p:attrName>ppt_x</p:attrName>
                                        </p:attrNameLst>
                                      </p:cBhvr>
                                      <p:tavLst>
                                        <p:tav tm="0">
                                          <p:val>
                                            <p:strVal val="#ppt_x+0.4"/>
                                          </p:val>
                                        </p:tav>
                                        <p:tav tm="100000">
                                          <p:val>
                                            <p:strVal val="#ppt_x-0.05"/>
                                          </p:val>
                                        </p:tav>
                                      </p:tavLst>
                                    </p:anim>
                                    <p:anim calcmode="lin" valueType="num">
                                      <p:cBhvr>
                                        <p:cTn id="116" dur="800" decel="100000" fill="hold"/>
                                        <p:tgtEl>
                                          <p:spTgt spid="44"/>
                                        </p:tgtEl>
                                        <p:attrNameLst>
                                          <p:attrName>ppt_y</p:attrName>
                                        </p:attrNameLst>
                                      </p:cBhvr>
                                      <p:tavLst>
                                        <p:tav tm="0">
                                          <p:val>
                                            <p:strVal val="#ppt_y-0.4"/>
                                          </p:val>
                                        </p:tav>
                                        <p:tav tm="100000">
                                          <p:val>
                                            <p:strVal val="#ppt_y+0.1"/>
                                          </p:val>
                                        </p:tav>
                                      </p:tavLst>
                                    </p:anim>
                                    <p:anim calcmode="lin" valueType="num">
                                      <p:cBhvr>
                                        <p:cTn id="117" dur="200" accel="100000" fill="hold">
                                          <p:stCondLst>
                                            <p:cond delay="800"/>
                                          </p:stCondLst>
                                        </p:cTn>
                                        <p:tgtEl>
                                          <p:spTgt spid="44"/>
                                        </p:tgtEl>
                                        <p:attrNameLst>
                                          <p:attrName>ppt_x</p:attrName>
                                        </p:attrNameLst>
                                      </p:cBhvr>
                                      <p:tavLst>
                                        <p:tav tm="0">
                                          <p:val>
                                            <p:strVal val="#ppt_x-0.05"/>
                                          </p:val>
                                        </p:tav>
                                        <p:tav tm="100000">
                                          <p:val>
                                            <p:strVal val="#ppt_x"/>
                                          </p:val>
                                        </p:tav>
                                      </p:tavLst>
                                    </p:anim>
                                    <p:anim calcmode="lin" valueType="num">
                                      <p:cBhvr>
                                        <p:cTn id="118" dur="200" accel="100000" fill="hold">
                                          <p:stCondLst>
                                            <p:cond delay="800"/>
                                          </p:stCondLst>
                                        </p:cTn>
                                        <p:tgtEl>
                                          <p:spTgt spid="44"/>
                                        </p:tgtEl>
                                        <p:attrNameLst>
                                          <p:attrName>ppt_y</p:attrName>
                                        </p:attrNameLst>
                                      </p:cBhvr>
                                      <p:tavLst>
                                        <p:tav tm="0">
                                          <p:val>
                                            <p:strVal val="#ppt_y+0.1"/>
                                          </p:val>
                                        </p:tav>
                                        <p:tav tm="100000">
                                          <p:val>
                                            <p:strVal val="#ppt_y"/>
                                          </p:val>
                                        </p:tav>
                                      </p:tavLst>
                                    </p:anim>
                                  </p:childTnLst>
                                </p:cTn>
                              </p:par>
                            </p:childTnLst>
                          </p:cTn>
                        </p:par>
                        <p:par>
                          <p:cTn id="119" fill="hold" nodeType="afterGroup">
                            <p:stCondLst>
                              <p:cond delay="12000"/>
                            </p:stCondLst>
                            <p:childTnLst>
                              <p:par>
                                <p:cTn id="120" presetID="30" presetClass="entr" presetSubtype="0" fill="hold" grpId="0" nodeType="after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fade">
                                      <p:cBhvr>
                                        <p:cTn id="122" dur="800" decel="100000"/>
                                        <p:tgtEl>
                                          <p:spTgt spid="45"/>
                                        </p:tgtEl>
                                      </p:cBhvr>
                                    </p:animEffect>
                                    <p:anim calcmode="lin" valueType="num">
                                      <p:cBhvr>
                                        <p:cTn id="123" dur="800" decel="100000" fill="hold"/>
                                        <p:tgtEl>
                                          <p:spTgt spid="45"/>
                                        </p:tgtEl>
                                        <p:attrNameLst>
                                          <p:attrName>style.rotation</p:attrName>
                                        </p:attrNameLst>
                                      </p:cBhvr>
                                      <p:tavLst>
                                        <p:tav tm="0">
                                          <p:val>
                                            <p:fltVal val="-90"/>
                                          </p:val>
                                        </p:tav>
                                        <p:tav tm="100000">
                                          <p:val>
                                            <p:fltVal val="0"/>
                                          </p:val>
                                        </p:tav>
                                      </p:tavLst>
                                    </p:anim>
                                    <p:anim calcmode="lin" valueType="num">
                                      <p:cBhvr>
                                        <p:cTn id="124" dur="800" decel="100000" fill="hold"/>
                                        <p:tgtEl>
                                          <p:spTgt spid="45"/>
                                        </p:tgtEl>
                                        <p:attrNameLst>
                                          <p:attrName>ppt_x</p:attrName>
                                        </p:attrNameLst>
                                      </p:cBhvr>
                                      <p:tavLst>
                                        <p:tav tm="0">
                                          <p:val>
                                            <p:strVal val="#ppt_x+0.4"/>
                                          </p:val>
                                        </p:tav>
                                        <p:tav tm="100000">
                                          <p:val>
                                            <p:strVal val="#ppt_x-0.05"/>
                                          </p:val>
                                        </p:tav>
                                      </p:tavLst>
                                    </p:anim>
                                    <p:anim calcmode="lin" valueType="num">
                                      <p:cBhvr>
                                        <p:cTn id="125" dur="800" decel="100000" fill="hold"/>
                                        <p:tgtEl>
                                          <p:spTgt spid="45"/>
                                        </p:tgtEl>
                                        <p:attrNameLst>
                                          <p:attrName>ppt_y</p:attrName>
                                        </p:attrNameLst>
                                      </p:cBhvr>
                                      <p:tavLst>
                                        <p:tav tm="0">
                                          <p:val>
                                            <p:strVal val="#ppt_y-0.4"/>
                                          </p:val>
                                        </p:tav>
                                        <p:tav tm="100000">
                                          <p:val>
                                            <p:strVal val="#ppt_y+0.1"/>
                                          </p:val>
                                        </p:tav>
                                      </p:tavLst>
                                    </p:anim>
                                    <p:anim calcmode="lin" valueType="num">
                                      <p:cBhvr>
                                        <p:cTn id="126" dur="200" accel="100000" fill="hold">
                                          <p:stCondLst>
                                            <p:cond delay="800"/>
                                          </p:stCondLst>
                                        </p:cTn>
                                        <p:tgtEl>
                                          <p:spTgt spid="45"/>
                                        </p:tgtEl>
                                        <p:attrNameLst>
                                          <p:attrName>ppt_x</p:attrName>
                                        </p:attrNameLst>
                                      </p:cBhvr>
                                      <p:tavLst>
                                        <p:tav tm="0">
                                          <p:val>
                                            <p:strVal val="#ppt_x-0.05"/>
                                          </p:val>
                                        </p:tav>
                                        <p:tav tm="100000">
                                          <p:val>
                                            <p:strVal val="#ppt_x"/>
                                          </p:val>
                                        </p:tav>
                                      </p:tavLst>
                                    </p:anim>
                                    <p:anim calcmode="lin" valueType="num">
                                      <p:cBhvr>
                                        <p:cTn id="127" dur="200" accel="100000" fill="hold">
                                          <p:stCondLst>
                                            <p:cond delay="800"/>
                                          </p:stCondLst>
                                        </p:cTn>
                                        <p:tgtEl>
                                          <p:spTgt spid="45"/>
                                        </p:tgtEl>
                                        <p:attrNameLst>
                                          <p:attrName>ppt_y</p:attrName>
                                        </p:attrNameLst>
                                      </p:cBhvr>
                                      <p:tavLst>
                                        <p:tav tm="0">
                                          <p:val>
                                            <p:strVal val="#ppt_y+0.1"/>
                                          </p:val>
                                        </p:tav>
                                        <p:tav tm="100000">
                                          <p:val>
                                            <p:strVal val="#ppt_y"/>
                                          </p:val>
                                        </p:tav>
                                      </p:tavLst>
                                    </p:anim>
                                  </p:childTnLst>
                                </p:cTn>
                              </p:par>
                            </p:childTnLst>
                          </p:cTn>
                        </p:par>
                        <p:par>
                          <p:cTn id="128" fill="hold" nodeType="afterGroup">
                            <p:stCondLst>
                              <p:cond delay="13000"/>
                            </p:stCondLst>
                            <p:childTnLst>
                              <p:par>
                                <p:cTn id="129" presetID="30"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800" decel="100000"/>
                                        <p:tgtEl>
                                          <p:spTgt spid="46"/>
                                        </p:tgtEl>
                                      </p:cBhvr>
                                    </p:animEffect>
                                    <p:anim calcmode="lin" valueType="num">
                                      <p:cBhvr>
                                        <p:cTn id="132" dur="800" decel="100000" fill="hold"/>
                                        <p:tgtEl>
                                          <p:spTgt spid="46"/>
                                        </p:tgtEl>
                                        <p:attrNameLst>
                                          <p:attrName>style.rotation</p:attrName>
                                        </p:attrNameLst>
                                      </p:cBhvr>
                                      <p:tavLst>
                                        <p:tav tm="0">
                                          <p:val>
                                            <p:fltVal val="-90"/>
                                          </p:val>
                                        </p:tav>
                                        <p:tav tm="100000">
                                          <p:val>
                                            <p:fltVal val="0"/>
                                          </p:val>
                                        </p:tav>
                                      </p:tavLst>
                                    </p:anim>
                                    <p:anim calcmode="lin" valueType="num">
                                      <p:cBhvr>
                                        <p:cTn id="133" dur="800" decel="100000" fill="hold"/>
                                        <p:tgtEl>
                                          <p:spTgt spid="46"/>
                                        </p:tgtEl>
                                        <p:attrNameLst>
                                          <p:attrName>ppt_x</p:attrName>
                                        </p:attrNameLst>
                                      </p:cBhvr>
                                      <p:tavLst>
                                        <p:tav tm="0">
                                          <p:val>
                                            <p:strVal val="#ppt_x+0.4"/>
                                          </p:val>
                                        </p:tav>
                                        <p:tav tm="100000">
                                          <p:val>
                                            <p:strVal val="#ppt_x-0.05"/>
                                          </p:val>
                                        </p:tav>
                                      </p:tavLst>
                                    </p:anim>
                                    <p:anim calcmode="lin" valueType="num">
                                      <p:cBhvr>
                                        <p:cTn id="134" dur="800" decel="100000" fill="hold"/>
                                        <p:tgtEl>
                                          <p:spTgt spid="46"/>
                                        </p:tgtEl>
                                        <p:attrNameLst>
                                          <p:attrName>ppt_y</p:attrName>
                                        </p:attrNameLst>
                                      </p:cBhvr>
                                      <p:tavLst>
                                        <p:tav tm="0">
                                          <p:val>
                                            <p:strVal val="#ppt_y-0.4"/>
                                          </p:val>
                                        </p:tav>
                                        <p:tav tm="100000">
                                          <p:val>
                                            <p:strVal val="#ppt_y+0.1"/>
                                          </p:val>
                                        </p:tav>
                                      </p:tavLst>
                                    </p:anim>
                                    <p:anim calcmode="lin" valueType="num">
                                      <p:cBhvr>
                                        <p:cTn id="135" dur="200" accel="100000" fill="hold">
                                          <p:stCondLst>
                                            <p:cond delay="800"/>
                                          </p:stCondLst>
                                        </p:cTn>
                                        <p:tgtEl>
                                          <p:spTgt spid="46"/>
                                        </p:tgtEl>
                                        <p:attrNameLst>
                                          <p:attrName>ppt_x</p:attrName>
                                        </p:attrNameLst>
                                      </p:cBhvr>
                                      <p:tavLst>
                                        <p:tav tm="0">
                                          <p:val>
                                            <p:strVal val="#ppt_x-0.05"/>
                                          </p:val>
                                        </p:tav>
                                        <p:tav tm="100000">
                                          <p:val>
                                            <p:strVal val="#ppt_x"/>
                                          </p:val>
                                        </p:tav>
                                      </p:tavLst>
                                    </p:anim>
                                    <p:anim calcmode="lin" valueType="num">
                                      <p:cBhvr>
                                        <p:cTn id="136" dur="200" accel="100000" fill="hold">
                                          <p:stCondLst>
                                            <p:cond delay="800"/>
                                          </p:stCondLst>
                                        </p:cTn>
                                        <p:tgtEl>
                                          <p:spTgt spid="46"/>
                                        </p:tgtEl>
                                        <p:attrNameLst>
                                          <p:attrName>ppt_y</p:attrName>
                                        </p:attrNameLst>
                                      </p:cBhvr>
                                      <p:tavLst>
                                        <p:tav tm="0">
                                          <p:val>
                                            <p:strVal val="#ppt_y+0.1"/>
                                          </p:val>
                                        </p:tav>
                                        <p:tav tm="100000">
                                          <p:val>
                                            <p:strVal val="#ppt_y"/>
                                          </p:val>
                                        </p:tav>
                                      </p:tavLst>
                                    </p:anim>
                                  </p:childTnLst>
                                </p:cTn>
                              </p:par>
                            </p:childTnLst>
                          </p:cTn>
                        </p:par>
                        <p:par>
                          <p:cTn id="137" fill="hold" nodeType="afterGroup">
                            <p:stCondLst>
                              <p:cond delay="14000"/>
                            </p:stCondLst>
                            <p:childTnLst>
                              <p:par>
                                <p:cTn id="138" presetID="30" presetClass="entr" presetSubtype="0" fill="hold" grpId="0" nodeType="afterEffect">
                                  <p:stCondLst>
                                    <p:cond delay="0"/>
                                  </p:stCondLst>
                                  <p:childTnLst>
                                    <p:set>
                                      <p:cBhvr>
                                        <p:cTn id="139" dur="1" fill="hold">
                                          <p:stCondLst>
                                            <p:cond delay="0"/>
                                          </p:stCondLst>
                                        </p:cTn>
                                        <p:tgtEl>
                                          <p:spTgt spid="47"/>
                                        </p:tgtEl>
                                        <p:attrNameLst>
                                          <p:attrName>style.visibility</p:attrName>
                                        </p:attrNameLst>
                                      </p:cBhvr>
                                      <p:to>
                                        <p:strVal val="visible"/>
                                      </p:to>
                                    </p:set>
                                    <p:animEffect transition="in" filter="fade">
                                      <p:cBhvr>
                                        <p:cTn id="140" dur="800" decel="100000"/>
                                        <p:tgtEl>
                                          <p:spTgt spid="47"/>
                                        </p:tgtEl>
                                      </p:cBhvr>
                                    </p:animEffect>
                                    <p:anim calcmode="lin" valueType="num">
                                      <p:cBhvr>
                                        <p:cTn id="141" dur="800" decel="100000" fill="hold"/>
                                        <p:tgtEl>
                                          <p:spTgt spid="47"/>
                                        </p:tgtEl>
                                        <p:attrNameLst>
                                          <p:attrName>style.rotation</p:attrName>
                                        </p:attrNameLst>
                                      </p:cBhvr>
                                      <p:tavLst>
                                        <p:tav tm="0">
                                          <p:val>
                                            <p:fltVal val="-90"/>
                                          </p:val>
                                        </p:tav>
                                        <p:tav tm="100000">
                                          <p:val>
                                            <p:fltVal val="0"/>
                                          </p:val>
                                        </p:tav>
                                      </p:tavLst>
                                    </p:anim>
                                    <p:anim calcmode="lin" valueType="num">
                                      <p:cBhvr>
                                        <p:cTn id="142" dur="800" decel="100000" fill="hold"/>
                                        <p:tgtEl>
                                          <p:spTgt spid="47"/>
                                        </p:tgtEl>
                                        <p:attrNameLst>
                                          <p:attrName>ppt_x</p:attrName>
                                        </p:attrNameLst>
                                      </p:cBhvr>
                                      <p:tavLst>
                                        <p:tav tm="0">
                                          <p:val>
                                            <p:strVal val="#ppt_x+0.4"/>
                                          </p:val>
                                        </p:tav>
                                        <p:tav tm="100000">
                                          <p:val>
                                            <p:strVal val="#ppt_x-0.05"/>
                                          </p:val>
                                        </p:tav>
                                      </p:tavLst>
                                    </p:anim>
                                    <p:anim calcmode="lin" valueType="num">
                                      <p:cBhvr>
                                        <p:cTn id="143" dur="800" decel="100000" fill="hold"/>
                                        <p:tgtEl>
                                          <p:spTgt spid="47"/>
                                        </p:tgtEl>
                                        <p:attrNameLst>
                                          <p:attrName>ppt_y</p:attrName>
                                        </p:attrNameLst>
                                      </p:cBhvr>
                                      <p:tavLst>
                                        <p:tav tm="0">
                                          <p:val>
                                            <p:strVal val="#ppt_y-0.4"/>
                                          </p:val>
                                        </p:tav>
                                        <p:tav tm="100000">
                                          <p:val>
                                            <p:strVal val="#ppt_y+0.1"/>
                                          </p:val>
                                        </p:tav>
                                      </p:tavLst>
                                    </p:anim>
                                    <p:anim calcmode="lin" valueType="num">
                                      <p:cBhvr>
                                        <p:cTn id="144" dur="200" accel="100000" fill="hold">
                                          <p:stCondLst>
                                            <p:cond delay="800"/>
                                          </p:stCondLst>
                                        </p:cTn>
                                        <p:tgtEl>
                                          <p:spTgt spid="47"/>
                                        </p:tgtEl>
                                        <p:attrNameLst>
                                          <p:attrName>ppt_x</p:attrName>
                                        </p:attrNameLst>
                                      </p:cBhvr>
                                      <p:tavLst>
                                        <p:tav tm="0">
                                          <p:val>
                                            <p:strVal val="#ppt_x-0.05"/>
                                          </p:val>
                                        </p:tav>
                                        <p:tav tm="100000">
                                          <p:val>
                                            <p:strVal val="#ppt_x"/>
                                          </p:val>
                                        </p:tav>
                                      </p:tavLst>
                                    </p:anim>
                                    <p:anim calcmode="lin" valueType="num">
                                      <p:cBhvr>
                                        <p:cTn id="145" dur="200" accel="100000" fill="hold">
                                          <p:stCondLst>
                                            <p:cond delay="800"/>
                                          </p:stCondLst>
                                        </p:cTn>
                                        <p:tgtEl>
                                          <p:spTgt spid="4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8" grpId="1"/>
      <p:bldP spid="36" grpId="0"/>
      <p:bldP spid="37" grpId="0" animBg="1"/>
      <p:bldP spid="38" grpId="0"/>
      <p:bldP spid="39" grpId="0"/>
      <p:bldP spid="40" grpId="0" animBg="1"/>
      <p:bldP spid="41" grpId="0"/>
      <p:bldP spid="42" grpId="0"/>
      <p:bldP spid="43" grpId="0" animBg="1"/>
      <p:bldP spid="44" grpId="0"/>
      <p:bldP spid="45" grpId="0"/>
      <p:bldP spid="46" grpId="0" animBg="1"/>
      <p:bldP spid="4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402336" y="1320660"/>
            <a:ext cx="11356848" cy="5136444"/>
            <a:chOff x="402336" y="419989"/>
            <a:chExt cx="11356848" cy="5980811"/>
          </a:xfrm>
        </p:grpSpPr>
        <p:pic>
          <p:nvPicPr>
            <p:cNvPr id="6" name="PA-图片 5"/>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cxnSp>
        <p:nvCxnSpPr>
          <p:cNvPr id="2" name="PA-直接连接符 1"/>
          <p:cNvCxnSpPr/>
          <p:nvPr>
            <p:custDataLst>
              <p:tags r:id="rId3"/>
            </p:custDataLst>
          </p:nvPr>
        </p:nvCxnSpPr>
        <p:spPr>
          <a:xfrm>
            <a:off x="1493877" y="3041296"/>
            <a:ext cx="855784" cy="0"/>
          </a:xfrm>
          <a:prstGeom prst="line">
            <a:avLst/>
          </a:prstGeom>
          <a:ln w="57150" cap="rnd">
            <a:solidFill>
              <a:schemeClr val="accent3">
                <a:lumMod val="50000"/>
              </a:schemeClr>
            </a:solidFill>
            <a:round/>
          </a:ln>
        </p:spPr>
        <p:style>
          <a:lnRef idx="1">
            <a:schemeClr val="accent1"/>
          </a:lnRef>
          <a:fillRef idx="0">
            <a:schemeClr val="accent1"/>
          </a:fillRef>
          <a:effectRef idx="0">
            <a:schemeClr val="accent1"/>
          </a:effectRef>
          <a:fontRef idx="minor">
            <a:schemeClr val="tx1"/>
          </a:fontRef>
        </p:style>
      </p:cxnSp>
      <p:grpSp>
        <p:nvGrpSpPr>
          <p:cNvPr id="9" name="PA-组合 8"/>
          <p:cNvGrpSpPr/>
          <p:nvPr>
            <p:custDataLst>
              <p:tags r:id="rId4"/>
            </p:custDataLst>
          </p:nvPr>
        </p:nvGrpSpPr>
        <p:grpSpPr>
          <a:xfrm>
            <a:off x="1370052" y="3251525"/>
            <a:ext cx="5331690" cy="1925287"/>
            <a:chOff x="2755900" y="366923"/>
            <a:chExt cx="5331690" cy="1925287"/>
          </a:xfrm>
        </p:grpSpPr>
        <p:sp>
          <p:nvSpPr>
            <p:cNvPr id="10" name="PA-文本框 9"/>
            <p:cNvSpPr txBox="1"/>
            <p:nvPr>
              <p:custDataLst>
                <p:tags r:id="rId7"/>
              </p:custDataLst>
            </p:nvPr>
          </p:nvSpPr>
          <p:spPr>
            <a:xfrm>
              <a:off x="2755900" y="366923"/>
              <a:ext cx="4685898" cy="769441"/>
            </a:xfrm>
            <a:prstGeom prst="rect">
              <a:avLst/>
            </a:prstGeom>
            <a:noFill/>
          </p:spPr>
          <p:txBody>
            <a:bodyPr wrap="none" rtlCol="0">
              <a:spAutoFit/>
              <a:scene3d>
                <a:camera prst="orthographicFront"/>
                <a:lightRig rig="threePt" dir="t"/>
              </a:scene3d>
              <a:sp3d contourW="12700"/>
            </a:bodyPr>
            <a:lstStyle/>
            <a:p>
              <a:pPr defTabSz="508000" eaLnBrk="0"/>
              <a:r>
                <a:rPr lang="zh-CN" altLang="en-US" sz="4400" dirty="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预防未成年犯罪法</a:t>
              </a:r>
              <a:endParaRPr lang="ko-KR" altLang="en-US" sz="4400" cap="none" dirty="0">
                <a:solidFill>
                  <a:schemeClr val="tx1">
                    <a:lumMod val="85000"/>
                    <a:lumOff val="15000"/>
                  </a:schemeClr>
                </a:solidFill>
                <a:latin typeface="汉仪菱心体简" panose="02010400000101010101" pitchFamily="2" charset="-122"/>
                <a:cs typeface="+mn-ea"/>
                <a:sym typeface="+mn-lt"/>
              </a:endParaRPr>
            </a:p>
          </p:txBody>
        </p:sp>
        <p:sp>
          <p:nvSpPr>
            <p:cNvPr id="11" name="PA-文本框 10"/>
            <p:cNvSpPr txBox="1"/>
            <p:nvPr>
              <p:custDataLst>
                <p:tags r:id="rId8"/>
              </p:custDataLst>
            </p:nvPr>
          </p:nvSpPr>
          <p:spPr>
            <a:xfrm>
              <a:off x="2755900" y="1147601"/>
              <a:ext cx="5331690" cy="1144609"/>
            </a:xfrm>
            <a:prstGeom prst="rect">
              <a:avLst/>
            </a:prstGeom>
            <a:noFill/>
          </p:spPr>
          <p:txBody>
            <a:bodyPr wrap="square" rtlCol="0">
              <a:spAutoFit/>
              <a:scene3d>
                <a:camera prst="orthographicFront"/>
                <a:lightRig rig="threePt" dir="t"/>
              </a:scene3d>
              <a:sp3d contourW="12700"/>
            </a:bodyPr>
            <a:lstStyle/>
            <a:p>
              <a:pPr lvl="0">
                <a:lnSpc>
                  <a:spcPct val="200000"/>
                </a:lnSpc>
                <a:defRPr/>
              </a:pPr>
              <a:r>
                <a:rPr kumimoji="0" lang="en-US" altLang="zh-CN" sz="1200" b="0" i="0" u="none" strike="noStrike" kern="1200" cap="none" spc="0" normalizeH="0" baseline="0" noProof="0" dirty="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ea"/>
                  <a:sym typeface="+mn-lt"/>
                </a:rPr>
                <a:t>presentation and make it into a film to wider </a:t>
              </a:r>
              <a:r>
                <a:rPr lang="en-US" altLang="zh-CN" sz="1200" dirty="0" err="1">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fielpresentation</a:t>
              </a: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and make it into a film to wider </a:t>
              </a:r>
              <a:r>
                <a:rPr lang="en-US" altLang="zh-CN" sz="1200" dirty="0" err="1">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fieldpresentation</a:t>
              </a: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and make it into a film to wider field</a:t>
              </a:r>
            </a:p>
          </p:txBody>
        </p:sp>
      </p:grpSp>
      <p:sp>
        <p:nvSpPr>
          <p:cNvPr id="13" name="PA-文本框 12"/>
          <p:cNvSpPr txBox="1"/>
          <p:nvPr>
            <p:custDataLst>
              <p:tags r:id="rId5"/>
            </p:custDataLst>
          </p:nvPr>
        </p:nvSpPr>
        <p:spPr>
          <a:xfrm>
            <a:off x="1370052" y="2136918"/>
            <a:ext cx="3504687" cy="769441"/>
          </a:xfrm>
          <a:prstGeom prst="rect">
            <a:avLst/>
          </a:prstGeom>
          <a:noFill/>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rPr>
              <a:t>PART </a:t>
            </a:r>
            <a:r>
              <a:rPr lang="en-US" altLang="zh-CN" sz="4400">
                <a:solidFill>
                  <a:prstClr val="black">
                    <a:lumMod val="85000"/>
                    <a:lumOff val="15000"/>
                  </a:prstClr>
                </a:solidFill>
                <a:latin typeface="微软雅黑" panose="020B0503020204020204" pitchFamily="34" charset="-122"/>
                <a:ea typeface="微软雅黑" panose="020B0503020204020204" pitchFamily="34" charset="-122"/>
                <a:cs typeface="+mn-ea"/>
                <a:sym typeface="+mn-lt"/>
              </a:rPr>
              <a:t>01</a:t>
            </a:r>
            <a:endParaRPr kumimoji="0" lang="zh-CN" altLang="en-US"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endParaRPr>
          </a:p>
        </p:txBody>
      </p:sp>
      <p:pic>
        <p:nvPicPr>
          <p:cNvPr id="4" name="PA-图片 3"/>
          <p:cNvPicPr>
            <a:picLocks noChangeAspect="1"/>
          </p:cNvPicPr>
          <p:nvPr>
            <p:custDataLst>
              <p:tags r:id="rId6"/>
            </p:custDataLst>
          </p:nvPr>
        </p:nvPicPr>
        <p:blipFill>
          <a:blip r:embed="rId16" cstate="email">
            <a:extLst>
              <a:ext uri="{28A0092B-C50C-407E-A947-70E740481C1C}">
                <a14:useLocalDpi xmlns:a14="http://schemas.microsoft.com/office/drawing/2010/main"/>
              </a:ext>
            </a:extLst>
          </a:blip>
          <a:stretch>
            <a:fillRect/>
          </a:stretch>
        </p:blipFill>
        <p:spPr>
          <a:xfrm>
            <a:off x="5912485" y="478790"/>
            <a:ext cx="5742305" cy="5742305"/>
          </a:xfrm>
          <a:prstGeom prst="rect">
            <a:avLst/>
          </a:prstGeom>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Motion origin="layout" path="M -1.035096 0 L 0 0 E" pathEditMode="relative" ptsTypes="">
                                      <p:cBhvr>
                                        <p:cTn id="16" dur="1000" fill="hold">
                                          <p:stCondLst>
                                            <p:cond delay="0"/>
                                          </p:stCondLst>
                                        </p:cTn>
                                        <p:tgtEl>
                                          <p:spTgt spid="2"/>
                                        </p:tgtEl>
                                        <p:attrNameLst>
                                          <p:attrName>ppt_x</p:attrName>
                                          <p:attrName>ppt_y</p:attrName>
                                        </p:attrNameLst>
                                      </p:cBhvr>
                                    </p:animMotion>
                                  </p:childTnLst>
                                </p:cTn>
                              </p:par>
                            </p:childTnLst>
                          </p:cTn>
                        </p:par>
                        <p:par>
                          <p:cTn id="17" fill="hold" nodeType="afterGroup">
                            <p:stCondLst>
                              <p:cond delay="2000"/>
                            </p:stCondLst>
                            <p:childTnLst>
                              <p:par>
                                <p:cTn id="18" presetID="30"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800" decel="100000"/>
                                        <p:tgtEl>
                                          <p:spTgt spid="9"/>
                                        </p:tgtEl>
                                      </p:cBhvr>
                                    </p:animEffect>
                                    <p:anim calcmode="lin" valueType="num">
                                      <p:cBhvr>
                                        <p:cTn id="21" dur="800" decel="100000" fill="hold"/>
                                        <p:tgtEl>
                                          <p:spTgt spid="9"/>
                                        </p:tgtEl>
                                        <p:attrNameLst>
                                          <p:attrName>style.rotation</p:attrName>
                                        </p:attrNameLst>
                                      </p:cBhvr>
                                      <p:tavLst>
                                        <p:tav tm="0">
                                          <p:val>
                                            <p:fltVal val="-90"/>
                                          </p:val>
                                        </p:tav>
                                        <p:tav tm="100000">
                                          <p:val>
                                            <p:fltVal val="0"/>
                                          </p:val>
                                        </p:tav>
                                      </p:tavLst>
                                    </p:anim>
                                    <p:anim calcmode="lin" valueType="num">
                                      <p:cBhvr>
                                        <p:cTn id="22" dur="800" decel="100000" fill="hold"/>
                                        <p:tgtEl>
                                          <p:spTgt spid="9"/>
                                        </p:tgtEl>
                                        <p:attrNameLst>
                                          <p:attrName>ppt_x</p:attrName>
                                        </p:attrNameLst>
                                      </p:cBhvr>
                                      <p:tavLst>
                                        <p:tav tm="0">
                                          <p:val>
                                            <p:strVal val="#ppt_x+0.4"/>
                                          </p:val>
                                        </p:tav>
                                        <p:tav tm="100000">
                                          <p:val>
                                            <p:strVal val="#ppt_x-0.05"/>
                                          </p:val>
                                        </p:tav>
                                      </p:tavLst>
                                    </p:anim>
                                    <p:anim calcmode="lin" valueType="num">
                                      <p:cBhvr>
                                        <p:cTn id="23" dur="800" decel="100000" fill="hold"/>
                                        <p:tgtEl>
                                          <p:spTgt spid="9"/>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26" fill="hold" nodeType="afterGroup">
                            <p:stCondLst>
                              <p:cond delay="3000"/>
                            </p:stCondLst>
                            <p:childTnLst>
                              <p:par>
                                <p:cTn id="27" presetID="30"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800" decel="100000"/>
                                        <p:tgtEl>
                                          <p:spTgt spid="13"/>
                                        </p:tgtEl>
                                      </p:cBhvr>
                                    </p:animEffect>
                                    <p:anim calcmode="lin" valueType="num">
                                      <p:cBhvr>
                                        <p:cTn id="30" dur="800" decel="100000" fill="hold"/>
                                        <p:tgtEl>
                                          <p:spTgt spid="13"/>
                                        </p:tgtEl>
                                        <p:attrNameLst>
                                          <p:attrName>style.rotation</p:attrName>
                                        </p:attrNameLst>
                                      </p:cBhvr>
                                      <p:tavLst>
                                        <p:tav tm="0">
                                          <p:val>
                                            <p:fltVal val="-90"/>
                                          </p:val>
                                        </p:tav>
                                        <p:tav tm="100000">
                                          <p:val>
                                            <p:fltVal val="0"/>
                                          </p:val>
                                        </p:tav>
                                      </p:tavLst>
                                    </p:anim>
                                    <p:anim calcmode="lin" valueType="num">
                                      <p:cBhvr>
                                        <p:cTn id="31" dur="800" decel="100000" fill="hold"/>
                                        <p:tgtEl>
                                          <p:spTgt spid="13"/>
                                        </p:tgtEl>
                                        <p:attrNameLst>
                                          <p:attrName>ppt_x</p:attrName>
                                        </p:attrNameLst>
                                      </p:cBhvr>
                                      <p:tavLst>
                                        <p:tav tm="0">
                                          <p:val>
                                            <p:strVal val="#ppt_x+0.4"/>
                                          </p:val>
                                        </p:tav>
                                        <p:tav tm="100000">
                                          <p:val>
                                            <p:strVal val="#ppt_x-0.05"/>
                                          </p:val>
                                        </p:tav>
                                      </p:tavLst>
                                    </p:anim>
                                    <p:anim calcmode="lin" valueType="num">
                                      <p:cBhvr>
                                        <p:cTn id="32" dur="800" decel="100000" fill="hold"/>
                                        <p:tgtEl>
                                          <p:spTgt spid="13"/>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par>
                          <p:cTn id="35" fill="hold" nodeType="afterGroup">
                            <p:stCondLst>
                              <p:cond delay="4000"/>
                            </p:stCondLst>
                            <p:childTnLst>
                              <p:par>
                                <p:cTn id="36" presetID="30" presetClass="entr" presetSubtype="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800" decel="100000"/>
                                        <p:tgtEl>
                                          <p:spTgt spid="4"/>
                                        </p:tgtEl>
                                      </p:cBhvr>
                                    </p:animEffect>
                                    <p:anim calcmode="lin" valueType="num">
                                      <p:cBhvr>
                                        <p:cTn id="39" dur="800" decel="100000" fill="hold"/>
                                        <p:tgtEl>
                                          <p:spTgt spid="4"/>
                                        </p:tgtEl>
                                        <p:attrNameLst>
                                          <p:attrName>style.rotation</p:attrName>
                                        </p:attrNameLst>
                                      </p:cBhvr>
                                      <p:tavLst>
                                        <p:tav tm="0">
                                          <p:val>
                                            <p:fltVal val="-90"/>
                                          </p:val>
                                        </p:tav>
                                        <p:tav tm="100000">
                                          <p:val>
                                            <p:fltVal val="0"/>
                                          </p:val>
                                        </p:tav>
                                      </p:tavLst>
                                    </p:anim>
                                    <p:anim calcmode="lin" valueType="num">
                                      <p:cBhvr>
                                        <p:cTn id="40" dur="800" decel="100000" fill="hold"/>
                                        <p:tgtEl>
                                          <p:spTgt spid="4"/>
                                        </p:tgtEl>
                                        <p:attrNameLst>
                                          <p:attrName>ppt_x</p:attrName>
                                        </p:attrNameLst>
                                      </p:cBhvr>
                                      <p:tavLst>
                                        <p:tav tm="0">
                                          <p:val>
                                            <p:strVal val="#ppt_x+0.4"/>
                                          </p:val>
                                        </p:tav>
                                        <p:tav tm="100000">
                                          <p:val>
                                            <p:strVal val="#ppt_x-0.05"/>
                                          </p:val>
                                        </p:tav>
                                      </p:tavLst>
                                    </p:anim>
                                    <p:anim calcmode="lin" valueType="num">
                                      <p:cBhvr>
                                        <p:cTn id="41" dur="800" decel="100000" fill="hold"/>
                                        <p:tgtEl>
                                          <p:spTgt spid="4"/>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208915" y="93345"/>
            <a:ext cx="11710035" cy="6637655"/>
            <a:chOff x="402336" y="419989"/>
            <a:chExt cx="11356848" cy="5980811"/>
          </a:xfrm>
        </p:grpSpPr>
        <p:pic>
          <p:nvPicPr>
            <p:cNvPr id="6" name="PA-图片 5"/>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11"/>
              </p:custDataLst>
            </p:nvPr>
          </p:nvPicPr>
          <p:blipFill>
            <a:blip r:embed="rId16"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3" name="PA-文本框 2"/>
          <p:cNvSpPr txBox="1"/>
          <p:nvPr>
            <p:custDataLst>
              <p:tags r:id="rId3"/>
            </p:custDataLst>
          </p:nvPr>
        </p:nvSpPr>
        <p:spPr>
          <a:xfrm>
            <a:off x="1359209" y="2342355"/>
            <a:ext cx="9427861" cy="3782895"/>
          </a:xfrm>
          <a:prstGeom prst="rect">
            <a:avLst/>
          </a:prstGeom>
          <a:noFill/>
          <a:effectLst/>
        </p:spPr>
        <p:txBody>
          <a:bodyPr wrap="square" rtlCol="0">
            <a:spAutoFit/>
          </a:bodyPr>
          <a:lstStyle>
            <a:defPPr>
              <a:defRPr lang="zh-CN"/>
            </a:defPPr>
            <a:lvl1pPr>
              <a:defRPr sz="3600">
                <a:solidFill>
                  <a:srgbClr val="FFFF00"/>
                </a:solidFill>
                <a:effectLst>
                  <a:glow rad="101600">
                    <a:srgbClr val="C00000"/>
                  </a:glow>
                  <a:outerShdw blurRad="203200" dist="101600" dir="5400000" algn="tl" rotWithShape="0">
                    <a:prstClr val="black">
                      <a:alpha val="60000"/>
                    </a:prstClr>
                  </a:outerShdw>
                </a:effectLst>
                <a:latin typeface="方正兰亭粗黑_GBK" panose="02000000000000000000" pitchFamily="2" charset="-122"/>
                <a:ea typeface="方正兰亭粗黑_GBK" panose="02000000000000000000" pitchFamily="2" charset="-122"/>
              </a:defRPr>
            </a:lvl1pPr>
          </a:lstStyle>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（一）旷课、夜不归宿；</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（二）携带管制刀具；</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（三）打架斗殴、辱驾他人；</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（四）强行向他人索要财物；</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（五）偷窃、故意毁坏财物；</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（六）参与赌博或者变相赌博；</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（七）观看、收听色情、淫秽的音像制品、读物等；</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（八）进入 法律、法规规定未成年人不适宜进入的营业性歌舞厅等场所；</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（九）其他严重违背社会公德的不良行为。</a:t>
            </a:r>
          </a:p>
        </p:txBody>
      </p:sp>
      <p:sp>
        <p:nvSpPr>
          <p:cNvPr id="12" name="PA-文本框 11"/>
          <p:cNvSpPr txBox="1"/>
          <p:nvPr>
            <p:custDataLst>
              <p:tags r:id="rId4"/>
            </p:custDataLst>
          </p:nvPr>
        </p:nvSpPr>
        <p:spPr>
          <a:xfrm>
            <a:off x="3683000" y="63373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预防未成年犯罪法（摘录）</a:t>
            </a:r>
          </a:p>
        </p:txBody>
      </p:sp>
      <p:sp>
        <p:nvSpPr>
          <p:cNvPr id="16" name="PA-文本框 15"/>
          <p:cNvSpPr txBox="1"/>
          <p:nvPr>
            <p:custDataLst>
              <p:tags r:id="rId5"/>
            </p:custDataLst>
          </p:nvPr>
        </p:nvSpPr>
        <p:spPr>
          <a:xfrm>
            <a:off x="1359209" y="1295095"/>
            <a:ext cx="9775925" cy="961289"/>
          </a:xfrm>
          <a:prstGeom prst="rect">
            <a:avLst/>
          </a:prstGeom>
          <a:noFill/>
        </p:spPr>
        <p:txBody>
          <a:bodyPr wrap="square">
            <a:spAutoFit/>
          </a:bodyPr>
          <a:lstStyle/>
          <a:p>
            <a:pPr>
              <a:lnSpc>
                <a:spcPct val="150000"/>
              </a:lnSpc>
            </a:pPr>
            <a:r>
              <a:rPr lang="zh-CN" altLang="en-US" sz="2000" dirty="0">
                <a:solidFill>
                  <a:schemeClr val="accent3">
                    <a:lumMod val="50000"/>
                  </a:schemeClr>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第三章 对未成年人不良行为的预防第十四条 未成年人的父母或者其他监护人和学校应当教育未成年人不得有下列不良行为：</a:t>
            </a:r>
          </a:p>
        </p:txBody>
      </p:sp>
      <p:pic>
        <p:nvPicPr>
          <p:cNvPr id="18" name="PA-图片 17"/>
          <p:cNvPicPr>
            <a:picLocks noChangeAspect="1"/>
          </p:cNvPicPr>
          <p:nvPr>
            <p:custDataLst>
              <p:tags r:id="rId6"/>
            </p:custDataLst>
          </p:nvPr>
        </p:nvPicPr>
        <p:blipFill>
          <a:blip r:embed="rId17" cstate="email">
            <a:extLst>
              <a:ext uri="{28A0092B-C50C-407E-A947-70E740481C1C}">
                <a14:useLocalDpi xmlns:a14="http://schemas.microsoft.com/office/drawing/2010/main"/>
              </a:ext>
            </a:extLst>
          </a:blip>
          <a:stretch>
            <a:fillRect/>
          </a:stretch>
        </p:blipFill>
        <p:spPr>
          <a:xfrm>
            <a:off x="7170420" y="2117725"/>
            <a:ext cx="3616960" cy="2942590"/>
          </a:xfrm>
          <a:prstGeom prst="rect">
            <a:avLst/>
          </a:prstGeom>
        </p:spPr>
      </p:pic>
      <p:sp>
        <p:nvSpPr>
          <p:cNvPr id="9" name="PA-文本框 2"/>
          <p:cNvSpPr txBox="1"/>
          <p:nvPr>
            <p:custDataLst>
              <p:tags r:id="rId7"/>
            </p:custDataLst>
          </p:nvPr>
        </p:nvSpPr>
        <p:spPr>
          <a:xfrm>
            <a:off x="1359209" y="2342355"/>
            <a:ext cx="9427861" cy="3782895"/>
          </a:xfrm>
          <a:prstGeom prst="rect">
            <a:avLst/>
          </a:prstGeom>
          <a:noFill/>
          <a:effectLst/>
        </p:spPr>
        <p:txBody>
          <a:bodyPr wrap="square" rtlCol="0">
            <a:spAutoFit/>
          </a:bodyPr>
          <a:lstStyle>
            <a:defPPr>
              <a:defRPr lang="zh-CN"/>
            </a:defPPr>
            <a:lvl1pPr>
              <a:defRPr sz="3600">
                <a:solidFill>
                  <a:srgbClr val="FFFF00"/>
                </a:solidFill>
                <a:effectLst>
                  <a:glow rad="101600">
                    <a:srgbClr val="C00000"/>
                  </a:glow>
                  <a:outerShdw blurRad="203200" dist="101600" dir="5400000" algn="tl" rotWithShape="0">
                    <a:prstClr val="black">
                      <a:alpha val="60000"/>
                    </a:prstClr>
                  </a:outerShdw>
                </a:effectLst>
                <a:latin typeface="方正兰亭粗黑_GBK" panose="02000000000000000000" pitchFamily="2" charset="-122"/>
                <a:ea typeface="方正兰亭粗黑_GBK" panose="02000000000000000000" pitchFamily="2" charset="-122"/>
              </a:defRPr>
            </a:lvl1pPr>
          </a:lstStyle>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（一）旷课、夜不归宿；</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（二）携带管制刀具；</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（三）打架斗殴、辱驾他人；</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（四）强行向他人索要财物；</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（五）偷窃、故意毁坏财物；</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（六）参与赌博或者变相赌博；</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（七）观看、收听色情、淫秽的音像制品、读物等；</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（八）进入 法律、法规规定未成年人不适宜进入的营业性歌舞厅等场所；</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（九）其他严重违背社会公德的不良行为。</a:t>
            </a:r>
          </a:p>
        </p:txBody>
      </p:sp>
      <p:sp>
        <p:nvSpPr>
          <p:cNvPr id="10" name="PA-文本框 2"/>
          <p:cNvSpPr txBox="1"/>
          <p:nvPr>
            <p:custDataLst>
              <p:tags r:id="rId8"/>
            </p:custDataLst>
          </p:nvPr>
        </p:nvSpPr>
        <p:spPr>
          <a:xfrm>
            <a:off x="1359209" y="2342355"/>
            <a:ext cx="9427861" cy="3782895"/>
          </a:xfrm>
          <a:prstGeom prst="rect">
            <a:avLst/>
          </a:prstGeom>
          <a:noFill/>
          <a:effectLst/>
        </p:spPr>
        <p:txBody>
          <a:bodyPr wrap="square" rtlCol="0">
            <a:spAutoFit/>
          </a:bodyPr>
          <a:lstStyle>
            <a:defPPr>
              <a:defRPr lang="zh-CN"/>
            </a:defPPr>
            <a:lvl1pPr>
              <a:defRPr sz="3600">
                <a:solidFill>
                  <a:srgbClr val="FFFF00"/>
                </a:solidFill>
                <a:effectLst>
                  <a:glow rad="101600">
                    <a:srgbClr val="C00000"/>
                  </a:glow>
                  <a:outerShdw blurRad="203200" dist="101600" dir="5400000" algn="tl" rotWithShape="0">
                    <a:prstClr val="black">
                      <a:alpha val="60000"/>
                    </a:prstClr>
                  </a:outerShdw>
                </a:effectLst>
                <a:latin typeface="方正兰亭粗黑_GBK" panose="02000000000000000000" pitchFamily="2" charset="-122"/>
                <a:ea typeface="方正兰亭粗黑_GBK" panose="02000000000000000000" pitchFamily="2" charset="-122"/>
              </a:defRPr>
            </a:lvl1pPr>
          </a:lstStyle>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（一）旷课、夜不归宿；</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（二）携带管制刀具；</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（三）打架斗殴、辱驾他人；</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（四）强行向他人索要财物；</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（五）偷窃、故意毁坏财物；</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（六）参与赌博或者变相赌博；</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（七）观看、收听色情、淫秽的音像制品、读物等；</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（八）进入 法律、法规规定未成年人不适宜进入的营业性歌舞厅等场所；</a:t>
            </a:r>
          </a:p>
          <a:p>
            <a:pPr>
              <a:lnSpc>
                <a:spcPct val="150000"/>
              </a:lnSpc>
            </a:pPr>
            <a:r>
              <a:rPr lang="zh-CN" altLang="en-US" sz="180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（九）其他严重违背社会公德的不良行为。</a:t>
            </a:r>
          </a:p>
        </p:txBody>
      </p:sp>
      <p:sp>
        <p:nvSpPr>
          <p:cNvPr id="11" name="PA-文本框 2"/>
          <p:cNvSpPr txBox="1"/>
          <p:nvPr>
            <p:custDataLst>
              <p:tags r:id="rId9"/>
            </p:custDataLst>
          </p:nvPr>
        </p:nvSpPr>
        <p:spPr>
          <a:xfrm>
            <a:off x="1359209" y="2342355"/>
            <a:ext cx="9427861" cy="3782895"/>
          </a:xfrm>
          <a:prstGeom prst="rect">
            <a:avLst/>
          </a:prstGeom>
          <a:noFill/>
          <a:effectLst/>
        </p:spPr>
        <p:txBody>
          <a:bodyPr wrap="square" rtlCol="0">
            <a:spAutoFit/>
          </a:bodyPr>
          <a:lstStyle>
            <a:defPPr>
              <a:defRPr lang="zh-CN"/>
            </a:defPPr>
            <a:lvl1pPr>
              <a:defRPr sz="3600">
                <a:solidFill>
                  <a:srgbClr val="FFFF00"/>
                </a:solidFill>
                <a:effectLst>
                  <a:glow rad="101600">
                    <a:srgbClr val="C00000"/>
                  </a:glow>
                  <a:outerShdw blurRad="203200" dist="101600" dir="5400000" algn="tl" rotWithShape="0">
                    <a:prstClr val="black">
                      <a:alpha val="60000"/>
                    </a:prstClr>
                  </a:outerShdw>
                </a:effectLst>
                <a:latin typeface="方正兰亭粗黑_GBK" panose="02000000000000000000" pitchFamily="2" charset="-122"/>
                <a:ea typeface="方正兰亭粗黑_GBK" panose="02000000000000000000" pitchFamily="2" charset="-122"/>
              </a:defRPr>
            </a:lvl1pPr>
          </a:lstStyle>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（一）旷课、夜不归宿；</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（二）携带管制刀具；</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（三）打架斗殴、辱驾他人；</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（四）强行向他人索要财物；</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（五）偷窃、故意毁坏财物；</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（六）参与赌博或者变相赌博；</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（七）观看、收听色情、淫秽的音像制品、读物等；</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（八）进入 法律、法规规定未成年人不适宜进入的营业性歌舞厅等场所；</a:t>
            </a:r>
          </a:p>
          <a:p>
            <a:pPr>
              <a:lnSpc>
                <a:spcPct val="150000"/>
              </a:lnSpc>
            </a:pPr>
            <a:r>
              <a:rPr lang="zh-CN" altLang="en-US" sz="1800" dirty="0">
                <a:solidFill>
                  <a:schemeClr val="tx1"/>
                </a:solidFill>
                <a:effectLst/>
                <a:latin typeface="微软雅黑" panose="020B0503020204020204" pitchFamily="34" charset="-122"/>
                <a:ea typeface="微软雅黑" panose="020B0503020204020204" pitchFamily="34" charset="-122"/>
                <a:cs typeface="+mn-ea"/>
                <a:sym typeface="微软雅黑" panose="020B0503020204020204" pitchFamily="34" charset="-122"/>
              </a:rPr>
              <a:t>（九）其他严重违背社会公德的不良行为。</a:t>
            </a: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6*min(max(#ppt_w*#ppt_h,.3),1)-7.4)/-.7*#ppt_w"/>
                                          </p:val>
                                        </p:tav>
                                        <p:tav tm="100000">
                                          <p:val>
                                            <p:strVal val="#ppt_w"/>
                                          </p:val>
                                        </p:tav>
                                      </p:tavLst>
                                    </p:anim>
                                    <p:anim calcmode="lin" valueType="num">
                                      <p:cBhvr>
                                        <p:cTn id="8" dur="500" fill="hold"/>
                                        <p:tgtEl>
                                          <p:spTgt spid="3"/>
                                        </p:tgtEl>
                                        <p:attrNameLst>
                                          <p:attrName>ppt_h</p:attrName>
                                        </p:attrNameLst>
                                      </p:cBhvr>
                                      <p:tavLst>
                                        <p:tav tm="0">
                                          <p:val>
                                            <p:strVal val="(6*min(max(#ppt_w*#ppt_h,.3),1)-7.4)/-.7*#ppt_h"/>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0" presetClass="entr"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Scale>
                                      <p:cBhvr>
                                        <p:cTn id="14" dur="750" fill="hold">
                                          <p:stCondLst>
                                            <p:cond delay="0"/>
                                          </p:stCondLst>
                                        </p:cTn>
                                        <p:tgtEl>
                                          <p:spTgt spid="9"/>
                                        </p:tgtEl>
                                      </p:cBhvr>
                                      <p:from x="100000" y="100000"/>
                                      <p:to x="150000" y="150000"/>
                                    </p:animScale>
                                    <p:animEffect transition="out" filter="fade">
                                      <p:cBhvr>
                                        <p:cTn id="15" dur="750">
                                          <p:stCondLst>
                                            <p:cond delay="0"/>
                                          </p:stCondLst>
                                        </p:cTn>
                                        <p:tgtEl>
                                          <p:spTgt spid="9"/>
                                        </p:tgtEl>
                                      </p:cBhvr>
                                    </p:animEffect>
                                    <p:set>
                                      <p:cBhvr>
                                        <p:cTn id="16" dur="1" fill="hold">
                                          <p:stCondLst>
                                            <p:cond delay="749"/>
                                          </p:stCondLst>
                                        </p:cTn>
                                        <p:tgtEl>
                                          <p:spTgt spid="9"/>
                                        </p:tgtEl>
                                        <p:attrNameLst>
                                          <p:attrName>style.visibility</p:attrName>
                                        </p:attrNameLst>
                                      </p:cBhvr>
                                      <p:to>
                                        <p:strVal val=""/>
                                      </p:to>
                                    </p:set>
                                  </p:childTnLst>
                                </p:cTn>
                              </p:par>
                              <p:par>
                                <p:cTn id="17" presetID="0" presetClass="entr" presetSubtype="0" fill="hold" grpId="0" nodeType="withEffect">
                                  <p:stCondLst>
                                    <p:cond delay="100"/>
                                  </p:stCondLst>
                                  <p:childTnLst>
                                    <p:set>
                                      <p:cBhvr>
                                        <p:cTn id="18" dur="1" fill="hold">
                                          <p:stCondLst>
                                            <p:cond delay="0"/>
                                          </p:stCondLst>
                                        </p:cTn>
                                        <p:tgtEl>
                                          <p:spTgt spid="10"/>
                                        </p:tgtEl>
                                        <p:attrNameLst>
                                          <p:attrName>style.visibility</p:attrName>
                                        </p:attrNameLst>
                                      </p:cBhvr>
                                      <p:to>
                                        <p:strVal val="visible"/>
                                      </p:to>
                                    </p:set>
                                    <p:animScale>
                                      <p:cBhvr>
                                        <p:cTn id="19" dur="750" fill="hold">
                                          <p:stCondLst>
                                            <p:cond delay="0"/>
                                          </p:stCondLst>
                                        </p:cTn>
                                        <p:tgtEl>
                                          <p:spTgt spid="10"/>
                                        </p:tgtEl>
                                      </p:cBhvr>
                                      <p:from x="100000" y="100000"/>
                                      <p:to x="150000" y="150000"/>
                                    </p:animScale>
                                    <p:animEffect transition="out" filter="fade">
                                      <p:cBhvr>
                                        <p:cTn id="20" dur="750">
                                          <p:stCondLst>
                                            <p:cond delay="0"/>
                                          </p:stCondLst>
                                        </p:cTn>
                                        <p:tgtEl>
                                          <p:spTgt spid="10"/>
                                        </p:tgtEl>
                                      </p:cBhvr>
                                    </p:animEffect>
                                    <p:set>
                                      <p:cBhvr>
                                        <p:cTn id="21" dur="1" fill="hold">
                                          <p:stCondLst>
                                            <p:cond delay="749"/>
                                          </p:stCondLst>
                                        </p:cTn>
                                        <p:tgtEl>
                                          <p:spTgt spid="10"/>
                                        </p:tgtEl>
                                        <p:attrNameLst>
                                          <p:attrName>style.visibility</p:attrName>
                                        </p:attrNameLst>
                                      </p:cBhvr>
                                      <p:to>
                                        <p:strVal val=""/>
                                      </p:to>
                                    </p:set>
                                  </p:childTnLst>
                                </p:cTn>
                              </p:par>
                              <p:par>
                                <p:cTn id="22" presetID="0" presetClass="entr" presetSubtype="0" fill="hold" grpId="0" nodeType="withEffect">
                                  <p:stCondLst>
                                    <p:cond delay="200"/>
                                  </p:stCondLst>
                                  <p:childTnLst>
                                    <p:set>
                                      <p:cBhvr>
                                        <p:cTn id="23" dur="1" fill="hold">
                                          <p:stCondLst>
                                            <p:cond delay="0"/>
                                          </p:stCondLst>
                                        </p:cTn>
                                        <p:tgtEl>
                                          <p:spTgt spid="11"/>
                                        </p:tgtEl>
                                        <p:attrNameLst>
                                          <p:attrName>style.visibility</p:attrName>
                                        </p:attrNameLst>
                                      </p:cBhvr>
                                      <p:to>
                                        <p:strVal val="visible"/>
                                      </p:to>
                                    </p:set>
                                    <p:animScale>
                                      <p:cBhvr>
                                        <p:cTn id="24" dur="750" fill="hold">
                                          <p:stCondLst>
                                            <p:cond delay="0"/>
                                          </p:stCondLst>
                                        </p:cTn>
                                        <p:tgtEl>
                                          <p:spTgt spid="11"/>
                                        </p:tgtEl>
                                      </p:cBhvr>
                                      <p:from x="100000" y="100000"/>
                                      <p:to x="150000" y="150000"/>
                                    </p:animScale>
                                    <p:animEffect transition="out" filter="fade">
                                      <p:cBhvr>
                                        <p:cTn id="25" dur="750">
                                          <p:stCondLst>
                                            <p:cond delay="0"/>
                                          </p:stCondLst>
                                        </p:cTn>
                                        <p:tgtEl>
                                          <p:spTgt spid="11"/>
                                        </p:tgtEl>
                                      </p:cBhvr>
                                    </p:animEffect>
                                    <p:set>
                                      <p:cBhvr>
                                        <p:cTn id="26" dur="1" fill="hold">
                                          <p:stCondLst>
                                            <p:cond delay="749"/>
                                          </p:stCondLst>
                                        </p:cTn>
                                        <p:tgtEl>
                                          <p:spTgt spid="11"/>
                                        </p:tgtEl>
                                        <p:attrNameLst>
                                          <p:attrName>style.visibility</p:attrName>
                                        </p:attrNameLst>
                                      </p:cBhvr>
                                      <p:to>
                                        <p:strVal val=""/>
                                      </p:to>
                                    </p:set>
                                  </p:childTnLst>
                                </p:cTn>
                              </p:par>
                            </p:childTnLst>
                          </p:cTn>
                        </p:par>
                        <p:par>
                          <p:cTn id="27" fill="hold" nodeType="afterGroup">
                            <p:stCondLst>
                              <p:cond delay="1450"/>
                            </p:stCondLst>
                            <p:childTnLst>
                              <p:par>
                                <p:cTn id="28" presetID="30" presetClass="entr" presetSubtype="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800" decel="100000"/>
                                        <p:tgtEl>
                                          <p:spTgt spid="5"/>
                                        </p:tgtEl>
                                      </p:cBhvr>
                                    </p:animEffect>
                                    <p:anim calcmode="lin" valueType="num">
                                      <p:cBhvr>
                                        <p:cTn id="31" dur="800" decel="100000" fill="hold"/>
                                        <p:tgtEl>
                                          <p:spTgt spid="5"/>
                                        </p:tgtEl>
                                        <p:attrNameLst>
                                          <p:attrName>style.rotation</p:attrName>
                                        </p:attrNameLst>
                                      </p:cBhvr>
                                      <p:tavLst>
                                        <p:tav tm="0">
                                          <p:val>
                                            <p:fltVal val="-90"/>
                                          </p:val>
                                        </p:tav>
                                        <p:tav tm="100000">
                                          <p:val>
                                            <p:fltVal val="0"/>
                                          </p:val>
                                        </p:tav>
                                      </p:tavLst>
                                    </p:anim>
                                    <p:anim calcmode="lin" valueType="num">
                                      <p:cBhvr>
                                        <p:cTn id="32" dur="800" decel="100000" fill="hold"/>
                                        <p:tgtEl>
                                          <p:spTgt spid="5"/>
                                        </p:tgtEl>
                                        <p:attrNameLst>
                                          <p:attrName>ppt_x</p:attrName>
                                        </p:attrNameLst>
                                      </p:cBhvr>
                                      <p:tavLst>
                                        <p:tav tm="0">
                                          <p:val>
                                            <p:strVal val="#ppt_x+0.4"/>
                                          </p:val>
                                        </p:tav>
                                        <p:tav tm="100000">
                                          <p:val>
                                            <p:strVal val="#ppt_x-0.05"/>
                                          </p:val>
                                        </p:tav>
                                      </p:tavLst>
                                    </p:anim>
                                    <p:anim calcmode="lin" valueType="num">
                                      <p:cBhvr>
                                        <p:cTn id="33" dur="800" decel="100000" fill="hold"/>
                                        <p:tgtEl>
                                          <p:spTgt spid="5"/>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6" fill="hold" nodeType="afterGroup">
                            <p:stCondLst>
                              <p:cond delay="2450"/>
                            </p:stCondLst>
                            <p:childTnLst>
                              <p:par>
                                <p:cTn id="37" presetID="30" presetClass="entr" presetSubtype="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800" decel="100000"/>
                                        <p:tgtEl>
                                          <p:spTgt spid="12"/>
                                        </p:tgtEl>
                                      </p:cBhvr>
                                    </p:animEffect>
                                    <p:anim calcmode="lin" valueType="num">
                                      <p:cBhvr>
                                        <p:cTn id="40" dur="800" decel="100000" fill="hold"/>
                                        <p:tgtEl>
                                          <p:spTgt spid="12"/>
                                        </p:tgtEl>
                                        <p:attrNameLst>
                                          <p:attrName>style.rotation</p:attrName>
                                        </p:attrNameLst>
                                      </p:cBhvr>
                                      <p:tavLst>
                                        <p:tav tm="0">
                                          <p:val>
                                            <p:fltVal val="-90"/>
                                          </p:val>
                                        </p:tav>
                                        <p:tav tm="100000">
                                          <p:val>
                                            <p:fltVal val="0"/>
                                          </p:val>
                                        </p:tav>
                                      </p:tavLst>
                                    </p:anim>
                                    <p:anim calcmode="lin" valueType="num">
                                      <p:cBhvr>
                                        <p:cTn id="41" dur="800" decel="100000" fill="hold"/>
                                        <p:tgtEl>
                                          <p:spTgt spid="12"/>
                                        </p:tgtEl>
                                        <p:attrNameLst>
                                          <p:attrName>ppt_x</p:attrName>
                                        </p:attrNameLst>
                                      </p:cBhvr>
                                      <p:tavLst>
                                        <p:tav tm="0">
                                          <p:val>
                                            <p:strVal val="#ppt_x+0.4"/>
                                          </p:val>
                                        </p:tav>
                                        <p:tav tm="100000">
                                          <p:val>
                                            <p:strVal val="#ppt_x-0.05"/>
                                          </p:val>
                                        </p:tav>
                                      </p:tavLst>
                                    </p:anim>
                                    <p:anim calcmode="lin" valueType="num">
                                      <p:cBhvr>
                                        <p:cTn id="42" dur="800" decel="100000" fill="hold"/>
                                        <p:tgtEl>
                                          <p:spTgt spid="12"/>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par>
                          <p:cTn id="45" fill="hold" nodeType="afterGroup">
                            <p:stCondLst>
                              <p:cond delay="3450"/>
                            </p:stCondLst>
                            <p:childTnLst>
                              <p:par>
                                <p:cTn id="46" presetID="30" presetClass="entr" presetSubtype="0"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800" decel="100000"/>
                                        <p:tgtEl>
                                          <p:spTgt spid="16"/>
                                        </p:tgtEl>
                                      </p:cBhvr>
                                    </p:animEffect>
                                    <p:anim calcmode="lin" valueType="num">
                                      <p:cBhvr>
                                        <p:cTn id="49" dur="800" decel="100000" fill="hold"/>
                                        <p:tgtEl>
                                          <p:spTgt spid="16"/>
                                        </p:tgtEl>
                                        <p:attrNameLst>
                                          <p:attrName>style.rotation</p:attrName>
                                        </p:attrNameLst>
                                      </p:cBhvr>
                                      <p:tavLst>
                                        <p:tav tm="0">
                                          <p:val>
                                            <p:fltVal val="-90"/>
                                          </p:val>
                                        </p:tav>
                                        <p:tav tm="100000">
                                          <p:val>
                                            <p:fltVal val="0"/>
                                          </p:val>
                                        </p:tav>
                                      </p:tavLst>
                                    </p:anim>
                                    <p:anim calcmode="lin" valueType="num">
                                      <p:cBhvr>
                                        <p:cTn id="50" dur="800" decel="100000" fill="hold"/>
                                        <p:tgtEl>
                                          <p:spTgt spid="16"/>
                                        </p:tgtEl>
                                        <p:attrNameLst>
                                          <p:attrName>ppt_x</p:attrName>
                                        </p:attrNameLst>
                                      </p:cBhvr>
                                      <p:tavLst>
                                        <p:tav tm="0">
                                          <p:val>
                                            <p:strVal val="#ppt_x+0.4"/>
                                          </p:val>
                                        </p:tav>
                                        <p:tav tm="100000">
                                          <p:val>
                                            <p:strVal val="#ppt_x-0.05"/>
                                          </p:val>
                                        </p:tav>
                                      </p:tavLst>
                                    </p:anim>
                                    <p:anim calcmode="lin" valueType="num">
                                      <p:cBhvr>
                                        <p:cTn id="51" dur="800" decel="100000" fill="hold"/>
                                        <p:tgtEl>
                                          <p:spTgt spid="16"/>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par>
                          <p:cTn id="54" fill="hold" nodeType="afterGroup">
                            <p:stCondLst>
                              <p:cond delay="4450"/>
                            </p:stCondLst>
                            <p:childTnLst>
                              <p:par>
                                <p:cTn id="55" presetID="30" presetClass="entr" presetSubtype="0" fill="hold"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800" decel="100000"/>
                                        <p:tgtEl>
                                          <p:spTgt spid="18"/>
                                        </p:tgtEl>
                                      </p:cBhvr>
                                    </p:animEffect>
                                    <p:anim calcmode="lin" valueType="num">
                                      <p:cBhvr>
                                        <p:cTn id="58" dur="800" decel="100000" fill="hold"/>
                                        <p:tgtEl>
                                          <p:spTgt spid="18"/>
                                        </p:tgtEl>
                                        <p:attrNameLst>
                                          <p:attrName>style.rotation</p:attrName>
                                        </p:attrNameLst>
                                      </p:cBhvr>
                                      <p:tavLst>
                                        <p:tav tm="0">
                                          <p:val>
                                            <p:fltVal val="-90"/>
                                          </p:val>
                                        </p:tav>
                                        <p:tav tm="100000">
                                          <p:val>
                                            <p:fltVal val="0"/>
                                          </p:val>
                                        </p:tav>
                                      </p:tavLst>
                                    </p:anim>
                                    <p:anim calcmode="lin" valueType="num">
                                      <p:cBhvr>
                                        <p:cTn id="59" dur="800" decel="100000" fill="hold"/>
                                        <p:tgtEl>
                                          <p:spTgt spid="18"/>
                                        </p:tgtEl>
                                        <p:attrNameLst>
                                          <p:attrName>ppt_x</p:attrName>
                                        </p:attrNameLst>
                                      </p:cBhvr>
                                      <p:tavLst>
                                        <p:tav tm="0">
                                          <p:val>
                                            <p:strVal val="#ppt_x+0.4"/>
                                          </p:val>
                                        </p:tav>
                                        <p:tav tm="100000">
                                          <p:val>
                                            <p:strVal val="#ppt_x-0.05"/>
                                          </p:val>
                                        </p:tav>
                                      </p:tavLst>
                                    </p:anim>
                                    <p:anim calcmode="lin" valueType="num">
                                      <p:cBhvr>
                                        <p:cTn id="60" dur="800" decel="100000" fill="hold"/>
                                        <p:tgtEl>
                                          <p:spTgt spid="18"/>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8"/>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animBg="1"/>
      <p:bldP spid="16"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0"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 name="PA-组合 1"/>
          <p:cNvGrpSpPr/>
          <p:nvPr>
            <p:custDataLst>
              <p:tags r:id="rId2"/>
            </p:custDataLst>
          </p:nvPr>
        </p:nvGrpSpPr>
        <p:grpSpPr>
          <a:xfrm>
            <a:off x="208915" y="93345"/>
            <a:ext cx="11710035" cy="6637655"/>
            <a:chOff x="402336" y="419989"/>
            <a:chExt cx="11356848" cy="5980811"/>
          </a:xfrm>
        </p:grpSpPr>
        <p:pic>
          <p:nvPicPr>
            <p:cNvPr id="4" name="PA-图片 3"/>
            <p:cNvPicPr>
              <a:picLocks noChangeAspect="1"/>
            </p:cNvPicPr>
            <p:nvPr>
              <p:custDataLst>
                <p:tags r:id="rId6"/>
              </p:custDataLst>
            </p:nvPr>
          </p:nvPicPr>
          <p:blipFill>
            <a:blip r:embed="rId11"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9" name="PA-图片 8"/>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3" name="PA-文本框 2"/>
          <p:cNvSpPr txBox="1"/>
          <p:nvPr>
            <p:custDataLst>
              <p:tags r:id="rId3"/>
            </p:custDataLst>
          </p:nvPr>
        </p:nvSpPr>
        <p:spPr>
          <a:xfrm>
            <a:off x="5210280" y="2135203"/>
            <a:ext cx="5456449" cy="3722311"/>
          </a:xfrm>
          <a:prstGeom prst="snip2SameRect">
            <a:avLst/>
          </a:prstGeom>
          <a:noFill/>
          <a:ln w="38100">
            <a:solidFill>
              <a:schemeClr val="accent3">
                <a:lumMod val="50000"/>
              </a:schemeClr>
            </a:solidFill>
            <a:prstDash val="lgDashDot"/>
          </a:ln>
        </p:spPr>
        <p:txBody>
          <a:bodyPr wrap="square">
            <a:spAutoFit/>
          </a:bodyPr>
          <a:lstStyle/>
          <a:p>
            <a:pPr marL="285750" indent="-285750">
              <a:lnSpc>
                <a:spcPct val="200000"/>
              </a:lnSpc>
              <a:buFont typeface="Arial" panose="020B0604020202020204" pitchFamily="34" charset="0"/>
              <a:buChar char="•"/>
            </a:pPr>
            <a:r>
              <a:rPr lang="zh-CN" altLang="en-US" b="1"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第十五条</a:t>
            </a:r>
            <a:r>
              <a:rPr lang="zh-CN" altLang="en-US" b="1" dirty="0">
                <a:solidFill>
                  <a:srgbClr val="0095E8"/>
                </a:solidFill>
                <a:latin typeface="微软雅黑" panose="020B0503020204020204" pitchFamily="34" charset="-122"/>
                <a:ea typeface="微软雅黑" panose="020B0503020204020204" pitchFamily="34" charset="-122"/>
                <a:cs typeface="+mn-ea"/>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未成年人的父母或者其他监护人和学校应当教育未成年人不得吸烟、酗酒。任何经营场所不得向未成年人出售烟酒。</a:t>
            </a:r>
          </a:p>
          <a:p>
            <a:pPr marL="285750" indent="-285750">
              <a:lnSpc>
                <a:spcPct val="200000"/>
              </a:lnSpc>
              <a:buFont typeface="Arial" panose="020B0604020202020204" pitchFamily="34" charset="0"/>
              <a:buChar char="•"/>
            </a:pPr>
            <a:r>
              <a:rPr lang="zh-CN" altLang="en-US" b="1"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第十九条</a:t>
            </a:r>
            <a:r>
              <a:rPr lang="zh-CN" altLang="en-US" b="1" dirty="0">
                <a:solidFill>
                  <a:srgbClr val="0095E8"/>
                </a:solidFill>
                <a:latin typeface="微软雅黑" panose="020B0503020204020204" pitchFamily="34" charset="-122"/>
                <a:ea typeface="微软雅黑" panose="020B0503020204020204" pitchFamily="34" charset="-122"/>
                <a:cs typeface="+mn-ea"/>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未成年人的父母或者其他监护人，不得让不满十六周岁的未成人脱离监护单独居住。</a:t>
            </a:r>
          </a:p>
        </p:txBody>
      </p:sp>
      <p:sp>
        <p:nvSpPr>
          <p:cNvPr id="6" name="PA-文本框 5"/>
          <p:cNvSpPr txBox="1"/>
          <p:nvPr>
            <p:custDataLst>
              <p:tags r:id="rId4"/>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预防未成年犯罪法（摘录）</a:t>
            </a:r>
          </a:p>
        </p:txBody>
      </p:sp>
      <p:pic>
        <p:nvPicPr>
          <p:cNvPr id="12" name="PA-图片 11"/>
          <p:cNvPicPr>
            <a:picLocks noChangeAspect="1"/>
          </p:cNvPicPr>
          <p:nvPr>
            <p:custDataLst>
              <p:tags r:id="rId5"/>
            </p:custDataLst>
          </p:nvPr>
        </p:nvPicPr>
        <p:blipFill>
          <a:blip r:embed="rId13" cstate="email">
            <a:extLst>
              <a:ext uri="{28A0092B-C50C-407E-A947-70E740481C1C}">
                <a14:useLocalDpi xmlns:a14="http://schemas.microsoft.com/office/drawing/2010/main"/>
              </a:ext>
            </a:extLst>
          </a:blip>
          <a:stretch>
            <a:fillRect/>
          </a:stretch>
        </p:blipFill>
        <p:spPr>
          <a:xfrm>
            <a:off x="850900" y="1858010"/>
            <a:ext cx="4088130" cy="408813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800" decel="100000"/>
                                        <p:tgtEl>
                                          <p:spTgt spid="3"/>
                                        </p:tgtEl>
                                      </p:cBhvr>
                                    </p:animEffect>
                                    <p:anim calcmode="lin" valueType="num">
                                      <p:cBhvr>
                                        <p:cTn id="17" dur="800" decel="100000" fill="hold"/>
                                        <p:tgtEl>
                                          <p:spTgt spid="3"/>
                                        </p:tgtEl>
                                        <p:attrNameLst>
                                          <p:attrName>style.rotation</p:attrName>
                                        </p:attrNameLst>
                                      </p:cBhvr>
                                      <p:tavLst>
                                        <p:tav tm="0">
                                          <p:val>
                                            <p:fltVal val="-90"/>
                                          </p:val>
                                        </p:tav>
                                        <p:tav tm="100000">
                                          <p:val>
                                            <p:fltVal val="0"/>
                                          </p:val>
                                        </p:tav>
                                      </p:tavLst>
                                    </p:anim>
                                    <p:anim calcmode="lin" valueType="num">
                                      <p:cBhvr>
                                        <p:cTn id="18" dur="800" decel="100000" fill="hold"/>
                                        <p:tgtEl>
                                          <p:spTgt spid="3"/>
                                        </p:tgtEl>
                                        <p:attrNameLst>
                                          <p:attrName>ppt_x</p:attrName>
                                        </p:attrNameLst>
                                      </p:cBhvr>
                                      <p:tavLst>
                                        <p:tav tm="0">
                                          <p:val>
                                            <p:strVal val="#ppt_x+0.4"/>
                                          </p:val>
                                        </p:tav>
                                        <p:tav tm="100000">
                                          <p:val>
                                            <p:strVal val="#ppt_x-0.05"/>
                                          </p:val>
                                        </p:tav>
                                      </p:tavLst>
                                    </p:anim>
                                    <p:anim calcmode="lin" valueType="num">
                                      <p:cBhvr>
                                        <p:cTn id="19" dur="800" decel="100000" fill="hold"/>
                                        <p:tgtEl>
                                          <p:spTgt spid="3"/>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800" decel="100000"/>
                                        <p:tgtEl>
                                          <p:spTgt spid="6"/>
                                        </p:tgtEl>
                                      </p:cBhvr>
                                    </p:animEffect>
                                    <p:anim calcmode="lin" valueType="num">
                                      <p:cBhvr>
                                        <p:cTn id="26" dur="800" decel="100000" fill="hold"/>
                                        <p:tgtEl>
                                          <p:spTgt spid="6"/>
                                        </p:tgtEl>
                                        <p:attrNameLst>
                                          <p:attrName>style.rotation</p:attrName>
                                        </p:attrNameLst>
                                      </p:cBhvr>
                                      <p:tavLst>
                                        <p:tav tm="0">
                                          <p:val>
                                            <p:fltVal val="-90"/>
                                          </p:val>
                                        </p:tav>
                                        <p:tav tm="100000">
                                          <p:val>
                                            <p:fltVal val="0"/>
                                          </p:val>
                                        </p:tav>
                                      </p:tavLst>
                                    </p:anim>
                                    <p:anim calcmode="lin" valueType="num">
                                      <p:cBhvr>
                                        <p:cTn id="27" dur="800" decel="100000" fill="hold"/>
                                        <p:tgtEl>
                                          <p:spTgt spid="6"/>
                                        </p:tgtEl>
                                        <p:attrNameLst>
                                          <p:attrName>ppt_x</p:attrName>
                                        </p:attrNameLst>
                                      </p:cBhvr>
                                      <p:tavLst>
                                        <p:tav tm="0">
                                          <p:val>
                                            <p:strVal val="#ppt_x+0.4"/>
                                          </p:val>
                                        </p:tav>
                                        <p:tav tm="100000">
                                          <p:val>
                                            <p:strVal val="#ppt_x-0.05"/>
                                          </p:val>
                                        </p:tav>
                                      </p:tavLst>
                                    </p:anim>
                                    <p:anim calcmode="lin" valueType="num">
                                      <p:cBhvr>
                                        <p:cTn id="28" dur="800" decel="100000" fill="hold"/>
                                        <p:tgtEl>
                                          <p:spTgt spid="6"/>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800" decel="100000"/>
                                        <p:tgtEl>
                                          <p:spTgt spid="12"/>
                                        </p:tgtEl>
                                      </p:cBhvr>
                                    </p:animEffect>
                                    <p:anim calcmode="lin" valueType="num">
                                      <p:cBhvr>
                                        <p:cTn id="35" dur="800" decel="100000" fill="hold"/>
                                        <p:tgtEl>
                                          <p:spTgt spid="12"/>
                                        </p:tgtEl>
                                        <p:attrNameLst>
                                          <p:attrName>style.rotation</p:attrName>
                                        </p:attrNameLst>
                                      </p:cBhvr>
                                      <p:tavLst>
                                        <p:tav tm="0">
                                          <p:val>
                                            <p:fltVal val="-90"/>
                                          </p:val>
                                        </p:tav>
                                        <p:tav tm="100000">
                                          <p:val>
                                            <p:fltVal val="0"/>
                                          </p:val>
                                        </p:tav>
                                      </p:tavLst>
                                    </p:anim>
                                    <p:anim calcmode="lin" valueType="num">
                                      <p:cBhvr>
                                        <p:cTn id="36" dur="800" decel="100000" fill="hold"/>
                                        <p:tgtEl>
                                          <p:spTgt spid="12"/>
                                        </p:tgtEl>
                                        <p:attrNameLst>
                                          <p:attrName>ppt_x</p:attrName>
                                        </p:attrNameLst>
                                      </p:cBhvr>
                                      <p:tavLst>
                                        <p:tav tm="0">
                                          <p:val>
                                            <p:strVal val="#ppt_x+0.4"/>
                                          </p:val>
                                        </p:tav>
                                        <p:tav tm="100000">
                                          <p:val>
                                            <p:strVal val="#ppt_x-0.05"/>
                                          </p:val>
                                        </p:tav>
                                      </p:tavLst>
                                    </p:anim>
                                    <p:anim calcmode="lin" valueType="num">
                                      <p:cBhvr>
                                        <p:cTn id="37" dur="800" decel="100000" fill="hold"/>
                                        <p:tgtEl>
                                          <p:spTgt spid="12"/>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1"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3" name="PA-组合 2"/>
          <p:cNvGrpSpPr/>
          <p:nvPr>
            <p:custDataLst>
              <p:tags r:id="rId2"/>
            </p:custDataLst>
          </p:nvPr>
        </p:nvGrpSpPr>
        <p:grpSpPr>
          <a:xfrm>
            <a:off x="208915" y="93345"/>
            <a:ext cx="11710035" cy="6637655"/>
            <a:chOff x="402336" y="419989"/>
            <a:chExt cx="11356848" cy="5980811"/>
          </a:xfrm>
        </p:grpSpPr>
        <p:pic>
          <p:nvPicPr>
            <p:cNvPr id="8" name="PA-图片 7"/>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0" name="PA-图片 9"/>
            <p:cNvPicPr>
              <a:picLocks noChangeAspect="1"/>
            </p:cNvPicPr>
            <p:nvPr>
              <p:custDataLst>
                <p:tags r:id="rId8"/>
              </p:custDataLst>
            </p:nvPr>
          </p:nvPicPr>
          <p:blipFill>
            <a:blip r:embed="rId13"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2" name="PA-文本框 1"/>
          <p:cNvSpPr txBox="1"/>
          <p:nvPr>
            <p:custDataLst>
              <p:tags r:id="rId3"/>
            </p:custDataLst>
          </p:nvPr>
        </p:nvSpPr>
        <p:spPr>
          <a:xfrm>
            <a:off x="1349570" y="2483276"/>
            <a:ext cx="5128281" cy="3782895"/>
          </a:xfrm>
          <a:prstGeom prst="rect">
            <a:avLst/>
          </a:prstGeom>
          <a:noFill/>
          <a:ln w="25400">
            <a:solidFill>
              <a:schemeClr val="accent3">
                <a:lumMod val="50000"/>
              </a:schemeClr>
            </a:solidFill>
          </a:ln>
        </p:spPr>
        <p:txBody>
          <a:bodyPr wrap="square">
            <a:spAutoFit/>
          </a:bodyPr>
          <a:lstStyle/>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（一）纠集他人结伙滋事，扰乱治安；</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（二）携带管制刀具，屡教不改；</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（三）多次拦截殴打他人或者强行索要他人财物；</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（四）传播淫秽的读物或者音像制品等；</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（五）进行淫乱或者色情、卖淫活动；</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（六）多次偷窃；</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（七）参与赌博，屡教不改；</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（八）吸食、注射毒品；</a:t>
            </a:r>
          </a:p>
          <a:p>
            <a:pPr>
              <a:lnSpc>
                <a:spcPct val="150000"/>
              </a:lnSpc>
            </a:pPr>
            <a:r>
              <a:rPr lang="zh-CN" altLang="en-US" dirty="0">
                <a:latin typeface="微软雅黑" panose="020B0503020204020204" pitchFamily="34" charset="-122"/>
                <a:ea typeface="微软雅黑" panose="020B0503020204020204" pitchFamily="34" charset="-122"/>
                <a:cs typeface="+mn-ea"/>
                <a:sym typeface="微软雅黑" panose="020B0503020204020204" pitchFamily="34" charset="-122"/>
              </a:rPr>
              <a:t>（九）其他严重危害社会的行为。</a:t>
            </a:r>
          </a:p>
        </p:txBody>
      </p:sp>
      <p:sp>
        <p:nvSpPr>
          <p:cNvPr id="5" name="PA-文本框 4"/>
          <p:cNvSpPr txBox="1"/>
          <p:nvPr>
            <p:custDataLst>
              <p:tags r:id="rId4"/>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预防未成年犯罪法（摘录）</a:t>
            </a:r>
          </a:p>
        </p:txBody>
      </p:sp>
      <p:sp>
        <p:nvSpPr>
          <p:cNvPr id="9" name="PA-文本框 8"/>
          <p:cNvSpPr txBox="1"/>
          <p:nvPr>
            <p:custDataLst>
              <p:tags r:id="rId5"/>
            </p:custDataLst>
          </p:nvPr>
        </p:nvSpPr>
        <p:spPr>
          <a:xfrm>
            <a:off x="1158701" y="1457266"/>
            <a:ext cx="9874598" cy="961289"/>
          </a:xfrm>
          <a:prstGeom prst="rect">
            <a:avLst/>
          </a:prstGeom>
          <a:noFill/>
        </p:spPr>
        <p:txBody>
          <a:bodyPr wrap="square">
            <a:spAutoFit/>
          </a:bodyPr>
          <a:lstStyle/>
          <a:p>
            <a:pPr>
              <a:lnSpc>
                <a:spcPct val="150000"/>
              </a:lnSpc>
            </a:pPr>
            <a:r>
              <a:rPr lang="zh-CN" altLang="en-US" sz="2000"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第四章 对未成年人严重不良行为的矫治</a:t>
            </a:r>
            <a:r>
              <a:rPr lang="en-US" altLang="zh-CN" sz="2000"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a:t>
            </a:r>
            <a:r>
              <a:rPr lang="zh-CN" altLang="en-US" sz="2000" dirty="0">
                <a:solidFill>
                  <a:schemeClr val="accent3">
                    <a:lumMod val="50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第三十四条 本法所称“严重不良行为”，是指下列严重危害社会，尚不够刑事处罚的违法行为：</a:t>
            </a:r>
          </a:p>
        </p:txBody>
      </p:sp>
      <p:pic>
        <p:nvPicPr>
          <p:cNvPr id="11" name="PA-图片 10"/>
          <p:cNvPicPr>
            <a:picLocks noChangeAspect="1"/>
          </p:cNvPicPr>
          <p:nvPr>
            <p:custDataLst>
              <p:tags r:id="rId6"/>
            </p:custDataLst>
          </p:nvPr>
        </p:nvPicPr>
        <p:blipFill>
          <a:blip r:embed="rId14" cstate="email">
            <a:extLst>
              <a:ext uri="{28A0092B-C50C-407E-A947-70E740481C1C}">
                <a14:useLocalDpi xmlns:a14="http://schemas.microsoft.com/office/drawing/2010/main"/>
              </a:ext>
            </a:extLst>
          </a:blip>
          <a:stretch>
            <a:fillRect/>
          </a:stretch>
        </p:blipFill>
        <p:spPr>
          <a:xfrm>
            <a:off x="6960953" y="2377441"/>
            <a:ext cx="4072255" cy="4072437"/>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1.5"/>
                                          </p:val>
                                        </p:tav>
                                      </p:tavLst>
                                    </p:anim>
                                    <p:anim calcmode="lin" valueType="num">
                                      <p:cBhvr>
                                        <p:cTn id="8" dur="500" fill="hold"/>
                                        <p:tgtEl>
                                          <p:spTgt spid="9"/>
                                        </p:tgtEl>
                                        <p:attrNameLst>
                                          <p:attrName>ppt_h</p:attrName>
                                        </p:attrNameLst>
                                      </p:cBhvr>
                                      <p:tavLst>
                                        <p:tav tm="0">
                                          <p:val>
                                            <p:fltVal val="0"/>
                                          </p:val>
                                        </p:tav>
                                        <p:tav tm="100000">
                                          <p:val>
                                            <p:strVal val="#ppt_h*1.5"/>
                                          </p:val>
                                        </p:tav>
                                      </p:tavLst>
                                    </p:anim>
                                    <p:animEffect transition="in" filter="fade">
                                      <p:cBhvr>
                                        <p:cTn id="9" dur="500"/>
                                        <p:tgtEl>
                                          <p:spTgt spid="9"/>
                                        </p:tgtEl>
                                      </p:cBhvr>
                                    </p:animEffect>
                                    <p:anim to="" calcmode="lin" valueType="num">
                                      <p:cBhvr>
                                        <p:cTn id="10" dur="500" fill="hold">
                                          <p:stCondLst>
                                            <p:cond delay="0"/>
                                          </p:stCondLst>
                                        </p:cTn>
                                        <p:tgtEl>
                                          <p:spTgt spid="9"/>
                                        </p:tgtEl>
                                        <p:attrNameLst>
                                          <p:attrName>ppt_x</p:attrName>
                                        </p:attrNameLst>
                                      </p:cBhvr>
                                      <p:tavLst>
                                        <p:tav tm="0">
                                          <p:val>
                                            <p:strVal val="#ppt_x"/>
                                          </p:val>
                                        </p:tav>
                                        <p:tav tm="100000">
                                          <p:val>
                                            <p:fltVal val="0.5"/>
                                          </p:val>
                                        </p:tav>
                                      </p:tavLst>
                                    </p:anim>
                                    <p:anim to="" calcmode="lin" valueType="num">
                                      <p:cBhvr>
                                        <p:cTn id="11" dur="500" fill="hold">
                                          <p:stCondLst>
                                            <p:cond delay="0"/>
                                          </p:stCondLst>
                                        </p:cTn>
                                        <p:tgtEl>
                                          <p:spTgt spid="9"/>
                                        </p:tgtEl>
                                        <p:attrNameLst>
                                          <p:attrName>ppt_y</p:attrName>
                                        </p:attrNameLst>
                                      </p:cBhvr>
                                      <p:tavLst>
                                        <p:tav tm="0">
                                          <p:val>
                                            <p:strVal val="#ppt_y"/>
                                          </p:val>
                                        </p:tav>
                                        <p:tav tm="100000">
                                          <p:val>
                                            <p:fltVal val="0.5"/>
                                          </p:val>
                                        </p:tav>
                                      </p:tavLst>
                                    </p:anim>
                                  </p:childTnLst>
                                </p:cTn>
                              </p:par>
                            </p:childTnLst>
                          </p:cTn>
                        </p:par>
                        <p:par>
                          <p:cTn id="12" fill="hold" nodeType="afterGroup">
                            <p:stCondLst>
                              <p:cond delay="500"/>
                            </p:stCondLst>
                            <p:childTnLst>
                              <p:par>
                                <p:cTn id="13" presetID="53" presetClass="entr" presetSubtype="0" fill="hold" grpId="1"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strVal val="#ppt_w*1.5"/>
                                          </p:val>
                                        </p:tav>
                                        <p:tav tm="100000">
                                          <p:val>
                                            <p:strVal val="#ppt_w"/>
                                          </p:val>
                                        </p:tav>
                                      </p:tavLst>
                                    </p:anim>
                                    <p:anim calcmode="lin" valueType="num">
                                      <p:cBhvr>
                                        <p:cTn id="16" dur="500" fill="hold"/>
                                        <p:tgtEl>
                                          <p:spTgt spid="9"/>
                                        </p:tgtEl>
                                        <p:attrNameLst>
                                          <p:attrName>ppt_h</p:attrName>
                                        </p:attrNameLst>
                                      </p:cBhvr>
                                      <p:tavLst>
                                        <p:tav tm="0">
                                          <p:val>
                                            <p:strVal val="#ppt_h*1.5"/>
                                          </p:val>
                                        </p:tav>
                                        <p:tav tm="100000">
                                          <p:val>
                                            <p:strVal val="#ppt_h"/>
                                          </p:val>
                                        </p:tav>
                                      </p:tavLst>
                                    </p:anim>
                                    <p:animEffect transition="in" filter="fade">
                                      <p:cBhvr>
                                        <p:cTn id="17" dur="500"/>
                                        <p:tgtEl>
                                          <p:spTgt spid="9"/>
                                        </p:tgtEl>
                                      </p:cBhvr>
                                    </p:animEffect>
                                    <p:anim to="" calcmode="lin" valueType="num">
                                      <p:cBhvr>
                                        <p:cTn id="18" dur="500" fill="hold">
                                          <p:stCondLst>
                                            <p:cond delay="0"/>
                                          </p:stCondLst>
                                        </p:cTn>
                                        <p:tgtEl>
                                          <p:spTgt spid="9"/>
                                        </p:tgtEl>
                                        <p:attrNameLst>
                                          <p:attrName>ppt_x</p:attrName>
                                        </p:attrNameLst>
                                      </p:cBhvr>
                                      <p:tavLst>
                                        <p:tav tm="0">
                                          <p:val>
                                            <p:fltVal val="0.5"/>
                                          </p:val>
                                        </p:tav>
                                        <p:tav tm="100000">
                                          <p:val>
                                            <p:strVal val="#ppt_x"/>
                                          </p:val>
                                        </p:tav>
                                      </p:tavLst>
                                    </p:anim>
                                    <p:anim to="" calcmode="lin" valueType="num">
                                      <p:cBhvr>
                                        <p:cTn id="19" dur="500" fill="hold">
                                          <p:stCondLst>
                                            <p:cond delay="0"/>
                                          </p:stCondLst>
                                        </p:cTn>
                                        <p:tgtEl>
                                          <p:spTgt spid="9"/>
                                        </p:tgtEl>
                                        <p:attrNameLst>
                                          <p:attrName>ppt_y</p:attrName>
                                        </p:attrNameLst>
                                      </p:cBhvr>
                                      <p:tavLst>
                                        <p:tav tm="0">
                                          <p:val>
                                            <p:fltVal val="0.5"/>
                                          </p:val>
                                        </p:tav>
                                        <p:tav tm="100000">
                                          <p:val>
                                            <p:strVal val="#ppt_y"/>
                                          </p:val>
                                        </p:tav>
                                      </p:tavLst>
                                    </p:anim>
                                  </p:childTnLst>
                                </p:cTn>
                              </p:par>
                            </p:childTnLst>
                          </p:cTn>
                        </p:par>
                        <p:par>
                          <p:cTn id="20" fill="hold" nodeType="afterGroup">
                            <p:stCondLst>
                              <p:cond delay="1000"/>
                            </p:stCondLst>
                            <p:childTnLst>
                              <p:par>
                                <p:cTn id="21" presetID="30"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800" decel="100000"/>
                                        <p:tgtEl>
                                          <p:spTgt spid="3"/>
                                        </p:tgtEl>
                                      </p:cBhvr>
                                    </p:animEffect>
                                    <p:anim calcmode="lin" valueType="num">
                                      <p:cBhvr>
                                        <p:cTn id="24" dur="800" decel="100000" fill="hold"/>
                                        <p:tgtEl>
                                          <p:spTgt spid="3"/>
                                        </p:tgtEl>
                                        <p:attrNameLst>
                                          <p:attrName>style.rotation</p:attrName>
                                        </p:attrNameLst>
                                      </p:cBhvr>
                                      <p:tavLst>
                                        <p:tav tm="0">
                                          <p:val>
                                            <p:fltVal val="-90"/>
                                          </p:val>
                                        </p:tav>
                                        <p:tav tm="100000">
                                          <p:val>
                                            <p:fltVal val="0"/>
                                          </p:val>
                                        </p:tav>
                                      </p:tavLst>
                                    </p:anim>
                                    <p:anim calcmode="lin" valueType="num">
                                      <p:cBhvr>
                                        <p:cTn id="25" dur="800" decel="100000" fill="hold"/>
                                        <p:tgtEl>
                                          <p:spTgt spid="3"/>
                                        </p:tgtEl>
                                        <p:attrNameLst>
                                          <p:attrName>ppt_x</p:attrName>
                                        </p:attrNameLst>
                                      </p:cBhvr>
                                      <p:tavLst>
                                        <p:tav tm="0">
                                          <p:val>
                                            <p:strVal val="#ppt_x+0.4"/>
                                          </p:val>
                                        </p:tav>
                                        <p:tav tm="100000">
                                          <p:val>
                                            <p:strVal val="#ppt_x-0.05"/>
                                          </p:val>
                                        </p:tav>
                                      </p:tavLst>
                                    </p:anim>
                                    <p:anim calcmode="lin" valueType="num">
                                      <p:cBhvr>
                                        <p:cTn id="26" dur="800" decel="100000" fill="hold"/>
                                        <p:tgtEl>
                                          <p:spTgt spid="3"/>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29" fill="hold" nodeType="afterGroup">
                            <p:stCondLst>
                              <p:cond delay="2000"/>
                            </p:stCondLst>
                            <p:childTnLst>
                              <p:par>
                                <p:cTn id="30" presetID="30" presetClass="entr" presetSubtype="0"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800" decel="100000"/>
                                        <p:tgtEl>
                                          <p:spTgt spid="2"/>
                                        </p:tgtEl>
                                      </p:cBhvr>
                                    </p:animEffect>
                                    <p:anim calcmode="lin" valueType="num">
                                      <p:cBhvr>
                                        <p:cTn id="33" dur="800" decel="100000" fill="hold"/>
                                        <p:tgtEl>
                                          <p:spTgt spid="2"/>
                                        </p:tgtEl>
                                        <p:attrNameLst>
                                          <p:attrName>style.rotation</p:attrName>
                                        </p:attrNameLst>
                                      </p:cBhvr>
                                      <p:tavLst>
                                        <p:tav tm="0">
                                          <p:val>
                                            <p:fltVal val="-90"/>
                                          </p:val>
                                        </p:tav>
                                        <p:tav tm="100000">
                                          <p:val>
                                            <p:fltVal val="0"/>
                                          </p:val>
                                        </p:tav>
                                      </p:tavLst>
                                    </p:anim>
                                    <p:anim calcmode="lin" valueType="num">
                                      <p:cBhvr>
                                        <p:cTn id="34" dur="800" decel="100000" fill="hold"/>
                                        <p:tgtEl>
                                          <p:spTgt spid="2"/>
                                        </p:tgtEl>
                                        <p:attrNameLst>
                                          <p:attrName>ppt_x</p:attrName>
                                        </p:attrNameLst>
                                      </p:cBhvr>
                                      <p:tavLst>
                                        <p:tav tm="0">
                                          <p:val>
                                            <p:strVal val="#ppt_x+0.4"/>
                                          </p:val>
                                        </p:tav>
                                        <p:tav tm="100000">
                                          <p:val>
                                            <p:strVal val="#ppt_x-0.05"/>
                                          </p:val>
                                        </p:tav>
                                      </p:tavLst>
                                    </p:anim>
                                    <p:anim calcmode="lin" valueType="num">
                                      <p:cBhvr>
                                        <p:cTn id="35" dur="800" decel="100000" fill="hold"/>
                                        <p:tgtEl>
                                          <p:spTgt spid="2"/>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38" fill="hold" nodeType="afterGroup">
                            <p:stCondLst>
                              <p:cond delay="3000"/>
                            </p:stCondLst>
                            <p:childTnLst>
                              <p:par>
                                <p:cTn id="39" presetID="30"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800" decel="100000"/>
                                        <p:tgtEl>
                                          <p:spTgt spid="5"/>
                                        </p:tgtEl>
                                      </p:cBhvr>
                                    </p:animEffect>
                                    <p:anim calcmode="lin" valueType="num">
                                      <p:cBhvr>
                                        <p:cTn id="42" dur="800" decel="100000" fill="hold"/>
                                        <p:tgtEl>
                                          <p:spTgt spid="5"/>
                                        </p:tgtEl>
                                        <p:attrNameLst>
                                          <p:attrName>style.rotation</p:attrName>
                                        </p:attrNameLst>
                                      </p:cBhvr>
                                      <p:tavLst>
                                        <p:tav tm="0">
                                          <p:val>
                                            <p:fltVal val="-90"/>
                                          </p:val>
                                        </p:tav>
                                        <p:tav tm="100000">
                                          <p:val>
                                            <p:fltVal val="0"/>
                                          </p:val>
                                        </p:tav>
                                      </p:tavLst>
                                    </p:anim>
                                    <p:anim calcmode="lin" valueType="num">
                                      <p:cBhvr>
                                        <p:cTn id="43" dur="800" decel="100000" fill="hold"/>
                                        <p:tgtEl>
                                          <p:spTgt spid="5"/>
                                        </p:tgtEl>
                                        <p:attrNameLst>
                                          <p:attrName>ppt_x</p:attrName>
                                        </p:attrNameLst>
                                      </p:cBhvr>
                                      <p:tavLst>
                                        <p:tav tm="0">
                                          <p:val>
                                            <p:strVal val="#ppt_x+0.4"/>
                                          </p:val>
                                        </p:tav>
                                        <p:tav tm="100000">
                                          <p:val>
                                            <p:strVal val="#ppt_x-0.05"/>
                                          </p:val>
                                        </p:tav>
                                      </p:tavLst>
                                    </p:anim>
                                    <p:anim calcmode="lin" valueType="num">
                                      <p:cBhvr>
                                        <p:cTn id="44" dur="800" decel="100000" fill="hold"/>
                                        <p:tgtEl>
                                          <p:spTgt spid="5"/>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47" fill="hold" nodeType="afterGroup">
                            <p:stCondLst>
                              <p:cond delay="4000"/>
                            </p:stCondLst>
                            <p:childTnLst>
                              <p:par>
                                <p:cTn id="48" presetID="30" presetClass="entr" presetSubtype="0" fill="hold"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800" decel="100000"/>
                                        <p:tgtEl>
                                          <p:spTgt spid="11"/>
                                        </p:tgtEl>
                                      </p:cBhvr>
                                    </p:animEffect>
                                    <p:anim calcmode="lin" valueType="num">
                                      <p:cBhvr>
                                        <p:cTn id="51" dur="800" decel="100000" fill="hold"/>
                                        <p:tgtEl>
                                          <p:spTgt spid="11"/>
                                        </p:tgtEl>
                                        <p:attrNameLst>
                                          <p:attrName>style.rotation</p:attrName>
                                        </p:attrNameLst>
                                      </p:cBhvr>
                                      <p:tavLst>
                                        <p:tav tm="0">
                                          <p:val>
                                            <p:fltVal val="-90"/>
                                          </p:val>
                                        </p:tav>
                                        <p:tav tm="100000">
                                          <p:val>
                                            <p:fltVal val="0"/>
                                          </p:val>
                                        </p:tav>
                                      </p:tavLst>
                                    </p:anim>
                                    <p:anim calcmode="lin" valueType="num">
                                      <p:cBhvr>
                                        <p:cTn id="52" dur="800" decel="100000" fill="hold"/>
                                        <p:tgtEl>
                                          <p:spTgt spid="11"/>
                                        </p:tgtEl>
                                        <p:attrNameLst>
                                          <p:attrName>ppt_x</p:attrName>
                                        </p:attrNameLst>
                                      </p:cBhvr>
                                      <p:tavLst>
                                        <p:tav tm="0">
                                          <p:val>
                                            <p:strVal val="#ppt_x+0.4"/>
                                          </p:val>
                                        </p:tav>
                                        <p:tav tm="100000">
                                          <p:val>
                                            <p:strVal val="#ppt_x-0.05"/>
                                          </p:val>
                                        </p:tav>
                                      </p:tavLst>
                                    </p:anim>
                                    <p:anim calcmode="lin" valueType="num">
                                      <p:cBhvr>
                                        <p:cTn id="53" dur="800" decel="100000" fill="hold"/>
                                        <p:tgtEl>
                                          <p:spTgt spid="11"/>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9" grpId="0"/>
      <p:bldP spid="9"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4" name="PA-组合 3"/>
          <p:cNvGrpSpPr/>
          <p:nvPr>
            <p:custDataLst>
              <p:tags r:id="rId2"/>
            </p:custDataLst>
          </p:nvPr>
        </p:nvGrpSpPr>
        <p:grpSpPr>
          <a:xfrm>
            <a:off x="208915" y="93345"/>
            <a:ext cx="11710035" cy="6637655"/>
            <a:chOff x="402336" y="419989"/>
            <a:chExt cx="11356848" cy="5980811"/>
          </a:xfrm>
        </p:grpSpPr>
        <p:pic>
          <p:nvPicPr>
            <p:cNvPr id="9" name="PA-图片 8"/>
            <p:cNvPicPr>
              <a:picLocks noChangeAspect="1"/>
            </p:cNvPicPr>
            <p:nvPr>
              <p:custDataLst>
                <p:tags r:id="rId8"/>
              </p:custDataLst>
            </p:nvPr>
          </p:nvPicPr>
          <p:blipFill>
            <a:blip r:embed="rId13"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11" name="PA-图片 10"/>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sp>
        <p:nvSpPr>
          <p:cNvPr id="2" name="PA-矩形 47"/>
          <p:cNvSpPr>
            <a:spLocks noChangeArrowheads="1"/>
          </p:cNvSpPr>
          <p:nvPr>
            <p:custDataLst>
              <p:tags r:id="rId3"/>
            </p:custDataLst>
          </p:nvPr>
        </p:nvSpPr>
        <p:spPr bwMode="auto">
          <a:xfrm>
            <a:off x="1093605" y="2359626"/>
            <a:ext cx="5995712" cy="1760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50000"/>
              </a:lnSpc>
              <a:buNone/>
            </a:pPr>
            <a:r>
              <a:rPr lang="zh-CN" altLang="en-US" sz="1800" b="1">
                <a:solidFill>
                  <a:schemeClr val="accent3">
                    <a:lumMod val="50000"/>
                  </a:schemeClr>
                </a:solidFill>
                <a:cs typeface="+mn-ea"/>
                <a:sym typeface="微软雅黑" panose="020B0503020204020204" pitchFamily="34" charset="-122"/>
              </a:rPr>
              <a:t>第三十八条</a:t>
            </a:r>
            <a:r>
              <a:rPr lang="zh-CN" altLang="en-US" sz="1800" b="1">
                <a:solidFill>
                  <a:srgbClr val="0095E8"/>
                </a:solidFill>
                <a:cs typeface="+mn-ea"/>
                <a:sym typeface="微软雅黑" panose="020B0503020204020204" pitchFamily="34" charset="-122"/>
              </a:rPr>
              <a:t> </a:t>
            </a:r>
            <a:endParaRPr lang="en-US" altLang="zh-CN" sz="1800" b="1">
              <a:solidFill>
                <a:srgbClr val="0095E8"/>
              </a:solidFill>
              <a:cs typeface="+mn-ea"/>
              <a:sym typeface="微软雅黑" panose="020B0503020204020204" pitchFamily="34" charset="-122"/>
            </a:endParaRPr>
          </a:p>
          <a:p>
            <a:pPr>
              <a:lnSpc>
                <a:spcPct val="150000"/>
              </a:lnSpc>
              <a:buNone/>
            </a:pPr>
            <a:r>
              <a:rPr lang="zh-CN" altLang="en-US" sz="1800">
                <a:cs typeface="+mn-ea"/>
                <a:sym typeface="微软雅黑" panose="020B0503020204020204" pitchFamily="34" charset="-122"/>
              </a:rPr>
              <a:t>未成年人因不满十六周岁不予刑事处罚的，责令他的父母或者其他监护人严加管教；在必要的时候，也可以由政府依法收容教养。</a:t>
            </a:r>
          </a:p>
        </p:txBody>
      </p:sp>
      <p:sp>
        <p:nvSpPr>
          <p:cNvPr id="3" name="PA-矩形 47"/>
          <p:cNvSpPr>
            <a:spLocks noChangeArrowheads="1"/>
          </p:cNvSpPr>
          <p:nvPr>
            <p:custDataLst>
              <p:tags r:id="rId4"/>
            </p:custDataLst>
          </p:nvPr>
        </p:nvSpPr>
        <p:spPr bwMode="auto">
          <a:xfrm>
            <a:off x="1093605" y="4120421"/>
            <a:ext cx="5995712" cy="1760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50000"/>
              </a:lnSpc>
              <a:buNone/>
            </a:pPr>
            <a:r>
              <a:rPr lang="zh-CN" altLang="en-US" sz="1800" b="1" dirty="0">
                <a:solidFill>
                  <a:schemeClr val="accent3">
                    <a:lumMod val="50000"/>
                  </a:schemeClr>
                </a:solidFill>
                <a:cs typeface="+mn-ea"/>
                <a:sym typeface="微软雅黑" panose="020B0503020204020204" pitchFamily="34" charset="-122"/>
              </a:rPr>
              <a:t>第四十条</a:t>
            </a:r>
          </a:p>
          <a:p>
            <a:pPr>
              <a:lnSpc>
                <a:spcPct val="150000"/>
              </a:lnSpc>
              <a:buNone/>
            </a:pPr>
            <a:r>
              <a:rPr lang="zh-CN" altLang="en-US" sz="1800" dirty="0">
                <a:cs typeface="+mn-ea"/>
                <a:sym typeface="微软雅黑" panose="020B0503020204020204" pitchFamily="34" charset="-122"/>
              </a:rPr>
              <a:t>未成年人应当遵守法律、法规及社会公共道德规范，树立自尊、自律、自强意识、增强辨别是非和自我保护的能力，自觉抵制各种不良行为及违法犯罪行为的引诱和侵害。</a:t>
            </a:r>
          </a:p>
        </p:txBody>
      </p:sp>
      <p:sp>
        <p:nvSpPr>
          <p:cNvPr id="6" name="PA-文本框 5"/>
          <p:cNvSpPr txBox="1"/>
          <p:nvPr>
            <p:custDataLst>
              <p:tags r:id="rId5"/>
            </p:custDataLst>
          </p:nvPr>
        </p:nvSpPr>
        <p:spPr>
          <a:xfrm>
            <a:off x="3705860" y="656590"/>
            <a:ext cx="4780280" cy="510540"/>
          </a:xfrm>
          <a:prstGeom prst="roundRect">
            <a:avLst/>
          </a:prstGeom>
          <a:noFill/>
          <a:ln w="19050">
            <a:solidFill>
              <a:schemeClr val="accent3">
                <a:lumMod val="50000"/>
              </a:schemeClr>
            </a:solidFill>
          </a:ln>
        </p:spPr>
        <p:txBody>
          <a:bodyPr wrap="square">
            <a:spAutoFit/>
          </a:bodyPr>
          <a:lstStyle/>
          <a:p>
            <a:pPr algn="ctr"/>
            <a:r>
              <a:rPr lang="zh-CN" altLang="en-US" sz="2400" b="1">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预防未成年犯罪法（摘录）</a:t>
            </a:r>
          </a:p>
        </p:txBody>
      </p:sp>
      <p:sp>
        <p:nvSpPr>
          <p:cNvPr id="10" name="PA-文本框 9"/>
          <p:cNvSpPr txBox="1"/>
          <p:nvPr>
            <p:custDataLst>
              <p:tags r:id="rId6"/>
            </p:custDataLst>
          </p:nvPr>
        </p:nvSpPr>
        <p:spPr>
          <a:xfrm>
            <a:off x="1093605" y="1858476"/>
            <a:ext cx="4279739" cy="400110"/>
          </a:xfrm>
          <a:prstGeom prst="rect">
            <a:avLst/>
          </a:prstGeom>
          <a:solidFill>
            <a:schemeClr val="accent3">
              <a:lumMod val="50000"/>
            </a:schemeClr>
          </a:solidFill>
          <a:ln>
            <a:noFill/>
          </a:ln>
        </p:spPr>
        <p:txBody>
          <a:bodyPr wrap="square">
            <a:spAutoFit/>
          </a:bodyPr>
          <a:lstStyle/>
          <a:p>
            <a:pPr>
              <a:buNone/>
            </a:pPr>
            <a:r>
              <a:rPr lang="zh-CN" altLang="en-US" sz="200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第五章 未成年人对犯罪的自我防范</a:t>
            </a:r>
          </a:p>
        </p:txBody>
      </p:sp>
      <p:pic>
        <p:nvPicPr>
          <p:cNvPr id="12" name="PA-图片 11"/>
          <p:cNvPicPr>
            <a:picLocks noChangeAspect="1"/>
          </p:cNvPicPr>
          <p:nvPr>
            <p:custDataLst>
              <p:tags r:id="rId7"/>
            </p:custDataLst>
          </p:nvPr>
        </p:nvPicPr>
        <p:blipFill>
          <a:blip r:embed="rId15" cstate="email">
            <a:extLst>
              <a:ext uri="{28A0092B-C50C-407E-A947-70E740481C1C}">
                <a14:useLocalDpi xmlns:a14="http://schemas.microsoft.com/office/drawing/2010/main"/>
              </a:ext>
            </a:extLst>
          </a:blip>
          <a:stretch>
            <a:fillRect/>
          </a:stretch>
        </p:blipFill>
        <p:spPr>
          <a:xfrm>
            <a:off x="7089140" y="3121025"/>
            <a:ext cx="4314190" cy="217678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800" decel="100000"/>
                                        <p:tgtEl>
                                          <p:spTgt spid="2"/>
                                        </p:tgtEl>
                                      </p:cBhvr>
                                    </p:animEffect>
                                    <p:anim calcmode="lin" valueType="num">
                                      <p:cBhvr>
                                        <p:cTn id="17" dur="800" decel="100000" fill="hold"/>
                                        <p:tgtEl>
                                          <p:spTgt spid="2"/>
                                        </p:tgtEl>
                                        <p:attrNameLst>
                                          <p:attrName>style.rotation</p:attrName>
                                        </p:attrNameLst>
                                      </p:cBhvr>
                                      <p:tavLst>
                                        <p:tav tm="0">
                                          <p:val>
                                            <p:fltVal val="-90"/>
                                          </p:val>
                                        </p:tav>
                                        <p:tav tm="100000">
                                          <p:val>
                                            <p:fltVal val="0"/>
                                          </p:val>
                                        </p:tav>
                                      </p:tavLst>
                                    </p:anim>
                                    <p:anim calcmode="lin" valueType="num">
                                      <p:cBhvr>
                                        <p:cTn id="18" dur="800" decel="100000" fill="hold"/>
                                        <p:tgtEl>
                                          <p:spTgt spid="2"/>
                                        </p:tgtEl>
                                        <p:attrNameLst>
                                          <p:attrName>ppt_x</p:attrName>
                                        </p:attrNameLst>
                                      </p:cBhvr>
                                      <p:tavLst>
                                        <p:tav tm="0">
                                          <p:val>
                                            <p:strVal val="#ppt_x+0.4"/>
                                          </p:val>
                                        </p:tav>
                                        <p:tav tm="100000">
                                          <p:val>
                                            <p:strVal val="#ppt_x-0.05"/>
                                          </p:val>
                                        </p:tav>
                                      </p:tavLst>
                                    </p:anim>
                                    <p:anim calcmode="lin" valueType="num">
                                      <p:cBhvr>
                                        <p:cTn id="19" dur="800" decel="100000" fill="hold"/>
                                        <p:tgtEl>
                                          <p:spTgt spid="2"/>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800" decel="100000"/>
                                        <p:tgtEl>
                                          <p:spTgt spid="3"/>
                                        </p:tgtEl>
                                      </p:cBhvr>
                                    </p:animEffect>
                                    <p:anim calcmode="lin" valueType="num">
                                      <p:cBhvr>
                                        <p:cTn id="26" dur="800" decel="100000" fill="hold"/>
                                        <p:tgtEl>
                                          <p:spTgt spid="3"/>
                                        </p:tgtEl>
                                        <p:attrNameLst>
                                          <p:attrName>style.rotation</p:attrName>
                                        </p:attrNameLst>
                                      </p:cBhvr>
                                      <p:tavLst>
                                        <p:tav tm="0">
                                          <p:val>
                                            <p:fltVal val="-90"/>
                                          </p:val>
                                        </p:tav>
                                        <p:tav tm="100000">
                                          <p:val>
                                            <p:fltVal val="0"/>
                                          </p:val>
                                        </p:tav>
                                      </p:tavLst>
                                    </p:anim>
                                    <p:anim calcmode="lin" valueType="num">
                                      <p:cBhvr>
                                        <p:cTn id="27" dur="800" decel="100000" fill="hold"/>
                                        <p:tgtEl>
                                          <p:spTgt spid="3"/>
                                        </p:tgtEl>
                                        <p:attrNameLst>
                                          <p:attrName>ppt_x</p:attrName>
                                        </p:attrNameLst>
                                      </p:cBhvr>
                                      <p:tavLst>
                                        <p:tav tm="0">
                                          <p:val>
                                            <p:strVal val="#ppt_x+0.4"/>
                                          </p:val>
                                        </p:tav>
                                        <p:tav tm="100000">
                                          <p:val>
                                            <p:strVal val="#ppt_x-0.05"/>
                                          </p:val>
                                        </p:tav>
                                      </p:tavLst>
                                    </p:anim>
                                    <p:anim calcmode="lin" valueType="num">
                                      <p:cBhvr>
                                        <p:cTn id="28" dur="800" decel="100000" fill="hold"/>
                                        <p:tgtEl>
                                          <p:spTgt spid="3"/>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800" decel="100000"/>
                                        <p:tgtEl>
                                          <p:spTgt spid="6"/>
                                        </p:tgtEl>
                                      </p:cBhvr>
                                    </p:animEffect>
                                    <p:anim calcmode="lin" valueType="num">
                                      <p:cBhvr>
                                        <p:cTn id="35" dur="800" decel="100000" fill="hold"/>
                                        <p:tgtEl>
                                          <p:spTgt spid="6"/>
                                        </p:tgtEl>
                                        <p:attrNameLst>
                                          <p:attrName>style.rotation</p:attrName>
                                        </p:attrNameLst>
                                      </p:cBhvr>
                                      <p:tavLst>
                                        <p:tav tm="0">
                                          <p:val>
                                            <p:fltVal val="-90"/>
                                          </p:val>
                                        </p:tav>
                                        <p:tav tm="100000">
                                          <p:val>
                                            <p:fltVal val="0"/>
                                          </p:val>
                                        </p:tav>
                                      </p:tavLst>
                                    </p:anim>
                                    <p:anim calcmode="lin" valueType="num">
                                      <p:cBhvr>
                                        <p:cTn id="36" dur="800" decel="100000" fill="hold"/>
                                        <p:tgtEl>
                                          <p:spTgt spid="6"/>
                                        </p:tgtEl>
                                        <p:attrNameLst>
                                          <p:attrName>ppt_x</p:attrName>
                                        </p:attrNameLst>
                                      </p:cBhvr>
                                      <p:tavLst>
                                        <p:tav tm="0">
                                          <p:val>
                                            <p:strVal val="#ppt_x+0.4"/>
                                          </p:val>
                                        </p:tav>
                                        <p:tav tm="100000">
                                          <p:val>
                                            <p:strVal val="#ppt_x-0.05"/>
                                          </p:val>
                                        </p:tav>
                                      </p:tavLst>
                                    </p:anim>
                                    <p:anim calcmode="lin" valueType="num">
                                      <p:cBhvr>
                                        <p:cTn id="37" dur="800" decel="100000" fill="hold"/>
                                        <p:tgtEl>
                                          <p:spTgt spid="6"/>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800" decel="100000"/>
                                        <p:tgtEl>
                                          <p:spTgt spid="10"/>
                                        </p:tgtEl>
                                      </p:cBhvr>
                                    </p:animEffect>
                                    <p:anim calcmode="lin" valueType="num">
                                      <p:cBhvr>
                                        <p:cTn id="44" dur="800" decel="100000" fill="hold"/>
                                        <p:tgtEl>
                                          <p:spTgt spid="10"/>
                                        </p:tgtEl>
                                        <p:attrNameLst>
                                          <p:attrName>style.rotation</p:attrName>
                                        </p:attrNameLst>
                                      </p:cBhvr>
                                      <p:tavLst>
                                        <p:tav tm="0">
                                          <p:val>
                                            <p:fltVal val="-90"/>
                                          </p:val>
                                        </p:tav>
                                        <p:tav tm="100000">
                                          <p:val>
                                            <p:fltVal val="0"/>
                                          </p:val>
                                        </p:tav>
                                      </p:tavLst>
                                    </p:anim>
                                    <p:anim calcmode="lin" valueType="num">
                                      <p:cBhvr>
                                        <p:cTn id="45" dur="800" decel="100000" fill="hold"/>
                                        <p:tgtEl>
                                          <p:spTgt spid="10"/>
                                        </p:tgtEl>
                                        <p:attrNameLst>
                                          <p:attrName>ppt_x</p:attrName>
                                        </p:attrNameLst>
                                      </p:cBhvr>
                                      <p:tavLst>
                                        <p:tav tm="0">
                                          <p:val>
                                            <p:strVal val="#ppt_x+0.4"/>
                                          </p:val>
                                        </p:tav>
                                        <p:tav tm="100000">
                                          <p:val>
                                            <p:strVal val="#ppt_x-0.05"/>
                                          </p:val>
                                        </p:tav>
                                      </p:tavLst>
                                    </p:anim>
                                    <p:anim calcmode="lin" valueType="num">
                                      <p:cBhvr>
                                        <p:cTn id="46" dur="800" decel="100000" fill="hold"/>
                                        <p:tgtEl>
                                          <p:spTgt spid="10"/>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49" fill="hold" nodeType="afterGroup">
                            <p:stCondLst>
                              <p:cond delay="5000"/>
                            </p:stCondLst>
                            <p:childTnLst>
                              <p:par>
                                <p:cTn id="50" presetID="30" presetClass="entr" presetSubtype="0" fill="hold" nodeType="after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800" decel="100000"/>
                                        <p:tgtEl>
                                          <p:spTgt spid="12"/>
                                        </p:tgtEl>
                                      </p:cBhvr>
                                    </p:animEffect>
                                    <p:anim calcmode="lin" valueType="num">
                                      <p:cBhvr>
                                        <p:cTn id="53" dur="800" decel="100000" fill="hold"/>
                                        <p:tgtEl>
                                          <p:spTgt spid="12"/>
                                        </p:tgtEl>
                                        <p:attrNameLst>
                                          <p:attrName>style.rotation</p:attrName>
                                        </p:attrNameLst>
                                      </p:cBhvr>
                                      <p:tavLst>
                                        <p:tav tm="0">
                                          <p:val>
                                            <p:fltVal val="-90"/>
                                          </p:val>
                                        </p:tav>
                                        <p:tav tm="100000">
                                          <p:val>
                                            <p:fltVal val="0"/>
                                          </p:val>
                                        </p:tav>
                                      </p:tavLst>
                                    </p:anim>
                                    <p:anim calcmode="lin" valueType="num">
                                      <p:cBhvr>
                                        <p:cTn id="54" dur="800" decel="100000" fill="hold"/>
                                        <p:tgtEl>
                                          <p:spTgt spid="12"/>
                                        </p:tgtEl>
                                        <p:attrNameLst>
                                          <p:attrName>ppt_x</p:attrName>
                                        </p:attrNameLst>
                                      </p:cBhvr>
                                      <p:tavLst>
                                        <p:tav tm="0">
                                          <p:val>
                                            <p:strVal val="#ppt_x+0.4"/>
                                          </p:val>
                                        </p:tav>
                                        <p:tav tm="100000">
                                          <p:val>
                                            <p:strVal val="#ppt_x-0.05"/>
                                          </p:val>
                                        </p:tav>
                                      </p:tavLst>
                                    </p:anim>
                                    <p:anim calcmode="lin" valueType="num">
                                      <p:cBhvr>
                                        <p:cTn id="55" dur="800" decel="100000" fill="hold"/>
                                        <p:tgtEl>
                                          <p:spTgt spid="12"/>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5" name="PA-组合 4"/>
          <p:cNvGrpSpPr/>
          <p:nvPr>
            <p:custDataLst>
              <p:tags r:id="rId2"/>
            </p:custDataLst>
          </p:nvPr>
        </p:nvGrpSpPr>
        <p:grpSpPr>
          <a:xfrm>
            <a:off x="402336" y="1320660"/>
            <a:ext cx="11356848" cy="5136444"/>
            <a:chOff x="402336" y="419989"/>
            <a:chExt cx="11356848" cy="5980811"/>
          </a:xfrm>
        </p:grpSpPr>
        <p:pic>
          <p:nvPicPr>
            <p:cNvPr id="6" name="PA-图片 5"/>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tretch>
              <a:fillRect/>
            </a:stretch>
          </p:blipFill>
          <p:spPr>
            <a:xfrm>
              <a:off x="402336" y="419989"/>
              <a:ext cx="11356848" cy="5980811"/>
            </a:xfrm>
            <a:prstGeom prst="rect">
              <a:avLst/>
            </a:prstGeom>
          </p:spPr>
        </p:pic>
        <p:pic>
          <p:nvPicPr>
            <p:cNvPr id="7" name="PA-图片 6"/>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a:off x="707136" y="732026"/>
              <a:ext cx="10777728" cy="5393948"/>
            </a:xfrm>
            <a:prstGeom prst="rect">
              <a:avLst/>
            </a:prstGeom>
          </p:spPr>
        </p:pic>
      </p:grpSp>
      <p:cxnSp>
        <p:nvCxnSpPr>
          <p:cNvPr id="2" name="PA-直接连接符 1"/>
          <p:cNvCxnSpPr/>
          <p:nvPr>
            <p:custDataLst>
              <p:tags r:id="rId3"/>
            </p:custDataLst>
          </p:nvPr>
        </p:nvCxnSpPr>
        <p:spPr>
          <a:xfrm>
            <a:off x="1493877" y="3041296"/>
            <a:ext cx="855784" cy="0"/>
          </a:xfrm>
          <a:prstGeom prst="line">
            <a:avLst/>
          </a:prstGeom>
          <a:ln w="57150" cap="rnd">
            <a:solidFill>
              <a:schemeClr val="accent3">
                <a:lumMod val="50000"/>
              </a:schemeClr>
            </a:solidFill>
            <a:round/>
          </a:ln>
        </p:spPr>
        <p:style>
          <a:lnRef idx="1">
            <a:schemeClr val="accent1"/>
          </a:lnRef>
          <a:fillRef idx="0">
            <a:schemeClr val="accent1"/>
          </a:fillRef>
          <a:effectRef idx="0">
            <a:schemeClr val="accent1"/>
          </a:effectRef>
          <a:fontRef idx="minor">
            <a:schemeClr val="tx1"/>
          </a:fontRef>
        </p:style>
      </p:cxnSp>
      <p:grpSp>
        <p:nvGrpSpPr>
          <p:cNvPr id="9" name="PA-组合 8"/>
          <p:cNvGrpSpPr/>
          <p:nvPr>
            <p:custDataLst>
              <p:tags r:id="rId4"/>
            </p:custDataLst>
          </p:nvPr>
        </p:nvGrpSpPr>
        <p:grpSpPr>
          <a:xfrm>
            <a:off x="1370052" y="3251525"/>
            <a:ext cx="5331690" cy="1925287"/>
            <a:chOff x="2755900" y="366923"/>
            <a:chExt cx="5331690" cy="1925287"/>
          </a:xfrm>
        </p:grpSpPr>
        <p:sp>
          <p:nvSpPr>
            <p:cNvPr id="10" name="PA-文本框 9"/>
            <p:cNvSpPr txBox="1"/>
            <p:nvPr>
              <p:custDataLst>
                <p:tags r:id="rId7"/>
              </p:custDataLst>
            </p:nvPr>
          </p:nvSpPr>
          <p:spPr>
            <a:xfrm>
              <a:off x="2755900" y="366923"/>
              <a:ext cx="4653280" cy="768350"/>
            </a:xfrm>
            <a:prstGeom prst="rect">
              <a:avLst/>
            </a:prstGeom>
            <a:noFill/>
          </p:spPr>
          <p:txBody>
            <a:bodyPr wrap="none" rtlCol="0">
              <a:spAutoFit/>
              <a:scene3d>
                <a:camera prst="orthographicFront"/>
                <a:lightRig rig="threePt" dir="t"/>
              </a:scene3d>
              <a:sp3d contourW="12700"/>
            </a:bodyPr>
            <a:lstStyle/>
            <a:p>
              <a:pPr algn="l" defTabSz="508000" eaLnBrk="0"/>
              <a:r>
                <a:rPr lang="zh-CN" altLang="en-US" sz="4400" dirty="0">
                  <a:solidFill>
                    <a:schemeClr val="tx1">
                      <a:lumMod val="85000"/>
                      <a:lumOff val="15000"/>
                    </a:schemeClr>
                  </a:solidFill>
                  <a:latin typeface="汉仪菱心体简" panose="02010400000101010101" pitchFamily="2" charset="-122"/>
                  <a:ea typeface="汉仪菱心体简" panose="02010400000101010101" pitchFamily="2" charset="-122"/>
                  <a:cs typeface="+mn-ea"/>
                  <a:sym typeface="微软雅黑" panose="020B0503020204020204" pitchFamily="34" charset="-122"/>
                </a:rPr>
                <a:t>治安管理处罚条例</a:t>
              </a:r>
            </a:p>
          </p:txBody>
        </p:sp>
        <p:sp>
          <p:nvSpPr>
            <p:cNvPr id="11" name="PA-文本框 10"/>
            <p:cNvSpPr txBox="1"/>
            <p:nvPr>
              <p:custDataLst>
                <p:tags r:id="rId8"/>
              </p:custDataLst>
            </p:nvPr>
          </p:nvSpPr>
          <p:spPr>
            <a:xfrm>
              <a:off x="2755900" y="1147601"/>
              <a:ext cx="5331690" cy="1144609"/>
            </a:xfrm>
            <a:prstGeom prst="rect">
              <a:avLst/>
            </a:prstGeom>
            <a:noFill/>
          </p:spPr>
          <p:txBody>
            <a:bodyPr wrap="square" rtlCol="0">
              <a:spAutoFit/>
              <a:scene3d>
                <a:camera prst="orthographicFront"/>
                <a:lightRig rig="threePt" dir="t"/>
              </a:scene3d>
              <a:sp3d contourW="12700"/>
            </a:bodyPr>
            <a:lstStyle/>
            <a:p>
              <a:pPr lvl="0">
                <a:lnSpc>
                  <a:spcPct val="200000"/>
                </a:lnSpc>
                <a:defRPr/>
              </a:pPr>
              <a:r>
                <a:rPr kumimoji="0" lang="en-US" altLang="zh-CN" sz="1200" b="0" i="0" u="none" strike="noStrike" kern="1200" cap="none" spc="0" normalizeH="0" baseline="0" noProof="0" dirty="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ea"/>
                  <a:sym typeface="+mn-lt"/>
                </a:rPr>
                <a:t>presentation and make it into a film to wider </a:t>
              </a:r>
              <a:r>
                <a:rPr lang="en-US" altLang="zh-CN" sz="1200" dirty="0" err="1">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fielpresentation</a:t>
              </a: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and make it into a film to wider </a:t>
              </a:r>
              <a:r>
                <a:rPr lang="en-US" altLang="zh-CN" sz="1200" dirty="0" err="1">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fieldpresentation</a:t>
              </a: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and make it into a film to wider field</a:t>
              </a:r>
            </a:p>
          </p:txBody>
        </p:sp>
      </p:grpSp>
      <p:sp>
        <p:nvSpPr>
          <p:cNvPr id="13" name="PA-文本框 12"/>
          <p:cNvSpPr txBox="1"/>
          <p:nvPr>
            <p:custDataLst>
              <p:tags r:id="rId5"/>
            </p:custDataLst>
          </p:nvPr>
        </p:nvSpPr>
        <p:spPr>
          <a:xfrm>
            <a:off x="1370052" y="2136918"/>
            <a:ext cx="3504687" cy="768350"/>
          </a:xfrm>
          <a:prstGeom prst="rect">
            <a:avLst/>
          </a:prstGeom>
          <a:noFill/>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rPr>
              <a:t>PART </a:t>
            </a:r>
            <a:r>
              <a:rPr lang="en-US" altLang="zh-CN" sz="4400">
                <a:solidFill>
                  <a:prstClr val="black">
                    <a:lumMod val="85000"/>
                    <a:lumOff val="15000"/>
                  </a:prstClr>
                </a:solidFill>
                <a:latin typeface="微软雅黑" panose="020B0503020204020204" pitchFamily="34" charset="-122"/>
                <a:ea typeface="微软雅黑" panose="020B0503020204020204" pitchFamily="34" charset="-122"/>
                <a:cs typeface="+mn-ea"/>
                <a:sym typeface="+mn-lt"/>
              </a:rPr>
              <a:t>02</a:t>
            </a:r>
            <a:endParaRPr kumimoji="0" lang="zh-CN" altLang="en-US" sz="4400" i="0" u="none" strike="noStrike" kern="1200" cap="none" spc="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mn-ea"/>
              <a:sym typeface="+mn-lt"/>
            </a:endParaRPr>
          </a:p>
        </p:txBody>
      </p:sp>
      <p:pic>
        <p:nvPicPr>
          <p:cNvPr id="4" name="PA-图片 3"/>
          <p:cNvPicPr>
            <a:picLocks noChangeAspect="1"/>
          </p:cNvPicPr>
          <p:nvPr>
            <p:custDataLst>
              <p:tags r:id="rId6"/>
            </p:custDataLst>
          </p:nvPr>
        </p:nvPicPr>
        <p:blipFill>
          <a:blip r:embed="rId16" cstate="email">
            <a:extLst>
              <a:ext uri="{28A0092B-C50C-407E-A947-70E740481C1C}">
                <a14:useLocalDpi xmlns:a14="http://schemas.microsoft.com/office/drawing/2010/main"/>
              </a:ext>
            </a:extLst>
          </a:blip>
          <a:stretch>
            <a:fillRect/>
          </a:stretch>
        </p:blipFill>
        <p:spPr>
          <a:xfrm>
            <a:off x="5912485" y="478790"/>
            <a:ext cx="5742305" cy="5742305"/>
          </a:xfrm>
          <a:prstGeom prst="rect">
            <a:avLst/>
          </a:prstGeom>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Motion origin="layout" path="M -1.035096 0 L 0 0 E" pathEditMode="relative" ptsTypes="">
                                      <p:cBhvr>
                                        <p:cTn id="16" dur="1000" fill="hold">
                                          <p:stCondLst>
                                            <p:cond delay="0"/>
                                          </p:stCondLst>
                                        </p:cTn>
                                        <p:tgtEl>
                                          <p:spTgt spid="2"/>
                                        </p:tgtEl>
                                        <p:attrNameLst>
                                          <p:attrName>ppt_x</p:attrName>
                                          <p:attrName>ppt_y</p:attrName>
                                        </p:attrNameLst>
                                      </p:cBhvr>
                                    </p:animMotion>
                                  </p:childTnLst>
                                </p:cTn>
                              </p:par>
                            </p:childTnLst>
                          </p:cTn>
                        </p:par>
                        <p:par>
                          <p:cTn id="17" fill="hold" nodeType="afterGroup">
                            <p:stCondLst>
                              <p:cond delay="2000"/>
                            </p:stCondLst>
                            <p:childTnLst>
                              <p:par>
                                <p:cTn id="18" presetID="30"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800" decel="100000"/>
                                        <p:tgtEl>
                                          <p:spTgt spid="9"/>
                                        </p:tgtEl>
                                      </p:cBhvr>
                                    </p:animEffect>
                                    <p:anim calcmode="lin" valueType="num">
                                      <p:cBhvr>
                                        <p:cTn id="21" dur="800" decel="100000" fill="hold"/>
                                        <p:tgtEl>
                                          <p:spTgt spid="9"/>
                                        </p:tgtEl>
                                        <p:attrNameLst>
                                          <p:attrName>style.rotation</p:attrName>
                                        </p:attrNameLst>
                                      </p:cBhvr>
                                      <p:tavLst>
                                        <p:tav tm="0">
                                          <p:val>
                                            <p:fltVal val="-90"/>
                                          </p:val>
                                        </p:tav>
                                        <p:tav tm="100000">
                                          <p:val>
                                            <p:fltVal val="0"/>
                                          </p:val>
                                        </p:tav>
                                      </p:tavLst>
                                    </p:anim>
                                    <p:anim calcmode="lin" valueType="num">
                                      <p:cBhvr>
                                        <p:cTn id="22" dur="800" decel="100000" fill="hold"/>
                                        <p:tgtEl>
                                          <p:spTgt spid="9"/>
                                        </p:tgtEl>
                                        <p:attrNameLst>
                                          <p:attrName>ppt_x</p:attrName>
                                        </p:attrNameLst>
                                      </p:cBhvr>
                                      <p:tavLst>
                                        <p:tav tm="0">
                                          <p:val>
                                            <p:strVal val="#ppt_x+0.4"/>
                                          </p:val>
                                        </p:tav>
                                        <p:tav tm="100000">
                                          <p:val>
                                            <p:strVal val="#ppt_x-0.05"/>
                                          </p:val>
                                        </p:tav>
                                      </p:tavLst>
                                    </p:anim>
                                    <p:anim calcmode="lin" valueType="num">
                                      <p:cBhvr>
                                        <p:cTn id="23" dur="800" decel="100000" fill="hold"/>
                                        <p:tgtEl>
                                          <p:spTgt spid="9"/>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26" fill="hold" nodeType="afterGroup">
                            <p:stCondLst>
                              <p:cond delay="3000"/>
                            </p:stCondLst>
                            <p:childTnLst>
                              <p:par>
                                <p:cTn id="27" presetID="30"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800" decel="100000"/>
                                        <p:tgtEl>
                                          <p:spTgt spid="13"/>
                                        </p:tgtEl>
                                      </p:cBhvr>
                                    </p:animEffect>
                                    <p:anim calcmode="lin" valueType="num">
                                      <p:cBhvr>
                                        <p:cTn id="30" dur="800" decel="100000" fill="hold"/>
                                        <p:tgtEl>
                                          <p:spTgt spid="13"/>
                                        </p:tgtEl>
                                        <p:attrNameLst>
                                          <p:attrName>style.rotation</p:attrName>
                                        </p:attrNameLst>
                                      </p:cBhvr>
                                      <p:tavLst>
                                        <p:tav tm="0">
                                          <p:val>
                                            <p:fltVal val="-90"/>
                                          </p:val>
                                        </p:tav>
                                        <p:tav tm="100000">
                                          <p:val>
                                            <p:fltVal val="0"/>
                                          </p:val>
                                        </p:tav>
                                      </p:tavLst>
                                    </p:anim>
                                    <p:anim calcmode="lin" valueType="num">
                                      <p:cBhvr>
                                        <p:cTn id="31" dur="800" decel="100000" fill="hold"/>
                                        <p:tgtEl>
                                          <p:spTgt spid="13"/>
                                        </p:tgtEl>
                                        <p:attrNameLst>
                                          <p:attrName>ppt_x</p:attrName>
                                        </p:attrNameLst>
                                      </p:cBhvr>
                                      <p:tavLst>
                                        <p:tav tm="0">
                                          <p:val>
                                            <p:strVal val="#ppt_x+0.4"/>
                                          </p:val>
                                        </p:tav>
                                        <p:tav tm="100000">
                                          <p:val>
                                            <p:strVal val="#ppt_x-0.05"/>
                                          </p:val>
                                        </p:tav>
                                      </p:tavLst>
                                    </p:anim>
                                    <p:anim calcmode="lin" valueType="num">
                                      <p:cBhvr>
                                        <p:cTn id="32" dur="800" decel="100000" fill="hold"/>
                                        <p:tgtEl>
                                          <p:spTgt spid="13"/>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par>
                          <p:cTn id="35" fill="hold" nodeType="afterGroup">
                            <p:stCondLst>
                              <p:cond delay="4000"/>
                            </p:stCondLst>
                            <p:childTnLst>
                              <p:par>
                                <p:cTn id="36" presetID="30" presetClass="entr" presetSubtype="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800" decel="100000"/>
                                        <p:tgtEl>
                                          <p:spTgt spid="4"/>
                                        </p:tgtEl>
                                      </p:cBhvr>
                                    </p:animEffect>
                                    <p:anim calcmode="lin" valueType="num">
                                      <p:cBhvr>
                                        <p:cTn id="39" dur="800" decel="100000" fill="hold"/>
                                        <p:tgtEl>
                                          <p:spTgt spid="4"/>
                                        </p:tgtEl>
                                        <p:attrNameLst>
                                          <p:attrName>style.rotation</p:attrName>
                                        </p:attrNameLst>
                                      </p:cBhvr>
                                      <p:tavLst>
                                        <p:tav tm="0">
                                          <p:val>
                                            <p:fltVal val="-90"/>
                                          </p:val>
                                        </p:tav>
                                        <p:tav tm="100000">
                                          <p:val>
                                            <p:fltVal val="0"/>
                                          </p:val>
                                        </p:tav>
                                      </p:tavLst>
                                    </p:anim>
                                    <p:anim calcmode="lin" valueType="num">
                                      <p:cBhvr>
                                        <p:cTn id="40" dur="800" decel="100000" fill="hold"/>
                                        <p:tgtEl>
                                          <p:spTgt spid="4"/>
                                        </p:tgtEl>
                                        <p:attrNameLst>
                                          <p:attrName>ppt_x</p:attrName>
                                        </p:attrNameLst>
                                      </p:cBhvr>
                                      <p:tavLst>
                                        <p:tav tm="0">
                                          <p:val>
                                            <p:strVal val="#ppt_x+0.4"/>
                                          </p:val>
                                        </p:tav>
                                        <p:tav tm="100000">
                                          <p:val>
                                            <p:strVal val="#ppt_x-0.05"/>
                                          </p:val>
                                        </p:tav>
                                      </p:tavLst>
                                    </p:anim>
                                    <p:anim calcmode="lin" valueType="num">
                                      <p:cBhvr>
                                        <p:cTn id="41" dur="800" decel="100000" fill="hold"/>
                                        <p:tgtEl>
                                          <p:spTgt spid="4"/>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ZDAwZDE4NGNkZTQ3MmU5MTQ4ZjU5YTJmMzRlMmQxODcifQ=="/>
  <p:tag name="KSO_WPP_MARK_KEY" val="c9a45bae-31f0-4a79-97a5-5d4d9f93841b"/>
  <p:tag name="RESOURCELIBID_PRE" val="308830"/>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PA" val="v5.2.11"/>
</p:tagLst>
</file>

<file path=ppt/tags/tag101.xml><?xml version="1.0" encoding="utf-8"?>
<p:tagLst xmlns:a="http://schemas.openxmlformats.org/drawingml/2006/main" xmlns:r="http://schemas.openxmlformats.org/officeDocument/2006/relationships" xmlns:p="http://schemas.openxmlformats.org/presentationml/2006/main">
  <p:tag name="PA" val="v5.2.11"/>
</p:tagLst>
</file>

<file path=ppt/tags/tag102.xml><?xml version="1.0" encoding="utf-8"?>
<p:tagLst xmlns:a="http://schemas.openxmlformats.org/drawingml/2006/main" xmlns:r="http://schemas.openxmlformats.org/officeDocument/2006/relationships" xmlns:p="http://schemas.openxmlformats.org/presentationml/2006/main">
  <p:tag name="PA" val="v5.2.11"/>
</p:tagLst>
</file>

<file path=ppt/tags/tag103.xml><?xml version="1.0" encoding="utf-8"?>
<p:tagLst xmlns:a="http://schemas.openxmlformats.org/drawingml/2006/main" xmlns:r="http://schemas.openxmlformats.org/officeDocument/2006/relationships" xmlns:p="http://schemas.openxmlformats.org/presentationml/2006/main">
  <p:tag name="PA" val="v5.2.11"/>
</p:tagLst>
</file>

<file path=ppt/tags/tag10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LINKREPLACED" val="True"/>
  <p:tag name="RESOURCELIBID_LIB" val="308830"/>
  <p:tag name="WHOLEPAGETYPE" val="Page_Head"/>
</p:tagLst>
</file>

<file path=ppt/tags/tag105.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06.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42901491"/>
  <p:tag name="PA" val="v5.2.11"/>
  <p:tag name="RESOURCEID" val="637696212742951494"/>
  <p:tag name="SCANEADDTIONSP" val="false"/>
  <p:tag name="SCENEID" val="Unkown"/>
  <p:tag name="SCENELINKIDS" val="3|9|10|11"/>
  <p:tag name="SCENESHAPENAME" val="幻影图形"/>
  <p:tag name="SCENESHAPESUBTYPE" val="ScenePicShape"/>
  <p:tag name="SCENESHAPETYPE" val="SceneShape"/>
  <p:tag name="SHADOWSRC" val="true"/>
  <p:tag name="WHOLESPTYPE" val="Shape_Title"/>
</p:tagLst>
</file>

<file path=ppt/tags/tag10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08.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09.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42901491"/>
  <p:tag name="PA" val="v5.2.11"/>
  <p:tag name="RESOURCEID" val="637696212742951494"/>
  <p:tag name="SCANEADDTIONSP" val="true"/>
  <p:tag name="SCENEID" val="Unkown"/>
  <p:tag name="SCENELINKIDS" val="3|9|10|11"/>
  <p:tag name="SCENESHAPENAME" val="幻影图形"/>
  <p:tag name="SCENESHAPESUBTYPE" val="ScenePicShape"/>
  <p:tag name="SCENESHAPETYPE" val="SceneShape"/>
  <p:tag name="WHOLESPTYPE" val="Shape_Title"/>
</p:tagLst>
</file>

<file path=ppt/tags/tag111.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42901491"/>
  <p:tag name="PA" val="v5.2.11"/>
  <p:tag name="RESOURCEID" val="637696212742951494"/>
  <p:tag name="SCANEADDTIONSP" val="true"/>
  <p:tag name="SCENEID" val="Unkown"/>
  <p:tag name="SCENELINKIDS" val="3|9|10|11"/>
  <p:tag name="SCENESHAPENAME" val="幻影图形"/>
  <p:tag name="SCENESHAPESUBTYPE" val="ScenePicShape"/>
  <p:tag name="SCENESHAPETYPE" val="SceneShape"/>
  <p:tag name="WHOLESPTYPE" val="Shape_Title"/>
</p:tagLst>
</file>

<file path=ppt/tags/tag112.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42901491"/>
  <p:tag name="PA" val="v5.2.11"/>
  <p:tag name="RESOURCEID" val="637696212742951494"/>
  <p:tag name="SCANEADDTIONSP" val="true"/>
  <p:tag name="SCENEID" val="Unkown"/>
  <p:tag name="SCENELINKIDS" val="3|9|10|11"/>
  <p:tag name="SCENESHAPENAME" val="幻影图形"/>
  <p:tag name="SCENESHAPESUBTYPE" val="ScenePicShape"/>
  <p:tag name="SCENESHAPETYPE" val="SceneShape"/>
  <p:tag name="WHOLESPTYPE" val="Shape_Title"/>
</p:tagLst>
</file>

<file path=ppt/tags/tag113.xml><?xml version="1.0" encoding="utf-8"?>
<p:tagLst xmlns:a="http://schemas.openxmlformats.org/drawingml/2006/main" xmlns:r="http://schemas.openxmlformats.org/officeDocument/2006/relationships" xmlns:p="http://schemas.openxmlformats.org/presentationml/2006/main">
  <p:tag name="PA" val="v5.2.11"/>
</p:tagLst>
</file>

<file path=ppt/tags/tag114.xml><?xml version="1.0" encoding="utf-8"?>
<p:tagLst xmlns:a="http://schemas.openxmlformats.org/drawingml/2006/main" xmlns:r="http://schemas.openxmlformats.org/officeDocument/2006/relationships" xmlns:p="http://schemas.openxmlformats.org/presentationml/2006/main">
  <p:tag name="PA" val="v5.2.11"/>
</p:tagLst>
</file>

<file path=ppt/tags/tag115.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116.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1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18.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19.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PA" val="v5.2.11"/>
</p:tagLst>
</file>

<file path=ppt/tags/tag121.xml><?xml version="1.0" encoding="utf-8"?>
<p:tagLst xmlns:a="http://schemas.openxmlformats.org/drawingml/2006/main" xmlns:r="http://schemas.openxmlformats.org/officeDocument/2006/relationships" xmlns:p="http://schemas.openxmlformats.org/presentationml/2006/main">
  <p:tag name="PA" val="v5.2.11"/>
</p:tagLst>
</file>

<file path=ppt/tags/tag122.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123.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24.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25.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26.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127.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28.xml><?xml version="1.0" encoding="utf-8"?>
<p:tagLst xmlns:a="http://schemas.openxmlformats.org/drawingml/2006/main" xmlns:r="http://schemas.openxmlformats.org/officeDocument/2006/relationships" xmlns:p="http://schemas.openxmlformats.org/presentationml/2006/main">
  <p:tag name="PA" val="v5.2.11"/>
</p:tagLst>
</file>

<file path=ppt/tags/tag129.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13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32.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33.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34.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35.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36.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37.xml><?xml version="1.0" encoding="utf-8"?>
<p:tagLst xmlns:a="http://schemas.openxmlformats.org/drawingml/2006/main" xmlns:r="http://schemas.openxmlformats.org/officeDocument/2006/relationships" xmlns:p="http://schemas.openxmlformats.org/presentationml/2006/main">
  <p:tag name="PA" val="v5.2.11"/>
</p:tagLst>
</file>

<file path=ppt/tags/tag138.xml><?xml version="1.0" encoding="utf-8"?>
<p:tagLst xmlns:a="http://schemas.openxmlformats.org/drawingml/2006/main" xmlns:r="http://schemas.openxmlformats.org/officeDocument/2006/relationships" xmlns:p="http://schemas.openxmlformats.org/presentationml/2006/main">
  <p:tag name="PA" val="v5.2.11"/>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Head"/>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41.xml><?xml version="1.0" encoding="utf-8"?>
<p:tagLst xmlns:a="http://schemas.openxmlformats.org/drawingml/2006/main" xmlns:r="http://schemas.openxmlformats.org/officeDocument/2006/relationships" xmlns:p="http://schemas.openxmlformats.org/presentationml/2006/main">
  <p:tag name="PA" val="v5.2.11"/>
  <p:tag name="WHOLESPTYPE" val="Shape_Line"/>
</p:tagLst>
</file>

<file path=ppt/tags/tag142.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43.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144.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45.xml><?xml version="1.0" encoding="utf-8"?>
<p:tagLst xmlns:a="http://schemas.openxmlformats.org/drawingml/2006/main" xmlns:r="http://schemas.openxmlformats.org/officeDocument/2006/relationships" xmlns:p="http://schemas.openxmlformats.org/presentationml/2006/main">
  <p:tag name="PA" val="v5.2.11"/>
</p:tagLst>
</file>

<file path=ppt/tags/tag146.xml><?xml version="1.0" encoding="utf-8"?>
<p:tagLst xmlns:a="http://schemas.openxmlformats.org/drawingml/2006/main" xmlns:r="http://schemas.openxmlformats.org/officeDocument/2006/relationships" xmlns:p="http://schemas.openxmlformats.org/presentationml/2006/main">
  <p:tag name="PA" val="v5.2.11"/>
</p:tagLst>
</file>

<file path=ppt/tags/tag147.xml><?xml version="1.0" encoding="utf-8"?>
<p:tagLst xmlns:a="http://schemas.openxmlformats.org/drawingml/2006/main" xmlns:r="http://schemas.openxmlformats.org/officeDocument/2006/relationships" xmlns:p="http://schemas.openxmlformats.org/presentationml/2006/main">
  <p:tag name="PA" val="v5.2.11"/>
</p:tagLst>
</file>

<file path=ppt/tags/tag148.xml><?xml version="1.0" encoding="utf-8"?>
<p:tagLst xmlns:a="http://schemas.openxmlformats.org/drawingml/2006/main" xmlns:r="http://schemas.openxmlformats.org/officeDocument/2006/relationships" xmlns:p="http://schemas.openxmlformats.org/presentationml/2006/main">
  <p:tag name="PA" val="v5.2.11"/>
</p:tagLst>
</file>

<file path=ppt/tags/tag149.xml><?xml version="1.0" encoding="utf-8"?>
<p:tagLst xmlns:a="http://schemas.openxmlformats.org/drawingml/2006/main" xmlns:r="http://schemas.openxmlformats.org/officeDocument/2006/relationships" xmlns:p="http://schemas.openxmlformats.org/presentationml/2006/main">
  <p:tag name="LINKREPLACED" val="True"/>
  <p:tag name="RESOURCELIBID_LIB" val="308830"/>
  <p:tag name="WHOLEPAGETYPE" val="Page_Head"/>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5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52.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53.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70723082"/>
  <p:tag name="PA" val="v5.2.11"/>
  <p:tag name="RESOURCEID" val="637696212770743083"/>
  <p:tag name="SCANEADDTIONSP" val="false"/>
  <p:tag name="SCENEID" val="Unkown"/>
  <p:tag name="SCENELINKIDS" val="9|12|13|14"/>
  <p:tag name="SCENESHAPENAME" val="幻影图形"/>
  <p:tag name="SCENESHAPESUBTYPE" val="ScenePicShape"/>
  <p:tag name="SCENESHAPETYPE" val="SceneShape"/>
  <p:tag name="SHADOWSRC" val="true"/>
  <p:tag name="WHOLESPTYPE" val="Shape_Title"/>
</p:tagLst>
</file>

<file path=ppt/tags/tag154.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55.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70723082"/>
  <p:tag name="PA" val="v5.2.11"/>
  <p:tag name="RESOURCEID" val="637696212770743083"/>
  <p:tag name="SCANEADDTIONSP" val="true"/>
  <p:tag name="SCENEID" val="Unkown"/>
  <p:tag name="SCENELINKIDS" val="9|12|13|14"/>
  <p:tag name="SCENESHAPENAME" val="幻影图形"/>
  <p:tag name="SCENESHAPESUBTYPE" val="ScenePicShape"/>
  <p:tag name="SCENESHAPETYPE" val="SceneShape"/>
  <p:tag name="WHOLESPTYPE" val="Shape_Title"/>
</p:tagLst>
</file>

<file path=ppt/tags/tag156.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70723082"/>
  <p:tag name="PA" val="v5.2.11"/>
  <p:tag name="RESOURCEID" val="637696212770743083"/>
  <p:tag name="SCANEADDTIONSP" val="true"/>
  <p:tag name="SCENEID" val="Unkown"/>
  <p:tag name="SCENELINKIDS" val="9|12|13|14"/>
  <p:tag name="SCENESHAPENAME" val="幻影图形"/>
  <p:tag name="SCENESHAPESUBTYPE" val="ScenePicShape"/>
  <p:tag name="SCENESHAPETYPE" val="SceneShape"/>
  <p:tag name="WHOLESPTYPE" val="Shape_Title"/>
</p:tagLst>
</file>

<file path=ppt/tags/tag157.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70723082"/>
  <p:tag name="PA" val="v5.2.11"/>
  <p:tag name="RESOURCEID" val="637696212770743083"/>
  <p:tag name="SCANEADDTIONSP" val="true"/>
  <p:tag name="SCENEID" val="Unkown"/>
  <p:tag name="SCENELINKIDS" val="9|12|13|14"/>
  <p:tag name="SCENESHAPENAME" val="幻影图形"/>
  <p:tag name="SCENESHAPESUBTYPE" val="ScenePicShape"/>
  <p:tag name="SCENESHAPETYPE" val="SceneShape"/>
  <p:tag name="WHOLESPTYPE" val="Shape_Title"/>
</p:tagLst>
</file>

<file path=ppt/tags/tag158.xml><?xml version="1.0" encoding="utf-8"?>
<p:tagLst xmlns:a="http://schemas.openxmlformats.org/drawingml/2006/main" xmlns:r="http://schemas.openxmlformats.org/officeDocument/2006/relationships" xmlns:p="http://schemas.openxmlformats.org/presentationml/2006/main">
  <p:tag name="PA" val="v5.2.11"/>
</p:tagLst>
</file>

<file path=ppt/tags/tag159.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LINKREPLACED" val="True"/>
  <p:tag name="RESOURCELIBID_LIB" val="308830"/>
  <p:tag name="WHOLEPAGETYPE" val="Page_Head"/>
</p:tagLst>
</file>

<file path=ppt/tags/tag16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62.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85423923"/>
  <p:tag name="PA" val="v5.2.11"/>
  <p:tag name="RESOURCEID" val="637696212785453925"/>
  <p:tag name="SCANEADDTIONSP" val="false"/>
  <p:tag name="SCENEID" val="Unkown"/>
  <p:tag name="SCENELINKIDS" val="3|8|11|12"/>
  <p:tag name="SCENESHAPENAME" val="幻影图形"/>
  <p:tag name="SCENESHAPESUBTYPE" val="ScenePicShape"/>
  <p:tag name="SCENESHAPETYPE" val="SceneShape"/>
  <p:tag name="SHADOWSRC" val="true"/>
  <p:tag name="WHOLESPTYPE" val="Shape_Title"/>
</p:tagLst>
</file>

<file path=ppt/tags/tag163.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64.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65.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85423923"/>
  <p:tag name="PA" val="v5.2.11"/>
  <p:tag name="RESOURCEID" val="637696212785453925"/>
  <p:tag name="SCANEADDTIONSP" val="true"/>
  <p:tag name="SCENEID" val="Unkown"/>
  <p:tag name="SCENELINKIDS" val="3|8|11|12"/>
  <p:tag name="SCENESHAPENAME" val="幻影图形"/>
  <p:tag name="SCENESHAPESUBTYPE" val="ScenePicShape"/>
  <p:tag name="SCENESHAPETYPE" val="SceneShape"/>
  <p:tag name="WHOLESPTYPE" val="Shape_Title"/>
</p:tagLst>
</file>

<file path=ppt/tags/tag166.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85423923"/>
  <p:tag name="PA" val="v5.2.11"/>
  <p:tag name="RESOURCEID" val="637696212785453925"/>
  <p:tag name="SCANEADDTIONSP" val="true"/>
  <p:tag name="SCENEID" val="Unkown"/>
  <p:tag name="SCENELINKIDS" val="3|8|11|12"/>
  <p:tag name="SCENESHAPENAME" val="幻影图形"/>
  <p:tag name="SCENESHAPESUBTYPE" val="ScenePicShape"/>
  <p:tag name="SCENESHAPETYPE" val="SceneShape"/>
  <p:tag name="WHOLESPTYPE" val="Shape_Title"/>
</p:tagLst>
</file>

<file path=ppt/tags/tag167.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85423923"/>
  <p:tag name="PA" val="v5.2.11"/>
  <p:tag name="RESOURCEID" val="637696212785453925"/>
  <p:tag name="SCANEADDTIONSP" val="true"/>
  <p:tag name="SCENEID" val="Unkown"/>
  <p:tag name="SCENELINKIDS" val="3|8|11|12"/>
  <p:tag name="SCENESHAPENAME" val="幻影图形"/>
  <p:tag name="SCENESHAPESUBTYPE" val="ScenePicShape"/>
  <p:tag name="SCENESHAPETYPE" val="SceneShape"/>
  <p:tag name="WHOLESPTYPE" val="Shape_Title"/>
</p:tagLst>
</file>

<file path=ppt/tags/tag168.xml><?xml version="1.0" encoding="utf-8"?>
<p:tagLst xmlns:a="http://schemas.openxmlformats.org/drawingml/2006/main" xmlns:r="http://schemas.openxmlformats.org/officeDocument/2006/relationships" xmlns:p="http://schemas.openxmlformats.org/presentationml/2006/main">
  <p:tag name="PA" val="v5.2.11"/>
</p:tagLst>
</file>

<file path=ppt/tags/tag169.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0.xml><?xml version="1.0" encoding="utf-8"?>
<p:tagLst xmlns:a="http://schemas.openxmlformats.org/drawingml/2006/main" xmlns:r="http://schemas.openxmlformats.org/officeDocument/2006/relationships" xmlns:p="http://schemas.openxmlformats.org/presentationml/2006/main">
  <p:tag name="LINKREPLACED" val="True"/>
  <p:tag name="RESOURCELIBID_LIB" val="308830"/>
  <p:tag name="WHOLEPAGETYPE" val="Page_Head"/>
</p:tagLst>
</file>

<file path=ppt/tags/tag17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72.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73.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74.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97254600"/>
  <p:tag name="PA" val="v5.2.11"/>
  <p:tag name="RESOURCEID" val="637696212797284601"/>
  <p:tag name="SCANEADDTIONSP" val="false"/>
  <p:tag name="SCENEID" val="Unkown"/>
  <p:tag name="SCENELINKIDS" val="9|12|13|14"/>
  <p:tag name="SCENESHAPENAME" val="幻影图形"/>
  <p:tag name="SCENESHAPESUBTYPE" val="ScenePicShape"/>
  <p:tag name="SCENESHAPETYPE" val="SceneShape"/>
  <p:tag name="SHADOWSRC" val="true"/>
  <p:tag name="WHOLESPTYPE" val="Shape_Title"/>
</p:tagLst>
</file>

<file path=ppt/tags/tag175.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76.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97254600"/>
  <p:tag name="PA" val="v5.2.11"/>
  <p:tag name="RESOURCEID" val="637696212797284601"/>
  <p:tag name="SCANEADDTIONSP" val="true"/>
  <p:tag name="SCENEID" val="Unkown"/>
  <p:tag name="SCENELINKIDS" val="9|12|13|14"/>
  <p:tag name="SCENESHAPENAME" val="幻影图形"/>
  <p:tag name="SCENESHAPESUBTYPE" val="ScenePicShape"/>
  <p:tag name="SCENESHAPETYPE" val="SceneShape"/>
  <p:tag name="WHOLESPTYPE" val="Shape_Title"/>
</p:tagLst>
</file>

<file path=ppt/tags/tag177.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97254600"/>
  <p:tag name="PA" val="v5.2.11"/>
  <p:tag name="RESOURCEID" val="637696212797284601"/>
  <p:tag name="SCANEADDTIONSP" val="true"/>
  <p:tag name="SCENEID" val="Unkown"/>
  <p:tag name="SCENELINKIDS" val="9|12|13|14"/>
  <p:tag name="SCENESHAPENAME" val="幻影图形"/>
  <p:tag name="SCENESHAPESUBTYPE" val="ScenePicShape"/>
  <p:tag name="SCENESHAPETYPE" val="SceneShape"/>
  <p:tag name="WHOLESPTYPE" val="Shape_Title"/>
</p:tagLst>
</file>

<file path=ppt/tags/tag178.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797254600"/>
  <p:tag name="PA" val="v5.2.11"/>
  <p:tag name="RESOURCEID" val="637696212797284601"/>
  <p:tag name="SCANEADDTIONSP" val="true"/>
  <p:tag name="SCENEID" val="Unkown"/>
  <p:tag name="SCENELINKIDS" val="9|12|13|14"/>
  <p:tag name="SCENESHAPENAME" val="幻影图形"/>
  <p:tag name="SCENESHAPESUBTYPE" val="ScenePicShape"/>
  <p:tag name="SCENESHAPETYPE" val="SceneShape"/>
  <p:tag name="WHOLESPTYPE" val="Shape_Title"/>
</p:tagLst>
</file>

<file path=ppt/tags/tag179.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80.xml><?xml version="1.0" encoding="utf-8"?>
<p:tagLst xmlns:a="http://schemas.openxmlformats.org/drawingml/2006/main" xmlns:r="http://schemas.openxmlformats.org/officeDocument/2006/relationships" xmlns:p="http://schemas.openxmlformats.org/presentationml/2006/main">
  <p:tag name="PA" val="v5.2.11"/>
</p:tagLst>
</file>

<file path=ppt/tags/tag181.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182.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83.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84.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85.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86.xml><?xml version="1.0" encoding="utf-8"?>
<p:tagLst xmlns:a="http://schemas.openxmlformats.org/drawingml/2006/main" xmlns:r="http://schemas.openxmlformats.org/officeDocument/2006/relationships" xmlns:p="http://schemas.openxmlformats.org/presentationml/2006/main">
  <p:tag name="PA" val="v5.2.11"/>
</p:tagLst>
</file>

<file path=ppt/tags/tag187.xml><?xml version="1.0" encoding="utf-8"?>
<p:tagLst xmlns:a="http://schemas.openxmlformats.org/drawingml/2006/main" xmlns:r="http://schemas.openxmlformats.org/officeDocument/2006/relationships" xmlns:p="http://schemas.openxmlformats.org/presentationml/2006/main">
  <p:tag name="PA" val="v5.2.11"/>
</p:tagLst>
</file>

<file path=ppt/tags/tag18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Head"/>
</p:tagLst>
</file>

<file path=ppt/tags/tag189.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0.xml><?xml version="1.0" encoding="utf-8"?>
<p:tagLst xmlns:a="http://schemas.openxmlformats.org/drawingml/2006/main" xmlns:r="http://schemas.openxmlformats.org/officeDocument/2006/relationships" xmlns:p="http://schemas.openxmlformats.org/presentationml/2006/main">
  <p:tag name="PA" val="v5.2.11"/>
  <p:tag name="WHOLESPTYPE" val="Shape_Line"/>
</p:tagLst>
</file>

<file path=ppt/tags/tag19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192.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193.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194.xml><?xml version="1.0" encoding="utf-8"?>
<p:tagLst xmlns:a="http://schemas.openxmlformats.org/drawingml/2006/main" xmlns:r="http://schemas.openxmlformats.org/officeDocument/2006/relationships" xmlns:p="http://schemas.openxmlformats.org/presentationml/2006/main">
  <p:tag name="PA" val="v5.2.11"/>
</p:tagLst>
</file>

<file path=ppt/tags/tag195.xml><?xml version="1.0" encoding="utf-8"?>
<p:tagLst xmlns:a="http://schemas.openxmlformats.org/drawingml/2006/main" xmlns:r="http://schemas.openxmlformats.org/officeDocument/2006/relationships" xmlns:p="http://schemas.openxmlformats.org/presentationml/2006/main">
  <p:tag name="PA" val="v5.2.11"/>
</p:tagLst>
</file>

<file path=ppt/tags/tag196.xml><?xml version="1.0" encoding="utf-8"?>
<p:tagLst xmlns:a="http://schemas.openxmlformats.org/drawingml/2006/main" xmlns:r="http://schemas.openxmlformats.org/officeDocument/2006/relationships" xmlns:p="http://schemas.openxmlformats.org/presentationml/2006/main">
  <p:tag name="PA" val="v5.2.11"/>
</p:tagLst>
</file>

<file path=ppt/tags/tag197.xml><?xml version="1.0" encoding="utf-8"?>
<p:tagLst xmlns:a="http://schemas.openxmlformats.org/drawingml/2006/main" xmlns:r="http://schemas.openxmlformats.org/officeDocument/2006/relationships" xmlns:p="http://schemas.openxmlformats.org/presentationml/2006/main">
  <p:tag name="PA" val="v5.2.11"/>
</p:tagLst>
</file>

<file path=ppt/tags/tag198.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199.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0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0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02.xml><?xml version="1.0" encoding="utf-8"?>
<p:tagLst xmlns:a="http://schemas.openxmlformats.org/drawingml/2006/main" xmlns:r="http://schemas.openxmlformats.org/officeDocument/2006/relationships" xmlns:p="http://schemas.openxmlformats.org/presentationml/2006/main">
  <p:tag name="PA" val="v5.2.11"/>
</p:tagLst>
</file>

<file path=ppt/tags/tag203.xml><?xml version="1.0" encoding="utf-8"?>
<p:tagLst xmlns:a="http://schemas.openxmlformats.org/drawingml/2006/main" xmlns:r="http://schemas.openxmlformats.org/officeDocument/2006/relationships" xmlns:p="http://schemas.openxmlformats.org/presentationml/2006/main">
  <p:tag name="PA" val="v5.2.11"/>
</p:tagLst>
</file>

<file path=ppt/tags/tag204.xml><?xml version="1.0" encoding="utf-8"?>
<p:tagLst xmlns:a="http://schemas.openxmlformats.org/drawingml/2006/main" xmlns:r="http://schemas.openxmlformats.org/officeDocument/2006/relationships" xmlns:p="http://schemas.openxmlformats.org/presentationml/2006/main">
  <p:tag name="PA" val="v5.2.11"/>
</p:tagLst>
</file>

<file path=ppt/tags/tag205.xml><?xml version="1.0" encoding="utf-8"?>
<p:tagLst xmlns:a="http://schemas.openxmlformats.org/drawingml/2006/main" xmlns:r="http://schemas.openxmlformats.org/officeDocument/2006/relationships" xmlns:p="http://schemas.openxmlformats.org/presentationml/2006/main">
  <p:tag name="PA" val="v5.2.11"/>
</p:tagLst>
</file>

<file path=ppt/tags/tag206.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20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08.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09.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1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12.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13.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214.xml><?xml version="1.0" encoding="utf-8"?>
<p:tagLst xmlns:a="http://schemas.openxmlformats.org/drawingml/2006/main" xmlns:r="http://schemas.openxmlformats.org/officeDocument/2006/relationships" xmlns:p="http://schemas.openxmlformats.org/presentationml/2006/main">
  <p:tag name="PA" val="v5.2.11"/>
</p:tagLst>
</file>

<file path=ppt/tags/tag215.xml><?xml version="1.0" encoding="utf-8"?>
<p:tagLst xmlns:a="http://schemas.openxmlformats.org/drawingml/2006/main" xmlns:r="http://schemas.openxmlformats.org/officeDocument/2006/relationships" xmlns:p="http://schemas.openxmlformats.org/presentationml/2006/main">
  <p:tag name="PA" val="v5.2.11"/>
</p:tagLst>
</file>

<file path=ppt/tags/tag21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Head"/>
</p:tagLst>
</file>

<file path=ppt/tags/tag21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18.xml><?xml version="1.0" encoding="utf-8"?>
<p:tagLst xmlns:a="http://schemas.openxmlformats.org/drawingml/2006/main" xmlns:r="http://schemas.openxmlformats.org/officeDocument/2006/relationships" xmlns:p="http://schemas.openxmlformats.org/presentationml/2006/main">
  <p:tag name="PA" val="v5.2.11"/>
  <p:tag name="WHOLESPTYPE" val="Shape_Line"/>
</p:tagLst>
</file>

<file path=ppt/tags/tag219.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0.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221.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222.xml><?xml version="1.0" encoding="utf-8"?>
<p:tagLst xmlns:a="http://schemas.openxmlformats.org/drawingml/2006/main" xmlns:r="http://schemas.openxmlformats.org/officeDocument/2006/relationships" xmlns:p="http://schemas.openxmlformats.org/presentationml/2006/main">
  <p:tag name="PA" val="v5.2.11"/>
</p:tagLst>
</file>

<file path=ppt/tags/tag223.xml><?xml version="1.0" encoding="utf-8"?>
<p:tagLst xmlns:a="http://schemas.openxmlformats.org/drawingml/2006/main" xmlns:r="http://schemas.openxmlformats.org/officeDocument/2006/relationships" xmlns:p="http://schemas.openxmlformats.org/presentationml/2006/main">
  <p:tag name="PA" val="v5.2.11"/>
</p:tagLst>
</file>

<file path=ppt/tags/tag224.xml><?xml version="1.0" encoding="utf-8"?>
<p:tagLst xmlns:a="http://schemas.openxmlformats.org/drawingml/2006/main" xmlns:r="http://schemas.openxmlformats.org/officeDocument/2006/relationships" xmlns:p="http://schemas.openxmlformats.org/presentationml/2006/main">
  <p:tag name="PA" val="v5.2.11"/>
</p:tagLst>
</file>

<file path=ppt/tags/tag225.xml><?xml version="1.0" encoding="utf-8"?>
<p:tagLst xmlns:a="http://schemas.openxmlformats.org/drawingml/2006/main" xmlns:r="http://schemas.openxmlformats.org/officeDocument/2006/relationships" xmlns:p="http://schemas.openxmlformats.org/presentationml/2006/main">
  <p:tag name="PA" val="v5.2.11"/>
</p:tagLst>
</file>

<file path=ppt/tags/tag226.xml><?xml version="1.0" encoding="utf-8"?>
<p:tagLst xmlns:a="http://schemas.openxmlformats.org/drawingml/2006/main" xmlns:r="http://schemas.openxmlformats.org/officeDocument/2006/relationships" xmlns:p="http://schemas.openxmlformats.org/presentationml/2006/main">
  <p:tag name="LINKREPLACED" val="True"/>
  <p:tag name="RESOURCELIBID_LIB" val="308830"/>
  <p:tag name="WHOLEPAGETYPE" val="Page_Head"/>
</p:tagLst>
</file>

<file path=ppt/tags/tag22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28.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825916239"/>
  <p:tag name="PA" val="v5.2.11"/>
  <p:tag name="RESOURCEID" val="637696212825946241"/>
  <p:tag name="SCANEADDTIONSP" val="false"/>
  <p:tag name="SCENEID" val="Unkown"/>
  <p:tag name="SCENELINKIDS" val="4|9|10|12"/>
  <p:tag name="SCENESHAPENAME" val="幻影图形"/>
  <p:tag name="SCENESHAPESUBTYPE" val="ScenePicShape"/>
  <p:tag name="SCENESHAPETYPE" val="SceneShape"/>
  <p:tag name="SHADOWSRC" val="true"/>
  <p:tag name="WHOLESPTYPE" val="Shape_Title"/>
</p:tagLst>
</file>

<file path=ppt/tags/tag229.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3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31.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232.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825916239"/>
  <p:tag name="PA" val="v5.2.11"/>
  <p:tag name="RESOURCEID" val="637696212825946241"/>
  <p:tag name="SCANEADDTIONSP" val="true"/>
  <p:tag name="SCENEID" val="Unkown"/>
  <p:tag name="SCENELINKIDS" val="4|9|10|12"/>
  <p:tag name="SCENESHAPENAME" val="幻影图形"/>
  <p:tag name="SCENESHAPESUBTYPE" val="ScenePicShape"/>
  <p:tag name="SCENESHAPETYPE" val="SceneShape"/>
  <p:tag name="WHOLESPTYPE" val="Shape_Title"/>
</p:tagLst>
</file>

<file path=ppt/tags/tag233.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825916239"/>
  <p:tag name="PA" val="v5.2.11"/>
  <p:tag name="RESOURCEID" val="637696212825946241"/>
  <p:tag name="SCANEADDTIONSP" val="true"/>
  <p:tag name="SCENEID" val="Unkown"/>
  <p:tag name="SCENELINKIDS" val="4|9|10|12"/>
  <p:tag name="SCENESHAPENAME" val="幻影图形"/>
  <p:tag name="SCENESHAPESUBTYPE" val="ScenePicShape"/>
  <p:tag name="SCENESHAPETYPE" val="SceneShape"/>
  <p:tag name="WHOLESPTYPE" val="Shape_Title"/>
</p:tagLst>
</file>

<file path=ppt/tags/tag234.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696212825916239"/>
  <p:tag name="PA" val="v5.2.11"/>
  <p:tag name="RESOURCEID" val="637696212825946241"/>
  <p:tag name="SCANEADDTIONSP" val="true"/>
  <p:tag name="SCENEID" val="Unkown"/>
  <p:tag name="SCENELINKIDS" val="4|9|10|12"/>
  <p:tag name="SCENESHAPENAME" val="幻影图形"/>
  <p:tag name="SCENESHAPESUBTYPE" val="ScenePicShape"/>
  <p:tag name="SCENESHAPETYPE" val="SceneShape"/>
  <p:tag name="WHOLESPTYPE" val="Shape_Title"/>
</p:tagLst>
</file>

<file path=ppt/tags/tag235.xml><?xml version="1.0" encoding="utf-8"?>
<p:tagLst xmlns:a="http://schemas.openxmlformats.org/drawingml/2006/main" xmlns:r="http://schemas.openxmlformats.org/officeDocument/2006/relationships" xmlns:p="http://schemas.openxmlformats.org/presentationml/2006/main">
  <p:tag name="PA" val="v5.2.11"/>
</p:tagLst>
</file>

<file path=ppt/tags/tag236.xml><?xml version="1.0" encoding="utf-8"?>
<p:tagLst xmlns:a="http://schemas.openxmlformats.org/drawingml/2006/main" xmlns:r="http://schemas.openxmlformats.org/officeDocument/2006/relationships" xmlns:p="http://schemas.openxmlformats.org/presentationml/2006/main">
  <p:tag name="PA" val="v5.2.11"/>
</p:tagLst>
</file>

<file path=ppt/tags/tag237.xml><?xml version="1.0" encoding="utf-8"?>
<p:tagLst xmlns:a="http://schemas.openxmlformats.org/drawingml/2006/main" xmlns:r="http://schemas.openxmlformats.org/officeDocument/2006/relationships" xmlns:p="http://schemas.openxmlformats.org/presentationml/2006/main">
  <p:tag name="RESOURCELIBID_LIB" val="308830"/>
  <p:tag name="WHOLEPAGETYPE" val="Page_Head"/>
</p:tagLst>
</file>

<file path=ppt/tags/tag238.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39.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0.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24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42.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ags/tag243.xml><?xml version="1.0" encoding="utf-8"?>
<p:tagLst xmlns:a="http://schemas.openxmlformats.org/drawingml/2006/main" xmlns:r="http://schemas.openxmlformats.org/officeDocument/2006/relationships" xmlns:p="http://schemas.openxmlformats.org/presentationml/2006/main">
  <p:tag name="PA" val="v5.2.11"/>
</p:tagLst>
</file>

<file path=ppt/tags/tag24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Head"/>
</p:tagLst>
</file>

<file path=ppt/tags/tag65.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66.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67.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Cat"/>
</p:tagLst>
</file>

<file path=ppt/tags/tag69.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71.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72.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73.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74.xml><?xml version="1.0" encoding="utf-8"?>
<p:tagLst xmlns:a="http://schemas.openxmlformats.org/drawingml/2006/main" xmlns:r="http://schemas.openxmlformats.org/officeDocument/2006/relationships" xmlns:p="http://schemas.openxmlformats.org/presentationml/2006/main">
  <p:tag name="PA" val="v5.2.11"/>
</p:tagLst>
</file>

<file path=ppt/tags/tag75.xml><?xml version="1.0" encoding="utf-8"?>
<p:tagLst xmlns:a="http://schemas.openxmlformats.org/drawingml/2006/main" xmlns:r="http://schemas.openxmlformats.org/officeDocument/2006/relationships" xmlns:p="http://schemas.openxmlformats.org/presentationml/2006/main">
  <p:tag name="PA" val="v5.2.1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Head"/>
</p:tagLst>
</file>

<file path=ppt/tags/tag7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78.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79.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81.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82.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83.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84.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85.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86.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8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88.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89.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91.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92.xml><?xml version="1.0" encoding="utf-8"?>
<p:tagLst xmlns:a="http://schemas.openxmlformats.org/drawingml/2006/main" xmlns:r="http://schemas.openxmlformats.org/officeDocument/2006/relationships" xmlns:p="http://schemas.openxmlformats.org/presentationml/2006/main">
  <p:tag name="PA" val="v5.2.11"/>
</p:tagLst>
</file>

<file path=ppt/tags/tag93.xml><?xml version="1.0" encoding="utf-8"?>
<p:tagLst xmlns:a="http://schemas.openxmlformats.org/drawingml/2006/main" xmlns:r="http://schemas.openxmlformats.org/officeDocument/2006/relationships" xmlns:p="http://schemas.openxmlformats.org/presentationml/2006/main">
  <p:tag name="PA" val="v5.2.11"/>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 name="RESOURCELIBID_LIB" val="308830"/>
  <p:tag name="WHOLEPAGETYPE" val="Page_Head"/>
</p:tagLst>
</file>

<file path=ppt/tags/tag95.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96.xml><?xml version="1.0" encoding="utf-8"?>
<p:tagLst xmlns:a="http://schemas.openxmlformats.org/drawingml/2006/main" xmlns:r="http://schemas.openxmlformats.org/officeDocument/2006/relationships" xmlns:p="http://schemas.openxmlformats.org/presentationml/2006/main">
  <p:tag name="PA" val="v5.2.11"/>
  <p:tag name="WHOLESPTYPE" val="Shape_Line"/>
</p:tagLst>
</file>

<file path=ppt/tags/tag97.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98.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99.xml><?xml version="1.0" encoding="utf-8"?>
<p:tagLst xmlns:a="http://schemas.openxmlformats.org/drawingml/2006/main" xmlns:r="http://schemas.openxmlformats.org/officeDocument/2006/relationships" xmlns:p="http://schemas.openxmlformats.org/presentationml/2006/main">
  <p:tag name="PA" val="v5.2.11"/>
  <p:tag name="WHOLESPTYPE" val="Shape_Pictire"/>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1902</Words>
  <Application>Microsoft Office PowerPoint</Application>
  <PresentationFormat>宽屏</PresentationFormat>
  <Paragraphs>180</Paragraphs>
  <Slides>20</Slides>
  <Notes>20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20</vt:i4>
      </vt:variant>
    </vt:vector>
  </HeadingPairs>
  <TitlesOfParts>
    <vt:vector size="32" baseType="lpstr">
      <vt:lpstr>Meiryo</vt:lpstr>
      <vt:lpstr>等线</vt:lpstr>
      <vt:lpstr>汉仪菱心体简</vt:lpstr>
      <vt:lpstr>宋体</vt:lpstr>
      <vt:lpstr>微软雅黑</vt:lpstr>
      <vt:lpstr>印品招牌体 中黑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2022-09-29T21:34:22Z</cp:lastPrinted>
  <dcterms:created xsi:type="dcterms:W3CDTF">2022-09-29T21:34:22Z</dcterms:created>
  <dcterms:modified xsi:type="dcterms:W3CDTF">2023-03-20T08:01:45Z</dcterms:modified>
</cp:coreProperties>
</file>