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2" r:id="rId2"/>
  </p:sldMasterIdLst>
  <p:notesMasterIdLst>
    <p:notesMasterId r:id="rId30"/>
  </p:notesMasterIdLst>
  <p:sldIdLst>
    <p:sldId id="256" r:id="rId3"/>
    <p:sldId id="257" r:id="rId4"/>
    <p:sldId id="258" r:id="rId5"/>
    <p:sldId id="259" r:id="rId6"/>
    <p:sldId id="362" r:id="rId7"/>
    <p:sldId id="367" r:id="rId8"/>
    <p:sldId id="369" r:id="rId9"/>
    <p:sldId id="368" r:id="rId10"/>
    <p:sldId id="371" r:id="rId11"/>
    <p:sldId id="370" r:id="rId12"/>
    <p:sldId id="372" r:id="rId13"/>
    <p:sldId id="374" r:id="rId14"/>
    <p:sldId id="375" r:id="rId15"/>
    <p:sldId id="373" r:id="rId16"/>
    <p:sldId id="376" r:id="rId17"/>
    <p:sldId id="378" r:id="rId18"/>
    <p:sldId id="377" r:id="rId19"/>
    <p:sldId id="379" r:id="rId20"/>
    <p:sldId id="380" r:id="rId21"/>
    <p:sldId id="381" r:id="rId22"/>
    <p:sldId id="382" r:id="rId23"/>
    <p:sldId id="384" r:id="rId24"/>
    <p:sldId id="383" r:id="rId25"/>
    <p:sldId id="386" r:id="rId26"/>
    <p:sldId id="385" r:id="rId27"/>
    <p:sldId id="388" r:id="rId28"/>
    <p:sldId id="389" r:id="rId29"/>
  </p:sldIdLst>
  <p:sldSz cx="12192000" cy="6858000"/>
  <p:notesSz cx="6858000" cy="9144000"/>
  <p:custDataLst>
    <p:tags r:id="rId3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6314" autoAdjust="0"/>
  </p:normalViewPr>
  <p:slideViewPr>
    <p:cSldViewPr snapToGrid="0">
      <p:cViewPr varScale="1">
        <p:scale>
          <a:sx n="108" d="100"/>
          <a:sy n="108" d="100"/>
        </p:scale>
        <p:origin x="714" y="150"/>
      </p:cViewPr>
      <p:guideLst>
        <p:guide orient="horz" pos="2160"/>
        <p:guide pos="3840"/>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gs" Target="tags/tag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201532-3B3D-4342-A87B-1BC20FCC2364}" type="datetimeFigureOut">
              <a:rPr lang="zh-CN" altLang="en-US" smtClean="0"/>
              <a:t>2023/3/28</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C10C15-DAEE-40D8-BBC7-53FF8B2CDA36}" type="slidenum">
              <a:rPr lang="zh-CN" altLang="en-US" smtClean="0"/>
              <a:t>‹#›</a:t>
            </a:fld>
            <a:endParaRPr lang="zh-CN" altLang="en-US"/>
          </a:p>
        </p:txBody>
      </p:sp>
    </p:spTree>
    <p:extLst>
      <p:ext uri="{BB962C8B-B14F-4D97-AF65-F5344CB8AC3E}">
        <p14:creationId xmlns:p14="http://schemas.microsoft.com/office/powerpoint/2010/main" val="4218692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0C10C15-DAEE-40D8-BBC7-53FF8B2CDA36}" type="slidenum">
              <a:rPr lang="zh-CN" altLang="en-US" smtClean="0"/>
              <a:t>1</a:t>
            </a:fld>
            <a:endParaRPr lang="zh-CN" altLang="en-US"/>
          </a:p>
        </p:txBody>
      </p:sp>
    </p:spTree>
    <p:extLst>
      <p:ext uri="{BB962C8B-B14F-4D97-AF65-F5344CB8AC3E}">
        <p14:creationId xmlns:p14="http://schemas.microsoft.com/office/powerpoint/2010/main" val="41773743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366310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98369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242527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80C10C15-DAEE-40D8-BBC7-53FF8B2CDA36}" type="slidenum">
              <a:rPr lang="zh-CN" altLang="en-US" smtClean="0"/>
              <a:t>13</a:t>
            </a:fld>
            <a:endParaRPr lang="zh-CN" altLang="en-US"/>
          </a:p>
        </p:txBody>
      </p:sp>
    </p:spTree>
    <p:extLst>
      <p:ext uri="{BB962C8B-B14F-4D97-AF65-F5344CB8AC3E}">
        <p14:creationId xmlns:p14="http://schemas.microsoft.com/office/powerpoint/2010/main" val="20258212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694956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582423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0C10C15-DAEE-40D8-BBC7-53FF8B2CDA36}" type="slidenum">
              <a:rPr lang="zh-CN" altLang="en-US" smtClean="0"/>
              <a:t>16</a:t>
            </a:fld>
            <a:endParaRPr lang="zh-CN" altLang="en-US"/>
          </a:p>
        </p:txBody>
      </p:sp>
    </p:spTree>
    <p:extLst>
      <p:ext uri="{BB962C8B-B14F-4D97-AF65-F5344CB8AC3E}">
        <p14:creationId xmlns:p14="http://schemas.microsoft.com/office/powerpoint/2010/main" val="29755919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918252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038674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382093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0C10C15-DAEE-40D8-BBC7-53FF8B2CDA36}" type="slidenum">
              <a:rPr lang="zh-CN" altLang="en-US" smtClean="0"/>
              <a:t>2</a:t>
            </a:fld>
            <a:endParaRPr lang="zh-CN" altLang="en-US"/>
          </a:p>
        </p:txBody>
      </p:sp>
    </p:spTree>
    <p:extLst>
      <p:ext uri="{BB962C8B-B14F-4D97-AF65-F5344CB8AC3E}">
        <p14:creationId xmlns:p14="http://schemas.microsoft.com/office/powerpoint/2010/main" val="15397396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904390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1912070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0C10C15-DAEE-40D8-BBC7-53FF8B2CDA36}" type="slidenum">
              <a:rPr lang="zh-CN" altLang="en-US" smtClean="0"/>
              <a:t>22</a:t>
            </a:fld>
            <a:endParaRPr lang="zh-CN" altLang="en-US"/>
          </a:p>
        </p:txBody>
      </p:sp>
    </p:spTree>
    <p:extLst>
      <p:ext uri="{BB962C8B-B14F-4D97-AF65-F5344CB8AC3E}">
        <p14:creationId xmlns:p14="http://schemas.microsoft.com/office/powerpoint/2010/main" val="36981393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545689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0C10C15-DAEE-40D8-BBC7-53FF8B2CDA36}" type="slidenum">
              <a:rPr lang="zh-CN" altLang="en-US" smtClean="0"/>
              <a:t>24</a:t>
            </a:fld>
            <a:endParaRPr lang="zh-CN" altLang="en-US"/>
          </a:p>
        </p:txBody>
      </p:sp>
    </p:spTree>
    <p:extLst>
      <p:ext uri="{BB962C8B-B14F-4D97-AF65-F5344CB8AC3E}">
        <p14:creationId xmlns:p14="http://schemas.microsoft.com/office/powerpoint/2010/main" val="115455938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9195705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0C10C15-DAEE-40D8-BBC7-53FF8B2CDA36}" type="slidenum">
              <a:rPr lang="zh-CN" altLang="en-US" smtClean="0"/>
              <a:t>26</a:t>
            </a:fld>
            <a:endParaRPr lang="zh-CN" altLang="en-US"/>
          </a:p>
        </p:txBody>
      </p:sp>
    </p:spTree>
    <p:extLst>
      <p:ext uri="{BB962C8B-B14F-4D97-AF65-F5344CB8AC3E}">
        <p14:creationId xmlns:p14="http://schemas.microsoft.com/office/powerpoint/2010/main" val="260696494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27</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39604057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0C10C15-DAEE-40D8-BBC7-53FF8B2CDA36}" type="slidenum">
              <a:rPr lang="zh-CN" altLang="en-US" smtClean="0"/>
              <a:t>3</a:t>
            </a:fld>
            <a:endParaRPr lang="zh-CN" altLang="en-US"/>
          </a:p>
        </p:txBody>
      </p:sp>
    </p:spTree>
    <p:extLst>
      <p:ext uri="{BB962C8B-B14F-4D97-AF65-F5344CB8AC3E}">
        <p14:creationId xmlns:p14="http://schemas.microsoft.com/office/powerpoint/2010/main" val="32042984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0C10C15-DAEE-40D8-BBC7-53FF8B2CDA36}" type="slidenum">
              <a:rPr lang="zh-CN" altLang="en-US" smtClean="0"/>
              <a:t>4</a:t>
            </a:fld>
            <a:endParaRPr lang="zh-CN" altLang="en-US"/>
          </a:p>
        </p:txBody>
      </p:sp>
    </p:spTree>
    <p:extLst>
      <p:ext uri="{BB962C8B-B14F-4D97-AF65-F5344CB8AC3E}">
        <p14:creationId xmlns:p14="http://schemas.microsoft.com/office/powerpoint/2010/main" val="21849545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pPr>
              <a:defRPr/>
            </a:pPr>
            <a:fld id="{CA5E8DB0-55DC-4221-A99C-988BCD133BF3}" type="slidenum">
              <a:rPr lang="en-US" altLang="zh-CN" smtClean="0"/>
              <a:pPr>
                <a:defRPr/>
              </a:pPr>
              <a:t>5</a:t>
            </a:fld>
            <a:endParaRPr lang="en-US" altLang="zh-CN"/>
          </a:p>
        </p:txBody>
      </p:sp>
    </p:spTree>
    <p:extLst>
      <p:ext uri="{BB962C8B-B14F-4D97-AF65-F5344CB8AC3E}">
        <p14:creationId xmlns:p14="http://schemas.microsoft.com/office/powerpoint/2010/main" val="31965814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591594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613555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10501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0C10C15-DAEE-40D8-BBC7-53FF8B2CDA36}" type="slidenum">
              <a:rPr lang="zh-CN" altLang="en-US" smtClean="0"/>
              <a:t>9</a:t>
            </a:fld>
            <a:endParaRPr lang="zh-CN" altLang="en-US"/>
          </a:p>
        </p:txBody>
      </p:sp>
    </p:spTree>
    <p:extLst>
      <p:ext uri="{BB962C8B-B14F-4D97-AF65-F5344CB8AC3E}">
        <p14:creationId xmlns:p14="http://schemas.microsoft.com/office/powerpoint/2010/main" val="35813203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F927844-E01E-477D-A314-03E58EE57A97}"/>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1FAC59F-1534-436A-A253-C23FDA3C89E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FB8CDFD-8CF2-47C5-BCC5-ED4F0CC2E188}"/>
              </a:ext>
            </a:extLst>
          </p:cNvPr>
          <p:cNvSpPr>
            <a:spLocks noGrp="1"/>
          </p:cNvSpPr>
          <p:nvPr>
            <p:ph type="dt" sz="half" idx="10"/>
          </p:nvPr>
        </p:nvSpPr>
        <p:spPr/>
        <p:txBody>
          <a:bodyPr/>
          <a:lstStyle/>
          <a:p>
            <a:fld id="{30FBE1EE-B2AB-4E45-903A-30F5C361DF27}" type="datetimeFigureOut">
              <a:rPr lang="zh-CN" altLang="en-US" smtClean="0"/>
              <a:t>2023/3/28</a:t>
            </a:fld>
            <a:endParaRPr lang="zh-CN" altLang="en-US"/>
          </a:p>
        </p:txBody>
      </p:sp>
      <p:sp>
        <p:nvSpPr>
          <p:cNvPr id="5" name="页脚占位符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6F3766C-DB4B-4CC1-9D81-EEDB0A699D7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A7D12B9-DB42-4D12-9B6D-B489450AF178}"/>
              </a:ext>
            </a:extLst>
          </p:cNvPr>
          <p:cNvSpPr>
            <a:spLocks noGrp="1"/>
          </p:cNvSpPr>
          <p:nvPr>
            <p:ph type="sldNum" sz="quarter" idx="12"/>
          </p:nvPr>
        </p:nvSpPr>
        <p:spPr/>
        <p:txBody>
          <a:bodyPr/>
          <a:lstStyle/>
          <a:p>
            <a:fld id="{C85DEF31-AC80-4175-BC16-B2D9FB4A7E60}" type="slidenum">
              <a:rPr lang="zh-CN" altLang="en-US" smtClean="0"/>
              <a:t>‹#›</a:t>
            </a:fld>
            <a:endParaRPr lang="zh-CN" altLang="en-US"/>
          </a:p>
        </p:txBody>
      </p:sp>
    </p:spTree>
    <p:extLst>
      <p:ext uri="{BB962C8B-B14F-4D97-AF65-F5344CB8AC3E}">
        <p14:creationId xmlns:p14="http://schemas.microsoft.com/office/powerpoint/2010/main" val="250409040"/>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019A479-3D60-4747-BBD5-C5E47CF06DB3}"/>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584BDCA-EA91-45FA-90B7-8E14E2AAFAB4}"/>
              </a:ext>
            </a:extLst>
          </p:cNvPr>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49103B4-26AA-473A-BCDC-7F90CB5A4762}"/>
              </a:ext>
            </a:extLst>
          </p:cNvPr>
          <p:cNvSpPr>
            <a:spLocks noGrp="1"/>
          </p:cNvSpPr>
          <p:nvPr>
            <p:ph type="dt" sz="half" idx="10"/>
          </p:nvPr>
        </p:nvSpPr>
        <p:spPr/>
        <p:txBody>
          <a:bodyPr/>
          <a:lstStyle/>
          <a:p>
            <a:fld id="{30FBE1EE-B2AB-4E45-903A-30F5C361DF27}" type="datetimeFigureOut">
              <a:rPr lang="zh-CN" altLang="en-US" smtClean="0"/>
              <a:t>2023/3/28</a:t>
            </a:fld>
            <a:endParaRPr lang="zh-CN" altLang="en-US"/>
          </a:p>
        </p:txBody>
      </p:sp>
      <p:sp>
        <p:nvSpPr>
          <p:cNvPr id="5" name="页脚占位符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28E3C67-0EFE-44F3-979F-76DB3288AABB}"/>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703E36A-DA77-46F5-9CD7-33E30AD1CEEA}"/>
              </a:ext>
            </a:extLst>
          </p:cNvPr>
          <p:cNvSpPr>
            <a:spLocks noGrp="1"/>
          </p:cNvSpPr>
          <p:nvPr>
            <p:ph type="sldNum" sz="quarter" idx="12"/>
          </p:nvPr>
        </p:nvSpPr>
        <p:spPr/>
        <p:txBody>
          <a:bodyPr/>
          <a:lstStyle/>
          <a:p>
            <a:fld id="{C85DEF31-AC80-4175-BC16-B2D9FB4A7E60}" type="slidenum">
              <a:rPr lang="zh-CN" altLang="en-US" smtClean="0"/>
              <a:t>‹#›</a:t>
            </a:fld>
            <a:endParaRPr lang="zh-CN" altLang="en-US"/>
          </a:p>
        </p:txBody>
      </p:sp>
    </p:spTree>
    <p:extLst>
      <p:ext uri="{BB962C8B-B14F-4D97-AF65-F5344CB8AC3E}">
        <p14:creationId xmlns:p14="http://schemas.microsoft.com/office/powerpoint/2010/main" val="1595270072"/>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B9143FE-8552-4A9B-9ECF-AD185EC63819}"/>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905E9E1-3B68-4591-95D5-B54F7F914371}"/>
              </a:ext>
            </a:extLst>
          </p:cNvPr>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C91771E-4559-4F79-838B-4FDDDF1850D5}"/>
              </a:ext>
            </a:extLst>
          </p:cNvPr>
          <p:cNvSpPr>
            <a:spLocks noGrp="1"/>
          </p:cNvSpPr>
          <p:nvPr>
            <p:ph type="dt" sz="half" idx="10"/>
          </p:nvPr>
        </p:nvSpPr>
        <p:spPr/>
        <p:txBody>
          <a:bodyPr/>
          <a:lstStyle/>
          <a:p>
            <a:fld id="{30FBE1EE-B2AB-4E45-903A-30F5C361DF27}" type="datetimeFigureOut">
              <a:rPr lang="zh-CN" altLang="en-US" smtClean="0"/>
              <a:t>2023/3/28</a:t>
            </a:fld>
            <a:endParaRPr lang="zh-CN" altLang="en-US"/>
          </a:p>
        </p:txBody>
      </p:sp>
      <p:sp>
        <p:nvSpPr>
          <p:cNvPr id="5" name="页脚占位符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22112A4-6EB0-412B-8307-2A255A5C9CB3}"/>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23B6D6C-3451-43AD-AFC4-796CE5311B6C}"/>
              </a:ext>
            </a:extLst>
          </p:cNvPr>
          <p:cNvSpPr>
            <a:spLocks noGrp="1"/>
          </p:cNvSpPr>
          <p:nvPr>
            <p:ph type="sldNum" sz="quarter" idx="12"/>
          </p:nvPr>
        </p:nvSpPr>
        <p:spPr/>
        <p:txBody>
          <a:bodyPr/>
          <a:lstStyle/>
          <a:p>
            <a:fld id="{C85DEF31-AC80-4175-BC16-B2D9FB4A7E60}" type="slidenum">
              <a:rPr lang="zh-CN" altLang="en-US" smtClean="0"/>
              <a:t>‹#›</a:t>
            </a:fld>
            <a:endParaRPr lang="zh-CN" altLang="en-US"/>
          </a:p>
        </p:txBody>
      </p:sp>
    </p:spTree>
    <p:extLst>
      <p:ext uri="{BB962C8B-B14F-4D97-AF65-F5344CB8AC3E}">
        <p14:creationId xmlns:p14="http://schemas.microsoft.com/office/powerpoint/2010/main" val="3074359374"/>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3113588"/>
      </p:ext>
    </p:extLst>
  </p:cSld>
  <p:clrMapOvr>
    <a:masterClrMapping/>
  </p:clrMapOvr>
  <mc:AlternateContent xmlns:mc="http://schemas.openxmlformats.org/markup-compatibility/2006" xmlns:p14="http://schemas.microsoft.com/office/powerpoint/2010/main">
    <mc:Choice Requires="p14">
      <p:transition spd="slow" p14:dur="1750" advClick="0" advTm="200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2000">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1_两栏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9710905"/>
      </p:ext>
    </p:extLst>
  </p:cSld>
  <p:clrMapOvr>
    <a:masterClrMapping/>
  </p:clrMapOvr>
  <mc:AlternateContent xmlns:mc="http://schemas.openxmlformats.org/markup-compatibility/2006" xmlns:p14="http://schemas.microsoft.com/office/powerpoint/2010/main">
    <mc:Choice Requires="p14">
      <p:transition spd="slow" p14:dur="1750" advClick="0" advTm="200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2000">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9872848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805013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2996306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5836219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2023/3/28</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02243012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2023/3/28</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153220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88328A2-F325-4DCB-A7A3-AE428AB3ECB6}"/>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85B5DA8-3012-4473-B0E3-C34D30119C41}"/>
              </a:ext>
            </a:extLst>
          </p:cNvPr>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D32E6F2-667B-4244-9C0E-DEEA8C750BE5}"/>
              </a:ext>
            </a:extLst>
          </p:cNvPr>
          <p:cNvSpPr>
            <a:spLocks noGrp="1"/>
          </p:cNvSpPr>
          <p:nvPr>
            <p:ph type="dt" sz="half" idx="10"/>
          </p:nvPr>
        </p:nvSpPr>
        <p:spPr/>
        <p:txBody>
          <a:bodyPr/>
          <a:lstStyle/>
          <a:p>
            <a:fld id="{30FBE1EE-B2AB-4E45-903A-30F5C361DF27}" type="datetimeFigureOut">
              <a:rPr lang="zh-CN" altLang="en-US" smtClean="0"/>
              <a:t>2023/3/28</a:t>
            </a:fld>
            <a:endParaRPr lang="zh-CN" altLang="en-US"/>
          </a:p>
        </p:txBody>
      </p:sp>
      <p:sp>
        <p:nvSpPr>
          <p:cNvPr id="5" name="页脚占位符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3520068-3C69-4DEA-812E-71DE4478097B}"/>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16CC943-BEF8-49AE-8EB3-4BF7F6AF3DCF}"/>
              </a:ext>
            </a:extLst>
          </p:cNvPr>
          <p:cNvSpPr>
            <a:spLocks noGrp="1"/>
          </p:cNvSpPr>
          <p:nvPr>
            <p:ph type="sldNum" sz="quarter" idx="12"/>
          </p:nvPr>
        </p:nvSpPr>
        <p:spPr/>
        <p:txBody>
          <a:bodyPr/>
          <a:lstStyle/>
          <a:p>
            <a:fld id="{C85DEF31-AC80-4175-BC16-B2D9FB4A7E60}" type="slidenum">
              <a:rPr lang="zh-CN" altLang="en-US" smtClean="0"/>
              <a:t>‹#›</a:t>
            </a:fld>
            <a:endParaRPr lang="zh-CN" altLang="en-US"/>
          </a:p>
        </p:txBody>
      </p:sp>
      <p:pic>
        <p:nvPicPr>
          <p:cNvPr id="7" name="图片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3218143-2D5B-41EA-978E-9BB8A652267B}"/>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835192903"/>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2023/3/28</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2262691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2687384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21675122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1096942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175647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4C327F3-A67F-41B8-8FE7-D416145DC1AA}"/>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CABF5B5-A051-49E7-8DE2-E656ACADA5B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F015D81-9C86-40C3-91CC-1EE384225BE9}"/>
              </a:ext>
            </a:extLst>
          </p:cNvPr>
          <p:cNvSpPr>
            <a:spLocks noGrp="1"/>
          </p:cNvSpPr>
          <p:nvPr>
            <p:ph type="dt" sz="half" idx="10"/>
          </p:nvPr>
        </p:nvSpPr>
        <p:spPr/>
        <p:txBody>
          <a:bodyPr/>
          <a:lstStyle/>
          <a:p>
            <a:fld id="{30FBE1EE-B2AB-4E45-903A-30F5C361DF27}" type="datetimeFigureOut">
              <a:rPr lang="zh-CN" altLang="en-US" smtClean="0"/>
              <a:t>2023/3/28</a:t>
            </a:fld>
            <a:endParaRPr lang="zh-CN" altLang="en-US"/>
          </a:p>
        </p:txBody>
      </p:sp>
      <p:sp>
        <p:nvSpPr>
          <p:cNvPr id="5" name="页脚占位符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BC0935A-F916-43EF-872B-415DB3BE3DBC}"/>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86CDBCD-F196-453C-AFBC-D4F02C107F20}"/>
              </a:ext>
            </a:extLst>
          </p:cNvPr>
          <p:cNvSpPr>
            <a:spLocks noGrp="1"/>
          </p:cNvSpPr>
          <p:nvPr>
            <p:ph type="sldNum" sz="quarter" idx="12"/>
          </p:nvPr>
        </p:nvSpPr>
        <p:spPr/>
        <p:txBody>
          <a:bodyPr/>
          <a:lstStyle/>
          <a:p>
            <a:fld id="{C85DEF31-AC80-4175-BC16-B2D9FB4A7E60}" type="slidenum">
              <a:rPr lang="zh-CN" altLang="en-US" smtClean="0"/>
              <a:t>‹#›</a:t>
            </a:fld>
            <a:endParaRPr lang="zh-CN" altLang="en-US"/>
          </a:p>
        </p:txBody>
      </p:sp>
    </p:spTree>
    <p:extLst>
      <p:ext uri="{BB962C8B-B14F-4D97-AF65-F5344CB8AC3E}">
        <p14:creationId xmlns:p14="http://schemas.microsoft.com/office/powerpoint/2010/main" val="3175469683"/>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99C4443-48DD-4852-A99A-E6800CCC22B9}"/>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FB5D8B7-9723-4D8A-BEC4-B44ECC79CAE0}"/>
              </a:ext>
            </a:extLst>
          </p:cNvPr>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7226A2A-BFD9-47E2-A26D-E63485AFBD6B}"/>
              </a:ext>
            </a:extLst>
          </p:cNvPr>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8498435-0A2C-43A4-B8DD-5AC6404172FD}"/>
              </a:ext>
            </a:extLst>
          </p:cNvPr>
          <p:cNvSpPr>
            <a:spLocks noGrp="1"/>
          </p:cNvSpPr>
          <p:nvPr>
            <p:ph type="dt" sz="half" idx="10"/>
          </p:nvPr>
        </p:nvSpPr>
        <p:spPr/>
        <p:txBody>
          <a:bodyPr/>
          <a:lstStyle/>
          <a:p>
            <a:fld id="{30FBE1EE-B2AB-4E45-903A-30F5C361DF27}" type="datetimeFigureOut">
              <a:rPr lang="zh-CN" altLang="en-US" smtClean="0"/>
              <a:t>2023/3/28</a:t>
            </a:fld>
            <a:endParaRPr lang="zh-CN" altLang="en-US"/>
          </a:p>
        </p:txBody>
      </p:sp>
      <p:sp>
        <p:nvSpPr>
          <p:cNvPr id="6" name="页脚占位符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2D1A0BC-28D9-47DE-A8C9-09F8E6AD45BC}"/>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93C9894-0158-4029-8779-6CB36FE140E9}"/>
              </a:ext>
            </a:extLst>
          </p:cNvPr>
          <p:cNvSpPr>
            <a:spLocks noGrp="1"/>
          </p:cNvSpPr>
          <p:nvPr>
            <p:ph type="sldNum" sz="quarter" idx="12"/>
          </p:nvPr>
        </p:nvSpPr>
        <p:spPr/>
        <p:txBody>
          <a:bodyPr/>
          <a:lstStyle/>
          <a:p>
            <a:fld id="{C85DEF31-AC80-4175-BC16-B2D9FB4A7E60}" type="slidenum">
              <a:rPr lang="zh-CN" altLang="en-US" smtClean="0"/>
              <a:t>‹#›</a:t>
            </a:fld>
            <a:endParaRPr lang="zh-CN" altLang="en-US"/>
          </a:p>
        </p:txBody>
      </p:sp>
    </p:spTree>
    <p:extLst>
      <p:ext uri="{BB962C8B-B14F-4D97-AF65-F5344CB8AC3E}">
        <p14:creationId xmlns:p14="http://schemas.microsoft.com/office/powerpoint/2010/main" val="1438167365"/>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234D4D1-F7A0-4482-A72B-43E5EEB2873B}"/>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A65D708-65EE-490C-A503-29A2B907062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00E9818-73A3-4591-95E8-22B5EB69A3E5}"/>
              </a:ext>
            </a:extLst>
          </p:cNvPr>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38FDDA2-0860-4484-A784-A61D79634EE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55CF4F3-E376-440E-BE0C-156F15DEF308}"/>
              </a:ext>
            </a:extLst>
          </p:cNvPr>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707876A-9DBB-467C-9C7C-5A6318B8C6E5}"/>
              </a:ext>
            </a:extLst>
          </p:cNvPr>
          <p:cNvSpPr>
            <a:spLocks noGrp="1"/>
          </p:cNvSpPr>
          <p:nvPr>
            <p:ph type="dt" sz="half" idx="10"/>
          </p:nvPr>
        </p:nvSpPr>
        <p:spPr/>
        <p:txBody>
          <a:bodyPr/>
          <a:lstStyle/>
          <a:p>
            <a:fld id="{30FBE1EE-B2AB-4E45-903A-30F5C361DF27}" type="datetimeFigureOut">
              <a:rPr lang="zh-CN" altLang="en-US" smtClean="0"/>
              <a:t>2023/3/28</a:t>
            </a:fld>
            <a:endParaRPr lang="zh-CN" altLang="en-US"/>
          </a:p>
        </p:txBody>
      </p:sp>
      <p:sp>
        <p:nvSpPr>
          <p:cNvPr id="8" name="页脚占位符 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FBE566E-E901-4DA8-A8AA-05922F54B114}"/>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BA01592-3E52-48AC-9BE5-495F9103F847}"/>
              </a:ext>
            </a:extLst>
          </p:cNvPr>
          <p:cNvSpPr>
            <a:spLocks noGrp="1"/>
          </p:cNvSpPr>
          <p:nvPr>
            <p:ph type="sldNum" sz="quarter" idx="12"/>
          </p:nvPr>
        </p:nvSpPr>
        <p:spPr/>
        <p:txBody>
          <a:bodyPr/>
          <a:lstStyle/>
          <a:p>
            <a:fld id="{C85DEF31-AC80-4175-BC16-B2D9FB4A7E60}" type="slidenum">
              <a:rPr lang="zh-CN" altLang="en-US" smtClean="0"/>
              <a:t>‹#›</a:t>
            </a:fld>
            <a:endParaRPr lang="zh-CN" altLang="en-US"/>
          </a:p>
        </p:txBody>
      </p:sp>
    </p:spTree>
    <p:extLst>
      <p:ext uri="{BB962C8B-B14F-4D97-AF65-F5344CB8AC3E}">
        <p14:creationId xmlns:p14="http://schemas.microsoft.com/office/powerpoint/2010/main" val="102929822"/>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F568125-9A69-4114-ABD4-E777F78B6FFF}"/>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F8414D5-13F6-4897-B3D4-A985B845FFA8}"/>
              </a:ext>
            </a:extLst>
          </p:cNvPr>
          <p:cNvSpPr>
            <a:spLocks noGrp="1"/>
          </p:cNvSpPr>
          <p:nvPr>
            <p:ph type="dt" sz="half" idx="10"/>
          </p:nvPr>
        </p:nvSpPr>
        <p:spPr/>
        <p:txBody>
          <a:bodyPr/>
          <a:lstStyle/>
          <a:p>
            <a:fld id="{30FBE1EE-B2AB-4E45-903A-30F5C361DF27}" type="datetimeFigureOut">
              <a:rPr lang="zh-CN" altLang="en-US" smtClean="0"/>
              <a:t>2023/3/28</a:t>
            </a:fld>
            <a:endParaRPr lang="zh-CN" altLang="en-US"/>
          </a:p>
        </p:txBody>
      </p:sp>
      <p:sp>
        <p:nvSpPr>
          <p:cNvPr id="4" name="页脚占位符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27127AF-3E26-463F-AD76-C8D3270EC0B3}"/>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35882D1-1396-4AEE-9DB3-E2F7D884BF95}"/>
              </a:ext>
            </a:extLst>
          </p:cNvPr>
          <p:cNvSpPr>
            <a:spLocks noGrp="1"/>
          </p:cNvSpPr>
          <p:nvPr>
            <p:ph type="sldNum" sz="quarter" idx="12"/>
          </p:nvPr>
        </p:nvSpPr>
        <p:spPr/>
        <p:txBody>
          <a:bodyPr/>
          <a:lstStyle/>
          <a:p>
            <a:fld id="{C85DEF31-AC80-4175-BC16-B2D9FB4A7E60}" type="slidenum">
              <a:rPr lang="zh-CN" altLang="en-US" smtClean="0"/>
              <a:t>‹#›</a:t>
            </a:fld>
            <a:endParaRPr lang="zh-CN" altLang="en-US"/>
          </a:p>
        </p:txBody>
      </p:sp>
    </p:spTree>
    <p:extLst>
      <p:ext uri="{BB962C8B-B14F-4D97-AF65-F5344CB8AC3E}">
        <p14:creationId xmlns:p14="http://schemas.microsoft.com/office/powerpoint/2010/main" val="1313437546"/>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428F4CF-FC48-4781-BD79-2F3AE30B2CD1}"/>
              </a:ext>
            </a:extLst>
          </p:cNvPr>
          <p:cNvSpPr>
            <a:spLocks noGrp="1"/>
          </p:cNvSpPr>
          <p:nvPr>
            <p:ph type="dt" sz="half" idx="10"/>
          </p:nvPr>
        </p:nvSpPr>
        <p:spPr/>
        <p:txBody>
          <a:bodyPr/>
          <a:lstStyle/>
          <a:p>
            <a:fld id="{30FBE1EE-B2AB-4E45-903A-30F5C361DF27}" type="datetimeFigureOut">
              <a:rPr lang="zh-CN" altLang="en-US" smtClean="0"/>
              <a:t>2023/3/28</a:t>
            </a:fld>
            <a:endParaRPr lang="zh-CN" altLang="en-US"/>
          </a:p>
        </p:txBody>
      </p:sp>
      <p:sp>
        <p:nvSpPr>
          <p:cNvPr id="3" name="页脚占位符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24F1BB1-6277-4713-A19D-FD9CFDCA6017}"/>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C8A9446-FF20-4C21-9EBC-30456440A866}"/>
              </a:ext>
            </a:extLst>
          </p:cNvPr>
          <p:cNvSpPr>
            <a:spLocks noGrp="1"/>
          </p:cNvSpPr>
          <p:nvPr>
            <p:ph type="sldNum" sz="quarter" idx="12"/>
          </p:nvPr>
        </p:nvSpPr>
        <p:spPr/>
        <p:txBody>
          <a:bodyPr/>
          <a:lstStyle/>
          <a:p>
            <a:fld id="{C85DEF31-AC80-4175-BC16-B2D9FB4A7E60}" type="slidenum">
              <a:rPr lang="zh-CN" altLang="en-US" smtClean="0"/>
              <a:t>‹#›</a:t>
            </a:fld>
            <a:endParaRPr lang="zh-CN" altLang="en-US"/>
          </a:p>
        </p:txBody>
      </p:sp>
    </p:spTree>
    <p:extLst>
      <p:ext uri="{BB962C8B-B14F-4D97-AF65-F5344CB8AC3E}">
        <p14:creationId xmlns:p14="http://schemas.microsoft.com/office/powerpoint/2010/main" val="426584033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7BC376A-B654-43E4-BB4D-8F908A4C1589}"/>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953AD25-5437-4DBB-A7F1-7F5842532E6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48BCEA0-EA6C-468F-958C-F736DEE321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7C09BEC-B48D-47B6-B8F4-667E797B9ED9}"/>
              </a:ext>
            </a:extLst>
          </p:cNvPr>
          <p:cNvSpPr>
            <a:spLocks noGrp="1"/>
          </p:cNvSpPr>
          <p:nvPr>
            <p:ph type="dt" sz="half" idx="10"/>
          </p:nvPr>
        </p:nvSpPr>
        <p:spPr/>
        <p:txBody>
          <a:bodyPr/>
          <a:lstStyle/>
          <a:p>
            <a:fld id="{30FBE1EE-B2AB-4E45-903A-30F5C361DF27}" type="datetimeFigureOut">
              <a:rPr lang="zh-CN" altLang="en-US" smtClean="0"/>
              <a:t>2023/3/28</a:t>
            </a:fld>
            <a:endParaRPr lang="zh-CN" altLang="en-US"/>
          </a:p>
        </p:txBody>
      </p:sp>
      <p:sp>
        <p:nvSpPr>
          <p:cNvPr id="6" name="页脚占位符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A4E8A48-21D8-4357-AB41-D9A7F127F853}"/>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3E2925F-047E-4446-A27A-7A11841E9DD1}"/>
              </a:ext>
            </a:extLst>
          </p:cNvPr>
          <p:cNvSpPr>
            <a:spLocks noGrp="1"/>
          </p:cNvSpPr>
          <p:nvPr>
            <p:ph type="sldNum" sz="quarter" idx="12"/>
          </p:nvPr>
        </p:nvSpPr>
        <p:spPr/>
        <p:txBody>
          <a:bodyPr/>
          <a:lstStyle/>
          <a:p>
            <a:fld id="{C85DEF31-AC80-4175-BC16-B2D9FB4A7E60}" type="slidenum">
              <a:rPr lang="zh-CN" altLang="en-US" smtClean="0"/>
              <a:t>‹#›</a:t>
            </a:fld>
            <a:endParaRPr lang="zh-CN" altLang="en-US"/>
          </a:p>
        </p:txBody>
      </p:sp>
    </p:spTree>
    <p:extLst>
      <p:ext uri="{BB962C8B-B14F-4D97-AF65-F5344CB8AC3E}">
        <p14:creationId xmlns:p14="http://schemas.microsoft.com/office/powerpoint/2010/main" val="2686083869"/>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1216A21-6EB8-4D16-ADEF-D5822EAFF004}"/>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E361D0A-4A46-4AEA-A150-0E043C337E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FD52F42-89C1-4C45-90FE-4D055DDF51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8BCB4A5-CBE7-4A92-85F4-2C5EE1AF7A56}"/>
              </a:ext>
            </a:extLst>
          </p:cNvPr>
          <p:cNvSpPr>
            <a:spLocks noGrp="1"/>
          </p:cNvSpPr>
          <p:nvPr>
            <p:ph type="dt" sz="half" idx="10"/>
          </p:nvPr>
        </p:nvSpPr>
        <p:spPr/>
        <p:txBody>
          <a:bodyPr/>
          <a:lstStyle/>
          <a:p>
            <a:fld id="{30FBE1EE-B2AB-4E45-903A-30F5C361DF27}" type="datetimeFigureOut">
              <a:rPr lang="zh-CN" altLang="en-US" smtClean="0"/>
              <a:t>2023/3/28</a:t>
            </a:fld>
            <a:endParaRPr lang="zh-CN" altLang="en-US"/>
          </a:p>
        </p:txBody>
      </p:sp>
      <p:sp>
        <p:nvSpPr>
          <p:cNvPr id="6" name="页脚占位符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ECF97BB-B528-4509-8662-E224CB94B3FC}"/>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645BD5A-13CF-4D0B-BE75-68D381F4F7C0}"/>
              </a:ext>
            </a:extLst>
          </p:cNvPr>
          <p:cNvSpPr>
            <a:spLocks noGrp="1"/>
          </p:cNvSpPr>
          <p:nvPr>
            <p:ph type="sldNum" sz="quarter" idx="12"/>
          </p:nvPr>
        </p:nvSpPr>
        <p:spPr/>
        <p:txBody>
          <a:bodyPr/>
          <a:lstStyle/>
          <a:p>
            <a:fld id="{C85DEF31-AC80-4175-BC16-B2D9FB4A7E60}" type="slidenum">
              <a:rPr lang="zh-CN" altLang="en-US" smtClean="0"/>
              <a:t>‹#›</a:t>
            </a:fld>
            <a:endParaRPr lang="zh-CN" altLang="en-US"/>
          </a:p>
        </p:txBody>
      </p:sp>
    </p:spTree>
    <p:extLst>
      <p:ext uri="{BB962C8B-B14F-4D97-AF65-F5344CB8AC3E}">
        <p14:creationId xmlns:p14="http://schemas.microsoft.com/office/powerpoint/2010/main" val="2587435881"/>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file:///D:\qq&#25991;&#20214;\712321467\Image\C2C\Image2\%7b75232B38-A165-1FB7-499C-2E1C792CACB5%7d.png"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E8E901D-DF0F-4ABE-AC74-3DF40983000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67F1A8F-DDA2-43AF-98CB-864B83869AA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75B1C73-18CB-4FE1-A9D7-AFAC6636755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FBE1EE-B2AB-4E45-903A-30F5C361DF27}" type="datetimeFigureOut">
              <a:rPr lang="zh-CN" altLang="en-US" smtClean="0"/>
              <a:t>2023/3/28</a:t>
            </a:fld>
            <a:endParaRPr lang="zh-CN" altLang="en-US"/>
          </a:p>
        </p:txBody>
      </p:sp>
      <p:sp>
        <p:nvSpPr>
          <p:cNvPr id="5" name="页脚占位符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CFF35C2-CBA4-4C34-978C-29FD09FDB7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51CD153-558B-43FD-857B-459D264758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5DEF31-AC80-4175-BC16-B2D9FB4A7E60}" type="slidenum">
              <a:rPr lang="zh-CN" altLang="en-US" smtClean="0"/>
              <a:t>‹#›</a:t>
            </a:fld>
            <a:endParaRPr lang="zh-CN" altLang="en-US"/>
          </a:p>
        </p:txBody>
      </p:sp>
      <p:pic>
        <p:nvPicPr>
          <p:cNvPr id="7" name="图片 1073743875" descr="学科网 zxxk.com"/>
          <p:cNvPicPr>
            <a:picLocks noChangeAspect="1"/>
          </p:cNvPicPr>
          <p:nvPr/>
        </p:nvPicPr>
        <p:blipFill>
          <a:blip r:link="rId15"/>
          <a:stretch>
            <a:fillRect/>
          </a:stretch>
        </p:blipFill>
        <p:spPr>
          <a:xfrm>
            <a:off x="838200" y="365125"/>
            <a:ext cx="9525" cy="9525"/>
          </a:xfrm>
          <a:prstGeom prst="rect">
            <a:avLst/>
          </a:prstGeom>
          <a:noFill/>
          <a:ln>
            <a:noFill/>
            <a:miter lim="800000"/>
          </a:ln>
        </p:spPr>
      </p:pic>
    </p:spTree>
    <p:extLst>
      <p:ext uri="{BB962C8B-B14F-4D97-AF65-F5344CB8AC3E}">
        <p14:creationId xmlns:p14="http://schemas.microsoft.com/office/powerpoint/2010/main" val="35033130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2023/3/28</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119864331"/>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notesSlide" Target="../notesSlides/notesSlide1.xml"/><Relationship Id="rId7" Type="http://schemas.openxmlformats.org/officeDocument/2006/relationships/image" Target="../media/image5.png"/><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12.xml"/><Relationship Id="rId4" Type="http://schemas.openxmlformats.org/officeDocument/2006/relationships/image" Target="../media/image21.png"/></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12.xml"/><Relationship Id="rId4" Type="http://schemas.openxmlformats.org/officeDocument/2006/relationships/image" Target="../media/image22.jpeg"/></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26.jpeg"/><Relationship Id="rId2" Type="http://schemas.openxmlformats.org/officeDocument/2006/relationships/notesSlide" Target="../notesSlides/notesSlide12.xml"/><Relationship Id="rId1" Type="http://schemas.openxmlformats.org/officeDocument/2006/relationships/slideLayout" Target="../slideLayouts/slideLayout12.xml"/><Relationship Id="rId6" Type="http://schemas.openxmlformats.org/officeDocument/2006/relationships/image" Target="../media/image25.jpeg"/><Relationship Id="rId5" Type="http://schemas.openxmlformats.org/officeDocument/2006/relationships/image" Target="../media/image24.jpeg"/><Relationship Id="rId4" Type="http://schemas.openxmlformats.org/officeDocument/2006/relationships/image" Target="../media/image23.jpeg"/></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4.xml"/><Relationship Id="rId1" Type="http://schemas.openxmlformats.org/officeDocument/2006/relationships/slideLayout" Target="../slideLayouts/slideLayout12.xml"/><Relationship Id="rId4" Type="http://schemas.openxmlformats.org/officeDocument/2006/relationships/image" Target="../media/image27.png"/></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7.xml"/><Relationship Id="rId1" Type="http://schemas.openxmlformats.org/officeDocument/2006/relationships/slideLayout" Target="../slideLayouts/slideLayout12.xml"/><Relationship Id="rId4" Type="http://schemas.openxmlformats.org/officeDocument/2006/relationships/image" Target="../media/image28.png"/></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8.xml"/><Relationship Id="rId1" Type="http://schemas.openxmlformats.org/officeDocument/2006/relationships/slideLayout" Target="../slideLayouts/slideLayout12.xml"/><Relationship Id="rId4" Type="http://schemas.openxmlformats.org/officeDocument/2006/relationships/image" Target="../media/image21.png"/></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9.xml"/><Relationship Id="rId1" Type="http://schemas.openxmlformats.org/officeDocument/2006/relationships/slideLayout" Target="../slideLayouts/slideLayout12.xml"/><Relationship Id="rId4" Type="http://schemas.openxmlformats.org/officeDocument/2006/relationships/image" Target="../media/image29.jpe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8" Type="http://schemas.openxmlformats.org/officeDocument/2006/relationships/image" Target="../media/image34.wmf"/><Relationship Id="rId3" Type="http://schemas.openxmlformats.org/officeDocument/2006/relationships/image" Target="../media/image11.png"/><Relationship Id="rId7" Type="http://schemas.openxmlformats.org/officeDocument/2006/relationships/image" Target="../media/image33.wmf"/><Relationship Id="rId12" Type="http://schemas.openxmlformats.org/officeDocument/2006/relationships/image" Target="../media/image38.wmf"/><Relationship Id="rId2" Type="http://schemas.openxmlformats.org/officeDocument/2006/relationships/notesSlide" Target="../notesSlides/notesSlide21.xml"/><Relationship Id="rId1" Type="http://schemas.openxmlformats.org/officeDocument/2006/relationships/slideLayout" Target="../slideLayouts/slideLayout12.xml"/><Relationship Id="rId6" Type="http://schemas.openxmlformats.org/officeDocument/2006/relationships/image" Target="../media/image32.wmf"/><Relationship Id="rId11" Type="http://schemas.openxmlformats.org/officeDocument/2006/relationships/image" Target="../media/image37.png"/><Relationship Id="rId5" Type="http://schemas.openxmlformats.org/officeDocument/2006/relationships/image" Target="../media/image31.png"/><Relationship Id="rId10" Type="http://schemas.openxmlformats.org/officeDocument/2006/relationships/image" Target="../media/image36.wmf"/><Relationship Id="rId4" Type="http://schemas.openxmlformats.org/officeDocument/2006/relationships/image" Target="../media/image30.png"/><Relationship Id="rId9" Type="http://schemas.openxmlformats.org/officeDocument/2006/relationships/image" Target="../media/image35.wmf"/></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2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3.xml"/><Relationship Id="rId1" Type="http://schemas.openxmlformats.org/officeDocument/2006/relationships/slideLayout" Target="../slideLayouts/slideLayout12.xml"/><Relationship Id="rId4" Type="http://schemas.openxmlformats.org/officeDocument/2006/relationships/image" Target="../media/image39.png"/></Relationships>
</file>

<file path=ppt/slides/_rels/slide2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2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5.xml"/><Relationship Id="rId1" Type="http://schemas.openxmlformats.org/officeDocument/2006/relationships/slideLayout" Target="../slideLayouts/slideLayout12.xml"/><Relationship Id="rId4" Type="http://schemas.openxmlformats.org/officeDocument/2006/relationships/image" Target="../media/image21.png"/></Relationships>
</file>

<file path=ppt/slides/_rels/slide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7.xml"/><Relationship Id="rId1" Type="http://schemas.openxmlformats.org/officeDocument/2006/relationships/slideLayout" Target="../slideLayouts/slideLayout20.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12.xml"/><Relationship Id="rId4" Type="http://schemas.openxmlformats.org/officeDocument/2006/relationships/image" Target="../media/image12.png"/></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6.jpeg"/><Relationship Id="rId2" Type="http://schemas.openxmlformats.org/officeDocument/2006/relationships/notesSlide" Target="../notesSlides/notesSlide6.xml"/><Relationship Id="rId1" Type="http://schemas.openxmlformats.org/officeDocument/2006/relationships/slideLayout" Target="../slideLayouts/slideLayout12.xml"/><Relationship Id="rId6" Type="http://schemas.openxmlformats.org/officeDocument/2006/relationships/image" Target="../media/image15.jpeg"/><Relationship Id="rId5" Type="http://schemas.openxmlformats.org/officeDocument/2006/relationships/image" Target="../media/image14.jpeg"/><Relationship Id="rId4" Type="http://schemas.openxmlformats.org/officeDocument/2006/relationships/image" Target="../media/image13.jpeg"/></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12.xml"/><Relationship Id="rId6" Type="http://schemas.openxmlformats.org/officeDocument/2006/relationships/image" Target="../media/image19.jpeg"/><Relationship Id="rId5" Type="http://schemas.openxmlformats.org/officeDocument/2006/relationships/image" Target="../media/image18.jpeg"/><Relationship Id="rId4" Type="http://schemas.openxmlformats.org/officeDocument/2006/relationships/image" Target="../media/image17.jpeg"/></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openxmlformats.org/officeDocument/2006/relationships/image" Target="../media/image20.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B8D7913-452D-4B4C-9AB9-857178F955A5}"/>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pic>
        <p:nvPicPr>
          <p:cNvPr id="7" name="图片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FFADC72-2DD7-4728-9EFD-52EDA89A9A14}"/>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516115" y="1918777"/>
            <a:ext cx="9159766" cy="1510223"/>
          </a:xfrm>
          <a:prstGeom prst="rect">
            <a:avLst/>
          </a:prstGeom>
        </p:spPr>
      </p:pic>
      <p:pic>
        <p:nvPicPr>
          <p:cNvPr id="9" name="图片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856AEE5-A103-4246-9E86-E7BEDA6FF321}"/>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0" y="-1"/>
            <a:ext cx="4556234" cy="2121927"/>
          </a:xfrm>
          <a:prstGeom prst="rect">
            <a:avLst/>
          </a:prstGeom>
        </p:spPr>
      </p:pic>
      <p:pic>
        <p:nvPicPr>
          <p:cNvPr id="11" name="PA-图片 1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23B381E-1A53-4F61-8B18-F90B90045052}"/>
              </a:ext>
            </a:extLst>
          </p:cNvPr>
          <p:cNvPicPr>
            <a:picLocks noChangeAspect="1"/>
          </p:cNvPicPr>
          <p:nvPr>
            <p:custDataLst>
              <p:tags r:id="rId1"/>
            </p:custDataLst>
          </p:nvPr>
        </p:nvPicPr>
        <p:blipFill>
          <a:blip r:embed="rId7" cstate="email">
            <a:extLst>
              <a:ext uri="{28A0092B-C50C-407E-A947-70E740481C1C}">
                <a14:useLocalDpi xmlns:a14="http://schemas.microsoft.com/office/drawing/2010/main"/>
              </a:ext>
            </a:extLst>
          </a:blip>
          <a:stretch>
            <a:fillRect/>
          </a:stretch>
        </p:blipFill>
        <p:spPr>
          <a:xfrm>
            <a:off x="4968758" y="0"/>
            <a:ext cx="2254483" cy="2396358"/>
          </a:xfrm>
          <a:prstGeom prst="rect">
            <a:avLst/>
          </a:prstGeom>
        </p:spPr>
      </p:pic>
      <p:pic>
        <p:nvPicPr>
          <p:cNvPr id="13" name="图片 1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8DE0280-E259-42F1-AD5F-F40728C4C4B0}"/>
              </a:ext>
            </a:extLst>
          </p:cNvPr>
          <p:cNvPicPr>
            <a:picLocks noChangeAspect="1"/>
          </p:cNvPicPr>
          <p:nvPr/>
        </p:nvPicPr>
        <p:blipFill>
          <a:blip r:embed="rId8">
            <a:extLst>
              <a:ext uri="{28A0092B-C50C-407E-A947-70E740481C1C}">
                <a14:useLocalDpi xmlns:a14="http://schemas.microsoft.com/office/drawing/2010/main"/>
              </a:ext>
            </a:extLst>
          </a:blip>
          <a:stretch>
            <a:fillRect/>
          </a:stretch>
        </p:blipFill>
        <p:spPr>
          <a:xfrm>
            <a:off x="9216912" y="101548"/>
            <a:ext cx="2628900" cy="2686050"/>
          </a:xfrm>
          <a:prstGeom prst="rect">
            <a:avLst/>
          </a:prstGeom>
        </p:spPr>
      </p:pic>
      <p:sp>
        <p:nvSpPr>
          <p:cNvPr id="14" name="文本框 1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4D92CE3-25AA-4C27-A365-CD331965E269}"/>
              </a:ext>
            </a:extLst>
          </p:cNvPr>
          <p:cNvSpPr txBox="1"/>
          <p:nvPr/>
        </p:nvSpPr>
        <p:spPr>
          <a:xfrm>
            <a:off x="2842543" y="3769274"/>
            <a:ext cx="6506909" cy="984885"/>
          </a:xfrm>
          <a:prstGeom prst="rect">
            <a:avLst/>
          </a:prstGeom>
          <a:noFill/>
        </p:spPr>
        <p:txBody>
          <a:bodyPr wrap="none" rtlCol="0">
            <a:spAutoFit/>
          </a:bodyPr>
          <a:lstStyle/>
          <a:p>
            <a:r>
              <a:rPr lang="en-US" altLang="zh-CN" sz="4000" b="1" dirty="0">
                <a:solidFill>
                  <a:srgbClr val="0A3974"/>
                </a:solidFill>
                <a:latin typeface="微软雅黑" panose="020B0503020204020204" pitchFamily="34" charset="-122"/>
                <a:ea typeface="微软雅黑" panose="020B0503020204020204" pitchFamily="34" charset="-122"/>
              </a:rPr>
              <a:t>——</a:t>
            </a:r>
            <a:r>
              <a:rPr lang="zh-CN" altLang="en-US" sz="4000" b="1" dirty="0">
                <a:solidFill>
                  <a:srgbClr val="0A3974"/>
                </a:solidFill>
                <a:latin typeface="微软雅黑" panose="020B0503020204020204" pitchFamily="34" charset="-122"/>
                <a:ea typeface="微软雅黑" panose="020B0503020204020204" pitchFamily="34" charset="-122"/>
              </a:rPr>
              <a:t>禁毒防艾主题班会</a:t>
            </a:r>
            <a:r>
              <a:rPr lang="en-US" altLang="zh-CN" sz="4000" b="1" dirty="0">
                <a:solidFill>
                  <a:srgbClr val="0A3974"/>
                </a:solidFill>
                <a:latin typeface="微软雅黑" panose="020B0503020204020204" pitchFamily="34" charset="-122"/>
                <a:ea typeface="微软雅黑" panose="020B0503020204020204" pitchFamily="34" charset="-122"/>
              </a:rPr>
              <a:t>——</a:t>
            </a:r>
            <a:endParaRPr lang="zh-CN" altLang="en-US" sz="4000" b="1" dirty="0">
              <a:solidFill>
                <a:srgbClr val="0A3974"/>
              </a:solidFill>
              <a:latin typeface="微软雅黑" panose="020B0503020204020204" pitchFamily="34" charset="-122"/>
              <a:ea typeface="微软雅黑" panose="020B0503020204020204" pitchFamily="34" charset="-122"/>
            </a:endParaRPr>
          </a:p>
          <a:p>
            <a:endParaRPr lang="zh-CN" altLang="en-US" dirty="0"/>
          </a:p>
        </p:txBody>
      </p:sp>
    </p:spTree>
    <p:extLst>
      <p:ext uri="{BB962C8B-B14F-4D97-AF65-F5344CB8AC3E}">
        <p14:creationId xmlns:p14="http://schemas.microsoft.com/office/powerpoint/2010/main" val="370190513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0" presetClass="entr" presetSubtype="0" fill="hold" nodeType="afterEffect">
                                  <p:stCondLst>
                                    <p:cond delay="0"/>
                                  </p:stCondLst>
                                  <p:childTnLst>
                                    <p:set>
                                      <p:cBhvr>
                                        <p:cTn id="12" dur="1" fill="hold">
                                          <p:stCondLst>
                                            <p:cond delay="0"/>
                                          </p:stCondLst>
                                        </p:cTn>
                                        <p:tgtEl>
                                          <p:spTgt spid="11"/>
                                        </p:tgtEl>
                                        <p:attrNameLst>
                                          <p:attrName>style.visibility</p:attrName>
                                        </p:attrNameLst>
                                      </p:cBhvr>
                                      <p:to>
                                        <p:strVal val="visible"/>
                                      </p:to>
                                    </p:set>
                                    <p:anim to="" calcmode="lin" valueType="num">
                                      <p:cBhvr>
                                        <p:cTn id="13" dur="1500" fill="hold">
                                          <p:stCondLst>
                                            <p:cond delay="0"/>
                                          </p:stCondLst>
                                        </p:cTn>
                                        <p:tgtEl>
                                          <p:spTgt spid="11"/>
                                        </p:tgtEl>
                                        <p:attrNameLst>
                                          <p:attrName>ppt_x</p:attrName>
                                        </p:attrNameLst>
                                      </p:cBhvr>
                                      <p:tavLst>
                                        <p:tav tm="0" fmla="#ppt_x+(-#ppt_w/2*cos(ppt_r/180*pi))*((1.5-1.5*$)^2-(1.5-1.5*$)^3)">
                                          <p:val>
                                            <p:strVal val="0"/>
                                          </p:val>
                                        </p:tav>
                                        <p:tav tm="100000">
                                          <p:val>
                                            <p:strVal val="1"/>
                                          </p:val>
                                        </p:tav>
                                      </p:tavLst>
                                    </p:anim>
                                    <p:anim to="" calcmode="lin" valueType="num">
                                      <p:cBhvr>
                                        <p:cTn id="14" dur="1500" fill="hold">
                                          <p:stCondLst>
                                            <p:cond delay="0"/>
                                          </p:stCondLst>
                                        </p:cTn>
                                        <p:tgtEl>
                                          <p:spTgt spid="11"/>
                                        </p:tgtEl>
                                        <p:attrNameLst>
                                          <p:attrName>ppt_y</p:attrName>
                                        </p:attrNameLst>
                                      </p:cBhvr>
                                      <p:tavLst>
                                        <p:tav tm="0" fmla="#ppt_y-(-#ppt_h/2*cos(ppt_r/180*pi))*((1.5-1.5*$)^2-(1.5-1.5*$)^3)">
                                          <p:val>
                                            <p:strVal val="0"/>
                                          </p:val>
                                        </p:tav>
                                        <p:tav tm="100000">
                                          <p:val>
                                            <p:strVal val="1"/>
                                          </p:val>
                                        </p:tav>
                                      </p:tavLst>
                                    </p:anim>
                                    <p:anim to="" calcmode="lin" valueType="num">
                                      <p:cBhvr>
                                        <p:cTn id="15" dur="1500" fill="hold">
                                          <p:stCondLst>
                                            <p:cond delay="0"/>
                                          </p:stCondLst>
                                        </p:cTn>
                                        <p:tgtEl>
                                          <p:spTgt spid="11"/>
                                        </p:tgtEl>
                                        <p:attrNameLst>
                                          <p:attrName>ppt_h</p:attrName>
                                        </p:attrNameLst>
                                      </p:cBhvr>
                                      <p:tavLst>
                                        <p:tav tm="0" fmla="#ppt_h-(-#ppt_h)*((1.5-1.5*$)^2-(1.5-1.5*$)^3)">
                                          <p:val>
                                            <p:strVal val="0"/>
                                          </p:val>
                                        </p:tav>
                                        <p:tav tm="100000">
                                          <p:val>
                                            <p:strVal val="1"/>
                                          </p:val>
                                        </p:tav>
                                      </p:tavLst>
                                    </p:anim>
                                    <p:anim to="" calcmode="lin" valueType="num">
                                      <p:cBhvr>
                                        <p:cTn id="16" dur="1500" fill="hold">
                                          <p:stCondLst>
                                            <p:cond delay="0"/>
                                          </p:stCondLst>
                                        </p:cTn>
                                        <p:tgtEl>
                                          <p:spTgt spid="11"/>
                                        </p:tgtEl>
                                        <p:attrNameLst>
                                          <p:attrName>ppt_w</p:attrName>
                                        </p:attrNameLst>
                                      </p:cBhvr>
                                      <p:tavLst>
                                        <p:tav tm="0" fmla="#ppt_w-(-#ppt_w)*((1.5-1.5*$)^2-(1.5-1.5*$)^3)">
                                          <p:val>
                                            <p:strVal val="0"/>
                                          </p:val>
                                        </p:tav>
                                        <p:tav tm="100000">
                                          <p:val>
                                            <p:strVal val="1"/>
                                          </p:val>
                                        </p:tav>
                                      </p:tavLst>
                                    </p:anim>
                                  </p:childTnLst>
                                </p:cTn>
                              </p:par>
                            </p:childTnLst>
                          </p:cTn>
                        </p:par>
                        <p:par>
                          <p:cTn id="17" fill="hold" nodeType="afterGroup">
                            <p:stCondLst>
                              <p:cond delay="2500"/>
                            </p:stCondLst>
                            <p:childTnLst>
                              <p:par>
                                <p:cTn id="18" presetID="14" presetClass="entr" presetSubtype="10" fill="hold" nodeType="after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randombar(horizontal)">
                                      <p:cBhvr>
                                        <p:cTn id="20" dur="500"/>
                                        <p:tgtEl>
                                          <p:spTgt spid="7"/>
                                        </p:tgtEl>
                                      </p:cBhvr>
                                    </p:animEffect>
                                  </p:childTnLst>
                                </p:cTn>
                              </p:par>
                            </p:childTnLst>
                          </p:cTn>
                        </p:par>
                        <p:par>
                          <p:cTn id="21" fill="hold" nodeType="afterGroup">
                            <p:stCondLst>
                              <p:cond delay="3000"/>
                            </p:stCondLst>
                            <p:childTnLst>
                              <p:par>
                                <p:cTn id="22" presetID="2" presetClass="entr" presetSubtype="4" fill="hold" grpId="0" nodeType="afterEffect">
                                  <p:stCondLst>
                                    <p:cond delay="0"/>
                                  </p:stCondLst>
                                  <p:childTnLst>
                                    <p:set>
                                      <p:cBhvr>
                                        <p:cTn id="23" dur="1" fill="hold">
                                          <p:stCondLst>
                                            <p:cond delay="0"/>
                                          </p:stCondLst>
                                        </p:cTn>
                                        <p:tgtEl>
                                          <p:spTgt spid="14"/>
                                        </p:tgtEl>
                                        <p:attrNameLst>
                                          <p:attrName>style.visibility</p:attrName>
                                        </p:attrNameLst>
                                      </p:cBhvr>
                                      <p:to>
                                        <p:strVal val="visible"/>
                                      </p:to>
                                    </p:set>
                                    <p:anim calcmode="lin" valueType="num">
                                      <p:cBhvr additive="base">
                                        <p:cTn id="24" dur="500" fill="hold"/>
                                        <p:tgtEl>
                                          <p:spTgt spid="14"/>
                                        </p:tgtEl>
                                        <p:attrNameLst>
                                          <p:attrName>ppt_x</p:attrName>
                                        </p:attrNameLst>
                                      </p:cBhvr>
                                      <p:tavLst>
                                        <p:tav tm="0">
                                          <p:val>
                                            <p:strVal val="#ppt_x"/>
                                          </p:val>
                                        </p:tav>
                                        <p:tav tm="100000">
                                          <p:val>
                                            <p:strVal val="#ppt_x"/>
                                          </p:val>
                                        </p:tav>
                                      </p:tavLst>
                                    </p:anim>
                                    <p:anim calcmode="lin" valueType="num">
                                      <p:cBhvr additive="base">
                                        <p:cTn id="25" dur="500" fill="hold"/>
                                        <p:tgtEl>
                                          <p:spTgt spid="14"/>
                                        </p:tgtEl>
                                        <p:attrNameLst>
                                          <p:attrName>ppt_y</p:attrName>
                                        </p:attrNameLst>
                                      </p:cBhvr>
                                      <p:tavLst>
                                        <p:tav tm="0">
                                          <p:val>
                                            <p:strVal val="1+#ppt_h/2"/>
                                          </p:val>
                                        </p:tav>
                                        <p:tav tm="100000">
                                          <p:val>
                                            <p:strVal val="#ppt_y"/>
                                          </p:val>
                                        </p:tav>
                                      </p:tavLst>
                                    </p:anim>
                                  </p:childTnLst>
                                </p:cTn>
                              </p:par>
                            </p:childTnLst>
                          </p:cTn>
                        </p:par>
                        <p:par>
                          <p:cTn id="26" fill="hold" nodeType="afterGroup">
                            <p:stCondLst>
                              <p:cond delay="3500"/>
                            </p:stCondLst>
                            <p:childTnLst>
                              <p:par>
                                <p:cTn id="27" presetID="2" presetClass="entr" presetSubtype="6" fill="hold" nodeType="afterEffect">
                                  <p:stCondLst>
                                    <p:cond delay="0"/>
                                  </p:stCondLst>
                                  <p:childTnLst>
                                    <p:set>
                                      <p:cBhvr>
                                        <p:cTn id="28" dur="1" fill="hold">
                                          <p:stCondLst>
                                            <p:cond delay="0"/>
                                          </p:stCondLst>
                                        </p:cTn>
                                        <p:tgtEl>
                                          <p:spTgt spid="13"/>
                                        </p:tgtEl>
                                        <p:attrNameLst>
                                          <p:attrName>style.visibility</p:attrName>
                                        </p:attrNameLst>
                                      </p:cBhvr>
                                      <p:to>
                                        <p:strVal val="visible"/>
                                      </p:to>
                                    </p:set>
                                    <p:anim calcmode="lin" valueType="num">
                                      <p:cBhvr additive="base">
                                        <p:cTn id="29" dur="1750" fill="hold"/>
                                        <p:tgtEl>
                                          <p:spTgt spid="13"/>
                                        </p:tgtEl>
                                        <p:attrNameLst>
                                          <p:attrName>ppt_x</p:attrName>
                                        </p:attrNameLst>
                                      </p:cBhvr>
                                      <p:tavLst>
                                        <p:tav tm="0">
                                          <p:val>
                                            <p:strVal val="1+#ppt_w/2"/>
                                          </p:val>
                                        </p:tav>
                                        <p:tav tm="100000">
                                          <p:val>
                                            <p:strVal val="#ppt_x"/>
                                          </p:val>
                                        </p:tav>
                                      </p:tavLst>
                                    </p:anim>
                                    <p:anim calcmode="lin" valueType="num">
                                      <p:cBhvr additive="base">
                                        <p:cTn id="30" dur="175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矩形 78"/>
          <p:cNvSpPr/>
          <p:nvPr/>
        </p:nvSpPr>
        <p:spPr bwMode="auto">
          <a:xfrm>
            <a:off x="0" y="6610052"/>
            <a:ext cx="12192000" cy="260648"/>
          </a:xfrm>
          <a:prstGeom prst="rect">
            <a:avLst/>
          </a:prstGeom>
          <a:solidFill>
            <a:srgbClr val="C00000"/>
          </a:solidFill>
          <a:ln w="9525" cap="flat" cmpd="sng" algn="ctr">
            <a:noFill/>
            <a:prstDash val="solid"/>
            <a:round/>
            <a:headEnd type="none" w="med" len="med"/>
            <a:tailEnd type="none" w="med" len="med"/>
          </a:ln>
          <a:effectLst/>
        </p:spPr>
        <p:txBody>
          <a:bodyPr vert="horz" wrap="square" lIns="91416" tIns="45708" rIns="91416" bIns="45708" numCol="1" rtlCol="0" anchor="t" anchorCtr="0" compatLnSpc="1">
            <a:prstTxWarp prst="textNoShape">
              <a:avLst/>
            </a:prstTxWarp>
          </a:bodyPr>
          <a:lstStyle/>
          <a:p>
            <a:pPr defTabSz="914133"/>
            <a:endParaRPr lang="zh-CN" altLang="en-US" sz="1467"/>
          </a:p>
        </p:txBody>
      </p:sp>
      <p:grpSp>
        <p:nvGrpSpPr>
          <p:cNvPr id="26" name="组合 2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23A837D-6491-454C-AA9F-21066937A1E0}"/>
              </a:ext>
            </a:extLst>
          </p:cNvPr>
          <p:cNvGrpSpPr/>
          <p:nvPr/>
        </p:nvGrpSpPr>
        <p:grpSpPr>
          <a:xfrm>
            <a:off x="-53957" y="791535"/>
            <a:ext cx="12299914" cy="124626"/>
            <a:chOff x="628642" y="0"/>
            <a:chExt cx="27229910" cy="6858000"/>
          </a:xfrm>
        </p:grpSpPr>
        <p:sp>
          <p:nvSpPr>
            <p:cNvPr id="27" name="平行四边形 2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EA29F31-D263-4A6C-A6FA-8DD6C22D9E83}"/>
                </a:ext>
              </a:extLst>
            </p:cNvPr>
            <p:cNvSpPr/>
            <p:nvPr/>
          </p:nvSpPr>
          <p:spPr>
            <a:xfrm flipH="1">
              <a:off x="628642" y="0"/>
              <a:ext cx="27229910" cy="6858000"/>
            </a:xfrm>
            <a:prstGeom prst="parallelogram">
              <a:avLst>
                <a:gd name="adj" fmla="val 42371"/>
              </a:avLst>
            </a:prstGeom>
            <a:gradFill>
              <a:gsLst>
                <a:gs pos="0">
                  <a:srgbClr val="E81B18"/>
                </a:gs>
                <a:gs pos="86000">
                  <a:srgbClr val="F82B26"/>
                </a:gs>
              </a:gsLst>
              <a:lin ang="3600000" scaled="0"/>
            </a:gra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zh-CN" altLang="en-US" sz="1350">
                <a:solidFill>
                  <a:srgbClr val="FFFFFF"/>
                </a:solidFill>
                <a:latin typeface="Arial"/>
                <a:ea typeface="微软雅黑"/>
              </a:endParaRPr>
            </a:p>
          </p:txBody>
        </p:sp>
        <p:sp>
          <p:nvSpPr>
            <p:cNvPr id="28" name="平行四边形 2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F9FDA7F-9F70-42FF-A447-B5FDD29C9C1D}"/>
                </a:ext>
              </a:extLst>
            </p:cNvPr>
            <p:cNvSpPr/>
            <p:nvPr/>
          </p:nvSpPr>
          <p:spPr>
            <a:xfrm flipH="1">
              <a:off x="876300" y="0"/>
              <a:ext cx="7183962" cy="6858000"/>
            </a:xfrm>
            <a:prstGeom prst="parallelogram">
              <a:avLst>
                <a:gd name="adj" fmla="val 38760"/>
              </a:avLst>
            </a:prstGeom>
            <a:solidFill>
              <a:schemeClr val="tx1">
                <a:lumMod val="75000"/>
                <a:lumOff val="25000"/>
              </a:schemeClr>
            </a:soli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zh-CN" altLang="en-US" sz="1350">
                <a:solidFill>
                  <a:srgbClr val="FFFFFF"/>
                </a:solidFill>
                <a:latin typeface="Arial"/>
                <a:ea typeface="微软雅黑"/>
              </a:endParaRPr>
            </a:p>
          </p:txBody>
        </p:sp>
        <p:sp>
          <p:nvSpPr>
            <p:cNvPr id="35" name="平行四边形 1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79B5167-79E6-4D65-86CE-0E5C6FA05098}"/>
                </a:ext>
              </a:extLst>
            </p:cNvPr>
            <p:cNvSpPr/>
            <p:nvPr/>
          </p:nvSpPr>
          <p:spPr>
            <a:xfrm flipH="1">
              <a:off x="1507597" y="0"/>
              <a:ext cx="6240991" cy="6858000"/>
            </a:xfrm>
            <a:custGeom>
              <a:avLst/>
              <a:gdLst>
                <a:gd name="connsiteX0" fmla="*/ 0 w 6240991"/>
                <a:gd name="connsiteY0" fmla="*/ 6858000 h 6858000"/>
                <a:gd name="connsiteX1" fmla="*/ 2886624 w 6240991"/>
                <a:gd name="connsiteY1" fmla="*/ 0 h 6858000"/>
                <a:gd name="connsiteX2" fmla="*/ 6240991 w 6240991"/>
                <a:gd name="connsiteY2" fmla="*/ 9525 h 6858000"/>
                <a:gd name="connsiteX3" fmla="*/ 3897292 w 6240991"/>
                <a:gd name="connsiteY3" fmla="*/ 6858000 h 6858000"/>
                <a:gd name="connsiteX4" fmla="*/ 0 w 6240991"/>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40991" h="6858000">
                  <a:moveTo>
                    <a:pt x="0" y="6858000"/>
                  </a:moveTo>
                  <a:lnTo>
                    <a:pt x="2886624" y="0"/>
                  </a:lnTo>
                  <a:lnTo>
                    <a:pt x="6240991" y="9525"/>
                  </a:lnTo>
                  <a:lnTo>
                    <a:pt x="3897292" y="6858000"/>
                  </a:lnTo>
                  <a:lnTo>
                    <a:pt x="0" y="6858000"/>
                  </a:lnTo>
                  <a:close/>
                </a:path>
              </a:pathLst>
            </a:custGeom>
            <a:solidFill>
              <a:srgbClr val="FFFFFF">
                <a:alpha val="25000"/>
              </a:srgbClr>
            </a:solidFill>
            <a:ln w="12700" cap="flat" cmpd="sng" algn="ctr">
              <a:noFill/>
              <a:prstDash val="solid"/>
              <a:miter lim="800000"/>
            </a:ln>
            <a:effectLst/>
          </p:spPr>
          <p:txBody>
            <a:bodyPr rtlCol="0" anchor="ctr"/>
            <a:lstStyle/>
            <a:p>
              <a:pPr algn="ctr" defTabSz="914400">
                <a:defRPr/>
              </a:pPr>
              <a:endParaRPr lang="zh-CN" altLang="en-US" sz="1013" kern="0">
                <a:solidFill>
                  <a:srgbClr val="FFFFFF"/>
                </a:solidFill>
                <a:latin typeface="Arial"/>
                <a:ea typeface="微软雅黑"/>
              </a:endParaRPr>
            </a:p>
          </p:txBody>
        </p:sp>
      </p:grpSp>
      <p:sp>
        <p:nvSpPr>
          <p:cNvPr id="36" name="矩形 3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EEA5C37-CBB5-4308-9B94-CCDDFD132557}"/>
              </a:ext>
            </a:extLst>
          </p:cNvPr>
          <p:cNvSpPr/>
          <p:nvPr/>
        </p:nvSpPr>
        <p:spPr>
          <a:xfrm>
            <a:off x="11119" y="131810"/>
            <a:ext cx="5443478" cy="1077218"/>
          </a:xfrm>
          <a:prstGeom prst="rect">
            <a:avLst/>
          </a:prstGeom>
        </p:spPr>
        <p:txBody>
          <a:bodyPr wrap="square">
            <a:spAutoFit/>
          </a:bodyPr>
          <a:lstStyle/>
          <a:p>
            <a:pPr marL="285750" indent="-285750">
              <a:buFont typeface="Wingdings" panose="05000000000000000000" pitchFamily="2" charset="2"/>
              <a:buChar char="u"/>
              <a:defRPr/>
            </a:pPr>
            <a:r>
              <a:rPr lang="zh-CN" altLang="en-US" sz="3200" b="1" kern="0" spc="300">
                <a:gradFill>
                  <a:gsLst>
                    <a:gs pos="0">
                      <a:srgbClr val="E81B18"/>
                    </a:gs>
                    <a:gs pos="100000">
                      <a:srgbClr val="F82B26"/>
                    </a:gs>
                  </a:gsLst>
                  <a:lin ang="3600000" scaled="0"/>
                </a:gradFill>
                <a:latin typeface="Arial"/>
                <a:ea typeface="微软雅黑"/>
              </a:rPr>
              <a:t>  毒品的共同特征 </a:t>
            </a:r>
          </a:p>
          <a:p>
            <a:pPr marL="285750" indent="-285750">
              <a:buFont typeface="Wingdings" panose="05000000000000000000" pitchFamily="2" charset="2"/>
              <a:buChar char="u"/>
              <a:defRPr/>
            </a:pPr>
            <a:endParaRPr lang="zh-CN" altLang="en-US" sz="3200" b="1" kern="0" spc="300">
              <a:gradFill>
                <a:gsLst>
                  <a:gs pos="0">
                    <a:srgbClr val="E81B18"/>
                  </a:gs>
                  <a:gs pos="100000">
                    <a:srgbClr val="F82B26"/>
                  </a:gs>
                </a:gsLst>
                <a:lin ang="3600000" scaled="0"/>
              </a:gradFill>
              <a:latin typeface="Arial"/>
              <a:ea typeface="微软雅黑"/>
            </a:endParaRPr>
          </a:p>
        </p:txBody>
      </p:sp>
      <p:pic>
        <p:nvPicPr>
          <p:cNvPr id="3" name="图片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4436B41-2356-4F7E-8CC8-B7DB909C133D}"/>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552626" y="-366534"/>
            <a:ext cx="1581462" cy="1581462"/>
          </a:xfrm>
          <a:prstGeom prst="rect">
            <a:avLst/>
          </a:prstGeom>
        </p:spPr>
      </p:pic>
      <p:grpSp>
        <p:nvGrpSpPr>
          <p:cNvPr id="55" name="组合 5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EAFB666-C749-4BFD-94B4-83C8FEA4F225}"/>
              </a:ext>
            </a:extLst>
          </p:cNvPr>
          <p:cNvGrpSpPr/>
          <p:nvPr/>
        </p:nvGrpSpPr>
        <p:grpSpPr>
          <a:xfrm>
            <a:off x="1501099" y="1759334"/>
            <a:ext cx="2523949" cy="4007542"/>
            <a:chOff x="1108288" y="2186627"/>
            <a:chExt cx="2523949" cy="4310537"/>
          </a:xfrm>
        </p:grpSpPr>
        <p:sp>
          <p:nvSpPr>
            <p:cNvPr id="56" name="任意多边形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5FA1CB7-5022-4016-9B46-B6837DB9B237}"/>
                </a:ext>
              </a:extLst>
            </p:cNvPr>
            <p:cNvSpPr/>
            <p:nvPr/>
          </p:nvSpPr>
          <p:spPr>
            <a:xfrm>
              <a:off x="1108288" y="2186627"/>
              <a:ext cx="2523949" cy="4310537"/>
            </a:xfrm>
            <a:custGeom>
              <a:avLst/>
              <a:gdLst>
                <a:gd name="connsiteX0" fmla="*/ 113408 w 2523949"/>
                <a:gd name="connsiteY0" fmla="*/ 1709102 h 4310537"/>
                <a:gd name="connsiteX1" fmla="*/ 113408 w 2523949"/>
                <a:gd name="connsiteY1" fmla="*/ 1934122 h 4310537"/>
                <a:gd name="connsiteX2" fmla="*/ 113408 w 2523949"/>
                <a:gd name="connsiteY2" fmla="*/ 1949425 h 4310537"/>
                <a:gd name="connsiteX3" fmla="*/ 113408 w 2523949"/>
                <a:gd name="connsiteY3" fmla="*/ 1956221 h 4310537"/>
                <a:gd name="connsiteX4" fmla="*/ 113408 w 2523949"/>
                <a:gd name="connsiteY4" fmla="*/ 2124622 h 4310537"/>
                <a:gd name="connsiteX5" fmla="*/ 113408 w 2523949"/>
                <a:gd name="connsiteY5" fmla="*/ 2139925 h 4310537"/>
                <a:gd name="connsiteX6" fmla="*/ 113408 w 2523949"/>
                <a:gd name="connsiteY6" fmla="*/ 2146721 h 4310537"/>
                <a:gd name="connsiteX7" fmla="*/ 113408 w 2523949"/>
                <a:gd name="connsiteY7" fmla="*/ 2989710 h 4310537"/>
                <a:gd name="connsiteX8" fmla="*/ 113408 w 2523949"/>
                <a:gd name="connsiteY8" fmla="*/ 2996506 h 4310537"/>
                <a:gd name="connsiteX9" fmla="*/ 113408 w 2523949"/>
                <a:gd name="connsiteY9" fmla="*/ 3011809 h 4310537"/>
                <a:gd name="connsiteX10" fmla="*/ 113408 w 2523949"/>
                <a:gd name="connsiteY10" fmla="*/ 3180210 h 4310537"/>
                <a:gd name="connsiteX11" fmla="*/ 113408 w 2523949"/>
                <a:gd name="connsiteY11" fmla="*/ 3187006 h 4310537"/>
                <a:gd name="connsiteX12" fmla="*/ 113408 w 2523949"/>
                <a:gd name="connsiteY12" fmla="*/ 3202309 h 4310537"/>
                <a:gd name="connsiteX13" fmla="*/ 113408 w 2523949"/>
                <a:gd name="connsiteY13" fmla="*/ 3402691 h 4310537"/>
                <a:gd name="connsiteX14" fmla="*/ 113407 w 2523949"/>
                <a:gd name="connsiteY14" fmla="*/ 3402691 h 4310537"/>
                <a:gd name="connsiteX15" fmla="*/ 113407 w 2523949"/>
                <a:gd name="connsiteY15" fmla="*/ 3415286 h 4310537"/>
                <a:gd name="connsiteX16" fmla="*/ 230338 w 2523949"/>
                <a:gd name="connsiteY16" fmla="*/ 3618864 h 4310537"/>
                <a:gd name="connsiteX17" fmla="*/ 1145042 w 2523949"/>
                <a:gd name="connsiteY17" fmla="*/ 4146658 h 4310537"/>
                <a:gd name="connsiteX18" fmla="*/ 1378905 w 2523949"/>
                <a:gd name="connsiteY18" fmla="*/ 4146658 h 4310537"/>
                <a:gd name="connsiteX19" fmla="*/ 2293609 w 2523949"/>
                <a:gd name="connsiteY19" fmla="*/ 3618864 h 4310537"/>
                <a:gd name="connsiteX20" fmla="*/ 2410541 w 2523949"/>
                <a:gd name="connsiteY20" fmla="*/ 3415286 h 4310537"/>
                <a:gd name="connsiteX21" fmla="*/ 2410541 w 2523949"/>
                <a:gd name="connsiteY21" fmla="*/ 3306564 h 4310537"/>
                <a:gd name="connsiteX22" fmla="*/ 2410541 w 2523949"/>
                <a:gd name="connsiteY22" fmla="*/ 3224786 h 4310537"/>
                <a:gd name="connsiteX23" fmla="*/ 2410541 w 2523949"/>
                <a:gd name="connsiteY23" fmla="*/ 3223087 h 4310537"/>
                <a:gd name="connsiteX24" fmla="*/ 2410541 w 2523949"/>
                <a:gd name="connsiteY24" fmla="*/ 3211196 h 4310537"/>
                <a:gd name="connsiteX25" fmla="*/ 2410541 w 2523949"/>
                <a:gd name="connsiteY25" fmla="*/ 3202938 h 4310537"/>
                <a:gd name="connsiteX26" fmla="*/ 2410541 w 2523949"/>
                <a:gd name="connsiteY26" fmla="*/ 3178919 h 4310537"/>
                <a:gd name="connsiteX27" fmla="*/ 2410541 w 2523949"/>
                <a:gd name="connsiteY27" fmla="*/ 3116064 h 4310537"/>
                <a:gd name="connsiteX28" fmla="*/ 2410541 w 2523949"/>
                <a:gd name="connsiteY28" fmla="*/ 3048349 h 4310537"/>
                <a:gd name="connsiteX29" fmla="*/ 2410541 w 2523949"/>
                <a:gd name="connsiteY29" fmla="*/ 3012438 h 4310537"/>
                <a:gd name="connsiteX30" fmla="*/ 2410541 w 2523949"/>
                <a:gd name="connsiteY30" fmla="*/ 2948758 h 4310537"/>
                <a:gd name="connsiteX31" fmla="*/ 2410541 w 2523949"/>
                <a:gd name="connsiteY31" fmla="*/ 2884161 h 4310537"/>
                <a:gd name="connsiteX32" fmla="*/ 2410542 w 2523949"/>
                <a:gd name="connsiteY32" fmla="*/ 2884161 h 4310537"/>
                <a:gd name="connsiteX33" fmla="*/ 2410542 w 2523949"/>
                <a:gd name="connsiteY33" fmla="*/ 2879860 h 4310537"/>
                <a:gd name="connsiteX34" fmla="*/ 2410542 w 2523949"/>
                <a:gd name="connsiteY34" fmla="*/ 2859294 h 4310537"/>
                <a:gd name="connsiteX35" fmla="*/ 2410542 w 2523949"/>
                <a:gd name="connsiteY35" fmla="*/ 2857762 h 4310537"/>
                <a:gd name="connsiteX36" fmla="*/ 2410542 w 2523949"/>
                <a:gd name="connsiteY36" fmla="*/ 2837195 h 4310537"/>
                <a:gd name="connsiteX37" fmla="*/ 2410542 w 2523949"/>
                <a:gd name="connsiteY37" fmla="*/ 2823937 h 4310537"/>
                <a:gd name="connsiteX38" fmla="*/ 2410542 w 2523949"/>
                <a:gd name="connsiteY38" fmla="*/ 2801838 h 4310537"/>
                <a:gd name="connsiteX39" fmla="*/ 2410542 w 2523949"/>
                <a:gd name="connsiteY39" fmla="*/ 2756982 h 4310537"/>
                <a:gd name="connsiteX40" fmla="*/ 2410542 w 2523949"/>
                <a:gd name="connsiteY40" fmla="*/ 2754097 h 4310537"/>
                <a:gd name="connsiteX41" fmla="*/ 2410542 w 2523949"/>
                <a:gd name="connsiteY41" fmla="*/ 2734884 h 4310537"/>
                <a:gd name="connsiteX42" fmla="*/ 2410542 w 2523949"/>
                <a:gd name="connsiteY42" fmla="*/ 2731998 h 4310537"/>
                <a:gd name="connsiteX43" fmla="*/ 2410542 w 2523949"/>
                <a:gd name="connsiteY43" fmla="*/ 2668794 h 4310537"/>
                <a:gd name="connsiteX44" fmla="*/ 2410542 w 2523949"/>
                <a:gd name="connsiteY44" fmla="*/ 2646695 h 4310537"/>
                <a:gd name="connsiteX45" fmla="*/ 2410542 w 2523949"/>
                <a:gd name="connsiteY45" fmla="*/ 2636115 h 4310537"/>
                <a:gd name="connsiteX46" fmla="*/ 2410542 w 2523949"/>
                <a:gd name="connsiteY46" fmla="*/ 2614017 h 4310537"/>
                <a:gd name="connsiteX47" fmla="*/ 2410542 w 2523949"/>
                <a:gd name="connsiteY47" fmla="*/ 2566482 h 4310537"/>
                <a:gd name="connsiteX48" fmla="*/ 2410542 w 2523949"/>
                <a:gd name="connsiteY48" fmla="*/ 2544384 h 4310537"/>
                <a:gd name="connsiteX49" fmla="*/ 2410542 w 2523949"/>
                <a:gd name="connsiteY49" fmla="*/ 2495147 h 4310537"/>
                <a:gd name="connsiteX50" fmla="*/ 2410542 w 2523949"/>
                <a:gd name="connsiteY50" fmla="*/ 2473049 h 4310537"/>
                <a:gd name="connsiteX51" fmla="*/ 2410542 w 2523949"/>
                <a:gd name="connsiteY51" fmla="*/ 2445615 h 4310537"/>
                <a:gd name="connsiteX52" fmla="*/ 2410542 w 2523949"/>
                <a:gd name="connsiteY52" fmla="*/ 2423517 h 4310537"/>
                <a:gd name="connsiteX53" fmla="*/ 2410542 w 2523949"/>
                <a:gd name="connsiteY53" fmla="*/ 2332532 h 4310537"/>
                <a:gd name="connsiteX54" fmla="*/ 2410542 w 2523949"/>
                <a:gd name="connsiteY54" fmla="*/ 2310433 h 4310537"/>
                <a:gd name="connsiteX55" fmla="*/ 2410542 w 2523949"/>
                <a:gd name="connsiteY55" fmla="*/ 2304647 h 4310537"/>
                <a:gd name="connsiteX56" fmla="*/ 2410542 w 2523949"/>
                <a:gd name="connsiteY56" fmla="*/ 2282549 h 4310537"/>
                <a:gd name="connsiteX57" fmla="*/ 2410542 w 2523949"/>
                <a:gd name="connsiteY57" fmla="*/ 2146721 h 4310537"/>
                <a:gd name="connsiteX58" fmla="*/ 2410542 w 2523949"/>
                <a:gd name="connsiteY58" fmla="*/ 2142032 h 4310537"/>
                <a:gd name="connsiteX59" fmla="*/ 2410542 w 2523949"/>
                <a:gd name="connsiteY59" fmla="*/ 2139925 h 4310537"/>
                <a:gd name="connsiteX60" fmla="*/ 2410542 w 2523949"/>
                <a:gd name="connsiteY60" fmla="*/ 2137864 h 4310537"/>
                <a:gd name="connsiteX61" fmla="*/ 2410542 w 2523949"/>
                <a:gd name="connsiteY61" fmla="*/ 2124622 h 4310537"/>
                <a:gd name="connsiteX62" fmla="*/ 2410542 w 2523949"/>
                <a:gd name="connsiteY62" fmla="*/ 2123432 h 4310537"/>
                <a:gd name="connsiteX63" fmla="*/ 2410542 w 2523949"/>
                <a:gd name="connsiteY63" fmla="*/ 2119933 h 4310537"/>
                <a:gd name="connsiteX64" fmla="*/ 2410542 w 2523949"/>
                <a:gd name="connsiteY64" fmla="*/ 2097049 h 4310537"/>
                <a:gd name="connsiteX65" fmla="*/ 2410542 w 2523949"/>
                <a:gd name="connsiteY65" fmla="*/ 1981658 h 4310537"/>
                <a:gd name="connsiteX66" fmla="*/ 2410542 w 2523949"/>
                <a:gd name="connsiteY66" fmla="*/ 1956221 h 4310537"/>
                <a:gd name="connsiteX67" fmla="*/ 2410542 w 2523949"/>
                <a:gd name="connsiteY67" fmla="*/ 1949425 h 4310537"/>
                <a:gd name="connsiteX68" fmla="*/ 2410542 w 2523949"/>
                <a:gd name="connsiteY68" fmla="*/ 1947364 h 4310537"/>
                <a:gd name="connsiteX69" fmla="*/ 2410542 w 2523949"/>
                <a:gd name="connsiteY69" fmla="*/ 1934122 h 4310537"/>
                <a:gd name="connsiteX70" fmla="*/ 2410542 w 2523949"/>
                <a:gd name="connsiteY70" fmla="*/ 1932932 h 4310537"/>
                <a:gd name="connsiteX71" fmla="*/ 2410542 w 2523949"/>
                <a:gd name="connsiteY71" fmla="*/ 1906549 h 4310537"/>
                <a:gd name="connsiteX72" fmla="*/ 2410542 w 2523949"/>
                <a:gd name="connsiteY72" fmla="*/ 1882214 h 4310537"/>
                <a:gd name="connsiteX73" fmla="*/ 2410542 w 2523949"/>
                <a:gd name="connsiteY73" fmla="*/ 1861030 h 4310537"/>
                <a:gd name="connsiteX74" fmla="*/ 2410542 w 2523949"/>
                <a:gd name="connsiteY74" fmla="*/ 1791158 h 4310537"/>
                <a:gd name="connsiteX75" fmla="*/ 2410542 w 2523949"/>
                <a:gd name="connsiteY75" fmla="*/ 1747978 h 4310537"/>
                <a:gd name="connsiteX76" fmla="*/ 2410542 w 2523949"/>
                <a:gd name="connsiteY76" fmla="*/ 1709102 h 4310537"/>
                <a:gd name="connsiteX77" fmla="*/ 1261975 w 2523949"/>
                <a:gd name="connsiteY77" fmla="*/ 135606 h 4310537"/>
                <a:gd name="connsiteX78" fmla="*/ 1145043 w 2523949"/>
                <a:gd name="connsiteY78" fmla="*/ 162467 h 4310537"/>
                <a:gd name="connsiteX79" fmla="*/ 230339 w 2523949"/>
                <a:gd name="connsiteY79" fmla="*/ 690261 h 4310537"/>
                <a:gd name="connsiteX80" fmla="*/ 113408 w 2523949"/>
                <a:gd name="connsiteY80" fmla="*/ 893838 h 4310537"/>
                <a:gd name="connsiteX81" fmla="*/ 113408 w 2523949"/>
                <a:gd name="connsiteY81" fmla="*/ 1082390 h 4310537"/>
                <a:gd name="connsiteX82" fmla="*/ 2410542 w 2523949"/>
                <a:gd name="connsiteY82" fmla="*/ 1082390 h 4310537"/>
                <a:gd name="connsiteX83" fmla="*/ 2410542 w 2523949"/>
                <a:gd name="connsiteY83" fmla="*/ 893838 h 4310537"/>
                <a:gd name="connsiteX84" fmla="*/ 2293610 w 2523949"/>
                <a:gd name="connsiteY84" fmla="*/ 690261 h 4310537"/>
                <a:gd name="connsiteX85" fmla="*/ 1378906 w 2523949"/>
                <a:gd name="connsiteY85" fmla="*/ 162467 h 4310537"/>
                <a:gd name="connsiteX86" fmla="*/ 1261975 w 2523949"/>
                <a:gd name="connsiteY86" fmla="*/ 135606 h 4310537"/>
                <a:gd name="connsiteX87" fmla="*/ 1261975 w 2523949"/>
                <a:gd name="connsiteY87" fmla="*/ 0 h 4310537"/>
                <a:gd name="connsiteX88" fmla="*/ 1390452 w 2523949"/>
                <a:gd name="connsiteY88" fmla="*/ 29513 h 4310537"/>
                <a:gd name="connsiteX89" fmla="*/ 2395472 w 2523949"/>
                <a:gd name="connsiteY89" fmla="*/ 609420 h 4310537"/>
                <a:gd name="connsiteX90" fmla="*/ 2523949 w 2523949"/>
                <a:gd name="connsiteY90" fmla="*/ 833098 h 4310537"/>
                <a:gd name="connsiteX91" fmla="*/ 2523949 w 2523949"/>
                <a:gd name="connsiteY91" fmla="*/ 1974790 h 4310537"/>
                <a:gd name="connsiteX92" fmla="*/ 2523949 w 2523949"/>
                <a:gd name="connsiteY92" fmla="*/ 1976098 h 4310537"/>
                <a:gd name="connsiteX93" fmla="*/ 2523949 w 2523949"/>
                <a:gd name="connsiteY93" fmla="*/ 1990647 h 4310537"/>
                <a:gd name="connsiteX94" fmla="*/ 2523949 w 2523949"/>
                <a:gd name="connsiteY94" fmla="*/ 1992912 h 4310537"/>
                <a:gd name="connsiteX95" fmla="*/ 2523949 w 2523949"/>
                <a:gd name="connsiteY95" fmla="*/ 2000379 h 4310537"/>
                <a:gd name="connsiteX96" fmla="*/ 2523949 w 2523949"/>
                <a:gd name="connsiteY96" fmla="*/ 2180255 h 4310537"/>
                <a:gd name="connsiteX97" fmla="*/ 2523949 w 2523949"/>
                <a:gd name="connsiteY97" fmla="*/ 2204536 h 4310537"/>
                <a:gd name="connsiteX98" fmla="*/ 2523949 w 2523949"/>
                <a:gd name="connsiteY98" fmla="*/ 2358928 h 4310537"/>
                <a:gd name="connsiteX99" fmla="*/ 2523949 w 2523949"/>
                <a:gd name="connsiteY99" fmla="*/ 2383208 h 4310537"/>
                <a:gd name="connsiteX100" fmla="*/ 2523949 w 2523949"/>
                <a:gd name="connsiteY100" fmla="*/ 2513815 h 4310537"/>
                <a:gd name="connsiteX101" fmla="*/ 2523949 w 2523949"/>
                <a:gd name="connsiteY101" fmla="*/ 2538095 h 4310537"/>
                <a:gd name="connsiteX102" fmla="*/ 2523949 w 2523949"/>
                <a:gd name="connsiteY102" fmla="*/ 2646616 h 4310537"/>
                <a:gd name="connsiteX103" fmla="*/ 2523949 w 2523949"/>
                <a:gd name="connsiteY103" fmla="*/ 2670896 h 4310537"/>
                <a:gd name="connsiteX104" fmla="*/ 2523949 w 2523949"/>
                <a:gd name="connsiteY104" fmla="*/ 2759029 h 4310537"/>
                <a:gd name="connsiteX105" fmla="*/ 2523949 w 2523949"/>
                <a:gd name="connsiteY105" fmla="*/ 2783310 h 4310537"/>
                <a:gd name="connsiteX106" fmla="*/ 2523949 w 2523949"/>
                <a:gd name="connsiteY106" fmla="*/ 2852754 h 4310537"/>
                <a:gd name="connsiteX107" fmla="*/ 2523949 w 2523949"/>
                <a:gd name="connsiteY107" fmla="*/ 2877035 h 4310537"/>
                <a:gd name="connsiteX108" fmla="*/ 2523949 w 2523949"/>
                <a:gd name="connsiteY108" fmla="*/ 2929490 h 4310537"/>
                <a:gd name="connsiteX109" fmla="*/ 2523949 w 2523949"/>
                <a:gd name="connsiteY109" fmla="*/ 2953771 h 4310537"/>
                <a:gd name="connsiteX110" fmla="*/ 2523949 w 2523949"/>
                <a:gd name="connsiteY110" fmla="*/ 2990936 h 4310537"/>
                <a:gd name="connsiteX111" fmla="*/ 2523949 w 2523949"/>
                <a:gd name="connsiteY111" fmla="*/ 3015216 h 4310537"/>
                <a:gd name="connsiteX112" fmla="*/ 2523949 w 2523949"/>
                <a:gd name="connsiteY112" fmla="*/ 3074750 h 4310537"/>
                <a:gd name="connsiteX113" fmla="*/ 2523949 w 2523949"/>
                <a:gd name="connsiteY113" fmla="*/ 3099031 h 4310537"/>
                <a:gd name="connsiteX114" fmla="*/ 2523949 w 2523949"/>
                <a:gd name="connsiteY114" fmla="*/ 3117790 h 4310537"/>
                <a:gd name="connsiteX115" fmla="*/ 2523949 w 2523949"/>
                <a:gd name="connsiteY115" fmla="*/ 3135912 h 4310537"/>
                <a:gd name="connsiteX116" fmla="*/ 2523949 w 2523949"/>
                <a:gd name="connsiteY116" fmla="*/ 3142071 h 4310537"/>
                <a:gd name="connsiteX117" fmla="*/ 2523949 w 2523949"/>
                <a:gd name="connsiteY117" fmla="*/ 3143379 h 4310537"/>
                <a:gd name="connsiteX118" fmla="*/ 2523949 w 2523949"/>
                <a:gd name="connsiteY118" fmla="*/ 3157927 h 4310537"/>
                <a:gd name="connsiteX119" fmla="*/ 2523949 w 2523949"/>
                <a:gd name="connsiteY119" fmla="*/ 3160193 h 4310537"/>
                <a:gd name="connsiteX120" fmla="*/ 2523949 w 2523949"/>
                <a:gd name="connsiteY120" fmla="*/ 3347536 h 4310537"/>
                <a:gd name="connsiteX121" fmla="*/ 2523949 w 2523949"/>
                <a:gd name="connsiteY121" fmla="*/ 3402691 h 4310537"/>
                <a:gd name="connsiteX122" fmla="*/ 2523948 w 2523949"/>
                <a:gd name="connsiteY122" fmla="*/ 3402691 h 4310537"/>
                <a:gd name="connsiteX123" fmla="*/ 2523948 w 2523949"/>
                <a:gd name="connsiteY123" fmla="*/ 3411812 h 4310537"/>
                <a:gd name="connsiteX124" fmla="*/ 2523948 w 2523949"/>
                <a:gd name="connsiteY124" fmla="*/ 3475886 h 4310537"/>
                <a:gd name="connsiteX125" fmla="*/ 2395471 w 2523949"/>
                <a:gd name="connsiteY125" fmla="*/ 3699565 h 4310537"/>
                <a:gd name="connsiteX126" fmla="*/ 1390451 w 2523949"/>
                <a:gd name="connsiteY126" fmla="*/ 4279472 h 4310537"/>
                <a:gd name="connsiteX127" fmla="*/ 1133497 w 2523949"/>
                <a:gd name="connsiteY127" fmla="*/ 4279472 h 4310537"/>
                <a:gd name="connsiteX128" fmla="*/ 128477 w 2523949"/>
                <a:gd name="connsiteY128" fmla="*/ 3699565 h 4310537"/>
                <a:gd name="connsiteX129" fmla="*/ 0 w 2523949"/>
                <a:gd name="connsiteY129" fmla="*/ 3475886 h 4310537"/>
                <a:gd name="connsiteX130" fmla="*/ 0 w 2523949"/>
                <a:gd name="connsiteY130" fmla="*/ 2884161 h 4310537"/>
                <a:gd name="connsiteX131" fmla="*/ 1 w 2523949"/>
                <a:gd name="connsiteY131" fmla="*/ 2884161 h 4310537"/>
                <a:gd name="connsiteX132" fmla="*/ 1 w 2523949"/>
                <a:gd name="connsiteY132" fmla="*/ 2000379 h 4310537"/>
                <a:gd name="connsiteX133" fmla="*/ 1 w 2523949"/>
                <a:gd name="connsiteY133" fmla="*/ 1992912 h 4310537"/>
                <a:gd name="connsiteX134" fmla="*/ 1 w 2523949"/>
                <a:gd name="connsiteY134" fmla="*/ 1976098 h 4310537"/>
                <a:gd name="connsiteX135" fmla="*/ 1 w 2523949"/>
                <a:gd name="connsiteY135" fmla="*/ 833098 h 4310537"/>
                <a:gd name="connsiteX136" fmla="*/ 128478 w 2523949"/>
                <a:gd name="connsiteY136" fmla="*/ 609420 h 4310537"/>
                <a:gd name="connsiteX137" fmla="*/ 1133498 w 2523949"/>
                <a:gd name="connsiteY137" fmla="*/ 29513 h 4310537"/>
                <a:gd name="connsiteX138" fmla="*/ 1261975 w 2523949"/>
                <a:gd name="connsiteY138" fmla="*/ 0 h 4310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523949" h="4310537">
                  <a:moveTo>
                    <a:pt x="113408" y="1709102"/>
                  </a:moveTo>
                  <a:lnTo>
                    <a:pt x="113408" y="1934122"/>
                  </a:lnTo>
                  <a:lnTo>
                    <a:pt x="113408" y="1949425"/>
                  </a:lnTo>
                  <a:lnTo>
                    <a:pt x="113408" y="1956221"/>
                  </a:lnTo>
                  <a:lnTo>
                    <a:pt x="113408" y="2124622"/>
                  </a:lnTo>
                  <a:lnTo>
                    <a:pt x="113408" y="2139925"/>
                  </a:lnTo>
                  <a:lnTo>
                    <a:pt x="113408" y="2146721"/>
                  </a:lnTo>
                  <a:lnTo>
                    <a:pt x="113408" y="2989710"/>
                  </a:lnTo>
                  <a:lnTo>
                    <a:pt x="113408" y="2996506"/>
                  </a:lnTo>
                  <a:lnTo>
                    <a:pt x="113408" y="3011809"/>
                  </a:lnTo>
                  <a:lnTo>
                    <a:pt x="113408" y="3180210"/>
                  </a:lnTo>
                  <a:lnTo>
                    <a:pt x="113408" y="3187006"/>
                  </a:lnTo>
                  <a:lnTo>
                    <a:pt x="113408" y="3202309"/>
                  </a:lnTo>
                  <a:lnTo>
                    <a:pt x="113408" y="3402691"/>
                  </a:lnTo>
                  <a:lnTo>
                    <a:pt x="113407" y="3402691"/>
                  </a:lnTo>
                  <a:lnTo>
                    <a:pt x="113407" y="3415286"/>
                  </a:lnTo>
                  <a:cubicBezTo>
                    <a:pt x="113407" y="3490685"/>
                    <a:pt x="166215" y="3581164"/>
                    <a:pt x="230338" y="3618864"/>
                  </a:cubicBezTo>
                  <a:cubicBezTo>
                    <a:pt x="230338" y="3618864"/>
                    <a:pt x="230338" y="3618864"/>
                    <a:pt x="1145042" y="4146658"/>
                  </a:cubicBezTo>
                  <a:cubicBezTo>
                    <a:pt x="1209166" y="4184357"/>
                    <a:pt x="1314782" y="4184357"/>
                    <a:pt x="1378905" y="4146658"/>
                  </a:cubicBezTo>
                  <a:cubicBezTo>
                    <a:pt x="1378905" y="4146658"/>
                    <a:pt x="1378905" y="4146658"/>
                    <a:pt x="2293609" y="3618864"/>
                  </a:cubicBezTo>
                  <a:cubicBezTo>
                    <a:pt x="2357733" y="3581164"/>
                    <a:pt x="2410541" y="3490685"/>
                    <a:pt x="2410541" y="3415286"/>
                  </a:cubicBezTo>
                  <a:cubicBezTo>
                    <a:pt x="2410541" y="3415286"/>
                    <a:pt x="2410541" y="3415286"/>
                    <a:pt x="2410541" y="3306564"/>
                  </a:cubicBezTo>
                  <a:lnTo>
                    <a:pt x="2410541" y="3224786"/>
                  </a:lnTo>
                  <a:lnTo>
                    <a:pt x="2410541" y="3223087"/>
                  </a:lnTo>
                  <a:lnTo>
                    <a:pt x="2410541" y="3211196"/>
                  </a:lnTo>
                  <a:lnTo>
                    <a:pt x="2410541" y="3202938"/>
                  </a:lnTo>
                  <a:lnTo>
                    <a:pt x="2410541" y="3178919"/>
                  </a:lnTo>
                  <a:lnTo>
                    <a:pt x="2410541" y="3116064"/>
                  </a:lnTo>
                  <a:lnTo>
                    <a:pt x="2410541" y="3048349"/>
                  </a:lnTo>
                  <a:lnTo>
                    <a:pt x="2410541" y="3012438"/>
                  </a:lnTo>
                  <a:lnTo>
                    <a:pt x="2410541" y="2948758"/>
                  </a:lnTo>
                  <a:lnTo>
                    <a:pt x="2410541" y="2884161"/>
                  </a:lnTo>
                  <a:lnTo>
                    <a:pt x="2410542" y="2884161"/>
                  </a:lnTo>
                  <a:lnTo>
                    <a:pt x="2410542" y="2879860"/>
                  </a:lnTo>
                  <a:lnTo>
                    <a:pt x="2410542" y="2859294"/>
                  </a:lnTo>
                  <a:lnTo>
                    <a:pt x="2410542" y="2857762"/>
                  </a:lnTo>
                  <a:lnTo>
                    <a:pt x="2410542" y="2837195"/>
                  </a:lnTo>
                  <a:lnTo>
                    <a:pt x="2410542" y="2823937"/>
                  </a:lnTo>
                  <a:lnTo>
                    <a:pt x="2410542" y="2801838"/>
                  </a:lnTo>
                  <a:lnTo>
                    <a:pt x="2410542" y="2756982"/>
                  </a:lnTo>
                  <a:lnTo>
                    <a:pt x="2410542" y="2754097"/>
                  </a:lnTo>
                  <a:lnTo>
                    <a:pt x="2410542" y="2734884"/>
                  </a:lnTo>
                  <a:lnTo>
                    <a:pt x="2410542" y="2731998"/>
                  </a:lnTo>
                  <a:lnTo>
                    <a:pt x="2410542" y="2668794"/>
                  </a:lnTo>
                  <a:lnTo>
                    <a:pt x="2410542" y="2646695"/>
                  </a:lnTo>
                  <a:lnTo>
                    <a:pt x="2410542" y="2636115"/>
                  </a:lnTo>
                  <a:lnTo>
                    <a:pt x="2410542" y="2614017"/>
                  </a:lnTo>
                  <a:lnTo>
                    <a:pt x="2410542" y="2566482"/>
                  </a:lnTo>
                  <a:lnTo>
                    <a:pt x="2410542" y="2544384"/>
                  </a:lnTo>
                  <a:lnTo>
                    <a:pt x="2410542" y="2495147"/>
                  </a:lnTo>
                  <a:lnTo>
                    <a:pt x="2410542" y="2473049"/>
                  </a:lnTo>
                  <a:lnTo>
                    <a:pt x="2410542" y="2445615"/>
                  </a:lnTo>
                  <a:lnTo>
                    <a:pt x="2410542" y="2423517"/>
                  </a:lnTo>
                  <a:lnTo>
                    <a:pt x="2410542" y="2332532"/>
                  </a:lnTo>
                  <a:lnTo>
                    <a:pt x="2410542" y="2310433"/>
                  </a:lnTo>
                  <a:lnTo>
                    <a:pt x="2410542" y="2304647"/>
                  </a:lnTo>
                  <a:lnTo>
                    <a:pt x="2410542" y="2282549"/>
                  </a:lnTo>
                  <a:lnTo>
                    <a:pt x="2410542" y="2146721"/>
                  </a:lnTo>
                  <a:lnTo>
                    <a:pt x="2410542" y="2142032"/>
                  </a:lnTo>
                  <a:lnTo>
                    <a:pt x="2410542" y="2139925"/>
                  </a:lnTo>
                  <a:lnTo>
                    <a:pt x="2410542" y="2137864"/>
                  </a:lnTo>
                  <a:lnTo>
                    <a:pt x="2410542" y="2124622"/>
                  </a:lnTo>
                  <a:lnTo>
                    <a:pt x="2410542" y="2123432"/>
                  </a:lnTo>
                  <a:lnTo>
                    <a:pt x="2410542" y="2119933"/>
                  </a:lnTo>
                  <a:lnTo>
                    <a:pt x="2410542" y="2097049"/>
                  </a:lnTo>
                  <a:cubicBezTo>
                    <a:pt x="2410542" y="2073661"/>
                    <a:pt x="2410542" y="2037517"/>
                    <a:pt x="2410542" y="1981658"/>
                  </a:cubicBezTo>
                  <a:lnTo>
                    <a:pt x="2410542" y="1956221"/>
                  </a:lnTo>
                  <a:lnTo>
                    <a:pt x="2410542" y="1949425"/>
                  </a:lnTo>
                  <a:lnTo>
                    <a:pt x="2410542" y="1947364"/>
                  </a:lnTo>
                  <a:lnTo>
                    <a:pt x="2410542" y="1934122"/>
                  </a:lnTo>
                  <a:lnTo>
                    <a:pt x="2410542" y="1932932"/>
                  </a:lnTo>
                  <a:lnTo>
                    <a:pt x="2410542" y="1906549"/>
                  </a:lnTo>
                  <a:lnTo>
                    <a:pt x="2410542" y="1882214"/>
                  </a:lnTo>
                  <a:lnTo>
                    <a:pt x="2410542" y="1861030"/>
                  </a:lnTo>
                  <a:lnTo>
                    <a:pt x="2410542" y="1791158"/>
                  </a:lnTo>
                  <a:lnTo>
                    <a:pt x="2410542" y="1747978"/>
                  </a:lnTo>
                  <a:lnTo>
                    <a:pt x="2410542" y="1709102"/>
                  </a:lnTo>
                  <a:close/>
                  <a:moveTo>
                    <a:pt x="1261975" y="135606"/>
                  </a:moveTo>
                  <a:cubicBezTo>
                    <a:pt x="1219540" y="135606"/>
                    <a:pt x="1177106" y="144559"/>
                    <a:pt x="1145043" y="162467"/>
                  </a:cubicBezTo>
                  <a:cubicBezTo>
                    <a:pt x="1145043" y="162467"/>
                    <a:pt x="1145043" y="162467"/>
                    <a:pt x="230339" y="690261"/>
                  </a:cubicBezTo>
                  <a:cubicBezTo>
                    <a:pt x="166216" y="727960"/>
                    <a:pt x="113408" y="820324"/>
                    <a:pt x="113408" y="893838"/>
                  </a:cubicBezTo>
                  <a:lnTo>
                    <a:pt x="113408" y="1082390"/>
                  </a:lnTo>
                  <a:lnTo>
                    <a:pt x="2410542" y="1082390"/>
                  </a:lnTo>
                  <a:lnTo>
                    <a:pt x="2410542" y="893838"/>
                  </a:lnTo>
                  <a:cubicBezTo>
                    <a:pt x="2410542" y="820324"/>
                    <a:pt x="2357734" y="727960"/>
                    <a:pt x="2293610" y="690261"/>
                  </a:cubicBezTo>
                  <a:cubicBezTo>
                    <a:pt x="2293610" y="690261"/>
                    <a:pt x="2293610" y="690261"/>
                    <a:pt x="1378906" y="162467"/>
                  </a:cubicBezTo>
                  <a:cubicBezTo>
                    <a:pt x="1346844" y="144559"/>
                    <a:pt x="1304410" y="135606"/>
                    <a:pt x="1261975" y="135606"/>
                  </a:cubicBezTo>
                  <a:close/>
                  <a:moveTo>
                    <a:pt x="1261975" y="0"/>
                  </a:moveTo>
                  <a:cubicBezTo>
                    <a:pt x="1308600" y="0"/>
                    <a:pt x="1355224" y="9837"/>
                    <a:pt x="1390452" y="29513"/>
                  </a:cubicBezTo>
                  <a:cubicBezTo>
                    <a:pt x="2395472" y="609420"/>
                    <a:pt x="2395472" y="609420"/>
                    <a:pt x="2395472" y="609420"/>
                  </a:cubicBezTo>
                  <a:cubicBezTo>
                    <a:pt x="2465927" y="650842"/>
                    <a:pt x="2523949" y="752325"/>
                    <a:pt x="2523949" y="833098"/>
                  </a:cubicBezTo>
                  <a:cubicBezTo>
                    <a:pt x="2523949" y="1702959"/>
                    <a:pt x="2523949" y="1920424"/>
                    <a:pt x="2523949" y="1974790"/>
                  </a:cubicBezTo>
                  <a:lnTo>
                    <a:pt x="2523949" y="1976098"/>
                  </a:lnTo>
                  <a:lnTo>
                    <a:pt x="2523949" y="1990647"/>
                  </a:lnTo>
                  <a:lnTo>
                    <a:pt x="2523949" y="1992912"/>
                  </a:lnTo>
                  <a:lnTo>
                    <a:pt x="2523949" y="2000379"/>
                  </a:lnTo>
                  <a:lnTo>
                    <a:pt x="2523949" y="2180255"/>
                  </a:lnTo>
                  <a:lnTo>
                    <a:pt x="2523949" y="2204536"/>
                  </a:lnTo>
                  <a:lnTo>
                    <a:pt x="2523949" y="2358928"/>
                  </a:lnTo>
                  <a:lnTo>
                    <a:pt x="2523949" y="2383208"/>
                  </a:lnTo>
                  <a:lnTo>
                    <a:pt x="2523949" y="2513815"/>
                  </a:lnTo>
                  <a:lnTo>
                    <a:pt x="2523949" y="2538095"/>
                  </a:lnTo>
                  <a:lnTo>
                    <a:pt x="2523949" y="2646616"/>
                  </a:lnTo>
                  <a:lnTo>
                    <a:pt x="2523949" y="2670896"/>
                  </a:lnTo>
                  <a:lnTo>
                    <a:pt x="2523949" y="2759029"/>
                  </a:lnTo>
                  <a:lnTo>
                    <a:pt x="2523949" y="2783310"/>
                  </a:lnTo>
                  <a:lnTo>
                    <a:pt x="2523949" y="2852754"/>
                  </a:lnTo>
                  <a:lnTo>
                    <a:pt x="2523949" y="2877035"/>
                  </a:lnTo>
                  <a:lnTo>
                    <a:pt x="2523949" y="2929490"/>
                  </a:lnTo>
                  <a:lnTo>
                    <a:pt x="2523949" y="2953771"/>
                  </a:lnTo>
                  <a:lnTo>
                    <a:pt x="2523949" y="2990936"/>
                  </a:lnTo>
                  <a:lnTo>
                    <a:pt x="2523949" y="3015216"/>
                  </a:lnTo>
                  <a:lnTo>
                    <a:pt x="2523949" y="3074750"/>
                  </a:lnTo>
                  <a:lnTo>
                    <a:pt x="2523949" y="3099031"/>
                  </a:lnTo>
                  <a:lnTo>
                    <a:pt x="2523949" y="3117790"/>
                  </a:lnTo>
                  <a:cubicBezTo>
                    <a:pt x="2523949" y="3135912"/>
                    <a:pt x="2523949" y="3135912"/>
                    <a:pt x="2523949" y="3135912"/>
                  </a:cubicBezTo>
                  <a:lnTo>
                    <a:pt x="2523949" y="3142071"/>
                  </a:lnTo>
                  <a:lnTo>
                    <a:pt x="2523949" y="3143379"/>
                  </a:lnTo>
                  <a:lnTo>
                    <a:pt x="2523949" y="3157927"/>
                  </a:lnTo>
                  <a:lnTo>
                    <a:pt x="2523949" y="3160193"/>
                  </a:lnTo>
                  <a:lnTo>
                    <a:pt x="2523949" y="3347536"/>
                  </a:lnTo>
                  <a:lnTo>
                    <a:pt x="2523949" y="3402691"/>
                  </a:lnTo>
                  <a:lnTo>
                    <a:pt x="2523948" y="3402691"/>
                  </a:lnTo>
                  <a:lnTo>
                    <a:pt x="2523948" y="3411812"/>
                  </a:lnTo>
                  <a:cubicBezTo>
                    <a:pt x="2523948" y="3475886"/>
                    <a:pt x="2523948" y="3475886"/>
                    <a:pt x="2523948" y="3475886"/>
                  </a:cubicBezTo>
                  <a:cubicBezTo>
                    <a:pt x="2523948" y="3558730"/>
                    <a:pt x="2465926" y="3658142"/>
                    <a:pt x="2395471" y="3699565"/>
                  </a:cubicBezTo>
                  <a:cubicBezTo>
                    <a:pt x="1390451" y="4279472"/>
                    <a:pt x="1390451" y="4279472"/>
                    <a:pt x="1390451" y="4279472"/>
                  </a:cubicBezTo>
                  <a:cubicBezTo>
                    <a:pt x="1319996" y="4320893"/>
                    <a:pt x="1203952" y="4320893"/>
                    <a:pt x="1133497" y="4279472"/>
                  </a:cubicBezTo>
                  <a:cubicBezTo>
                    <a:pt x="128477" y="3699565"/>
                    <a:pt x="128477" y="3699565"/>
                    <a:pt x="128477" y="3699565"/>
                  </a:cubicBezTo>
                  <a:cubicBezTo>
                    <a:pt x="58022" y="3658142"/>
                    <a:pt x="0" y="3558730"/>
                    <a:pt x="0" y="3475886"/>
                  </a:cubicBezTo>
                  <a:lnTo>
                    <a:pt x="0" y="2884161"/>
                  </a:lnTo>
                  <a:lnTo>
                    <a:pt x="1" y="2884161"/>
                  </a:lnTo>
                  <a:lnTo>
                    <a:pt x="1" y="2000379"/>
                  </a:lnTo>
                  <a:lnTo>
                    <a:pt x="1" y="1992912"/>
                  </a:lnTo>
                  <a:lnTo>
                    <a:pt x="1" y="1976098"/>
                  </a:lnTo>
                  <a:lnTo>
                    <a:pt x="1" y="833098"/>
                  </a:lnTo>
                  <a:cubicBezTo>
                    <a:pt x="1" y="752325"/>
                    <a:pt x="58023" y="650842"/>
                    <a:pt x="128478" y="609420"/>
                  </a:cubicBezTo>
                  <a:cubicBezTo>
                    <a:pt x="1133498" y="29513"/>
                    <a:pt x="1133498" y="29513"/>
                    <a:pt x="1133498" y="29513"/>
                  </a:cubicBezTo>
                  <a:cubicBezTo>
                    <a:pt x="1168726" y="9837"/>
                    <a:pt x="1215350" y="0"/>
                    <a:pt x="1261975" y="0"/>
                  </a:cubicBezTo>
                  <a:close/>
                </a:path>
              </a:pathLst>
            </a:custGeom>
            <a:gradFill>
              <a:gsLst>
                <a:gs pos="0">
                  <a:srgbClr val="FE1F01"/>
                </a:gs>
                <a:gs pos="100000">
                  <a:srgbClr val="D40000"/>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p>
          </p:txBody>
        </p:sp>
        <p:sp>
          <p:nvSpPr>
            <p:cNvPr id="57" name="TextBox 2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159253B-F449-42B2-80F8-12EC47F2BB01}"/>
                </a:ext>
              </a:extLst>
            </p:cNvPr>
            <p:cNvSpPr txBox="1"/>
            <p:nvPr/>
          </p:nvSpPr>
          <p:spPr>
            <a:xfrm>
              <a:off x="1423044" y="4293343"/>
              <a:ext cx="1894432" cy="1145006"/>
            </a:xfrm>
            <a:prstGeom prst="rect">
              <a:avLst/>
            </a:prstGeom>
            <a:noFill/>
          </p:spPr>
          <p:txBody>
            <a:bodyPr wrap="square" lIns="0" tIns="0" rIns="0" bIns="0" rtlCol="0">
              <a:spAutoFit/>
            </a:bodyPr>
            <a:lstStyle/>
            <a:p>
              <a:pPr>
                <a:lnSpc>
                  <a:spcPct val="150000"/>
                </a:lnSpc>
                <a:spcBef>
                  <a:spcPts val="1000"/>
                </a:spcBef>
                <a:defRPr/>
              </a:pPr>
              <a:r>
                <a:rPr lang="zh-CN" altLang="en-US" sz="1600" dirty="0">
                  <a:gradFill>
                    <a:gsLst>
                      <a:gs pos="0">
                        <a:prstClr val="black">
                          <a:lumMod val="75000"/>
                          <a:lumOff val="25000"/>
                        </a:prstClr>
                      </a:gs>
                      <a:gs pos="100000">
                        <a:prstClr val="black">
                          <a:lumMod val="85000"/>
                          <a:lumOff val="15000"/>
                        </a:prstClr>
                      </a:gs>
                    </a:gsLst>
                    <a:lin ang="5400000" scaled="0"/>
                  </a:gradFill>
                  <a:latin typeface="微软雅黑" panose="020B0503020204020204" pitchFamily="34" charset="-122"/>
                  <a:ea typeface="微软雅黑" panose="020B0503020204020204" pitchFamily="34" charset="-122"/>
                </a:rPr>
                <a:t>对身体的危害性很大，吸毒者会自伤、自杀</a:t>
              </a:r>
              <a:r>
                <a:rPr lang="zh-CN" altLang="en-US" sz="1600" dirty="0" smtClean="0">
                  <a:gradFill>
                    <a:gsLst>
                      <a:gs pos="0">
                        <a:prstClr val="black">
                          <a:lumMod val="75000"/>
                          <a:lumOff val="25000"/>
                        </a:prstClr>
                      </a:gs>
                      <a:gs pos="100000">
                        <a:prstClr val="black">
                          <a:lumMod val="85000"/>
                          <a:lumOff val="15000"/>
                        </a:prstClr>
                      </a:gs>
                    </a:gsLst>
                    <a:lin ang="5400000" scaled="0"/>
                  </a:gradFill>
                  <a:latin typeface="微软雅黑" panose="020B0503020204020204" pitchFamily="34" charset="-122"/>
                  <a:ea typeface="微软雅黑" panose="020B0503020204020204" pitchFamily="34" charset="-122"/>
                </a:rPr>
                <a:t>、自</a:t>
              </a:r>
              <a:r>
                <a:rPr lang="zh-CN" altLang="en-US" sz="1600" dirty="0">
                  <a:gradFill>
                    <a:gsLst>
                      <a:gs pos="0">
                        <a:prstClr val="black">
                          <a:lumMod val="75000"/>
                          <a:lumOff val="25000"/>
                        </a:prstClr>
                      </a:gs>
                      <a:gs pos="100000">
                        <a:prstClr val="black">
                          <a:lumMod val="85000"/>
                          <a:lumOff val="15000"/>
                        </a:prstClr>
                      </a:gs>
                    </a:gsLst>
                    <a:lin ang="5400000" scaled="0"/>
                  </a:gradFill>
                  <a:latin typeface="微软雅黑" panose="020B0503020204020204" pitchFamily="34" charset="-122"/>
                  <a:ea typeface="微软雅黑" panose="020B0503020204020204" pitchFamily="34" charset="-122"/>
                </a:rPr>
                <a:t>残。</a:t>
              </a:r>
            </a:p>
          </p:txBody>
        </p:sp>
        <p:sp>
          <p:nvSpPr>
            <p:cNvPr id="58" name="TextBox 3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EE9DB85-FDCF-47CB-9C33-7B77FFD2D179}"/>
                </a:ext>
              </a:extLst>
            </p:cNvPr>
            <p:cNvSpPr txBox="1"/>
            <p:nvPr/>
          </p:nvSpPr>
          <p:spPr>
            <a:xfrm>
              <a:off x="1262175" y="3338561"/>
              <a:ext cx="2216170" cy="397256"/>
            </a:xfrm>
            <a:prstGeom prst="rect">
              <a:avLst/>
            </a:prstGeom>
            <a:noFill/>
          </p:spPr>
          <p:txBody>
            <a:bodyPr wrap="square" lIns="0" tIns="0" rIns="0" bIns="0" rtlCol="0">
              <a:spAutoFit/>
            </a:bodyPr>
            <a:lstStyle/>
            <a:p>
              <a:pPr algn="ctr"/>
              <a:r>
                <a:rPr lang="zh-CN" altLang="en-US" sz="2400" b="1" dirty="0">
                  <a:solidFill>
                    <a:schemeClr val="bg1"/>
                  </a:solidFill>
                  <a:latin typeface="微软雅黑" panose="020B0503020204020204" pitchFamily="34" charset="-122"/>
                  <a:ea typeface="微软雅黑" panose="020B0503020204020204" pitchFamily="34" charset="-122"/>
                </a:rPr>
                <a:t>吸毒摧残人生</a:t>
              </a:r>
            </a:p>
          </p:txBody>
        </p:sp>
        <p:sp>
          <p:nvSpPr>
            <p:cNvPr id="59" name="TextBox 2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73C2E7F-BD6C-461C-AF81-61E3EFFB0602}"/>
                </a:ext>
              </a:extLst>
            </p:cNvPr>
            <p:cNvSpPr txBox="1"/>
            <p:nvPr/>
          </p:nvSpPr>
          <p:spPr>
            <a:xfrm>
              <a:off x="2155458" y="2551572"/>
              <a:ext cx="429605" cy="662093"/>
            </a:xfrm>
            <a:prstGeom prst="rect">
              <a:avLst/>
            </a:prstGeom>
            <a:noFill/>
          </p:spPr>
          <p:txBody>
            <a:bodyPr wrap="none" lIns="0" tIns="0" rIns="0" bIns="0" rtlCol="0">
              <a:spAutoFit/>
            </a:bodyPr>
            <a:lstStyle/>
            <a:p>
              <a:pPr algn="ctr"/>
              <a:r>
                <a:rPr lang="en-US" altLang="zh-CN" sz="4000" spc="400">
                  <a:solidFill>
                    <a:schemeClr val="tx1">
                      <a:lumMod val="75000"/>
                      <a:lumOff val="25000"/>
                    </a:schemeClr>
                  </a:solidFill>
                  <a:latin typeface="Agency FB" panose="020B0503020202020204" pitchFamily="34" charset="0"/>
                  <a:ea typeface="微软雅黑" panose="020B0503020204020204" pitchFamily="34" charset="-122"/>
                </a:rPr>
                <a:t>01</a:t>
              </a:r>
              <a:endParaRPr lang="zh-CN" altLang="en-US" sz="4000" spc="400">
                <a:solidFill>
                  <a:schemeClr val="tx1">
                    <a:lumMod val="75000"/>
                    <a:lumOff val="25000"/>
                  </a:schemeClr>
                </a:solidFill>
                <a:latin typeface="Agency FB" panose="020B0503020202020204" pitchFamily="34" charset="0"/>
                <a:ea typeface="微软雅黑" panose="020B0503020204020204" pitchFamily="34" charset="-122"/>
              </a:endParaRPr>
            </a:p>
          </p:txBody>
        </p:sp>
      </p:grpSp>
      <p:grpSp>
        <p:nvGrpSpPr>
          <p:cNvPr id="60" name="组合 5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3EAA5F8-6E59-4EF6-BDF8-CBED031738D7}"/>
              </a:ext>
            </a:extLst>
          </p:cNvPr>
          <p:cNvGrpSpPr/>
          <p:nvPr/>
        </p:nvGrpSpPr>
        <p:grpSpPr>
          <a:xfrm>
            <a:off x="8028677" y="1759335"/>
            <a:ext cx="2523949" cy="4007541"/>
            <a:chOff x="1108288" y="2186627"/>
            <a:chExt cx="2523949" cy="4310537"/>
          </a:xfrm>
        </p:grpSpPr>
        <p:sp>
          <p:nvSpPr>
            <p:cNvPr id="61" name="任意多边形 2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D0EC112-67C4-44C6-A57C-952D7D99936B}"/>
                </a:ext>
              </a:extLst>
            </p:cNvPr>
            <p:cNvSpPr/>
            <p:nvPr/>
          </p:nvSpPr>
          <p:spPr>
            <a:xfrm>
              <a:off x="1108288" y="2186627"/>
              <a:ext cx="2523949" cy="4310537"/>
            </a:xfrm>
            <a:custGeom>
              <a:avLst/>
              <a:gdLst>
                <a:gd name="connsiteX0" fmla="*/ 113408 w 2523949"/>
                <a:gd name="connsiteY0" fmla="*/ 1709102 h 4310537"/>
                <a:gd name="connsiteX1" fmla="*/ 113408 w 2523949"/>
                <a:gd name="connsiteY1" fmla="*/ 1934122 h 4310537"/>
                <a:gd name="connsiteX2" fmla="*/ 113408 w 2523949"/>
                <a:gd name="connsiteY2" fmla="*/ 1949425 h 4310537"/>
                <a:gd name="connsiteX3" fmla="*/ 113408 w 2523949"/>
                <a:gd name="connsiteY3" fmla="*/ 1956221 h 4310537"/>
                <a:gd name="connsiteX4" fmla="*/ 113408 w 2523949"/>
                <a:gd name="connsiteY4" fmla="*/ 2124622 h 4310537"/>
                <a:gd name="connsiteX5" fmla="*/ 113408 w 2523949"/>
                <a:gd name="connsiteY5" fmla="*/ 2139925 h 4310537"/>
                <a:gd name="connsiteX6" fmla="*/ 113408 w 2523949"/>
                <a:gd name="connsiteY6" fmla="*/ 2146721 h 4310537"/>
                <a:gd name="connsiteX7" fmla="*/ 113408 w 2523949"/>
                <a:gd name="connsiteY7" fmla="*/ 2989710 h 4310537"/>
                <a:gd name="connsiteX8" fmla="*/ 113408 w 2523949"/>
                <a:gd name="connsiteY8" fmla="*/ 2996506 h 4310537"/>
                <a:gd name="connsiteX9" fmla="*/ 113408 w 2523949"/>
                <a:gd name="connsiteY9" fmla="*/ 3011809 h 4310537"/>
                <a:gd name="connsiteX10" fmla="*/ 113408 w 2523949"/>
                <a:gd name="connsiteY10" fmla="*/ 3180210 h 4310537"/>
                <a:gd name="connsiteX11" fmla="*/ 113408 w 2523949"/>
                <a:gd name="connsiteY11" fmla="*/ 3187006 h 4310537"/>
                <a:gd name="connsiteX12" fmla="*/ 113408 w 2523949"/>
                <a:gd name="connsiteY12" fmla="*/ 3202309 h 4310537"/>
                <a:gd name="connsiteX13" fmla="*/ 113408 w 2523949"/>
                <a:gd name="connsiteY13" fmla="*/ 3402691 h 4310537"/>
                <a:gd name="connsiteX14" fmla="*/ 113407 w 2523949"/>
                <a:gd name="connsiteY14" fmla="*/ 3402691 h 4310537"/>
                <a:gd name="connsiteX15" fmla="*/ 113407 w 2523949"/>
                <a:gd name="connsiteY15" fmla="*/ 3415286 h 4310537"/>
                <a:gd name="connsiteX16" fmla="*/ 230338 w 2523949"/>
                <a:gd name="connsiteY16" fmla="*/ 3618864 h 4310537"/>
                <a:gd name="connsiteX17" fmla="*/ 1145042 w 2523949"/>
                <a:gd name="connsiteY17" fmla="*/ 4146658 h 4310537"/>
                <a:gd name="connsiteX18" fmla="*/ 1378905 w 2523949"/>
                <a:gd name="connsiteY18" fmla="*/ 4146658 h 4310537"/>
                <a:gd name="connsiteX19" fmla="*/ 2293609 w 2523949"/>
                <a:gd name="connsiteY19" fmla="*/ 3618864 h 4310537"/>
                <a:gd name="connsiteX20" fmla="*/ 2410541 w 2523949"/>
                <a:gd name="connsiteY20" fmla="*/ 3415286 h 4310537"/>
                <a:gd name="connsiteX21" fmla="*/ 2410541 w 2523949"/>
                <a:gd name="connsiteY21" fmla="*/ 3306564 h 4310537"/>
                <a:gd name="connsiteX22" fmla="*/ 2410541 w 2523949"/>
                <a:gd name="connsiteY22" fmla="*/ 3224786 h 4310537"/>
                <a:gd name="connsiteX23" fmla="*/ 2410541 w 2523949"/>
                <a:gd name="connsiteY23" fmla="*/ 3223087 h 4310537"/>
                <a:gd name="connsiteX24" fmla="*/ 2410541 w 2523949"/>
                <a:gd name="connsiteY24" fmla="*/ 3211196 h 4310537"/>
                <a:gd name="connsiteX25" fmla="*/ 2410541 w 2523949"/>
                <a:gd name="connsiteY25" fmla="*/ 3202938 h 4310537"/>
                <a:gd name="connsiteX26" fmla="*/ 2410541 w 2523949"/>
                <a:gd name="connsiteY26" fmla="*/ 3178919 h 4310537"/>
                <a:gd name="connsiteX27" fmla="*/ 2410541 w 2523949"/>
                <a:gd name="connsiteY27" fmla="*/ 3116064 h 4310537"/>
                <a:gd name="connsiteX28" fmla="*/ 2410541 w 2523949"/>
                <a:gd name="connsiteY28" fmla="*/ 3048349 h 4310537"/>
                <a:gd name="connsiteX29" fmla="*/ 2410541 w 2523949"/>
                <a:gd name="connsiteY29" fmla="*/ 3012438 h 4310537"/>
                <a:gd name="connsiteX30" fmla="*/ 2410541 w 2523949"/>
                <a:gd name="connsiteY30" fmla="*/ 2948758 h 4310537"/>
                <a:gd name="connsiteX31" fmla="*/ 2410541 w 2523949"/>
                <a:gd name="connsiteY31" fmla="*/ 2884161 h 4310537"/>
                <a:gd name="connsiteX32" fmla="*/ 2410542 w 2523949"/>
                <a:gd name="connsiteY32" fmla="*/ 2884161 h 4310537"/>
                <a:gd name="connsiteX33" fmla="*/ 2410542 w 2523949"/>
                <a:gd name="connsiteY33" fmla="*/ 2879860 h 4310537"/>
                <a:gd name="connsiteX34" fmla="*/ 2410542 w 2523949"/>
                <a:gd name="connsiteY34" fmla="*/ 2859294 h 4310537"/>
                <a:gd name="connsiteX35" fmla="*/ 2410542 w 2523949"/>
                <a:gd name="connsiteY35" fmla="*/ 2857762 h 4310537"/>
                <a:gd name="connsiteX36" fmla="*/ 2410542 w 2523949"/>
                <a:gd name="connsiteY36" fmla="*/ 2837195 h 4310537"/>
                <a:gd name="connsiteX37" fmla="*/ 2410542 w 2523949"/>
                <a:gd name="connsiteY37" fmla="*/ 2823937 h 4310537"/>
                <a:gd name="connsiteX38" fmla="*/ 2410542 w 2523949"/>
                <a:gd name="connsiteY38" fmla="*/ 2801838 h 4310537"/>
                <a:gd name="connsiteX39" fmla="*/ 2410542 w 2523949"/>
                <a:gd name="connsiteY39" fmla="*/ 2756982 h 4310537"/>
                <a:gd name="connsiteX40" fmla="*/ 2410542 w 2523949"/>
                <a:gd name="connsiteY40" fmla="*/ 2754097 h 4310537"/>
                <a:gd name="connsiteX41" fmla="*/ 2410542 w 2523949"/>
                <a:gd name="connsiteY41" fmla="*/ 2734884 h 4310537"/>
                <a:gd name="connsiteX42" fmla="*/ 2410542 w 2523949"/>
                <a:gd name="connsiteY42" fmla="*/ 2731998 h 4310537"/>
                <a:gd name="connsiteX43" fmla="*/ 2410542 w 2523949"/>
                <a:gd name="connsiteY43" fmla="*/ 2668794 h 4310537"/>
                <a:gd name="connsiteX44" fmla="*/ 2410542 w 2523949"/>
                <a:gd name="connsiteY44" fmla="*/ 2646695 h 4310537"/>
                <a:gd name="connsiteX45" fmla="*/ 2410542 w 2523949"/>
                <a:gd name="connsiteY45" fmla="*/ 2636115 h 4310537"/>
                <a:gd name="connsiteX46" fmla="*/ 2410542 w 2523949"/>
                <a:gd name="connsiteY46" fmla="*/ 2614017 h 4310537"/>
                <a:gd name="connsiteX47" fmla="*/ 2410542 w 2523949"/>
                <a:gd name="connsiteY47" fmla="*/ 2566482 h 4310537"/>
                <a:gd name="connsiteX48" fmla="*/ 2410542 w 2523949"/>
                <a:gd name="connsiteY48" fmla="*/ 2544384 h 4310537"/>
                <a:gd name="connsiteX49" fmla="*/ 2410542 w 2523949"/>
                <a:gd name="connsiteY49" fmla="*/ 2495147 h 4310537"/>
                <a:gd name="connsiteX50" fmla="*/ 2410542 w 2523949"/>
                <a:gd name="connsiteY50" fmla="*/ 2473049 h 4310537"/>
                <a:gd name="connsiteX51" fmla="*/ 2410542 w 2523949"/>
                <a:gd name="connsiteY51" fmla="*/ 2445615 h 4310537"/>
                <a:gd name="connsiteX52" fmla="*/ 2410542 w 2523949"/>
                <a:gd name="connsiteY52" fmla="*/ 2423517 h 4310537"/>
                <a:gd name="connsiteX53" fmla="*/ 2410542 w 2523949"/>
                <a:gd name="connsiteY53" fmla="*/ 2332532 h 4310537"/>
                <a:gd name="connsiteX54" fmla="*/ 2410542 w 2523949"/>
                <a:gd name="connsiteY54" fmla="*/ 2310433 h 4310537"/>
                <a:gd name="connsiteX55" fmla="*/ 2410542 w 2523949"/>
                <a:gd name="connsiteY55" fmla="*/ 2304647 h 4310537"/>
                <a:gd name="connsiteX56" fmla="*/ 2410542 w 2523949"/>
                <a:gd name="connsiteY56" fmla="*/ 2282549 h 4310537"/>
                <a:gd name="connsiteX57" fmla="*/ 2410542 w 2523949"/>
                <a:gd name="connsiteY57" fmla="*/ 2146721 h 4310537"/>
                <a:gd name="connsiteX58" fmla="*/ 2410542 w 2523949"/>
                <a:gd name="connsiteY58" fmla="*/ 2142032 h 4310537"/>
                <a:gd name="connsiteX59" fmla="*/ 2410542 w 2523949"/>
                <a:gd name="connsiteY59" fmla="*/ 2139925 h 4310537"/>
                <a:gd name="connsiteX60" fmla="*/ 2410542 w 2523949"/>
                <a:gd name="connsiteY60" fmla="*/ 2137864 h 4310537"/>
                <a:gd name="connsiteX61" fmla="*/ 2410542 w 2523949"/>
                <a:gd name="connsiteY61" fmla="*/ 2124622 h 4310537"/>
                <a:gd name="connsiteX62" fmla="*/ 2410542 w 2523949"/>
                <a:gd name="connsiteY62" fmla="*/ 2123432 h 4310537"/>
                <a:gd name="connsiteX63" fmla="*/ 2410542 w 2523949"/>
                <a:gd name="connsiteY63" fmla="*/ 2119933 h 4310537"/>
                <a:gd name="connsiteX64" fmla="*/ 2410542 w 2523949"/>
                <a:gd name="connsiteY64" fmla="*/ 2097049 h 4310537"/>
                <a:gd name="connsiteX65" fmla="*/ 2410542 w 2523949"/>
                <a:gd name="connsiteY65" fmla="*/ 1981658 h 4310537"/>
                <a:gd name="connsiteX66" fmla="*/ 2410542 w 2523949"/>
                <a:gd name="connsiteY66" fmla="*/ 1956221 h 4310537"/>
                <a:gd name="connsiteX67" fmla="*/ 2410542 w 2523949"/>
                <a:gd name="connsiteY67" fmla="*/ 1949425 h 4310537"/>
                <a:gd name="connsiteX68" fmla="*/ 2410542 w 2523949"/>
                <a:gd name="connsiteY68" fmla="*/ 1947364 h 4310537"/>
                <a:gd name="connsiteX69" fmla="*/ 2410542 w 2523949"/>
                <a:gd name="connsiteY69" fmla="*/ 1934122 h 4310537"/>
                <a:gd name="connsiteX70" fmla="*/ 2410542 w 2523949"/>
                <a:gd name="connsiteY70" fmla="*/ 1932932 h 4310537"/>
                <a:gd name="connsiteX71" fmla="*/ 2410542 w 2523949"/>
                <a:gd name="connsiteY71" fmla="*/ 1906549 h 4310537"/>
                <a:gd name="connsiteX72" fmla="*/ 2410542 w 2523949"/>
                <a:gd name="connsiteY72" fmla="*/ 1882214 h 4310537"/>
                <a:gd name="connsiteX73" fmla="*/ 2410542 w 2523949"/>
                <a:gd name="connsiteY73" fmla="*/ 1861030 h 4310537"/>
                <a:gd name="connsiteX74" fmla="*/ 2410542 w 2523949"/>
                <a:gd name="connsiteY74" fmla="*/ 1791158 h 4310537"/>
                <a:gd name="connsiteX75" fmla="*/ 2410542 w 2523949"/>
                <a:gd name="connsiteY75" fmla="*/ 1747978 h 4310537"/>
                <a:gd name="connsiteX76" fmla="*/ 2410542 w 2523949"/>
                <a:gd name="connsiteY76" fmla="*/ 1709102 h 4310537"/>
                <a:gd name="connsiteX77" fmla="*/ 1261975 w 2523949"/>
                <a:gd name="connsiteY77" fmla="*/ 135606 h 4310537"/>
                <a:gd name="connsiteX78" fmla="*/ 1145043 w 2523949"/>
                <a:gd name="connsiteY78" fmla="*/ 162467 h 4310537"/>
                <a:gd name="connsiteX79" fmla="*/ 230339 w 2523949"/>
                <a:gd name="connsiteY79" fmla="*/ 690261 h 4310537"/>
                <a:gd name="connsiteX80" fmla="*/ 113408 w 2523949"/>
                <a:gd name="connsiteY80" fmla="*/ 893838 h 4310537"/>
                <a:gd name="connsiteX81" fmla="*/ 113408 w 2523949"/>
                <a:gd name="connsiteY81" fmla="*/ 1082390 h 4310537"/>
                <a:gd name="connsiteX82" fmla="*/ 2410542 w 2523949"/>
                <a:gd name="connsiteY82" fmla="*/ 1082390 h 4310537"/>
                <a:gd name="connsiteX83" fmla="*/ 2410542 w 2523949"/>
                <a:gd name="connsiteY83" fmla="*/ 893838 h 4310537"/>
                <a:gd name="connsiteX84" fmla="*/ 2293610 w 2523949"/>
                <a:gd name="connsiteY84" fmla="*/ 690261 h 4310537"/>
                <a:gd name="connsiteX85" fmla="*/ 1378906 w 2523949"/>
                <a:gd name="connsiteY85" fmla="*/ 162467 h 4310537"/>
                <a:gd name="connsiteX86" fmla="*/ 1261975 w 2523949"/>
                <a:gd name="connsiteY86" fmla="*/ 135606 h 4310537"/>
                <a:gd name="connsiteX87" fmla="*/ 1261975 w 2523949"/>
                <a:gd name="connsiteY87" fmla="*/ 0 h 4310537"/>
                <a:gd name="connsiteX88" fmla="*/ 1390452 w 2523949"/>
                <a:gd name="connsiteY88" fmla="*/ 29513 h 4310537"/>
                <a:gd name="connsiteX89" fmla="*/ 2395472 w 2523949"/>
                <a:gd name="connsiteY89" fmla="*/ 609420 h 4310537"/>
                <a:gd name="connsiteX90" fmla="*/ 2523949 w 2523949"/>
                <a:gd name="connsiteY90" fmla="*/ 833098 h 4310537"/>
                <a:gd name="connsiteX91" fmla="*/ 2523949 w 2523949"/>
                <a:gd name="connsiteY91" fmla="*/ 1974790 h 4310537"/>
                <a:gd name="connsiteX92" fmla="*/ 2523949 w 2523949"/>
                <a:gd name="connsiteY92" fmla="*/ 1976098 h 4310537"/>
                <a:gd name="connsiteX93" fmla="*/ 2523949 w 2523949"/>
                <a:gd name="connsiteY93" fmla="*/ 1990647 h 4310537"/>
                <a:gd name="connsiteX94" fmla="*/ 2523949 w 2523949"/>
                <a:gd name="connsiteY94" fmla="*/ 1992912 h 4310537"/>
                <a:gd name="connsiteX95" fmla="*/ 2523949 w 2523949"/>
                <a:gd name="connsiteY95" fmla="*/ 2000379 h 4310537"/>
                <a:gd name="connsiteX96" fmla="*/ 2523949 w 2523949"/>
                <a:gd name="connsiteY96" fmla="*/ 2180255 h 4310537"/>
                <a:gd name="connsiteX97" fmla="*/ 2523949 w 2523949"/>
                <a:gd name="connsiteY97" fmla="*/ 2204536 h 4310537"/>
                <a:gd name="connsiteX98" fmla="*/ 2523949 w 2523949"/>
                <a:gd name="connsiteY98" fmla="*/ 2358928 h 4310537"/>
                <a:gd name="connsiteX99" fmla="*/ 2523949 w 2523949"/>
                <a:gd name="connsiteY99" fmla="*/ 2383208 h 4310537"/>
                <a:gd name="connsiteX100" fmla="*/ 2523949 w 2523949"/>
                <a:gd name="connsiteY100" fmla="*/ 2513815 h 4310537"/>
                <a:gd name="connsiteX101" fmla="*/ 2523949 w 2523949"/>
                <a:gd name="connsiteY101" fmla="*/ 2538095 h 4310537"/>
                <a:gd name="connsiteX102" fmla="*/ 2523949 w 2523949"/>
                <a:gd name="connsiteY102" fmla="*/ 2646616 h 4310537"/>
                <a:gd name="connsiteX103" fmla="*/ 2523949 w 2523949"/>
                <a:gd name="connsiteY103" fmla="*/ 2670896 h 4310537"/>
                <a:gd name="connsiteX104" fmla="*/ 2523949 w 2523949"/>
                <a:gd name="connsiteY104" fmla="*/ 2759029 h 4310537"/>
                <a:gd name="connsiteX105" fmla="*/ 2523949 w 2523949"/>
                <a:gd name="connsiteY105" fmla="*/ 2783310 h 4310537"/>
                <a:gd name="connsiteX106" fmla="*/ 2523949 w 2523949"/>
                <a:gd name="connsiteY106" fmla="*/ 2852754 h 4310537"/>
                <a:gd name="connsiteX107" fmla="*/ 2523949 w 2523949"/>
                <a:gd name="connsiteY107" fmla="*/ 2877035 h 4310537"/>
                <a:gd name="connsiteX108" fmla="*/ 2523949 w 2523949"/>
                <a:gd name="connsiteY108" fmla="*/ 2929490 h 4310537"/>
                <a:gd name="connsiteX109" fmla="*/ 2523949 w 2523949"/>
                <a:gd name="connsiteY109" fmla="*/ 2953771 h 4310537"/>
                <a:gd name="connsiteX110" fmla="*/ 2523949 w 2523949"/>
                <a:gd name="connsiteY110" fmla="*/ 2990936 h 4310537"/>
                <a:gd name="connsiteX111" fmla="*/ 2523949 w 2523949"/>
                <a:gd name="connsiteY111" fmla="*/ 3015216 h 4310537"/>
                <a:gd name="connsiteX112" fmla="*/ 2523949 w 2523949"/>
                <a:gd name="connsiteY112" fmla="*/ 3074750 h 4310537"/>
                <a:gd name="connsiteX113" fmla="*/ 2523949 w 2523949"/>
                <a:gd name="connsiteY113" fmla="*/ 3099031 h 4310537"/>
                <a:gd name="connsiteX114" fmla="*/ 2523949 w 2523949"/>
                <a:gd name="connsiteY114" fmla="*/ 3117790 h 4310537"/>
                <a:gd name="connsiteX115" fmla="*/ 2523949 w 2523949"/>
                <a:gd name="connsiteY115" fmla="*/ 3135912 h 4310537"/>
                <a:gd name="connsiteX116" fmla="*/ 2523949 w 2523949"/>
                <a:gd name="connsiteY116" fmla="*/ 3142071 h 4310537"/>
                <a:gd name="connsiteX117" fmla="*/ 2523949 w 2523949"/>
                <a:gd name="connsiteY117" fmla="*/ 3143379 h 4310537"/>
                <a:gd name="connsiteX118" fmla="*/ 2523949 w 2523949"/>
                <a:gd name="connsiteY118" fmla="*/ 3157927 h 4310537"/>
                <a:gd name="connsiteX119" fmla="*/ 2523949 w 2523949"/>
                <a:gd name="connsiteY119" fmla="*/ 3160193 h 4310537"/>
                <a:gd name="connsiteX120" fmla="*/ 2523949 w 2523949"/>
                <a:gd name="connsiteY120" fmla="*/ 3347536 h 4310537"/>
                <a:gd name="connsiteX121" fmla="*/ 2523949 w 2523949"/>
                <a:gd name="connsiteY121" fmla="*/ 3402691 h 4310537"/>
                <a:gd name="connsiteX122" fmla="*/ 2523948 w 2523949"/>
                <a:gd name="connsiteY122" fmla="*/ 3402691 h 4310537"/>
                <a:gd name="connsiteX123" fmla="*/ 2523948 w 2523949"/>
                <a:gd name="connsiteY123" fmla="*/ 3411812 h 4310537"/>
                <a:gd name="connsiteX124" fmla="*/ 2523948 w 2523949"/>
                <a:gd name="connsiteY124" fmla="*/ 3475886 h 4310537"/>
                <a:gd name="connsiteX125" fmla="*/ 2395471 w 2523949"/>
                <a:gd name="connsiteY125" fmla="*/ 3699565 h 4310537"/>
                <a:gd name="connsiteX126" fmla="*/ 1390451 w 2523949"/>
                <a:gd name="connsiteY126" fmla="*/ 4279472 h 4310537"/>
                <a:gd name="connsiteX127" fmla="*/ 1133497 w 2523949"/>
                <a:gd name="connsiteY127" fmla="*/ 4279472 h 4310537"/>
                <a:gd name="connsiteX128" fmla="*/ 128477 w 2523949"/>
                <a:gd name="connsiteY128" fmla="*/ 3699565 h 4310537"/>
                <a:gd name="connsiteX129" fmla="*/ 0 w 2523949"/>
                <a:gd name="connsiteY129" fmla="*/ 3475886 h 4310537"/>
                <a:gd name="connsiteX130" fmla="*/ 0 w 2523949"/>
                <a:gd name="connsiteY130" fmla="*/ 2884161 h 4310537"/>
                <a:gd name="connsiteX131" fmla="*/ 1 w 2523949"/>
                <a:gd name="connsiteY131" fmla="*/ 2884161 h 4310537"/>
                <a:gd name="connsiteX132" fmla="*/ 1 w 2523949"/>
                <a:gd name="connsiteY132" fmla="*/ 2000379 h 4310537"/>
                <a:gd name="connsiteX133" fmla="*/ 1 w 2523949"/>
                <a:gd name="connsiteY133" fmla="*/ 1992912 h 4310537"/>
                <a:gd name="connsiteX134" fmla="*/ 1 w 2523949"/>
                <a:gd name="connsiteY134" fmla="*/ 1976098 h 4310537"/>
                <a:gd name="connsiteX135" fmla="*/ 1 w 2523949"/>
                <a:gd name="connsiteY135" fmla="*/ 833098 h 4310537"/>
                <a:gd name="connsiteX136" fmla="*/ 128478 w 2523949"/>
                <a:gd name="connsiteY136" fmla="*/ 609420 h 4310537"/>
                <a:gd name="connsiteX137" fmla="*/ 1133498 w 2523949"/>
                <a:gd name="connsiteY137" fmla="*/ 29513 h 4310537"/>
                <a:gd name="connsiteX138" fmla="*/ 1261975 w 2523949"/>
                <a:gd name="connsiteY138" fmla="*/ 0 h 4310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523949" h="4310537">
                  <a:moveTo>
                    <a:pt x="113408" y="1709102"/>
                  </a:moveTo>
                  <a:lnTo>
                    <a:pt x="113408" y="1934122"/>
                  </a:lnTo>
                  <a:lnTo>
                    <a:pt x="113408" y="1949425"/>
                  </a:lnTo>
                  <a:lnTo>
                    <a:pt x="113408" y="1956221"/>
                  </a:lnTo>
                  <a:lnTo>
                    <a:pt x="113408" y="2124622"/>
                  </a:lnTo>
                  <a:lnTo>
                    <a:pt x="113408" y="2139925"/>
                  </a:lnTo>
                  <a:lnTo>
                    <a:pt x="113408" y="2146721"/>
                  </a:lnTo>
                  <a:lnTo>
                    <a:pt x="113408" y="2989710"/>
                  </a:lnTo>
                  <a:lnTo>
                    <a:pt x="113408" y="2996506"/>
                  </a:lnTo>
                  <a:lnTo>
                    <a:pt x="113408" y="3011809"/>
                  </a:lnTo>
                  <a:lnTo>
                    <a:pt x="113408" y="3180210"/>
                  </a:lnTo>
                  <a:lnTo>
                    <a:pt x="113408" y="3187006"/>
                  </a:lnTo>
                  <a:lnTo>
                    <a:pt x="113408" y="3202309"/>
                  </a:lnTo>
                  <a:lnTo>
                    <a:pt x="113408" y="3402691"/>
                  </a:lnTo>
                  <a:lnTo>
                    <a:pt x="113407" y="3402691"/>
                  </a:lnTo>
                  <a:lnTo>
                    <a:pt x="113407" y="3415286"/>
                  </a:lnTo>
                  <a:cubicBezTo>
                    <a:pt x="113407" y="3490685"/>
                    <a:pt x="166215" y="3581164"/>
                    <a:pt x="230338" y="3618864"/>
                  </a:cubicBezTo>
                  <a:cubicBezTo>
                    <a:pt x="230338" y="3618864"/>
                    <a:pt x="230338" y="3618864"/>
                    <a:pt x="1145042" y="4146658"/>
                  </a:cubicBezTo>
                  <a:cubicBezTo>
                    <a:pt x="1209166" y="4184357"/>
                    <a:pt x="1314782" y="4184357"/>
                    <a:pt x="1378905" y="4146658"/>
                  </a:cubicBezTo>
                  <a:cubicBezTo>
                    <a:pt x="1378905" y="4146658"/>
                    <a:pt x="1378905" y="4146658"/>
                    <a:pt x="2293609" y="3618864"/>
                  </a:cubicBezTo>
                  <a:cubicBezTo>
                    <a:pt x="2357733" y="3581164"/>
                    <a:pt x="2410541" y="3490685"/>
                    <a:pt x="2410541" y="3415286"/>
                  </a:cubicBezTo>
                  <a:cubicBezTo>
                    <a:pt x="2410541" y="3415286"/>
                    <a:pt x="2410541" y="3415286"/>
                    <a:pt x="2410541" y="3306564"/>
                  </a:cubicBezTo>
                  <a:lnTo>
                    <a:pt x="2410541" y="3224786"/>
                  </a:lnTo>
                  <a:lnTo>
                    <a:pt x="2410541" y="3223087"/>
                  </a:lnTo>
                  <a:lnTo>
                    <a:pt x="2410541" y="3211196"/>
                  </a:lnTo>
                  <a:lnTo>
                    <a:pt x="2410541" y="3202938"/>
                  </a:lnTo>
                  <a:lnTo>
                    <a:pt x="2410541" y="3178919"/>
                  </a:lnTo>
                  <a:lnTo>
                    <a:pt x="2410541" y="3116064"/>
                  </a:lnTo>
                  <a:lnTo>
                    <a:pt x="2410541" y="3048349"/>
                  </a:lnTo>
                  <a:lnTo>
                    <a:pt x="2410541" y="3012438"/>
                  </a:lnTo>
                  <a:lnTo>
                    <a:pt x="2410541" y="2948758"/>
                  </a:lnTo>
                  <a:lnTo>
                    <a:pt x="2410541" y="2884161"/>
                  </a:lnTo>
                  <a:lnTo>
                    <a:pt x="2410542" y="2884161"/>
                  </a:lnTo>
                  <a:lnTo>
                    <a:pt x="2410542" y="2879860"/>
                  </a:lnTo>
                  <a:lnTo>
                    <a:pt x="2410542" y="2859294"/>
                  </a:lnTo>
                  <a:lnTo>
                    <a:pt x="2410542" y="2857762"/>
                  </a:lnTo>
                  <a:lnTo>
                    <a:pt x="2410542" y="2837195"/>
                  </a:lnTo>
                  <a:lnTo>
                    <a:pt x="2410542" y="2823937"/>
                  </a:lnTo>
                  <a:lnTo>
                    <a:pt x="2410542" y="2801838"/>
                  </a:lnTo>
                  <a:lnTo>
                    <a:pt x="2410542" y="2756982"/>
                  </a:lnTo>
                  <a:lnTo>
                    <a:pt x="2410542" y="2754097"/>
                  </a:lnTo>
                  <a:lnTo>
                    <a:pt x="2410542" y="2734884"/>
                  </a:lnTo>
                  <a:lnTo>
                    <a:pt x="2410542" y="2731998"/>
                  </a:lnTo>
                  <a:lnTo>
                    <a:pt x="2410542" y="2668794"/>
                  </a:lnTo>
                  <a:lnTo>
                    <a:pt x="2410542" y="2646695"/>
                  </a:lnTo>
                  <a:lnTo>
                    <a:pt x="2410542" y="2636115"/>
                  </a:lnTo>
                  <a:lnTo>
                    <a:pt x="2410542" y="2614017"/>
                  </a:lnTo>
                  <a:lnTo>
                    <a:pt x="2410542" y="2566482"/>
                  </a:lnTo>
                  <a:lnTo>
                    <a:pt x="2410542" y="2544384"/>
                  </a:lnTo>
                  <a:lnTo>
                    <a:pt x="2410542" y="2495147"/>
                  </a:lnTo>
                  <a:lnTo>
                    <a:pt x="2410542" y="2473049"/>
                  </a:lnTo>
                  <a:lnTo>
                    <a:pt x="2410542" y="2445615"/>
                  </a:lnTo>
                  <a:lnTo>
                    <a:pt x="2410542" y="2423517"/>
                  </a:lnTo>
                  <a:lnTo>
                    <a:pt x="2410542" y="2332532"/>
                  </a:lnTo>
                  <a:lnTo>
                    <a:pt x="2410542" y="2310433"/>
                  </a:lnTo>
                  <a:lnTo>
                    <a:pt x="2410542" y="2304647"/>
                  </a:lnTo>
                  <a:lnTo>
                    <a:pt x="2410542" y="2282549"/>
                  </a:lnTo>
                  <a:lnTo>
                    <a:pt x="2410542" y="2146721"/>
                  </a:lnTo>
                  <a:lnTo>
                    <a:pt x="2410542" y="2142032"/>
                  </a:lnTo>
                  <a:lnTo>
                    <a:pt x="2410542" y="2139925"/>
                  </a:lnTo>
                  <a:lnTo>
                    <a:pt x="2410542" y="2137864"/>
                  </a:lnTo>
                  <a:lnTo>
                    <a:pt x="2410542" y="2124622"/>
                  </a:lnTo>
                  <a:lnTo>
                    <a:pt x="2410542" y="2123432"/>
                  </a:lnTo>
                  <a:lnTo>
                    <a:pt x="2410542" y="2119933"/>
                  </a:lnTo>
                  <a:lnTo>
                    <a:pt x="2410542" y="2097049"/>
                  </a:lnTo>
                  <a:cubicBezTo>
                    <a:pt x="2410542" y="2073661"/>
                    <a:pt x="2410542" y="2037517"/>
                    <a:pt x="2410542" y="1981658"/>
                  </a:cubicBezTo>
                  <a:lnTo>
                    <a:pt x="2410542" y="1956221"/>
                  </a:lnTo>
                  <a:lnTo>
                    <a:pt x="2410542" y="1949425"/>
                  </a:lnTo>
                  <a:lnTo>
                    <a:pt x="2410542" y="1947364"/>
                  </a:lnTo>
                  <a:lnTo>
                    <a:pt x="2410542" y="1934122"/>
                  </a:lnTo>
                  <a:lnTo>
                    <a:pt x="2410542" y="1932932"/>
                  </a:lnTo>
                  <a:lnTo>
                    <a:pt x="2410542" y="1906549"/>
                  </a:lnTo>
                  <a:lnTo>
                    <a:pt x="2410542" y="1882214"/>
                  </a:lnTo>
                  <a:lnTo>
                    <a:pt x="2410542" y="1861030"/>
                  </a:lnTo>
                  <a:lnTo>
                    <a:pt x="2410542" y="1791158"/>
                  </a:lnTo>
                  <a:lnTo>
                    <a:pt x="2410542" y="1747978"/>
                  </a:lnTo>
                  <a:lnTo>
                    <a:pt x="2410542" y="1709102"/>
                  </a:lnTo>
                  <a:close/>
                  <a:moveTo>
                    <a:pt x="1261975" y="135606"/>
                  </a:moveTo>
                  <a:cubicBezTo>
                    <a:pt x="1219540" y="135606"/>
                    <a:pt x="1177106" y="144559"/>
                    <a:pt x="1145043" y="162467"/>
                  </a:cubicBezTo>
                  <a:cubicBezTo>
                    <a:pt x="1145043" y="162467"/>
                    <a:pt x="1145043" y="162467"/>
                    <a:pt x="230339" y="690261"/>
                  </a:cubicBezTo>
                  <a:cubicBezTo>
                    <a:pt x="166216" y="727960"/>
                    <a:pt x="113408" y="820324"/>
                    <a:pt x="113408" y="893838"/>
                  </a:cubicBezTo>
                  <a:lnTo>
                    <a:pt x="113408" y="1082390"/>
                  </a:lnTo>
                  <a:lnTo>
                    <a:pt x="2410542" y="1082390"/>
                  </a:lnTo>
                  <a:lnTo>
                    <a:pt x="2410542" y="893838"/>
                  </a:lnTo>
                  <a:cubicBezTo>
                    <a:pt x="2410542" y="820324"/>
                    <a:pt x="2357734" y="727960"/>
                    <a:pt x="2293610" y="690261"/>
                  </a:cubicBezTo>
                  <a:cubicBezTo>
                    <a:pt x="2293610" y="690261"/>
                    <a:pt x="2293610" y="690261"/>
                    <a:pt x="1378906" y="162467"/>
                  </a:cubicBezTo>
                  <a:cubicBezTo>
                    <a:pt x="1346844" y="144559"/>
                    <a:pt x="1304410" y="135606"/>
                    <a:pt x="1261975" y="135606"/>
                  </a:cubicBezTo>
                  <a:close/>
                  <a:moveTo>
                    <a:pt x="1261975" y="0"/>
                  </a:moveTo>
                  <a:cubicBezTo>
                    <a:pt x="1308600" y="0"/>
                    <a:pt x="1355224" y="9837"/>
                    <a:pt x="1390452" y="29513"/>
                  </a:cubicBezTo>
                  <a:cubicBezTo>
                    <a:pt x="2395472" y="609420"/>
                    <a:pt x="2395472" y="609420"/>
                    <a:pt x="2395472" y="609420"/>
                  </a:cubicBezTo>
                  <a:cubicBezTo>
                    <a:pt x="2465927" y="650842"/>
                    <a:pt x="2523949" y="752325"/>
                    <a:pt x="2523949" y="833098"/>
                  </a:cubicBezTo>
                  <a:cubicBezTo>
                    <a:pt x="2523949" y="1702959"/>
                    <a:pt x="2523949" y="1920424"/>
                    <a:pt x="2523949" y="1974790"/>
                  </a:cubicBezTo>
                  <a:lnTo>
                    <a:pt x="2523949" y="1976098"/>
                  </a:lnTo>
                  <a:lnTo>
                    <a:pt x="2523949" y="1990647"/>
                  </a:lnTo>
                  <a:lnTo>
                    <a:pt x="2523949" y="1992912"/>
                  </a:lnTo>
                  <a:lnTo>
                    <a:pt x="2523949" y="2000379"/>
                  </a:lnTo>
                  <a:lnTo>
                    <a:pt x="2523949" y="2180255"/>
                  </a:lnTo>
                  <a:lnTo>
                    <a:pt x="2523949" y="2204536"/>
                  </a:lnTo>
                  <a:lnTo>
                    <a:pt x="2523949" y="2358928"/>
                  </a:lnTo>
                  <a:lnTo>
                    <a:pt x="2523949" y="2383208"/>
                  </a:lnTo>
                  <a:lnTo>
                    <a:pt x="2523949" y="2513815"/>
                  </a:lnTo>
                  <a:lnTo>
                    <a:pt x="2523949" y="2538095"/>
                  </a:lnTo>
                  <a:lnTo>
                    <a:pt x="2523949" y="2646616"/>
                  </a:lnTo>
                  <a:lnTo>
                    <a:pt x="2523949" y="2670896"/>
                  </a:lnTo>
                  <a:lnTo>
                    <a:pt x="2523949" y="2759029"/>
                  </a:lnTo>
                  <a:lnTo>
                    <a:pt x="2523949" y="2783310"/>
                  </a:lnTo>
                  <a:lnTo>
                    <a:pt x="2523949" y="2852754"/>
                  </a:lnTo>
                  <a:lnTo>
                    <a:pt x="2523949" y="2877035"/>
                  </a:lnTo>
                  <a:lnTo>
                    <a:pt x="2523949" y="2929490"/>
                  </a:lnTo>
                  <a:lnTo>
                    <a:pt x="2523949" y="2953771"/>
                  </a:lnTo>
                  <a:lnTo>
                    <a:pt x="2523949" y="2990936"/>
                  </a:lnTo>
                  <a:lnTo>
                    <a:pt x="2523949" y="3015216"/>
                  </a:lnTo>
                  <a:lnTo>
                    <a:pt x="2523949" y="3074750"/>
                  </a:lnTo>
                  <a:lnTo>
                    <a:pt x="2523949" y="3099031"/>
                  </a:lnTo>
                  <a:lnTo>
                    <a:pt x="2523949" y="3117790"/>
                  </a:lnTo>
                  <a:cubicBezTo>
                    <a:pt x="2523949" y="3135912"/>
                    <a:pt x="2523949" y="3135912"/>
                    <a:pt x="2523949" y="3135912"/>
                  </a:cubicBezTo>
                  <a:lnTo>
                    <a:pt x="2523949" y="3142071"/>
                  </a:lnTo>
                  <a:lnTo>
                    <a:pt x="2523949" y="3143379"/>
                  </a:lnTo>
                  <a:lnTo>
                    <a:pt x="2523949" y="3157927"/>
                  </a:lnTo>
                  <a:lnTo>
                    <a:pt x="2523949" y="3160193"/>
                  </a:lnTo>
                  <a:lnTo>
                    <a:pt x="2523949" y="3347536"/>
                  </a:lnTo>
                  <a:lnTo>
                    <a:pt x="2523949" y="3402691"/>
                  </a:lnTo>
                  <a:lnTo>
                    <a:pt x="2523948" y="3402691"/>
                  </a:lnTo>
                  <a:lnTo>
                    <a:pt x="2523948" y="3411812"/>
                  </a:lnTo>
                  <a:cubicBezTo>
                    <a:pt x="2523948" y="3475886"/>
                    <a:pt x="2523948" y="3475886"/>
                    <a:pt x="2523948" y="3475886"/>
                  </a:cubicBezTo>
                  <a:cubicBezTo>
                    <a:pt x="2523948" y="3558730"/>
                    <a:pt x="2465926" y="3658142"/>
                    <a:pt x="2395471" y="3699565"/>
                  </a:cubicBezTo>
                  <a:cubicBezTo>
                    <a:pt x="1390451" y="4279472"/>
                    <a:pt x="1390451" y="4279472"/>
                    <a:pt x="1390451" y="4279472"/>
                  </a:cubicBezTo>
                  <a:cubicBezTo>
                    <a:pt x="1319996" y="4320893"/>
                    <a:pt x="1203952" y="4320893"/>
                    <a:pt x="1133497" y="4279472"/>
                  </a:cubicBezTo>
                  <a:cubicBezTo>
                    <a:pt x="128477" y="3699565"/>
                    <a:pt x="128477" y="3699565"/>
                    <a:pt x="128477" y="3699565"/>
                  </a:cubicBezTo>
                  <a:cubicBezTo>
                    <a:pt x="58022" y="3658142"/>
                    <a:pt x="0" y="3558730"/>
                    <a:pt x="0" y="3475886"/>
                  </a:cubicBezTo>
                  <a:lnTo>
                    <a:pt x="0" y="2884161"/>
                  </a:lnTo>
                  <a:lnTo>
                    <a:pt x="1" y="2884161"/>
                  </a:lnTo>
                  <a:lnTo>
                    <a:pt x="1" y="2000379"/>
                  </a:lnTo>
                  <a:lnTo>
                    <a:pt x="1" y="1992912"/>
                  </a:lnTo>
                  <a:lnTo>
                    <a:pt x="1" y="1976098"/>
                  </a:lnTo>
                  <a:lnTo>
                    <a:pt x="1" y="833098"/>
                  </a:lnTo>
                  <a:cubicBezTo>
                    <a:pt x="1" y="752325"/>
                    <a:pt x="58023" y="650842"/>
                    <a:pt x="128478" y="609420"/>
                  </a:cubicBezTo>
                  <a:cubicBezTo>
                    <a:pt x="1133498" y="29513"/>
                    <a:pt x="1133498" y="29513"/>
                    <a:pt x="1133498" y="29513"/>
                  </a:cubicBezTo>
                  <a:cubicBezTo>
                    <a:pt x="1168726" y="9837"/>
                    <a:pt x="1215350" y="0"/>
                    <a:pt x="1261975" y="0"/>
                  </a:cubicBezTo>
                  <a:close/>
                </a:path>
              </a:pathLst>
            </a:custGeom>
            <a:gradFill>
              <a:gsLst>
                <a:gs pos="0">
                  <a:srgbClr val="FE1F01"/>
                </a:gs>
                <a:gs pos="100000">
                  <a:srgbClr val="D40000"/>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p>
          </p:txBody>
        </p:sp>
        <p:sp>
          <p:nvSpPr>
            <p:cNvPr id="62" name="TextBox 2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67E29AB-91B0-4F47-9AF9-CEA2611D8DF2}"/>
                </a:ext>
              </a:extLst>
            </p:cNvPr>
            <p:cNvSpPr txBox="1"/>
            <p:nvPr/>
          </p:nvSpPr>
          <p:spPr>
            <a:xfrm>
              <a:off x="1452249" y="4293342"/>
              <a:ext cx="1836021" cy="747751"/>
            </a:xfrm>
            <a:prstGeom prst="rect">
              <a:avLst/>
            </a:prstGeom>
            <a:noFill/>
          </p:spPr>
          <p:txBody>
            <a:bodyPr wrap="square" lIns="0" tIns="0" rIns="0" bIns="0" rtlCol="0">
              <a:spAutoFit/>
            </a:bodyPr>
            <a:lstStyle/>
            <a:p>
              <a:pPr>
                <a:lnSpc>
                  <a:spcPct val="150000"/>
                </a:lnSpc>
                <a:spcBef>
                  <a:spcPts val="1000"/>
                </a:spcBef>
                <a:defRPr/>
              </a:pPr>
              <a:r>
                <a:rPr lang="zh-CN" altLang="en-US" sz="1600" dirty="0">
                  <a:gradFill>
                    <a:gsLst>
                      <a:gs pos="0">
                        <a:prstClr val="black">
                          <a:lumMod val="75000"/>
                          <a:lumOff val="25000"/>
                        </a:prstClr>
                      </a:gs>
                      <a:gs pos="100000">
                        <a:prstClr val="black">
                          <a:lumMod val="85000"/>
                          <a:lumOff val="15000"/>
                        </a:prstClr>
                      </a:gs>
                    </a:gsLst>
                    <a:lin ang="5400000" scaled="0"/>
                  </a:gradFill>
                  <a:latin typeface="微软雅黑" panose="020B0503020204020204" pitchFamily="34" charset="-122"/>
                  <a:ea typeface="微软雅黑" panose="020B0503020204020204" pitchFamily="34" charset="-122"/>
                </a:rPr>
                <a:t>诱发刑事犯罪，败坏社会风气。</a:t>
              </a:r>
              <a:endParaRPr lang="en-US" altLang="zh-CN" sz="1600" dirty="0">
                <a:gradFill>
                  <a:gsLst>
                    <a:gs pos="0">
                      <a:prstClr val="black">
                        <a:lumMod val="75000"/>
                        <a:lumOff val="25000"/>
                      </a:prstClr>
                    </a:gs>
                    <a:gs pos="100000">
                      <a:prstClr val="black">
                        <a:lumMod val="85000"/>
                        <a:lumOff val="15000"/>
                      </a:prstClr>
                    </a:gs>
                  </a:gsLst>
                  <a:lin ang="5400000" scaled="0"/>
                </a:gradFill>
                <a:latin typeface="微软雅黑" panose="020B0503020204020204" pitchFamily="34" charset="-122"/>
                <a:ea typeface="微软雅黑" panose="020B0503020204020204" pitchFamily="34" charset="-122"/>
              </a:endParaRPr>
            </a:p>
          </p:txBody>
        </p:sp>
        <p:sp>
          <p:nvSpPr>
            <p:cNvPr id="63" name="TextBox 3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FFB71A8-1253-4EC3-977B-4AC37EA70828}"/>
                </a:ext>
              </a:extLst>
            </p:cNvPr>
            <p:cNvSpPr txBox="1"/>
            <p:nvPr/>
          </p:nvSpPr>
          <p:spPr>
            <a:xfrm>
              <a:off x="1262175" y="3321856"/>
              <a:ext cx="2216170" cy="397256"/>
            </a:xfrm>
            <a:prstGeom prst="rect">
              <a:avLst/>
            </a:prstGeom>
            <a:noFill/>
          </p:spPr>
          <p:txBody>
            <a:bodyPr wrap="square" lIns="0" tIns="0" rIns="0" bIns="0" rtlCol="0">
              <a:spAutoFit/>
            </a:bodyPr>
            <a:lstStyle/>
            <a:p>
              <a:pPr algn="ctr"/>
              <a:r>
                <a:rPr lang="zh-CN" altLang="en-US" sz="2400" b="1" dirty="0">
                  <a:solidFill>
                    <a:schemeClr val="bg1"/>
                  </a:solidFill>
                  <a:latin typeface="微软雅黑" panose="020B0503020204020204" pitchFamily="34" charset="-122"/>
                  <a:ea typeface="微软雅黑" panose="020B0503020204020204" pitchFamily="34" charset="-122"/>
                </a:rPr>
                <a:t>吸毒危害社会</a:t>
              </a:r>
            </a:p>
          </p:txBody>
        </p:sp>
        <p:sp>
          <p:nvSpPr>
            <p:cNvPr id="64" name="TextBox 2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0D76543-FB5A-4074-8227-C3154283DFF6}"/>
                </a:ext>
              </a:extLst>
            </p:cNvPr>
            <p:cNvSpPr txBox="1"/>
            <p:nvPr/>
          </p:nvSpPr>
          <p:spPr>
            <a:xfrm>
              <a:off x="2099354" y="2551572"/>
              <a:ext cx="541815" cy="662093"/>
            </a:xfrm>
            <a:prstGeom prst="rect">
              <a:avLst/>
            </a:prstGeom>
            <a:noFill/>
          </p:spPr>
          <p:txBody>
            <a:bodyPr wrap="none" lIns="0" tIns="0" rIns="0" bIns="0" rtlCol="0">
              <a:spAutoFit/>
            </a:bodyPr>
            <a:lstStyle/>
            <a:p>
              <a:pPr algn="ctr"/>
              <a:r>
                <a:rPr lang="en-US" altLang="zh-CN" sz="4000" spc="400">
                  <a:solidFill>
                    <a:schemeClr val="tx1">
                      <a:lumMod val="75000"/>
                      <a:lumOff val="25000"/>
                    </a:schemeClr>
                  </a:solidFill>
                  <a:latin typeface="Agency FB" panose="020B0503020202020204" pitchFamily="34" charset="0"/>
                  <a:ea typeface="微软雅黑" panose="020B0503020204020204" pitchFamily="34" charset="-122"/>
                </a:rPr>
                <a:t>03</a:t>
              </a:r>
              <a:endParaRPr lang="zh-CN" altLang="en-US" sz="4000" spc="400">
                <a:solidFill>
                  <a:schemeClr val="tx1">
                    <a:lumMod val="75000"/>
                    <a:lumOff val="25000"/>
                  </a:schemeClr>
                </a:solidFill>
                <a:latin typeface="Agency FB" panose="020B0503020202020204" pitchFamily="34" charset="0"/>
                <a:ea typeface="微软雅黑" panose="020B0503020204020204" pitchFamily="34" charset="-122"/>
              </a:endParaRPr>
            </a:p>
          </p:txBody>
        </p:sp>
      </p:grpSp>
      <p:grpSp>
        <p:nvGrpSpPr>
          <p:cNvPr id="65" name="组合 6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B889C10-94AF-4168-8548-45A0A17A500F}"/>
              </a:ext>
            </a:extLst>
          </p:cNvPr>
          <p:cNvGrpSpPr/>
          <p:nvPr/>
        </p:nvGrpSpPr>
        <p:grpSpPr>
          <a:xfrm>
            <a:off x="4764888" y="1759335"/>
            <a:ext cx="2558057" cy="4007541"/>
            <a:chOff x="1108288" y="2186627"/>
            <a:chExt cx="2558057" cy="4310537"/>
          </a:xfrm>
        </p:grpSpPr>
        <p:sp>
          <p:nvSpPr>
            <p:cNvPr id="66" name="任意多边形 3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DDD9481-FE02-466B-B3C8-A5002598C8DD}"/>
                </a:ext>
              </a:extLst>
            </p:cNvPr>
            <p:cNvSpPr/>
            <p:nvPr/>
          </p:nvSpPr>
          <p:spPr>
            <a:xfrm>
              <a:off x="1108288" y="2186627"/>
              <a:ext cx="2523949" cy="4310537"/>
            </a:xfrm>
            <a:custGeom>
              <a:avLst/>
              <a:gdLst>
                <a:gd name="connsiteX0" fmla="*/ 113408 w 2523949"/>
                <a:gd name="connsiteY0" fmla="*/ 1709102 h 4310537"/>
                <a:gd name="connsiteX1" fmla="*/ 113408 w 2523949"/>
                <a:gd name="connsiteY1" fmla="*/ 1934122 h 4310537"/>
                <a:gd name="connsiteX2" fmla="*/ 113408 w 2523949"/>
                <a:gd name="connsiteY2" fmla="*/ 1949425 h 4310537"/>
                <a:gd name="connsiteX3" fmla="*/ 113408 w 2523949"/>
                <a:gd name="connsiteY3" fmla="*/ 1956221 h 4310537"/>
                <a:gd name="connsiteX4" fmla="*/ 113408 w 2523949"/>
                <a:gd name="connsiteY4" fmla="*/ 2124622 h 4310537"/>
                <a:gd name="connsiteX5" fmla="*/ 113408 w 2523949"/>
                <a:gd name="connsiteY5" fmla="*/ 2139925 h 4310537"/>
                <a:gd name="connsiteX6" fmla="*/ 113408 w 2523949"/>
                <a:gd name="connsiteY6" fmla="*/ 2146721 h 4310537"/>
                <a:gd name="connsiteX7" fmla="*/ 113408 w 2523949"/>
                <a:gd name="connsiteY7" fmla="*/ 2989710 h 4310537"/>
                <a:gd name="connsiteX8" fmla="*/ 113408 w 2523949"/>
                <a:gd name="connsiteY8" fmla="*/ 2996506 h 4310537"/>
                <a:gd name="connsiteX9" fmla="*/ 113408 w 2523949"/>
                <a:gd name="connsiteY9" fmla="*/ 3011809 h 4310537"/>
                <a:gd name="connsiteX10" fmla="*/ 113408 w 2523949"/>
                <a:gd name="connsiteY10" fmla="*/ 3180210 h 4310537"/>
                <a:gd name="connsiteX11" fmla="*/ 113408 w 2523949"/>
                <a:gd name="connsiteY11" fmla="*/ 3187006 h 4310537"/>
                <a:gd name="connsiteX12" fmla="*/ 113408 w 2523949"/>
                <a:gd name="connsiteY12" fmla="*/ 3202309 h 4310537"/>
                <a:gd name="connsiteX13" fmla="*/ 113408 w 2523949"/>
                <a:gd name="connsiteY13" fmla="*/ 3402691 h 4310537"/>
                <a:gd name="connsiteX14" fmla="*/ 113407 w 2523949"/>
                <a:gd name="connsiteY14" fmla="*/ 3402691 h 4310537"/>
                <a:gd name="connsiteX15" fmla="*/ 113407 w 2523949"/>
                <a:gd name="connsiteY15" fmla="*/ 3415286 h 4310537"/>
                <a:gd name="connsiteX16" fmla="*/ 230338 w 2523949"/>
                <a:gd name="connsiteY16" fmla="*/ 3618864 h 4310537"/>
                <a:gd name="connsiteX17" fmla="*/ 1145042 w 2523949"/>
                <a:gd name="connsiteY17" fmla="*/ 4146658 h 4310537"/>
                <a:gd name="connsiteX18" fmla="*/ 1378905 w 2523949"/>
                <a:gd name="connsiteY18" fmla="*/ 4146658 h 4310537"/>
                <a:gd name="connsiteX19" fmla="*/ 2293609 w 2523949"/>
                <a:gd name="connsiteY19" fmla="*/ 3618864 h 4310537"/>
                <a:gd name="connsiteX20" fmla="*/ 2410541 w 2523949"/>
                <a:gd name="connsiteY20" fmla="*/ 3415286 h 4310537"/>
                <a:gd name="connsiteX21" fmla="*/ 2410541 w 2523949"/>
                <a:gd name="connsiteY21" fmla="*/ 3306564 h 4310537"/>
                <a:gd name="connsiteX22" fmla="*/ 2410541 w 2523949"/>
                <a:gd name="connsiteY22" fmla="*/ 3224786 h 4310537"/>
                <a:gd name="connsiteX23" fmla="*/ 2410541 w 2523949"/>
                <a:gd name="connsiteY23" fmla="*/ 3223087 h 4310537"/>
                <a:gd name="connsiteX24" fmla="*/ 2410541 w 2523949"/>
                <a:gd name="connsiteY24" fmla="*/ 3211196 h 4310537"/>
                <a:gd name="connsiteX25" fmla="*/ 2410541 w 2523949"/>
                <a:gd name="connsiteY25" fmla="*/ 3202938 h 4310537"/>
                <a:gd name="connsiteX26" fmla="*/ 2410541 w 2523949"/>
                <a:gd name="connsiteY26" fmla="*/ 3178919 h 4310537"/>
                <a:gd name="connsiteX27" fmla="*/ 2410541 w 2523949"/>
                <a:gd name="connsiteY27" fmla="*/ 3116064 h 4310537"/>
                <a:gd name="connsiteX28" fmla="*/ 2410541 w 2523949"/>
                <a:gd name="connsiteY28" fmla="*/ 3048349 h 4310537"/>
                <a:gd name="connsiteX29" fmla="*/ 2410541 w 2523949"/>
                <a:gd name="connsiteY29" fmla="*/ 3012438 h 4310537"/>
                <a:gd name="connsiteX30" fmla="*/ 2410541 w 2523949"/>
                <a:gd name="connsiteY30" fmla="*/ 2948758 h 4310537"/>
                <a:gd name="connsiteX31" fmla="*/ 2410541 w 2523949"/>
                <a:gd name="connsiteY31" fmla="*/ 2884161 h 4310537"/>
                <a:gd name="connsiteX32" fmla="*/ 2410542 w 2523949"/>
                <a:gd name="connsiteY32" fmla="*/ 2884161 h 4310537"/>
                <a:gd name="connsiteX33" fmla="*/ 2410542 w 2523949"/>
                <a:gd name="connsiteY33" fmla="*/ 2879860 h 4310537"/>
                <a:gd name="connsiteX34" fmla="*/ 2410542 w 2523949"/>
                <a:gd name="connsiteY34" fmla="*/ 2859294 h 4310537"/>
                <a:gd name="connsiteX35" fmla="*/ 2410542 w 2523949"/>
                <a:gd name="connsiteY35" fmla="*/ 2857762 h 4310537"/>
                <a:gd name="connsiteX36" fmla="*/ 2410542 w 2523949"/>
                <a:gd name="connsiteY36" fmla="*/ 2837195 h 4310537"/>
                <a:gd name="connsiteX37" fmla="*/ 2410542 w 2523949"/>
                <a:gd name="connsiteY37" fmla="*/ 2823937 h 4310537"/>
                <a:gd name="connsiteX38" fmla="*/ 2410542 w 2523949"/>
                <a:gd name="connsiteY38" fmla="*/ 2801838 h 4310537"/>
                <a:gd name="connsiteX39" fmla="*/ 2410542 w 2523949"/>
                <a:gd name="connsiteY39" fmla="*/ 2756982 h 4310537"/>
                <a:gd name="connsiteX40" fmla="*/ 2410542 w 2523949"/>
                <a:gd name="connsiteY40" fmla="*/ 2754097 h 4310537"/>
                <a:gd name="connsiteX41" fmla="*/ 2410542 w 2523949"/>
                <a:gd name="connsiteY41" fmla="*/ 2734884 h 4310537"/>
                <a:gd name="connsiteX42" fmla="*/ 2410542 w 2523949"/>
                <a:gd name="connsiteY42" fmla="*/ 2731998 h 4310537"/>
                <a:gd name="connsiteX43" fmla="*/ 2410542 w 2523949"/>
                <a:gd name="connsiteY43" fmla="*/ 2668794 h 4310537"/>
                <a:gd name="connsiteX44" fmla="*/ 2410542 w 2523949"/>
                <a:gd name="connsiteY44" fmla="*/ 2646695 h 4310537"/>
                <a:gd name="connsiteX45" fmla="*/ 2410542 w 2523949"/>
                <a:gd name="connsiteY45" fmla="*/ 2636115 h 4310537"/>
                <a:gd name="connsiteX46" fmla="*/ 2410542 w 2523949"/>
                <a:gd name="connsiteY46" fmla="*/ 2614017 h 4310537"/>
                <a:gd name="connsiteX47" fmla="*/ 2410542 w 2523949"/>
                <a:gd name="connsiteY47" fmla="*/ 2566482 h 4310537"/>
                <a:gd name="connsiteX48" fmla="*/ 2410542 w 2523949"/>
                <a:gd name="connsiteY48" fmla="*/ 2544384 h 4310537"/>
                <a:gd name="connsiteX49" fmla="*/ 2410542 w 2523949"/>
                <a:gd name="connsiteY49" fmla="*/ 2495147 h 4310537"/>
                <a:gd name="connsiteX50" fmla="*/ 2410542 w 2523949"/>
                <a:gd name="connsiteY50" fmla="*/ 2473049 h 4310537"/>
                <a:gd name="connsiteX51" fmla="*/ 2410542 w 2523949"/>
                <a:gd name="connsiteY51" fmla="*/ 2445615 h 4310537"/>
                <a:gd name="connsiteX52" fmla="*/ 2410542 w 2523949"/>
                <a:gd name="connsiteY52" fmla="*/ 2423517 h 4310537"/>
                <a:gd name="connsiteX53" fmla="*/ 2410542 w 2523949"/>
                <a:gd name="connsiteY53" fmla="*/ 2332532 h 4310537"/>
                <a:gd name="connsiteX54" fmla="*/ 2410542 w 2523949"/>
                <a:gd name="connsiteY54" fmla="*/ 2310433 h 4310537"/>
                <a:gd name="connsiteX55" fmla="*/ 2410542 w 2523949"/>
                <a:gd name="connsiteY55" fmla="*/ 2304647 h 4310537"/>
                <a:gd name="connsiteX56" fmla="*/ 2410542 w 2523949"/>
                <a:gd name="connsiteY56" fmla="*/ 2282549 h 4310537"/>
                <a:gd name="connsiteX57" fmla="*/ 2410542 w 2523949"/>
                <a:gd name="connsiteY57" fmla="*/ 2146721 h 4310537"/>
                <a:gd name="connsiteX58" fmla="*/ 2410542 w 2523949"/>
                <a:gd name="connsiteY58" fmla="*/ 2142032 h 4310537"/>
                <a:gd name="connsiteX59" fmla="*/ 2410542 w 2523949"/>
                <a:gd name="connsiteY59" fmla="*/ 2139925 h 4310537"/>
                <a:gd name="connsiteX60" fmla="*/ 2410542 w 2523949"/>
                <a:gd name="connsiteY60" fmla="*/ 2137864 h 4310537"/>
                <a:gd name="connsiteX61" fmla="*/ 2410542 w 2523949"/>
                <a:gd name="connsiteY61" fmla="*/ 2124622 h 4310537"/>
                <a:gd name="connsiteX62" fmla="*/ 2410542 w 2523949"/>
                <a:gd name="connsiteY62" fmla="*/ 2123432 h 4310537"/>
                <a:gd name="connsiteX63" fmla="*/ 2410542 w 2523949"/>
                <a:gd name="connsiteY63" fmla="*/ 2119933 h 4310537"/>
                <a:gd name="connsiteX64" fmla="*/ 2410542 w 2523949"/>
                <a:gd name="connsiteY64" fmla="*/ 2097049 h 4310537"/>
                <a:gd name="connsiteX65" fmla="*/ 2410542 w 2523949"/>
                <a:gd name="connsiteY65" fmla="*/ 1981658 h 4310537"/>
                <a:gd name="connsiteX66" fmla="*/ 2410542 w 2523949"/>
                <a:gd name="connsiteY66" fmla="*/ 1956221 h 4310537"/>
                <a:gd name="connsiteX67" fmla="*/ 2410542 w 2523949"/>
                <a:gd name="connsiteY67" fmla="*/ 1949425 h 4310537"/>
                <a:gd name="connsiteX68" fmla="*/ 2410542 w 2523949"/>
                <a:gd name="connsiteY68" fmla="*/ 1947364 h 4310537"/>
                <a:gd name="connsiteX69" fmla="*/ 2410542 w 2523949"/>
                <a:gd name="connsiteY69" fmla="*/ 1934122 h 4310537"/>
                <a:gd name="connsiteX70" fmla="*/ 2410542 w 2523949"/>
                <a:gd name="connsiteY70" fmla="*/ 1932932 h 4310537"/>
                <a:gd name="connsiteX71" fmla="*/ 2410542 w 2523949"/>
                <a:gd name="connsiteY71" fmla="*/ 1906549 h 4310537"/>
                <a:gd name="connsiteX72" fmla="*/ 2410542 w 2523949"/>
                <a:gd name="connsiteY72" fmla="*/ 1882214 h 4310537"/>
                <a:gd name="connsiteX73" fmla="*/ 2410542 w 2523949"/>
                <a:gd name="connsiteY73" fmla="*/ 1861030 h 4310537"/>
                <a:gd name="connsiteX74" fmla="*/ 2410542 w 2523949"/>
                <a:gd name="connsiteY74" fmla="*/ 1791158 h 4310537"/>
                <a:gd name="connsiteX75" fmla="*/ 2410542 w 2523949"/>
                <a:gd name="connsiteY75" fmla="*/ 1747978 h 4310537"/>
                <a:gd name="connsiteX76" fmla="*/ 2410542 w 2523949"/>
                <a:gd name="connsiteY76" fmla="*/ 1709102 h 4310537"/>
                <a:gd name="connsiteX77" fmla="*/ 1261975 w 2523949"/>
                <a:gd name="connsiteY77" fmla="*/ 135606 h 4310537"/>
                <a:gd name="connsiteX78" fmla="*/ 1145043 w 2523949"/>
                <a:gd name="connsiteY78" fmla="*/ 162467 h 4310537"/>
                <a:gd name="connsiteX79" fmla="*/ 230339 w 2523949"/>
                <a:gd name="connsiteY79" fmla="*/ 690261 h 4310537"/>
                <a:gd name="connsiteX80" fmla="*/ 113408 w 2523949"/>
                <a:gd name="connsiteY80" fmla="*/ 893838 h 4310537"/>
                <a:gd name="connsiteX81" fmla="*/ 113408 w 2523949"/>
                <a:gd name="connsiteY81" fmla="*/ 1082390 h 4310537"/>
                <a:gd name="connsiteX82" fmla="*/ 2410542 w 2523949"/>
                <a:gd name="connsiteY82" fmla="*/ 1082390 h 4310537"/>
                <a:gd name="connsiteX83" fmla="*/ 2410542 w 2523949"/>
                <a:gd name="connsiteY83" fmla="*/ 893838 h 4310537"/>
                <a:gd name="connsiteX84" fmla="*/ 2293610 w 2523949"/>
                <a:gd name="connsiteY84" fmla="*/ 690261 h 4310537"/>
                <a:gd name="connsiteX85" fmla="*/ 1378906 w 2523949"/>
                <a:gd name="connsiteY85" fmla="*/ 162467 h 4310537"/>
                <a:gd name="connsiteX86" fmla="*/ 1261975 w 2523949"/>
                <a:gd name="connsiteY86" fmla="*/ 135606 h 4310537"/>
                <a:gd name="connsiteX87" fmla="*/ 1261975 w 2523949"/>
                <a:gd name="connsiteY87" fmla="*/ 0 h 4310537"/>
                <a:gd name="connsiteX88" fmla="*/ 1390452 w 2523949"/>
                <a:gd name="connsiteY88" fmla="*/ 29513 h 4310537"/>
                <a:gd name="connsiteX89" fmla="*/ 2395472 w 2523949"/>
                <a:gd name="connsiteY89" fmla="*/ 609420 h 4310537"/>
                <a:gd name="connsiteX90" fmla="*/ 2523949 w 2523949"/>
                <a:gd name="connsiteY90" fmla="*/ 833098 h 4310537"/>
                <a:gd name="connsiteX91" fmla="*/ 2523949 w 2523949"/>
                <a:gd name="connsiteY91" fmla="*/ 1974790 h 4310537"/>
                <a:gd name="connsiteX92" fmla="*/ 2523949 w 2523949"/>
                <a:gd name="connsiteY92" fmla="*/ 1976098 h 4310537"/>
                <a:gd name="connsiteX93" fmla="*/ 2523949 w 2523949"/>
                <a:gd name="connsiteY93" fmla="*/ 1990647 h 4310537"/>
                <a:gd name="connsiteX94" fmla="*/ 2523949 w 2523949"/>
                <a:gd name="connsiteY94" fmla="*/ 1992912 h 4310537"/>
                <a:gd name="connsiteX95" fmla="*/ 2523949 w 2523949"/>
                <a:gd name="connsiteY95" fmla="*/ 2000379 h 4310537"/>
                <a:gd name="connsiteX96" fmla="*/ 2523949 w 2523949"/>
                <a:gd name="connsiteY96" fmla="*/ 2180255 h 4310537"/>
                <a:gd name="connsiteX97" fmla="*/ 2523949 w 2523949"/>
                <a:gd name="connsiteY97" fmla="*/ 2204536 h 4310537"/>
                <a:gd name="connsiteX98" fmla="*/ 2523949 w 2523949"/>
                <a:gd name="connsiteY98" fmla="*/ 2358928 h 4310537"/>
                <a:gd name="connsiteX99" fmla="*/ 2523949 w 2523949"/>
                <a:gd name="connsiteY99" fmla="*/ 2383208 h 4310537"/>
                <a:gd name="connsiteX100" fmla="*/ 2523949 w 2523949"/>
                <a:gd name="connsiteY100" fmla="*/ 2513815 h 4310537"/>
                <a:gd name="connsiteX101" fmla="*/ 2523949 w 2523949"/>
                <a:gd name="connsiteY101" fmla="*/ 2538095 h 4310537"/>
                <a:gd name="connsiteX102" fmla="*/ 2523949 w 2523949"/>
                <a:gd name="connsiteY102" fmla="*/ 2646616 h 4310537"/>
                <a:gd name="connsiteX103" fmla="*/ 2523949 w 2523949"/>
                <a:gd name="connsiteY103" fmla="*/ 2670896 h 4310537"/>
                <a:gd name="connsiteX104" fmla="*/ 2523949 w 2523949"/>
                <a:gd name="connsiteY104" fmla="*/ 2759029 h 4310537"/>
                <a:gd name="connsiteX105" fmla="*/ 2523949 w 2523949"/>
                <a:gd name="connsiteY105" fmla="*/ 2783310 h 4310537"/>
                <a:gd name="connsiteX106" fmla="*/ 2523949 w 2523949"/>
                <a:gd name="connsiteY106" fmla="*/ 2852754 h 4310537"/>
                <a:gd name="connsiteX107" fmla="*/ 2523949 w 2523949"/>
                <a:gd name="connsiteY107" fmla="*/ 2877035 h 4310537"/>
                <a:gd name="connsiteX108" fmla="*/ 2523949 w 2523949"/>
                <a:gd name="connsiteY108" fmla="*/ 2929490 h 4310537"/>
                <a:gd name="connsiteX109" fmla="*/ 2523949 w 2523949"/>
                <a:gd name="connsiteY109" fmla="*/ 2953771 h 4310537"/>
                <a:gd name="connsiteX110" fmla="*/ 2523949 w 2523949"/>
                <a:gd name="connsiteY110" fmla="*/ 2990936 h 4310537"/>
                <a:gd name="connsiteX111" fmla="*/ 2523949 w 2523949"/>
                <a:gd name="connsiteY111" fmla="*/ 3015216 h 4310537"/>
                <a:gd name="connsiteX112" fmla="*/ 2523949 w 2523949"/>
                <a:gd name="connsiteY112" fmla="*/ 3074750 h 4310537"/>
                <a:gd name="connsiteX113" fmla="*/ 2523949 w 2523949"/>
                <a:gd name="connsiteY113" fmla="*/ 3099031 h 4310537"/>
                <a:gd name="connsiteX114" fmla="*/ 2523949 w 2523949"/>
                <a:gd name="connsiteY114" fmla="*/ 3117790 h 4310537"/>
                <a:gd name="connsiteX115" fmla="*/ 2523949 w 2523949"/>
                <a:gd name="connsiteY115" fmla="*/ 3135912 h 4310537"/>
                <a:gd name="connsiteX116" fmla="*/ 2523949 w 2523949"/>
                <a:gd name="connsiteY116" fmla="*/ 3142071 h 4310537"/>
                <a:gd name="connsiteX117" fmla="*/ 2523949 w 2523949"/>
                <a:gd name="connsiteY117" fmla="*/ 3143379 h 4310537"/>
                <a:gd name="connsiteX118" fmla="*/ 2523949 w 2523949"/>
                <a:gd name="connsiteY118" fmla="*/ 3157927 h 4310537"/>
                <a:gd name="connsiteX119" fmla="*/ 2523949 w 2523949"/>
                <a:gd name="connsiteY119" fmla="*/ 3160193 h 4310537"/>
                <a:gd name="connsiteX120" fmla="*/ 2523949 w 2523949"/>
                <a:gd name="connsiteY120" fmla="*/ 3347536 h 4310537"/>
                <a:gd name="connsiteX121" fmla="*/ 2523949 w 2523949"/>
                <a:gd name="connsiteY121" fmla="*/ 3402691 h 4310537"/>
                <a:gd name="connsiteX122" fmla="*/ 2523948 w 2523949"/>
                <a:gd name="connsiteY122" fmla="*/ 3402691 h 4310537"/>
                <a:gd name="connsiteX123" fmla="*/ 2523948 w 2523949"/>
                <a:gd name="connsiteY123" fmla="*/ 3411812 h 4310537"/>
                <a:gd name="connsiteX124" fmla="*/ 2523948 w 2523949"/>
                <a:gd name="connsiteY124" fmla="*/ 3475886 h 4310537"/>
                <a:gd name="connsiteX125" fmla="*/ 2395471 w 2523949"/>
                <a:gd name="connsiteY125" fmla="*/ 3699565 h 4310537"/>
                <a:gd name="connsiteX126" fmla="*/ 1390451 w 2523949"/>
                <a:gd name="connsiteY126" fmla="*/ 4279472 h 4310537"/>
                <a:gd name="connsiteX127" fmla="*/ 1133497 w 2523949"/>
                <a:gd name="connsiteY127" fmla="*/ 4279472 h 4310537"/>
                <a:gd name="connsiteX128" fmla="*/ 128477 w 2523949"/>
                <a:gd name="connsiteY128" fmla="*/ 3699565 h 4310537"/>
                <a:gd name="connsiteX129" fmla="*/ 0 w 2523949"/>
                <a:gd name="connsiteY129" fmla="*/ 3475886 h 4310537"/>
                <a:gd name="connsiteX130" fmla="*/ 0 w 2523949"/>
                <a:gd name="connsiteY130" fmla="*/ 2884161 h 4310537"/>
                <a:gd name="connsiteX131" fmla="*/ 1 w 2523949"/>
                <a:gd name="connsiteY131" fmla="*/ 2884161 h 4310537"/>
                <a:gd name="connsiteX132" fmla="*/ 1 w 2523949"/>
                <a:gd name="connsiteY132" fmla="*/ 2000379 h 4310537"/>
                <a:gd name="connsiteX133" fmla="*/ 1 w 2523949"/>
                <a:gd name="connsiteY133" fmla="*/ 1992912 h 4310537"/>
                <a:gd name="connsiteX134" fmla="*/ 1 w 2523949"/>
                <a:gd name="connsiteY134" fmla="*/ 1976098 h 4310537"/>
                <a:gd name="connsiteX135" fmla="*/ 1 w 2523949"/>
                <a:gd name="connsiteY135" fmla="*/ 833098 h 4310537"/>
                <a:gd name="connsiteX136" fmla="*/ 128478 w 2523949"/>
                <a:gd name="connsiteY136" fmla="*/ 609420 h 4310537"/>
                <a:gd name="connsiteX137" fmla="*/ 1133498 w 2523949"/>
                <a:gd name="connsiteY137" fmla="*/ 29513 h 4310537"/>
                <a:gd name="connsiteX138" fmla="*/ 1261975 w 2523949"/>
                <a:gd name="connsiteY138" fmla="*/ 0 h 4310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523949" h="4310537">
                  <a:moveTo>
                    <a:pt x="113408" y="1709102"/>
                  </a:moveTo>
                  <a:lnTo>
                    <a:pt x="113408" y="1934122"/>
                  </a:lnTo>
                  <a:lnTo>
                    <a:pt x="113408" y="1949425"/>
                  </a:lnTo>
                  <a:lnTo>
                    <a:pt x="113408" y="1956221"/>
                  </a:lnTo>
                  <a:lnTo>
                    <a:pt x="113408" y="2124622"/>
                  </a:lnTo>
                  <a:lnTo>
                    <a:pt x="113408" y="2139925"/>
                  </a:lnTo>
                  <a:lnTo>
                    <a:pt x="113408" y="2146721"/>
                  </a:lnTo>
                  <a:lnTo>
                    <a:pt x="113408" y="2989710"/>
                  </a:lnTo>
                  <a:lnTo>
                    <a:pt x="113408" y="2996506"/>
                  </a:lnTo>
                  <a:lnTo>
                    <a:pt x="113408" y="3011809"/>
                  </a:lnTo>
                  <a:lnTo>
                    <a:pt x="113408" y="3180210"/>
                  </a:lnTo>
                  <a:lnTo>
                    <a:pt x="113408" y="3187006"/>
                  </a:lnTo>
                  <a:lnTo>
                    <a:pt x="113408" y="3202309"/>
                  </a:lnTo>
                  <a:lnTo>
                    <a:pt x="113408" y="3402691"/>
                  </a:lnTo>
                  <a:lnTo>
                    <a:pt x="113407" y="3402691"/>
                  </a:lnTo>
                  <a:lnTo>
                    <a:pt x="113407" y="3415286"/>
                  </a:lnTo>
                  <a:cubicBezTo>
                    <a:pt x="113407" y="3490685"/>
                    <a:pt x="166215" y="3581164"/>
                    <a:pt x="230338" y="3618864"/>
                  </a:cubicBezTo>
                  <a:cubicBezTo>
                    <a:pt x="230338" y="3618864"/>
                    <a:pt x="230338" y="3618864"/>
                    <a:pt x="1145042" y="4146658"/>
                  </a:cubicBezTo>
                  <a:cubicBezTo>
                    <a:pt x="1209166" y="4184357"/>
                    <a:pt x="1314782" y="4184357"/>
                    <a:pt x="1378905" y="4146658"/>
                  </a:cubicBezTo>
                  <a:cubicBezTo>
                    <a:pt x="1378905" y="4146658"/>
                    <a:pt x="1378905" y="4146658"/>
                    <a:pt x="2293609" y="3618864"/>
                  </a:cubicBezTo>
                  <a:cubicBezTo>
                    <a:pt x="2357733" y="3581164"/>
                    <a:pt x="2410541" y="3490685"/>
                    <a:pt x="2410541" y="3415286"/>
                  </a:cubicBezTo>
                  <a:cubicBezTo>
                    <a:pt x="2410541" y="3415286"/>
                    <a:pt x="2410541" y="3415286"/>
                    <a:pt x="2410541" y="3306564"/>
                  </a:cubicBezTo>
                  <a:lnTo>
                    <a:pt x="2410541" y="3224786"/>
                  </a:lnTo>
                  <a:lnTo>
                    <a:pt x="2410541" y="3223087"/>
                  </a:lnTo>
                  <a:lnTo>
                    <a:pt x="2410541" y="3211196"/>
                  </a:lnTo>
                  <a:lnTo>
                    <a:pt x="2410541" y="3202938"/>
                  </a:lnTo>
                  <a:lnTo>
                    <a:pt x="2410541" y="3178919"/>
                  </a:lnTo>
                  <a:lnTo>
                    <a:pt x="2410541" y="3116064"/>
                  </a:lnTo>
                  <a:lnTo>
                    <a:pt x="2410541" y="3048349"/>
                  </a:lnTo>
                  <a:lnTo>
                    <a:pt x="2410541" y="3012438"/>
                  </a:lnTo>
                  <a:lnTo>
                    <a:pt x="2410541" y="2948758"/>
                  </a:lnTo>
                  <a:lnTo>
                    <a:pt x="2410541" y="2884161"/>
                  </a:lnTo>
                  <a:lnTo>
                    <a:pt x="2410542" y="2884161"/>
                  </a:lnTo>
                  <a:lnTo>
                    <a:pt x="2410542" y="2879860"/>
                  </a:lnTo>
                  <a:lnTo>
                    <a:pt x="2410542" y="2859294"/>
                  </a:lnTo>
                  <a:lnTo>
                    <a:pt x="2410542" y="2857762"/>
                  </a:lnTo>
                  <a:lnTo>
                    <a:pt x="2410542" y="2837195"/>
                  </a:lnTo>
                  <a:lnTo>
                    <a:pt x="2410542" y="2823937"/>
                  </a:lnTo>
                  <a:lnTo>
                    <a:pt x="2410542" y="2801838"/>
                  </a:lnTo>
                  <a:lnTo>
                    <a:pt x="2410542" y="2756982"/>
                  </a:lnTo>
                  <a:lnTo>
                    <a:pt x="2410542" y="2754097"/>
                  </a:lnTo>
                  <a:lnTo>
                    <a:pt x="2410542" y="2734884"/>
                  </a:lnTo>
                  <a:lnTo>
                    <a:pt x="2410542" y="2731998"/>
                  </a:lnTo>
                  <a:lnTo>
                    <a:pt x="2410542" y="2668794"/>
                  </a:lnTo>
                  <a:lnTo>
                    <a:pt x="2410542" y="2646695"/>
                  </a:lnTo>
                  <a:lnTo>
                    <a:pt x="2410542" y="2636115"/>
                  </a:lnTo>
                  <a:lnTo>
                    <a:pt x="2410542" y="2614017"/>
                  </a:lnTo>
                  <a:lnTo>
                    <a:pt x="2410542" y="2566482"/>
                  </a:lnTo>
                  <a:lnTo>
                    <a:pt x="2410542" y="2544384"/>
                  </a:lnTo>
                  <a:lnTo>
                    <a:pt x="2410542" y="2495147"/>
                  </a:lnTo>
                  <a:lnTo>
                    <a:pt x="2410542" y="2473049"/>
                  </a:lnTo>
                  <a:lnTo>
                    <a:pt x="2410542" y="2445615"/>
                  </a:lnTo>
                  <a:lnTo>
                    <a:pt x="2410542" y="2423517"/>
                  </a:lnTo>
                  <a:lnTo>
                    <a:pt x="2410542" y="2332532"/>
                  </a:lnTo>
                  <a:lnTo>
                    <a:pt x="2410542" y="2310433"/>
                  </a:lnTo>
                  <a:lnTo>
                    <a:pt x="2410542" y="2304647"/>
                  </a:lnTo>
                  <a:lnTo>
                    <a:pt x="2410542" y="2282549"/>
                  </a:lnTo>
                  <a:lnTo>
                    <a:pt x="2410542" y="2146721"/>
                  </a:lnTo>
                  <a:lnTo>
                    <a:pt x="2410542" y="2142032"/>
                  </a:lnTo>
                  <a:lnTo>
                    <a:pt x="2410542" y="2139925"/>
                  </a:lnTo>
                  <a:lnTo>
                    <a:pt x="2410542" y="2137864"/>
                  </a:lnTo>
                  <a:lnTo>
                    <a:pt x="2410542" y="2124622"/>
                  </a:lnTo>
                  <a:lnTo>
                    <a:pt x="2410542" y="2123432"/>
                  </a:lnTo>
                  <a:lnTo>
                    <a:pt x="2410542" y="2119933"/>
                  </a:lnTo>
                  <a:lnTo>
                    <a:pt x="2410542" y="2097049"/>
                  </a:lnTo>
                  <a:cubicBezTo>
                    <a:pt x="2410542" y="2073661"/>
                    <a:pt x="2410542" y="2037517"/>
                    <a:pt x="2410542" y="1981658"/>
                  </a:cubicBezTo>
                  <a:lnTo>
                    <a:pt x="2410542" y="1956221"/>
                  </a:lnTo>
                  <a:lnTo>
                    <a:pt x="2410542" y="1949425"/>
                  </a:lnTo>
                  <a:lnTo>
                    <a:pt x="2410542" y="1947364"/>
                  </a:lnTo>
                  <a:lnTo>
                    <a:pt x="2410542" y="1934122"/>
                  </a:lnTo>
                  <a:lnTo>
                    <a:pt x="2410542" y="1932932"/>
                  </a:lnTo>
                  <a:lnTo>
                    <a:pt x="2410542" y="1906549"/>
                  </a:lnTo>
                  <a:lnTo>
                    <a:pt x="2410542" y="1882214"/>
                  </a:lnTo>
                  <a:lnTo>
                    <a:pt x="2410542" y="1861030"/>
                  </a:lnTo>
                  <a:lnTo>
                    <a:pt x="2410542" y="1791158"/>
                  </a:lnTo>
                  <a:lnTo>
                    <a:pt x="2410542" y="1747978"/>
                  </a:lnTo>
                  <a:lnTo>
                    <a:pt x="2410542" y="1709102"/>
                  </a:lnTo>
                  <a:close/>
                  <a:moveTo>
                    <a:pt x="1261975" y="135606"/>
                  </a:moveTo>
                  <a:cubicBezTo>
                    <a:pt x="1219540" y="135606"/>
                    <a:pt x="1177106" y="144559"/>
                    <a:pt x="1145043" y="162467"/>
                  </a:cubicBezTo>
                  <a:cubicBezTo>
                    <a:pt x="1145043" y="162467"/>
                    <a:pt x="1145043" y="162467"/>
                    <a:pt x="230339" y="690261"/>
                  </a:cubicBezTo>
                  <a:cubicBezTo>
                    <a:pt x="166216" y="727960"/>
                    <a:pt x="113408" y="820324"/>
                    <a:pt x="113408" y="893838"/>
                  </a:cubicBezTo>
                  <a:lnTo>
                    <a:pt x="113408" y="1082390"/>
                  </a:lnTo>
                  <a:lnTo>
                    <a:pt x="2410542" y="1082390"/>
                  </a:lnTo>
                  <a:lnTo>
                    <a:pt x="2410542" y="893838"/>
                  </a:lnTo>
                  <a:cubicBezTo>
                    <a:pt x="2410542" y="820324"/>
                    <a:pt x="2357734" y="727960"/>
                    <a:pt x="2293610" y="690261"/>
                  </a:cubicBezTo>
                  <a:cubicBezTo>
                    <a:pt x="2293610" y="690261"/>
                    <a:pt x="2293610" y="690261"/>
                    <a:pt x="1378906" y="162467"/>
                  </a:cubicBezTo>
                  <a:cubicBezTo>
                    <a:pt x="1346844" y="144559"/>
                    <a:pt x="1304410" y="135606"/>
                    <a:pt x="1261975" y="135606"/>
                  </a:cubicBezTo>
                  <a:close/>
                  <a:moveTo>
                    <a:pt x="1261975" y="0"/>
                  </a:moveTo>
                  <a:cubicBezTo>
                    <a:pt x="1308600" y="0"/>
                    <a:pt x="1355224" y="9837"/>
                    <a:pt x="1390452" y="29513"/>
                  </a:cubicBezTo>
                  <a:cubicBezTo>
                    <a:pt x="2395472" y="609420"/>
                    <a:pt x="2395472" y="609420"/>
                    <a:pt x="2395472" y="609420"/>
                  </a:cubicBezTo>
                  <a:cubicBezTo>
                    <a:pt x="2465927" y="650842"/>
                    <a:pt x="2523949" y="752325"/>
                    <a:pt x="2523949" y="833098"/>
                  </a:cubicBezTo>
                  <a:cubicBezTo>
                    <a:pt x="2523949" y="1702959"/>
                    <a:pt x="2523949" y="1920424"/>
                    <a:pt x="2523949" y="1974790"/>
                  </a:cubicBezTo>
                  <a:lnTo>
                    <a:pt x="2523949" y="1976098"/>
                  </a:lnTo>
                  <a:lnTo>
                    <a:pt x="2523949" y="1990647"/>
                  </a:lnTo>
                  <a:lnTo>
                    <a:pt x="2523949" y="1992912"/>
                  </a:lnTo>
                  <a:lnTo>
                    <a:pt x="2523949" y="2000379"/>
                  </a:lnTo>
                  <a:lnTo>
                    <a:pt x="2523949" y="2180255"/>
                  </a:lnTo>
                  <a:lnTo>
                    <a:pt x="2523949" y="2204536"/>
                  </a:lnTo>
                  <a:lnTo>
                    <a:pt x="2523949" y="2358928"/>
                  </a:lnTo>
                  <a:lnTo>
                    <a:pt x="2523949" y="2383208"/>
                  </a:lnTo>
                  <a:lnTo>
                    <a:pt x="2523949" y="2513815"/>
                  </a:lnTo>
                  <a:lnTo>
                    <a:pt x="2523949" y="2538095"/>
                  </a:lnTo>
                  <a:lnTo>
                    <a:pt x="2523949" y="2646616"/>
                  </a:lnTo>
                  <a:lnTo>
                    <a:pt x="2523949" y="2670896"/>
                  </a:lnTo>
                  <a:lnTo>
                    <a:pt x="2523949" y="2759029"/>
                  </a:lnTo>
                  <a:lnTo>
                    <a:pt x="2523949" y="2783310"/>
                  </a:lnTo>
                  <a:lnTo>
                    <a:pt x="2523949" y="2852754"/>
                  </a:lnTo>
                  <a:lnTo>
                    <a:pt x="2523949" y="2877035"/>
                  </a:lnTo>
                  <a:lnTo>
                    <a:pt x="2523949" y="2929490"/>
                  </a:lnTo>
                  <a:lnTo>
                    <a:pt x="2523949" y="2953771"/>
                  </a:lnTo>
                  <a:lnTo>
                    <a:pt x="2523949" y="2990936"/>
                  </a:lnTo>
                  <a:lnTo>
                    <a:pt x="2523949" y="3015216"/>
                  </a:lnTo>
                  <a:lnTo>
                    <a:pt x="2523949" y="3074750"/>
                  </a:lnTo>
                  <a:lnTo>
                    <a:pt x="2523949" y="3099031"/>
                  </a:lnTo>
                  <a:lnTo>
                    <a:pt x="2523949" y="3117790"/>
                  </a:lnTo>
                  <a:cubicBezTo>
                    <a:pt x="2523949" y="3135912"/>
                    <a:pt x="2523949" y="3135912"/>
                    <a:pt x="2523949" y="3135912"/>
                  </a:cubicBezTo>
                  <a:lnTo>
                    <a:pt x="2523949" y="3142071"/>
                  </a:lnTo>
                  <a:lnTo>
                    <a:pt x="2523949" y="3143379"/>
                  </a:lnTo>
                  <a:lnTo>
                    <a:pt x="2523949" y="3157927"/>
                  </a:lnTo>
                  <a:lnTo>
                    <a:pt x="2523949" y="3160193"/>
                  </a:lnTo>
                  <a:lnTo>
                    <a:pt x="2523949" y="3347536"/>
                  </a:lnTo>
                  <a:lnTo>
                    <a:pt x="2523949" y="3402691"/>
                  </a:lnTo>
                  <a:lnTo>
                    <a:pt x="2523948" y="3402691"/>
                  </a:lnTo>
                  <a:lnTo>
                    <a:pt x="2523948" y="3411812"/>
                  </a:lnTo>
                  <a:cubicBezTo>
                    <a:pt x="2523948" y="3475886"/>
                    <a:pt x="2523948" y="3475886"/>
                    <a:pt x="2523948" y="3475886"/>
                  </a:cubicBezTo>
                  <a:cubicBezTo>
                    <a:pt x="2523948" y="3558730"/>
                    <a:pt x="2465926" y="3658142"/>
                    <a:pt x="2395471" y="3699565"/>
                  </a:cubicBezTo>
                  <a:cubicBezTo>
                    <a:pt x="1390451" y="4279472"/>
                    <a:pt x="1390451" y="4279472"/>
                    <a:pt x="1390451" y="4279472"/>
                  </a:cubicBezTo>
                  <a:cubicBezTo>
                    <a:pt x="1319996" y="4320893"/>
                    <a:pt x="1203952" y="4320893"/>
                    <a:pt x="1133497" y="4279472"/>
                  </a:cubicBezTo>
                  <a:cubicBezTo>
                    <a:pt x="128477" y="3699565"/>
                    <a:pt x="128477" y="3699565"/>
                    <a:pt x="128477" y="3699565"/>
                  </a:cubicBezTo>
                  <a:cubicBezTo>
                    <a:pt x="58022" y="3658142"/>
                    <a:pt x="0" y="3558730"/>
                    <a:pt x="0" y="3475886"/>
                  </a:cubicBezTo>
                  <a:lnTo>
                    <a:pt x="0" y="2884161"/>
                  </a:lnTo>
                  <a:lnTo>
                    <a:pt x="1" y="2884161"/>
                  </a:lnTo>
                  <a:lnTo>
                    <a:pt x="1" y="2000379"/>
                  </a:lnTo>
                  <a:lnTo>
                    <a:pt x="1" y="1992912"/>
                  </a:lnTo>
                  <a:lnTo>
                    <a:pt x="1" y="1976098"/>
                  </a:lnTo>
                  <a:lnTo>
                    <a:pt x="1" y="833098"/>
                  </a:lnTo>
                  <a:cubicBezTo>
                    <a:pt x="1" y="752325"/>
                    <a:pt x="58023" y="650842"/>
                    <a:pt x="128478" y="609420"/>
                  </a:cubicBezTo>
                  <a:cubicBezTo>
                    <a:pt x="1133498" y="29513"/>
                    <a:pt x="1133498" y="29513"/>
                    <a:pt x="1133498" y="29513"/>
                  </a:cubicBezTo>
                  <a:cubicBezTo>
                    <a:pt x="1168726" y="9837"/>
                    <a:pt x="1215350" y="0"/>
                    <a:pt x="1261975" y="0"/>
                  </a:cubicBezTo>
                  <a:close/>
                </a:path>
              </a:pathLst>
            </a:custGeom>
            <a:gradFill>
              <a:gsLst>
                <a:gs pos="0">
                  <a:srgbClr val="FE1F01"/>
                </a:gs>
                <a:gs pos="100000">
                  <a:srgbClr val="D40000"/>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p>
          </p:txBody>
        </p:sp>
        <p:sp>
          <p:nvSpPr>
            <p:cNvPr id="67" name="TextBox 2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E40F2E1-B7B7-4EA7-96B9-55C614992F17}"/>
                </a:ext>
              </a:extLst>
            </p:cNvPr>
            <p:cNvSpPr txBox="1"/>
            <p:nvPr/>
          </p:nvSpPr>
          <p:spPr>
            <a:xfrm>
              <a:off x="1489845" y="4216581"/>
              <a:ext cx="1686244" cy="1145007"/>
            </a:xfrm>
            <a:prstGeom prst="rect">
              <a:avLst/>
            </a:prstGeom>
            <a:noFill/>
          </p:spPr>
          <p:txBody>
            <a:bodyPr wrap="square" lIns="0" tIns="0" rIns="0" bIns="0" rtlCol="0">
              <a:spAutoFit/>
            </a:bodyPr>
            <a:lstStyle/>
            <a:p>
              <a:pPr>
                <a:lnSpc>
                  <a:spcPct val="150000"/>
                </a:lnSpc>
                <a:spcBef>
                  <a:spcPts val="1000"/>
                </a:spcBef>
                <a:defRPr/>
              </a:pPr>
              <a:r>
                <a:rPr lang="zh-CN" altLang="en-US" sz="1600" dirty="0">
                  <a:gradFill>
                    <a:gsLst>
                      <a:gs pos="0">
                        <a:prstClr val="black">
                          <a:lumMod val="75000"/>
                          <a:lumOff val="25000"/>
                        </a:prstClr>
                      </a:gs>
                      <a:gs pos="100000">
                        <a:prstClr val="black">
                          <a:lumMod val="85000"/>
                          <a:lumOff val="15000"/>
                        </a:prstClr>
                      </a:gs>
                    </a:gsLst>
                    <a:lin ang="5400000" scaled="0"/>
                  </a:gradFill>
                  <a:latin typeface="微软雅黑" panose="020B0503020204020204" pitchFamily="34" charset="-122"/>
                  <a:ea typeface="微软雅黑" panose="020B0503020204020204" pitchFamily="34" charset="-122"/>
                </a:rPr>
                <a:t>倾家荡产，妻离子散，家破人亡，贻害后代。</a:t>
              </a:r>
              <a:endParaRPr lang="en-US" altLang="zh-CN" sz="1600" dirty="0">
                <a:gradFill>
                  <a:gsLst>
                    <a:gs pos="0">
                      <a:prstClr val="black">
                        <a:lumMod val="75000"/>
                        <a:lumOff val="25000"/>
                      </a:prstClr>
                    </a:gs>
                    <a:gs pos="100000">
                      <a:prstClr val="black">
                        <a:lumMod val="85000"/>
                        <a:lumOff val="15000"/>
                      </a:prstClr>
                    </a:gs>
                  </a:gsLst>
                  <a:lin ang="5400000" scaled="0"/>
                </a:gradFill>
                <a:latin typeface="微软雅黑" panose="020B0503020204020204" pitchFamily="34" charset="-122"/>
                <a:ea typeface="微软雅黑" panose="020B0503020204020204" pitchFamily="34" charset="-122"/>
              </a:endParaRPr>
            </a:p>
          </p:txBody>
        </p:sp>
        <p:sp>
          <p:nvSpPr>
            <p:cNvPr id="68" name="TextBox 3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92951BA-13F7-450D-93BA-5490FD8FE59C}"/>
                </a:ext>
              </a:extLst>
            </p:cNvPr>
            <p:cNvSpPr txBox="1"/>
            <p:nvPr/>
          </p:nvSpPr>
          <p:spPr>
            <a:xfrm>
              <a:off x="1450175" y="3351223"/>
              <a:ext cx="2216170" cy="397256"/>
            </a:xfrm>
            <a:prstGeom prst="rect">
              <a:avLst/>
            </a:prstGeom>
            <a:noFill/>
          </p:spPr>
          <p:txBody>
            <a:bodyPr wrap="square" lIns="0" tIns="0" rIns="0" bIns="0" rtlCol="0">
              <a:spAutoFit/>
            </a:bodyPr>
            <a:lstStyle/>
            <a:p>
              <a:r>
                <a:rPr lang="zh-CN" altLang="en-US" sz="2400" b="1" dirty="0">
                  <a:solidFill>
                    <a:schemeClr val="bg1"/>
                  </a:solidFill>
                  <a:latin typeface="微软雅黑" panose="020B0503020204020204" pitchFamily="34" charset="-122"/>
                  <a:ea typeface="微软雅黑" panose="020B0503020204020204" pitchFamily="34" charset="-122"/>
                </a:rPr>
                <a:t>吸毒毁灭家庭</a:t>
              </a:r>
            </a:p>
          </p:txBody>
        </p:sp>
        <p:sp>
          <p:nvSpPr>
            <p:cNvPr id="69" name="TextBox 2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81B9B04-1731-42CB-82A9-F73233C572E2}"/>
                </a:ext>
              </a:extLst>
            </p:cNvPr>
            <p:cNvSpPr txBox="1"/>
            <p:nvPr/>
          </p:nvSpPr>
          <p:spPr>
            <a:xfrm>
              <a:off x="2107370" y="2551572"/>
              <a:ext cx="525785" cy="662093"/>
            </a:xfrm>
            <a:prstGeom prst="rect">
              <a:avLst/>
            </a:prstGeom>
            <a:noFill/>
          </p:spPr>
          <p:txBody>
            <a:bodyPr wrap="none" lIns="0" tIns="0" rIns="0" bIns="0" rtlCol="0">
              <a:spAutoFit/>
            </a:bodyPr>
            <a:lstStyle/>
            <a:p>
              <a:pPr algn="ctr"/>
              <a:r>
                <a:rPr lang="en-US" altLang="zh-CN" sz="4000" spc="400">
                  <a:solidFill>
                    <a:srgbClr val="404040"/>
                  </a:solidFill>
                  <a:latin typeface="Agency FB" panose="020B0503020202020204" pitchFamily="34" charset="0"/>
                  <a:ea typeface="微软雅黑" panose="020B0503020204020204" pitchFamily="34" charset="-122"/>
                </a:rPr>
                <a:t>02</a:t>
              </a:r>
              <a:endParaRPr lang="zh-CN" altLang="en-US" sz="4000" spc="400">
                <a:solidFill>
                  <a:srgbClr val="404040"/>
                </a:solidFill>
                <a:latin typeface="Agency FB" panose="020B0503020202020204" pitchFamily="34" charset="0"/>
                <a:ea typeface="微软雅黑" panose="020B0503020204020204" pitchFamily="34" charset="-122"/>
              </a:endParaRPr>
            </a:p>
          </p:txBody>
        </p:sp>
      </p:grpSp>
      <p:pic>
        <p:nvPicPr>
          <p:cNvPr id="4" name="图片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2C1F28B-6822-4359-A6CA-C41ADB208C7F}"/>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376145" y="4178861"/>
            <a:ext cx="1923015" cy="2543188"/>
          </a:xfrm>
          <a:prstGeom prst="rect">
            <a:avLst/>
          </a:prstGeom>
        </p:spPr>
      </p:pic>
    </p:spTree>
    <p:extLst>
      <p:ext uri="{BB962C8B-B14F-4D97-AF65-F5344CB8AC3E}">
        <p14:creationId xmlns:p14="http://schemas.microsoft.com/office/powerpoint/2010/main" val="2736288328"/>
      </p:ext>
    </p:extLst>
  </p:cSld>
  <p:clrMapOvr>
    <a:masterClrMapping/>
  </p:clrMapOvr>
  <mc:AlternateContent xmlns:mc="http://schemas.openxmlformats.org/markup-compatibility/2006" xmlns:p14="http://schemas.microsoft.com/office/powerpoint/2010/main">
    <mc:Choice Requires="p14">
      <p:transition spd="slow" p14:dur="1100" advClick="0" advTm="800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8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nodeType="with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0-#ppt_w/2"/>
                                          </p:val>
                                        </p:tav>
                                        <p:tav tm="100000">
                                          <p:val>
                                            <p:strVal val="#ppt_x"/>
                                          </p:val>
                                        </p:tav>
                                      </p:tavLst>
                                    </p:anim>
                                    <p:anim calcmode="lin" valueType="num">
                                      <p:cBhvr additive="base">
                                        <p:cTn id="8" dur="500" fill="hold"/>
                                        <p:tgtEl>
                                          <p:spTgt spid="26"/>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36"/>
                                        </p:tgtEl>
                                        <p:attrNameLst>
                                          <p:attrName>style.visibility</p:attrName>
                                        </p:attrNameLst>
                                      </p:cBhvr>
                                      <p:to>
                                        <p:strVal val="visible"/>
                                      </p:to>
                                    </p:set>
                                    <p:anim calcmode="lin" valueType="num">
                                      <p:cBhvr additive="base">
                                        <p:cTn id="12" dur="500" fill="hold"/>
                                        <p:tgtEl>
                                          <p:spTgt spid="36"/>
                                        </p:tgtEl>
                                        <p:attrNameLst>
                                          <p:attrName>ppt_x</p:attrName>
                                        </p:attrNameLst>
                                      </p:cBhvr>
                                      <p:tavLst>
                                        <p:tav tm="0">
                                          <p:val>
                                            <p:strVal val="#ppt_x"/>
                                          </p:val>
                                        </p:tav>
                                        <p:tav tm="100000">
                                          <p:val>
                                            <p:strVal val="#ppt_x"/>
                                          </p:val>
                                        </p:tav>
                                      </p:tavLst>
                                    </p:anim>
                                    <p:anim calcmode="lin" valueType="num">
                                      <p:cBhvr additive="base">
                                        <p:cTn id="13" dur="500" fill="hold"/>
                                        <p:tgtEl>
                                          <p:spTgt spid="36"/>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000"/>
                            </p:stCondLst>
                            <p:childTnLst>
                              <p:par>
                                <p:cTn id="15" presetID="42" presetClass="entr" presetSubtype="0"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par>
                                <p:cTn id="20" presetID="25" presetClass="entr" presetSubtype="0" fill="hold" nodeType="withEffect">
                                  <p:stCondLst>
                                    <p:cond delay="0"/>
                                  </p:stCondLst>
                                  <p:childTnLst>
                                    <p:set>
                                      <p:cBhvr>
                                        <p:cTn id="21" dur="1" fill="hold">
                                          <p:stCondLst>
                                            <p:cond delay="0"/>
                                          </p:stCondLst>
                                        </p:cTn>
                                        <p:tgtEl>
                                          <p:spTgt spid="55"/>
                                        </p:tgtEl>
                                        <p:attrNameLst>
                                          <p:attrName>style.visibility</p:attrName>
                                        </p:attrNameLst>
                                      </p:cBhvr>
                                      <p:to>
                                        <p:strVal val="visible"/>
                                      </p:to>
                                    </p:set>
                                    <p:anim calcmode="lin" valueType="num">
                                      <p:cBhvr>
                                        <p:cTn id="22" dur="500" decel="50000" fill="hold">
                                          <p:stCondLst>
                                            <p:cond delay="0"/>
                                          </p:stCondLst>
                                        </p:cTn>
                                        <p:tgtEl>
                                          <p:spTgt spid="55"/>
                                        </p:tgtEl>
                                        <p:attrNameLst>
                                          <p:attrName>style.rotation</p:attrName>
                                        </p:attrNameLst>
                                      </p:cBhvr>
                                      <p:tavLst>
                                        <p:tav tm="0">
                                          <p:val>
                                            <p:fltVal val="-90"/>
                                          </p:val>
                                        </p:tav>
                                        <p:tav tm="100000">
                                          <p:val>
                                            <p:fltVal val="0"/>
                                          </p:val>
                                        </p:tav>
                                      </p:tavLst>
                                    </p:anim>
                                    <p:anim calcmode="lin" valueType="num">
                                      <p:cBhvr>
                                        <p:cTn id="23" dur="500" decel="50000" fill="hold">
                                          <p:stCondLst>
                                            <p:cond delay="0"/>
                                          </p:stCondLst>
                                        </p:cTn>
                                        <p:tgtEl>
                                          <p:spTgt spid="55"/>
                                        </p:tgtEl>
                                        <p:attrNameLst>
                                          <p:attrName>ppt_w</p:attrName>
                                        </p:attrNameLst>
                                      </p:cBhvr>
                                      <p:tavLst>
                                        <p:tav tm="0">
                                          <p:val>
                                            <p:strVal val="#ppt_w"/>
                                          </p:val>
                                        </p:tav>
                                        <p:tav tm="100000">
                                          <p:val>
                                            <p:strVal val="#ppt_w*.05"/>
                                          </p:val>
                                        </p:tav>
                                      </p:tavLst>
                                    </p:anim>
                                    <p:anim calcmode="lin" valueType="num">
                                      <p:cBhvr>
                                        <p:cTn id="24" dur="500" accel="50000" fill="hold">
                                          <p:stCondLst>
                                            <p:cond delay="500"/>
                                          </p:stCondLst>
                                        </p:cTn>
                                        <p:tgtEl>
                                          <p:spTgt spid="55"/>
                                        </p:tgtEl>
                                        <p:attrNameLst>
                                          <p:attrName>ppt_w</p:attrName>
                                        </p:attrNameLst>
                                      </p:cBhvr>
                                      <p:tavLst>
                                        <p:tav tm="0">
                                          <p:val>
                                            <p:strVal val="#ppt_w*.05"/>
                                          </p:val>
                                        </p:tav>
                                        <p:tav tm="100000">
                                          <p:val>
                                            <p:strVal val="#ppt_w"/>
                                          </p:val>
                                        </p:tav>
                                      </p:tavLst>
                                    </p:anim>
                                    <p:anim calcmode="lin" valueType="num">
                                      <p:cBhvr>
                                        <p:cTn id="25" dur="1000" fill="hold"/>
                                        <p:tgtEl>
                                          <p:spTgt spid="55"/>
                                        </p:tgtEl>
                                        <p:attrNameLst>
                                          <p:attrName>ppt_h</p:attrName>
                                        </p:attrNameLst>
                                      </p:cBhvr>
                                      <p:tavLst>
                                        <p:tav tm="0">
                                          <p:val>
                                            <p:strVal val="#ppt_h"/>
                                          </p:val>
                                        </p:tav>
                                        <p:tav tm="100000">
                                          <p:val>
                                            <p:strVal val="#ppt_h"/>
                                          </p:val>
                                        </p:tav>
                                      </p:tavLst>
                                    </p:anim>
                                    <p:anim calcmode="lin" valueType="num">
                                      <p:cBhvr>
                                        <p:cTn id="26" dur="500" decel="50000" fill="hold">
                                          <p:stCondLst>
                                            <p:cond delay="0"/>
                                          </p:stCondLst>
                                        </p:cTn>
                                        <p:tgtEl>
                                          <p:spTgt spid="55"/>
                                        </p:tgtEl>
                                        <p:attrNameLst>
                                          <p:attrName>ppt_x</p:attrName>
                                        </p:attrNameLst>
                                      </p:cBhvr>
                                      <p:tavLst>
                                        <p:tav tm="0">
                                          <p:val>
                                            <p:strVal val="#ppt_x+.4"/>
                                          </p:val>
                                        </p:tav>
                                        <p:tav tm="100000">
                                          <p:val>
                                            <p:strVal val="#ppt_x"/>
                                          </p:val>
                                        </p:tav>
                                      </p:tavLst>
                                    </p:anim>
                                    <p:anim calcmode="lin" valueType="num">
                                      <p:cBhvr>
                                        <p:cTn id="27" dur="500" decel="50000" fill="hold">
                                          <p:stCondLst>
                                            <p:cond delay="0"/>
                                          </p:stCondLst>
                                        </p:cTn>
                                        <p:tgtEl>
                                          <p:spTgt spid="55"/>
                                        </p:tgtEl>
                                        <p:attrNameLst>
                                          <p:attrName>ppt_y</p:attrName>
                                        </p:attrNameLst>
                                      </p:cBhvr>
                                      <p:tavLst>
                                        <p:tav tm="0">
                                          <p:val>
                                            <p:strVal val="#ppt_y-.2"/>
                                          </p:val>
                                        </p:tav>
                                        <p:tav tm="100000">
                                          <p:val>
                                            <p:strVal val="#ppt_y+.1"/>
                                          </p:val>
                                        </p:tav>
                                      </p:tavLst>
                                    </p:anim>
                                    <p:anim calcmode="lin" valueType="num">
                                      <p:cBhvr>
                                        <p:cTn id="28" dur="500" accel="50000" fill="hold">
                                          <p:stCondLst>
                                            <p:cond delay="500"/>
                                          </p:stCondLst>
                                        </p:cTn>
                                        <p:tgtEl>
                                          <p:spTgt spid="55"/>
                                        </p:tgtEl>
                                        <p:attrNameLst>
                                          <p:attrName>ppt_y</p:attrName>
                                        </p:attrNameLst>
                                      </p:cBhvr>
                                      <p:tavLst>
                                        <p:tav tm="0">
                                          <p:val>
                                            <p:strVal val="#ppt_y+.1"/>
                                          </p:val>
                                        </p:tav>
                                        <p:tav tm="100000">
                                          <p:val>
                                            <p:strVal val="#ppt_y"/>
                                          </p:val>
                                        </p:tav>
                                      </p:tavLst>
                                    </p:anim>
                                    <p:animEffect transition="in" filter="fade">
                                      <p:cBhvr>
                                        <p:cTn id="29" dur="1000" decel="50000">
                                          <p:stCondLst>
                                            <p:cond delay="0"/>
                                          </p:stCondLst>
                                        </p:cTn>
                                        <p:tgtEl>
                                          <p:spTgt spid="55"/>
                                        </p:tgtEl>
                                      </p:cBhvr>
                                    </p:animEffect>
                                  </p:childTnLst>
                                </p:cTn>
                              </p:par>
                              <p:par>
                                <p:cTn id="30" presetID="25" presetClass="entr" presetSubtype="0" fill="hold" nodeType="withEffect">
                                  <p:stCondLst>
                                    <p:cond delay="250"/>
                                  </p:stCondLst>
                                  <p:childTnLst>
                                    <p:set>
                                      <p:cBhvr>
                                        <p:cTn id="31" dur="1" fill="hold">
                                          <p:stCondLst>
                                            <p:cond delay="0"/>
                                          </p:stCondLst>
                                        </p:cTn>
                                        <p:tgtEl>
                                          <p:spTgt spid="65"/>
                                        </p:tgtEl>
                                        <p:attrNameLst>
                                          <p:attrName>style.visibility</p:attrName>
                                        </p:attrNameLst>
                                      </p:cBhvr>
                                      <p:to>
                                        <p:strVal val="visible"/>
                                      </p:to>
                                    </p:set>
                                    <p:anim calcmode="lin" valueType="num">
                                      <p:cBhvr>
                                        <p:cTn id="32" dur="500" decel="50000" fill="hold">
                                          <p:stCondLst>
                                            <p:cond delay="0"/>
                                          </p:stCondLst>
                                        </p:cTn>
                                        <p:tgtEl>
                                          <p:spTgt spid="65"/>
                                        </p:tgtEl>
                                        <p:attrNameLst>
                                          <p:attrName>style.rotation</p:attrName>
                                        </p:attrNameLst>
                                      </p:cBhvr>
                                      <p:tavLst>
                                        <p:tav tm="0">
                                          <p:val>
                                            <p:fltVal val="-90"/>
                                          </p:val>
                                        </p:tav>
                                        <p:tav tm="100000">
                                          <p:val>
                                            <p:fltVal val="0"/>
                                          </p:val>
                                        </p:tav>
                                      </p:tavLst>
                                    </p:anim>
                                    <p:anim calcmode="lin" valueType="num">
                                      <p:cBhvr>
                                        <p:cTn id="33" dur="500" decel="50000" fill="hold">
                                          <p:stCondLst>
                                            <p:cond delay="0"/>
                                          </p:stCondLst>
                                        </p:cTn>
                                        <p:tgtEl>
                                          <p:spTgt spid="65"/>
                                        </p:tgtEl>
                                        <p:attrNameLst>
                                          <p:attrName>ppt_w</p:attrName>
                                        </p:attrNameLst>
                                      </p:cBhvr>
                                      <p:tavLst>
                                        <p:tav tm="0">
                                          <p:val>
                                            <p:strVal val="#ppt_w"/>
                                          </p:val>
                                        </p:tav>
                                        <p:tav tm="100000">
                                          <p:val>
                                            <p:strVal val="#ppt_w*.05"/>
                                          </p:val>
                                        </p:tav>
                                      </p:tavLst>
                                    </p:anim>
                                    <p:anim calcmode="lin" valueType="num">
                                      <p:cBhvr>
                                        <p:cTn id="34" dur="500" accel="50000" fill="hold">
                                          <p:stCondLst>
                                            <p:cond delay="500"/>
                                          </p:stCondLst>
                                        </p:cTn>
                                        <p:tgtEl>
                                          <p:spTgt spid="65"/>
                                        </p:tgtEl>
                                        <p:attrNameLst>
                                          <p:attrName>ppt_w</p:attrName>
                                        </p:attrNameLst>
                                      </p:cBhvr>
                                      <p:tavLst>
                                        <p:tav tm="0">
                                          <p:val>
                                            <p:strVal val="#ppt_w*.05"/>
                                          </p:val>
                                        </p:tav>
                                        <p:tav tm="100000">
                                          <p:val>
                                            <p:strVal val="#ppt_w"/>
                                          </p:val>
                                        </p:tav>
                                      </p:tavLst>
                                    </p:anim>
                                    <p:anim calcmode="lin" valueType="num">
                                      <p:cBhvr>
                                        <p:cTn id="35" dur="1000" fill="hold"/>
                                        <p:tgtEl>
                                          <p:spTgt spid="65"/>
                                        </p:tgtEl>
                                        <p:attrNameLst>
                                          <p:attrName>ppt_h</p:attrName>
                                        </p:attrNameLst>
                                      </p:cBhvr>
                                      <p:tavLst>
                                        <p:tav tm="0">
                                          <p:val>
                                            <p:strVal val="#ppt_h"/>
                                          </p:val>
                                        </p:tav>
                                        <p:tav tm="100000">
                                          <p:val>
                                            <p:strVal val="#ppt_h"/>
                                          </p:val>
                                        </p:tav>
                                      </p:tavLst>
                                    </p:anim>
                                    <p:anim calcmode="lin" valueType="num">
                                      <p:cBhvr>
                                        <p:cTn id="36" dur="500" decel="50000" fill="hold">
                                          <p:stCondLst>
                                            <p:cond delay="0"/>
                                          </p:stCondLst>
                                        </p:cTn>
                                        <p:tgtEl>
                                          <p:spTgt spid="65"/>
                                        </p:tgtEl>
                                        <p:attrNameLst>
                                          <p:attrName>ppt_x</p:attrName>
                                        </p:attrNameLst>
                                      </p:cBhvr>
                                      <p:tavLst>
                                        <p:tav tm="0">
                                          <p:val>
                                            <p:strVal val="#ppt_x+.4"/>
                                          </p:val>
                                        </p:tav>
                                        <p:tav tm="100000">
                                          <p:val>
                                            <p:strVal val="#ppt_x"/>
                                          </p:val>
                                        </p:tav>
                                      </p:tavLst>
                                    </p:anim>
                                    <p:anim calcmode="lin" valueType="num">
                                      <p:cBhvr>
                                        <p:cTn id="37" dur="500" decel="50000" fill="hold">
                                          <p:stCondLst>
                                            <p:cond delay="0"/>
                                          </p:stCondLst>
                                        </p:cTn>
                                        <p:tgtEl>
                                          <p:spTgt spid="65"/>
                                        </p:tgtEl>
                                        <p:attrNameLst>
                                          <p:attrName>ppt_y</p:attrName>
                                        </p:attrNameLst>
                                      </p:cBhvr>
                                      <p:tavLst>
                                        <p:tav tm="0">
                                          <p:val>
                                            <p:strVal val="#ppt_y-.2"/>
                                          </p:val>
                                        </p:tav>
                                        <p:tav tm="100000">
                                          <p:val>
                                            <p:strVal val="#ppt_y+.1"/>
                                          </p:val>
                                        </p:tav>
                                      </p:tavLst>
                                    </p:anim>
                                    <p:anim calcmode="lin" valueType="num">
                                      <p:cBhvr>
                                        <p:cTn id="38" dur="500" accel="50000" fill="hold">
                                          <p:stCondLst>
                                            <p:cond delay="500"/>
                                          </p:stCondLst>
                                        </p:cTn>
                                        <p:tgtEl>
                                          <p:spTgt spid="65"/>
                                        </p:tgtEl>
                                        <p:attrNameLst>
                                          <p:attrName>ppt_y</p:attrName>
                                        </p:attrNameLst>
                                      </p:cBhvr>
                                      <p:tavLst>
                                        <p:tav tm="0">
                                          <p:val>
                                            <p:strVal val="#ppt_y+.1"/>
                                          </p:val>
                                        </p:tav>
                                        <p:tav tm="100000">
                                          <p:val>
                                            <p:strVal val="#ppt_y"/>
                                          </p:val>
                                        </p:tav>
                                      </p:tavLst>
                                    </p:anim>
                                    <p:animEffect transition="in" filter="fade">
                                      <p:cBhvr>
                                        <p:cTn id="39" dur="1000" decel="50000">
                                          <p:stCondLst>
                                            <p:cond delay="0"/>
                                          </p:stCondLst>
                                        </p:cTn>
                                        <p:tgtEl>
                                          <p:spTgt spid="65"/>
                                        </p:tgtEl>
                                      </p:cBhvr>
                                    </p:animEffect>
                                  </p:childTnLst>
                                </p:cTn>
                              </p:par>
                              <p:par>
                                <p:cTn id="40" presetID="25" presetClass="entr" presetSubtype="0" fill="hold" nodeType="withEffect">
                                  <p:stCondLst>
                                    <p:cond delay="500"/>
                                  </p:stCondLst>
                                  <p:childTnLst>
                                    <p:set>
                                      <p:cBhvr>
                                        <p:cTn id="41" dur="1" fill="hold">
                                          <p:stCondLst>
                                            <p:cond delay="0"/>
                                          </p:stCondLst>
                                        </p:cTn>
                                        <p:tgtEl>
                                          <p:spTgt spid="60"/>
                                        </p:tgtEl>
                                        <p:attrNameLst>
                                          <p:attrName>style.visibility</p:attrName>
                                        </p:attrNameLst>
                                      </p:cBhvr>
                                      <p:to>
                                        <p:strVal val="visible"/>
                                      </p:to>
                                    </p:set>
                                    <p:anim calcmode="lin" valueType="num">
                                      <p:cBhvr>
                                        <p:cTn id="42" dur="500" decel="50000" fill="hold">
                                          <p:stCondLst>
                                            <p:cond delay="0"/>
                                          </p:stCondLst>
                                        </p:cTn>
                                        <p:tgtEl>
                                          <p:spTgt spid="60"/>
                                        </p:tgtEl>
                                        <p:attrNameLst>
                                          <p:attrName>style.rotation</p:attrName>
                                        </p:attrNameLst>
                                      </p:cBhvr>
                                      <p:tavLst>
                                        <p:tav tm="0">
                                          <p:val>
                                            <p:fltVal val="-90"/>
                                          </p:val>
                                        </p:tav>
                                        <p:tav tm="100000">
                                          <p:val>
                                            <p:fltVal val="0"/>
                                          </p:val>
                                        </p:tav>
                                      </p:tavLst>
                                    </p:anim>
                                    <p:anim calcmode="lin" valueType="num">
                                      <p:cBhvr>
                                        <p:cTn id="43" dur="500" decel="50000" fill="hold">
                                          <p:stCondLst>
                                            <p:cond delay="0"/>
                                          </p:stCondLst>
                                        </p:cTn>
                                        <p:tgtEl>
                                          <p:spTgt spid="60"/>
                                        </p:tgtEl>
                                        <p:attrNameLst>
                                          <p:attrName>ppt_w</p:attrName>
                                        </p:attrNameLst>
                                      </p:cBhvr>
                                      <p:tavLst>
                                        <p:tav tm="0">
                                          <p:val>
                                            <p:strVal val="#ppt_w"/>
                                          </p:val>
                                        </p:tav>
                                        <p:tav tm="100000">
                                          <p:val>
                                            <p:strVal val="#ppt_w*.05"/>
                                          </p:val>
                                        </p:tav>
                                      </p:tavLst>
                                    </p:anim>
                                    <p:anim calcmode="lin" valueType="num">
                                      <p:cBhvr>
                                        <p:cTn id="44" dur="500" accel="50000" fill="hold">
                                          <p:stCondLst>
                                            <p:cond delay="500"/>
                                          </p:stCondLst>
                                        </p:cTn>
                                        <p:tgtEl>
                                          <p:spTgt spid="60"/>
                                        </p:tgtEl>
                                        <p:attrNameLst>
                                          <p:attrName>ppt_w</p:attrName>
                                        </p:attrNameLst>
                                      </p:cBhvr>
                                      <p:tavLst>
                                        <p:tav tm="0">
                                          <p:val>
                                            <p:strVal val="#ppt_w*.05"/>
                                          </p:val>
                                        </p:tav>
                                        <p:tav tm="100000">
                                          <p:val>
                                            <p:strVal val="#ppt_w"/>
                                          </p:val>
                                        </p:tav>
                                      </p:tavLst>
                                    </p:anim>
                                    <p:anim calcmode="lin" valueType="num">
                                      <p:cBhvr>
                                        <p:cTn id="45" dur="1000" fill="hold"/>
                                        <p:tgtEl>
                                          <p:spTgt spid="60"/>
                                        </p:tgtEl>
                                        <p:attrNameLst>
                                          <p:attrName>ppt_h</p:attrName>
                                        </p:attrNameLst>
                                      </p:cBhvr>
                                      <p:tavLst>
                                        <p:tav tm="0">
                                          <p:val>
                                            <p:strVal val="#ppt_h"/>
                                          </p:val>
                                        </p:tav>
                                        <p:tav tm="100000">
                                          <p:val>
                                            <p:strVal val="#ppt_h"/>
                                          </p:val>
                                        </p:tav>
                                      </p:tavLst>
                                    </p:anim>
                                    <p:anim calcmode="lin" valueType="num">
                                      <p:cBhvr>
                                        <p:cTn id="46" dur="500" decel="50000" fill="hold">
                                          <p:stCondLst>
                                            <p:cond delay="0"/>
                                          </p:stCondLst>
                                        </p:cTn>
                                        <p:tgtEl>
                                          <p:spTgt spid="60"/>
                                        </p:tgtEl>
                                        <p:attrNameLst>
                                          <p:attrName>ppt_x</p:attrName>
                                        </p:attrNameLst>
                                      </p:cBhvr>
                                      <p:tavLst>
                                        <p:tav tm="0">
                                          <p:val>
                                            <p:strVal val="#ppt_x+.4"/>
                                          </p:val>
                                        </p:tav>
                                        <p:tav tm="100000">
                                          <p:val>
                                            <p:strVal val="#ppt_x"/>
                                          </p:val>
                                        </p:tav>
                                      </p:tavLst>
                                    </p:anim>
                                    <p:anim calcmode="lin" valueType="num">
                                      <p:cBhvr>
                                        <p:cTn id="47" dur="500" decel="50000" fill="hold">
                                          <p:stCondLst>
                                            <p:cond delay="0"/>
                                          </p:stCondLst>
                                        </p:cTn>
                                        <p:tgtEl>
                                          <p:spTgt spid="60"/>
                                        </p:tgtEl>
                                        <p:attrNameLst>
                                          <p:attrName>ppt_y</p:attrName>
                                        </p:attrNameLst>
                                      </p:cBhvr>
                                      <p:tavLst>
                                        <p:tav tm="0">
                                          <p:val>
                                            <p:strVal val="#ppt_y-.2"/>
                                          </p:val>
                                        </p:tav>
                                        <p:tav tm="100000">
                                          <p:val>
                                            <p:strVal val="#ppt_y+.1"/>
                                          </p:val>
                                        </p:tav>
                                      </p:tavLst>
                                    </p:anim>
                                    <p:anim calcmode="lin" valueType="num">
                                      <p:cBhvr>
                                        <p:cTn id="48" dur="500" accel="50000" fill="hold">
                                          <p:stCondLst>
                                            <p:cond delay="500"/>
                                          </p:stCondLst>
                                        </p:cTn>
                                        <p:tgtEl>
                                          <p:spTgt spid="60"/>
                                        </p:tgtEl>
                                        <p:attrNameLst>
                                          <p:attrName>ppt_y</p:attrName>
                                        </p:attrNameLst>
                                      </p:cBhvr>
                                      <p:tavLst>
                                        <p:tav tm="0">
                                          <p:val>
                                            <p:strVal val="#ppt_y+.1"/>
                                          </p:val>
                                        </p:tav>
                                        <p:tav tm="100000">
                                          <p:val>
                                            <p:strVal val="#ppt_y"/>
                                          </p:val>
                                        </p:tav>
                                      </p:tavLst>
                                    </p:anim>
                                    <p:animEffect transition="in" filter="fade">
                                      <p:cBhvr>
                                        <p:cTn id="49" dur="1000" decel="50000">
                                          <p:stCondLst>
                                            <p:cond delay="0"/>
                                          </p:stCondLst>
                                        </p:cTn>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矩形 78"/>
          <p:cNvSpPr/>
          <p:nvPr/>
        </p:nvSpPr>
        <p:spPr bwMode="auto">
          <a:xfrm>
            <a:off x="0" y="6610052"/>
            <a:ext cx="12192000" cy="260648"/>
          </a:xfrm>
          <a:prstGeom prst="rect">
            <a:avLst/>
          </a:prstGeom>
          <a:solidFill>
            <a:srgbClr val="C00000"/>
          </a:solidFill>
          <a:ln w="9525" cap="flat" cmpd="sng" algn="ctr">
            <a:noFill/>
            <a:prstDash val="solid"/>
            <a:round/>
            <a:headEnd type="none" w="med" len="med"/>
            <a:tailEnd type="none" w="med" len="med"/>
          </a:ln>
          <a:effectLst/>
        </p:spPr>
        <p:txBody>
          <a:bodyPr vert="horz" wrap="square" lIns="91416" tIns="45708" rIns="91416" bIns="45708" numCol="1" rtlCol="0" anchor="t" anchorCtr="0" compatLnSpc="1">
            <a:prstTxWarp prst="textNoShape">
              <a:avLst/>
            </a:prstTxWarp>
          </a:bodyPr>
          <a:lstStyle/>
          <a:p>
            <a:pPr defTabSz="914133"/>
            <a:endParaRPr lang="zh-CN" altLang="en-US" sz="1467"/>
          </a:p>
        </p:txBody>
      </p:sp>
      <p:grpSp>
        <p:nvGrpSpPr>
          <p:cNvPr id="26" name="组合 2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23A837D-6491-454C-AA9F-21066937A1E0}"/>
              </a:ext>
            </a:extLst>
          </p:cNvPr>
          <p:cNvGrpSpPr/>
          <p:nvPr/>
        </p:nvGrpSpPr>
        <p:grpSpPr>
          <a:xfrm>
            <a:off x="-53957" y="791535"/>
            <a:ext cx="12299914" cy="124626"/>
            <a:chOff x="628642" y="0"/>
            <a:chExt cx="27229910" cy="6858000"/>
          </a:xfrm>
        </p:grpSpPr>
        <p:sp>
          <p:nvSpPr>
            <p:cNvPr id="27" name="平行四边形 2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EA29F31-D263-4A6C-A6FA-8DD6C22D9E83}"/>
                </a:ext>
              </a:extLst>
            </p:cNvPr>
            <p:cNvSpPr/>
            <p:nvPr/>
          </p:nvSpPr>
          <p:spPr>
            <a:xfrm flipH="1">
              <a:off x="628642" y="0"/>
              <a:ext cx="27229910" cy="6858000"/>
            </a:xfrm>
            <a:prstGeom prst="parallelogram">
              <a:avLst>
                <a:gd name="adj" fmla="val 42371"/>
              </a:avLst>
            </a:prstGeom>
            <a:gradFill>
              <a:gsLst>
                <a:gs pos="0">
                  <a:srgbClr val="E81B18"/>
                </a:gs>
                <a:gs pos="86000">
                  <a:srgbClr val="F82B26"/>
                </a:gs>
              </a:gsLst>
              <a:lin ang="3600000" scaled="0"/>
            </a:gra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zh-CN" altLang="en-US" sz="1350">
                <a:solidFill>
                  <a:srgbClr val="FFFFFF"/>
                </a:solidFill>
                <a:latin typeface="Arial"/>
                <a:ea typeface="微软雅黑"/>
              </a:endParaRPr>
            </a:p>
          </p:txBody>
        </p:sp>
        <p:sp>
          <p:nvSpPr>
            <p:cNvPr id="28" name="平行四边形 2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F9FDA7F-9F70-42FF-A447-B5FDD29C9C1D}"/>
                </a:ext>
              </a:extLst>
            </p:cNvPr>
            <p:cNvSpPr/>
            <p:nvPr/>
          </p:nvSpPr>
          <p:spPr>
            <a:xfrm flipH="1">
              <a:off x="876300" y="0"/>
              <a:ext cx="7183962" cy="6858000"/>
            </a:xfrm>
            <a:prstGeom prst="parallelogram">
              <a:avLst>
                <a:gd name="adj" fmla="val 38760"/>
              </a:avLst>
            </a:prstGeom>
            <a:solidFill>
              <a:schemeClr val="tx1">
                <a:lumMod val="75000"/>
                <a:lumOff val="25000"/>
              </a:schemeClr>
            </a:soli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zh-CN" altLang="en-US" sz="1350">
                <a:solidFill>
                  <a:srgbClr val="FFFFFF"/>
                </a:solidFill>
                <a:latin typeface="Arial"/>
                <a:ea typeface="微软雅黑"/>
              </a:endParaRPr>
            </a:p>
          </p:txBody>
        </p:sp>
        <p:sp>
          <p:nvSpPr>
            <p:cNvPr id="35" name="平行四边形 1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79B5167-79E6-4D65-86CE-0E5C6FA05098}"/>
                </a:ext>
              </a:extLst>
            </p:cNvPr>
            <p:cNvSpPr/>
            <p:nvPr/>
          </p:nvSpPr>
          <p:spPr>
            <a:xfrm flipH="1">
              <a:off x="1507597" y="0"/>
              <a:ext cx="6240991" cy="6858000"/>
            </a:xfrm>
            <a:custGeom>
              <a:avLst/>
              <a:gdLst>
                <a:gd name="connsiteX0" fmla="*/ 0 w 6240991"/>
                <a:gd name="connsiteY0" fmla="*/ 6858000 h 6858000"/>
                <a:gd name="connsiteX1" fmla="*/ 2886624 w 6240991"/>
                <a:gd name="connsiteY1" fmla="*/ 0 h 6858000"/>
                <a:gd name="connsiteX2" fmla="*/ 6240991 w 6240991"/>
                <a:gd name="connsiteY2" fmla="*/ 9525 h 6858000"/>
                <a:gd name="connsiteX3" fmla="*/ 3897292 w 6240991"/>
                <a:gd name="connsiteY3" fmla="*/ 6858000 h 6858000"/>
                <a:gd name="connsiteX4" fmla="*/ 0 w 6240991"/>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40991" h="6858000">
                  <a:moveTo>
                    <a:pt x="0" y="6858000"/>
                  </a:moveTo>
                  <a:lnTo>
                    <a:pt x="2886624" y="0"/>
                  </a:lnTo>
                  <a:lnTo>
                    <a:pt x="6240991" y="9525"/>
                  </a:lnTo>
                  <a:lnTo>
                    <a:pt x="3897292" y="6858000"/>
                  </a:lnTo>
                  <a:lnTo>
                    <a:pt x="0" y="6858000"/>
                  </a:lnTo>
                  <a:close/>
                </a:path>
              </a:pathLst>
            </a:custGeom>
            <a:solidFill>
              <a:srgbClr val="FFFFFF">
                <a:alpha val="25000"/>
              </a:srgbClr>
            </a:solidFill>
            <a:ln w="12700" cap="flat" cmpd="sng" algn="ctr">
              <a:noFill/>
              <a:prstDash val="solid"/>
              <a:miter lim="800000"/>
            </a:ln>
            <a:effectLst/>
          </p:spPr>
          <p:txBody>
            <a:bodyPr rtlCol="0" anchor="ctr"/>
            <a:lstStyle/>
            <a:p>
              <a:pPr algn="ctr" defTabSz="914400">
                <a:defRPr/>
              </a:pPr>
              <a:endParaRPr lang="zh-CN" altLang="en-US" sz="1013" kern="0">
                <a:solidFill>
                  <a:srgbClr val="FFFFFF"/>
                </a:solidFill>
                <a:latin typeface="Arial"/>
                <a:ea typeface="微软雅黑"/>
              </a:endParaRPr>
            </a:p>
          </p:txBody>
        </p:sp>
      </p:grpSp>
      <p:sp>
        <p:nvSpPr>
          <p:cNvPr id="36" name="矩形 3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EEA5C37-CBB5-4308-9B94-CCDDFD132557}"/>
              </a:ext>
            </a:extLst>
          </p:cNvPr>
          <p:cNvSpPr/>
          <p:nvPr/>
        </p:nvSpPr>
        <p:spPr>
          <a:xfrm>
            <a:off x="11119" y="131810"/>
            <a:ext cx="5443478" cy="1569660"/>
          </a:xfrm>
          <a:prstGeom prst="rect">
            <a:avLst/>
          </a:prstGeom>
        </p:spPr>
        <p:txBody>
          <a:bodyPr wrap="square">
            <a:spAutoFit/>
          </a:bodyPr>
          <a:lstStyle/>
          <a:p>
            <a:pPr marL="285750" indent="-285750">
              <a:buFont typeface="Wingdings" panose="05000000000000000000" pitchFamily="2" charset="2"/>
              <a:buChar char="u"/>
              <a:defRPr/>
            </a:pPr>
            <a:r>
              <a:rPr lang="zh-CN" altLang="en-US" sz="3200" b="1" kern="0" spc="300">
                <a:gradFill>
                  <a:gsLst>
                    <a:gs pos="0">
                      <a:srgbClr val="E81B18"/>
                    </a:gs>
                    <a:gs pos="100000">
                      <a:srgbClr val="F82B26"/>
                    </a:gs>
                  </a:gsLst>
                  <a:lin ang="3600000" scaled="0"/>
                </a:gradFill>
                <a:latin typeface="Arial"/>
                <a:ea typeface="微软雅黑"/>
              </a:rPr>
              <a:t>  吸毒引发自杀 </a:t>
            </a:r>
          </a:p>
          <a:p>
            <a:pPr marL="285750" indent="-285750">
              <a:buFont typeface="Wingdings" panose="05000000000000000000" pitchFamily="2" charset="2"/>
              <a:buChar char="u"/>
              <a:defRPr/>
            </a:pPr>
            <a:endParaRPr lang="zh-CN" altLang="en-US" sz="3200" b="1" kern="0" spc="300">
              <a:gradFill>
                <a:gsLst>
                  <a:gs pos="0">
                    <a:srgbClr val="E81B18"/>
                  </a:gs>
                  <a:gs pos="100000">
                    <a:srgbClr val="F82B26"/>
                  </a:gs>
                </a:gsLst>
                <a:lin ang="3600000" scaled="0"/>
              </a:gradFill>
              <a:latin typeface="Arial"/>
              <a:ea typeface="微软雅黑"/>
            </a:endParaRPr>
          </a:p>
          <a:p>
            <a:pPr marL="285750" indent="-285750">
              <a:buFont typeface="Wingdings" panose="05000000000000000000" pitchFamily="2" charset="2"/>
              <a:buChar char="u"/>
              <a:defRPr/>
            </a:pPr>
            <a:endParaRPr lang="zh-CN" altLang="en-US" sz="3200" b="1" kern="0" spc="300">
              <a:gradFill>
                <a:gsLst>
                  <a:gs pos="0">
                    <a:srgbClr val="E81B18"/>
                  </a:gs>
                  <a:gs pos="100000">
                    <a:srgbClr val="F82B26"/>
                  </a:gs>
                </a:gsLst>
                <a:lin ang="3600000" scaled="0"/>
              </a:gradFill>
              <a:latin typeface="Arial"/>
              <a:ea typeface="微软雅黑"/>
            </a:endParaRPr>
          </a:p>
        </p:txBody>
      </p:sp>
      <p:pic>
        <p:nvPicPr>
          <p:cNvPr id="3" name="图片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4436B41-2356-4F7E-8CC8-B7DB909C133D}"/>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552626" y="-366534"/>
            <a:ext cx="1581462" cy="1581462"/>
          </a:xfrm>
          <a:prstGeom prst="rect">
            <a:avLst/>
          </a:prstGeom>
        </p:spPr>
      </p:pic>
      <p:sp>
        <p:nvSpPr>
          <p:cNvPr id="25" name="TextBox 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E9AC955-35C7-409D-A407-4495176E808F}"/>
              </a:ext>
            </a:extLst>
          </p:cNvPr>
          <p:cNvSpPr txBox="1"/>
          <p:nvPr/>
        </p:nvSpPr>
        <p:spPr>
          <a:xfrm>
            <a:off x="636299" y="2374615"/>
            <a:ext cx="4578738" cy="2173800"/>
          </a:xfrm>
          <a:prstGeom prst="rect">
            <a:avLst/>
          </a:prstGeom>
          <a:noFill/>
        </p:spPr>
        <p:txBody>
          <a:bodyPr wrap="square" lIns="68580" tIns="34290" rIns="68580" bIns="34290" rtlCol="0">
            <a:spAutoFit/>
          </a:bodyPr>
          <a:lstStyle/>
          <a:p>
            <a:pPr eaLnBrk="0" hangingPunct="0">
              <a:lnSpc>
                <a:spcPct val="200000"/>
              </a:lnSpc>
            </a:pPr>
            <a:r>
              <a:rPr lang="zh-CN" altLang="en-US" sz="2400" kern="0" dirty="0">
                <a:latin typeface="微软雅黑" panose="020B0503020204020204" pitchFamily="34" charset="-122"/>
                <a:ea typeface="微软雅黑" panose="020B0503020204020204" pitchFamily="34" charset="-122"/>
                <a:sym typeface="微软雅黑" panose="020B0503020204020204" pitchFamily="34" charset="-122"/>
              </a:rPr>
              <a:t>郭某某　男，</a:t>
            </a:r>
            <a:r>
              <a:rPr lang="en-US" altLang="zh-CN" sz="2400" kern="0" dirty="0">
                <a:latin typeface="微软雅黑" panose="020B0503020204020204" pitchFamily="34" charset="-122"/>
                <a:ea typeface="微软雅黑" panose="020B0503020204020204" pitchFamily="34" charset="-122"/>
                <a:sym typeface="微软雅黑" panose="020B0503020204020204" pitchFamily="34" charset="-122"/>
              </a:rPr>
              <a:t>32</a:t>
            </a:r>
            <a:r>
              <a:rPr lang="zh-CN" altLang="en-US" sz="2400" kern="0" dirty="0">
                <a:latin typeface="微软雅黑" panose="020B0503020204020204" pitchFamily="34" charset="-122"/>
                <a:ea typeface="微软雅黑" panose="020B0503020204020204" pitchFamily="34" charset="-122"/>
                <a:sym typeface="微软雅黑" panose="020B0503020204020204" pitchFamily="34" charset="-122"/>
              </a:rPr>
              <a:t>岁，先后将家中</a:t>
            </a:r>
            <a:r>
              <a:rPr lang="en-US" altLang="zh-CN" sz="2400" kern="0" dirty="0">
                <a:latin typeface="微软雅黑" panose="020B0503020204020204" pitchFamily="34" charset="-122"/>
                <a:ea typeface="微软雅黑" panose="020B0503020204020204" pitchFamily="34" charset="-122"/>
                <a:sym typeface="微软雅黑" panose="020B0503020204020204" pitchFamily="34" charset="-122"/>
              </a:rPr>
              <a:t>20</a:t>
            </a:r>
            <a:r>
              <a:rPr lang="zh-CN" altLang="en-US" sz="2400" kern="0" dirty="0">
                <a:latin typeface="微软雅黑" panose="020B0503020204020204" pitchFamily="34" charset="-122"/>
                <a:ea typeface="微软雅黑" panose="020B0503020204020204" pitchFamily="34" charset="-122"/>
                <a:sym typeface="微软雅黑" panose="020B0503020204020204" pitchFamily="34" charset="-122"/>
              </a:rPr>
              <a:t>余万元存款吸光，毒瘾发作后剖腹自杀未成，腹部被缝合</a:t>
            </a:r>
            <a:r>
              <a:rPr lang="en-US" altLang="zh-CN" sz="2400" kern="0" dirty="0">
                <a:latin typeface="微软雅黑" panose="020B0503020204020204" pitchFamily="34" charset="-122"/>
                <a:ea typeface="微软雅黑" panose="020B0503020204020204" pitchFamily="34" charset="-122"/>
                <a:sym typeface="微软雅黑" panose="020B0503020204020204" pitchFamily="34" charset="-122"/>
              </a:rPr>
              <a:t>18</a:t>
            </a:r>
            <a:r>
              <a:rPr lang="zh-CN" altLang="en-US" sz="2400" kern="0" dirty="0">
                <a:latin typeface="微软雅黑" panose="020B0503020204020204" pitchFamily="34" charset="-122"/>
                <a:ea typeface="微软雅黑" panose="020B0503020204020204" pitchFamily="34" charset="-122"/>
                <a:sym typeface="微软雅黑" panose="020B0503020204020204" pitchFamily="34" charset="-122"/>
              </a:rPr>
              <a:t>针</a:t>
            </a:r>
          </a:p>
        </p:txBody>
      </p:sp>
      <p:pic>
        <p:nvPicPr>
          <p:cNvPr id="29" name="Picture 2" descr="5-06204838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B3081C2-175F-47BD-B4BE-F7B0DD90C226}"/>
              </a:ext>
            </a:extLst>
          </p:cNvPr>
          <p:cNvPicPr>
            <a:picLocks noChangeAspect="1" noChangeArrowheads="1"/>
          </p:cNvPicPr>
          <p:nvPr/>
        </p:nvPicPr>
        <p:blipFill>
          <a:blip r:embed="rId4">
            <a:extLst>
              <a:ext uri="{28A0092B-C50C-407E-A947-70E740481C1C}">
                <a14:useLocalDpi xmlns:a14="http://schemas.microsoft.com/office/drawing/2010/main"/>
              </a:ext>
            </a:extLst>
          </a:blip>
          <a:stretch>
            <a:fillRect/>
          </a:stretch>
        </p:blipFill>
        <p:spPr bwMode="auto">
          <a:xfrm>
            <a:off x="5798848" y="1575886"/>
            <a:ext cx="5756853" cy="405246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70642497"/>
      </p:ext>
    </p:extLst>
  </p:cSld>
  <p:clrMapOvr>
    <a:masterClrMapping/>
  </p:clrMapOvr>
  <mc:AlternateContent xmlns:mc="http://schemas.openxmlformats.org/markup-compatibility/2006" xmlns:p14="http://schemas.microsoft.com/office/powerpoint/2010/main">
    <mc:Choice Requires="p14">
      <p:transition spd="slow" p14:dur="1100" advClick="0" advTm="800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8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nodeType="with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0-#ppt_w/2"/>
                                          </p:val>
                                        </p:tav>
                                        <p:tav tm="100000">
                                          <p:val>
                                            <p:strVal val="#ppt_x"/>
                                          </p:val>
                                        </p:tav>
                                      </p:tavLst>
                                    </p:anim>
                                    <p:anim calcmode="lin" valueType="num">
                                      <p:cBhvr additive="base">
                                        <p:cTn id="8" dur="500" fill="hold"/>
                                        <p:tgtEl>
                                          <p:spTgt spid="26"/>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36"/>
                                        </p:tgtEl>
                                        <p:attrNameLst>
                                          <p:attrName>style.visibility</p:attrName>
                                        </p:attrNameLst>
                                      </p:cBhvr>
                                      <p:to>
                                        <p:strVal val="visible"/>
                                      </p:to>
                                    </p:set>
                                    <p:anim calcmode="lin" valueType="num">
                                      <p:cBhvr additive="base">
                                        <p:cTn id="12" dur="500" fill="hold"/>
                                        <p:tgtEl>
                                          <p:spTgt spid="36"/>
                                        </p:tgtEl>
                                        <p:attrNameLst>
                                          <p:attrName>ppt_x</p:attrName>
                                        </p:attrNameLst>
                                      </p:cBhvr>
                                      <p:tavLst>
                                        <p:tav tm="0">
                                          <p:val>
                                            <p:strVal val="#ppt_x"/>
                                          </p:val>
                                        </p:tav>
                                        <p:tav tm="100000">
                                          <p:val>
                                            <p:strVal val="#ppt_x"/>
                                          </p:val>
                                        </p:tav>
                                      </p:tavLst>
                                    </p:anim>
                                    <p:anim calcmode="lin" valueType="num">
                                      <p:cBhvr additive="base">
                                        <p:cTn id="13" dur="500" fill="hold"/>
                                        <p:tgtEl>
                                          <p:spTgt spid="36"/>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000"/>
                            </p:stCondLst>
                            <p:childTnLst>
                              <p:par>
                                <p:cTn id="15" presetID="42" presetClass="entr" presetSubtype="0"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childTnLst>
                          </p:cTn>
                        </p:par>
                        <p:par>
                          <p:cTn id="20" fill="hold" nodeType="afterGroup">
                            <p:stCondLst>
                              <p:cond delay="2000"/>
                            </p:stCondLst>
                            <p:childTnLst>
                              <p:par>
                                <p:cTn id="21" presetID="22" presetClass="entr" presetSubtype="1" fill="hold" grpId="0" nodeType="afterEffect">
                                  <p:stCondLst>
                                    <p:cond delay="0"/>
                                  </p:stCondLst>
                                  <p:childTnLst>
                                    <p:set>
                                      <p:cBhvr>
                                        <p:cTn id="22" dur="1" fill="hold">
                                          <p:stCondLst>
                                            <p:cond delay="0"/>
                                          </p:stCondLst>
                                        </p:cTn>
                                        <p:tgtEl>
                                          <p:spTgt spid="25"/>
                                        </p:tgtEl>
                                        <p:attrNameLst>
                                          <p:attrName>style.visibility</p:attrName>
                                        </p:attrNameLst>
                                      </p:cBhvr>
                                      <p:to>
                                        <p:strVal val="visible"/>
                                      </p:to>
                                    </p:set>
                                    <p:animEffect transition="in" filter="wipe(up)">
                                      <p:cBhvr>
                                        <p:cTn id="23" dur="1842"/>
                                        <p:tgtEl>
                                          <p:spTgt spid="25"/>
                                        </p:tgtEl>
                                      </p:cBhvr>
                                    </p:animEffect>
                                  </p:childTnLst>
                                </p:cTn>
                              </p:par>
                            </p:childTnLst>
                          </p:cTn>
                        </p:par>
                        <p:par>
                          <p:cTn id="24" fill="hold" nodeType="afterGroup">
                            <p:stCondLst>
                              <p:cond delay="3842"/>
                            </p:stCondLst>
                            <p:childTnLst>
                              <p:par>
                                <p:cTn id="25" presetID="42" presetClass="entr" presetSubtype="0" fill="hold" nodeType="afterEffect">
                                  <p:stCondLst>
                                    <p:cond delay="0"/>
                                  </p:stCondLst>
                                  <p:childTnLst>
                                    <p:set>
                                      <p:cBhvr>
                                        <p:cTn id="26" dur="1" fill="hold">
                                          <p:stCondLst>
                                            <p:cond delay="0"/>
                                          </p:stCondLst>
                                        </p:cTn>
                                        <p:tgtEl>
                                          <p:spTgt spid="29"/>
                                        </p:tgtEl>
                                        <p:attrNameLst>
                                          <p:attrName>style.visibility</p:attrName>
                                        </p:attrNameLst>
                                      </p:cBhvr>
                                      <p:to>
                                        <p:strVal val="visible"/>
                                      </p:to>
                                    </p:set>
                                    <p:animEffect transition="in" filter="fade">
                                      <p:cBhvr>
                                        <p:cTn id="27" dur="1000"/>
                                        <p:tgtEl>
                                          <p:spTgt spid="29"/>
                                        </p:tgtEl>
                                      </p:cBhvr>
                                    </p:animEffect>
                                    <p:anim calcmode="lin" valueType="num">
                                      <p:cBhvr>
                                        <p:cTn id="28" dur="1000" fill="hold"/>
                                        <p:tgtEl>
                                          <p:spTgt spid="29"/>
                                        </p:tgtEl>
                                        <p:attrNameLst>
                                          <p:attrName>ppt_x</p:attrName>
                                        </p:attrNameLst>
                                      </p:cBhvr>
                                      <p:tavLst>
                                        <p:tav tm="0">
                                          <p:val>
                                            <p:strVal val="#ppt_x"/>
                                          </p:val>
                                        </p:tav>
                                        <p:tav tm="100000">
                                          <p:val>
                                            <p:strVal val="#ppt_x"/>
                                          </p:val>
                                        </p:tav>
                                      </p:tavLst>
                                    </p:anim>
                                    <p:anim calcmode="lin" valueType="num">
                                      <p:cBhvr>
                                        <p:cTn id="29"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2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矩形 78"/>
          <p:cNvSpPr/>
          <p:nvPr/>
        </p:nvSpPr>
        <p:spPr bwMode="auto">
          <a:xfrm>
            <a:off x="0" y="6610052"/>
            <a:ext cx="12192000" cy="260648"/>
          </a:xfrm>
          <a:prstGeom prst="rect">
            <a:avLst/>
          </a:prstGeom>
          <a:solidFill>
            <a:srgbClr val="C00000"/>
          </a:solidFill>
          <a:ln w="9525" cap="flat" cmpd="sng" algn="ctr">
            <a:noFill/>
            <a:prstDash val="solid"/>
            <a:round/>
            <a:headEnd type="none" w="med" len="med"/>
            <a:tailEnd type="none" w="med" len="med"/>
          </a:ln>
          <a:effectLst/>
        </p:spPr>
        <p:txBody>
          <a:bodyPr vert="horz" wrap="square" lIns="91416" tIns="45708" rIns="91416" bIns="45708" numCol="1" rtlCol="0" anchor="t" anchorCtr="0" compatLnSpc="1">
            <a:prstTxWarp prst="textNoShape">
              <a:avLst/>
            </a:prstTxWarp>
          </a:bodyPr>
          <a:lstStyle/>
          <a:p>
            <a:pPr defTabSz="914133"/>
            <a:endParaRPr lang="zh-CN" altLang="en-US" sz="1467"/>
          </a:p>
        </p:txBody>
      </p:sp>
      <p:grpSp>
        <p:nvGrpSpPr>
          <p:cNvPr id="26" name="组合 2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23A837D-6491-454C-AA9F-21066937A1E0}"/>
              </a:ext>
            </a:extLst>
          </p:cNvPr>
          <p:cNvGrpSpPr/>
          <p:nvPr/>
        </p:nvGrpSpPr>
        <p:grpSpPr>
          <a:xfrm>
            <a:off x="-53957" y="791535"/>
            <a:ext cx="12299914" cy="124626"/>
            <a:chOff x="628642" y="0"/>
            <a:chExt cx="27229910" cy="6858000"/>
          </a:xfrm>
        </p:grpSpPr>
        <p:sp>
          <p:nvSpPr>
            <p:cNvPr id="27" name="平行四边形 2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EA29F31-D263-4A6C-A6FA-8DD6C22D9E83}"/>
                </a:ext>
              </a:extLst>
            </p:cNvPr>
            <p:cNvSpPr/>
            <p:nvPr/>
          </p:nvSpPr>
          <p:spPr>
            <a:xfrm flipH="1">
              <a:off x="628642" y="0"/>
              <a:ext cx="27229910" cy="6858000"/>
            </a:xfrm>
            <a:prstGeom prst="parallelogram">
              <a:avLst>
                <a:gd name="adj" fmla="val 42371"/>
              </a:avLst>
            </a:prstGeom>
            <a:gradFill>
              <a:gsLst>
                <a:gs pos="0">
                  <a:srgbClr val="E81B18"/>
                </a:gs>
                <a:gs pos="86000">
                  <a:srgbClr val="F82B26"/>
                </a:gs>
              </a:gsLst>
              <a:lin ang="3600000" scaled="0"/>
            </a:gra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zh-CN" altLang="en-US" sz="1350">
                <a:solidFill>
                  <a:srgbClr val="FFFFFF"/>
                </a:solidFill>
                <a:latin typeface="Arial"/>
                <a:ea typeface="微软雅黑"/>
              </a:endParaRPr>
            </a:p>
          </p:txBody>
        </p:sp>
        <p:sp>
          <p:nvSpPr>
            <p:cNvPr id="28" name="平行四边形 2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F9FDA7F-9F70-42FF-A447-B5FDD29C9C1D}"/>
                </a:ext>
              </a:extLst>
            </p:cNvPr>
            <p:cNvSpPr/>
            <p:nvPr/>
          </p:nvSpPr>
          <p:spPr>
            <a:xfrm flipH="1">
              <a:off x="876300" y="0"/>
              <a:ext cx="7183962" cy="6858000"/>
            </a:xfrm>
            <a:prstGeom prst="parallelogram">
              <a:avLst>
                <a:gd name="adj" fmla="val 38760"/>
              </a:avLst>
            </a:prstGeom>
            <a:solidFill>
              <a:schemeClr val="tx1">
                <a:lumMod val="75000"/>
                <a:lumOff val="25000"/>
              </a:schemeClr>
            </a:soli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zh-CN" altLang="en-US" sz="1350">
                <a:solidFill>
                  <a:srgbClr val="FFFFFF"/>
                </a:solidFill>
                <a:latin typeface="Arial"/>
                <a:ea typeface="微软雅黑"/>
              </a:endParaRPr>
            </a:p>
          </p:txBody>
        </p:sp>
        <p:sp>
          <p:nvSpPr>
            <p:cNvPr id="35" name="平行四边形 1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79B5167-79E6-4D65-86CE-0E5C6FA05098}"/>
                </a:ext>
              </a:extLst>
            </p:cNvPr>
            <p:cNvSpPr/>
            <p:nvPr/>
          </p:nvSpPr>
          <p:spPr>
            <a:xfrm flipH="1">
              <a:off x="1507597" y="0"/>
              <a:ext cx="6240991" cy="6858000"/>
            </a:xfrm>
            <a:custGeom>
              <a:avLst/>
              <a:gdLst>
                <a:gd name="connsiteX0" fmla="*/ 0 w 6240991"/>
                <a:gd name="connsiteY0" fmla="*/ 6858000 h 6858000"/>
                <a:gd name="connsiteX1" fmla="*/ 2886624 w 6240991"/>
                <a:gd name="connsiteY1" fmla="*/ 0 h 6858000"/>
                <a:gd name="connsiteX2" fmla="*/ 6240991 w 6240991"/>
                <a:gd name="connsiteY2" fmla="*/ 9525 h 6858000"/>
                <a:gd name="connsiteX3" fmla="*/ 3897292 w 6240991"/>
                <a:gd name="connsiteY3" fmla="*/ 6858000 h 6858000"/>
                <a:gd name="connsiteX4" fmla="*/ 0 w 6240991"/>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40991" h="6858000">
                  <a:moveTo>
                    <a:pt x="0" y="6858000"/>
                  </a:moveTo>
                  <a:lnTo>
                    <a:pt x="2886624" y="0"/>
                  </a:lnTo>
                  <a:lnTo>
                    <a:pt x="6240991" y="9525"/>
                  </a:lnTo>
                  <a:lnTo>
                    <a:pt x="3897292" y="6858000"/>
                  </a:lnTo>
                  <a:lnTo>
                    <a:pt x="0" y="6858000"/>
                  </a:lnTo>
                  <a:close/>
                </a:path>
              </a:pathLst>
            </a:custGeom>
            <a:solidFill>
              <a:srgbClr val="FFFFFF">
                <a:alpha val="25000"/>
              </a:srgbClr>
            </a:solidFill>
            <a:ln w="12700" cap="flat" cmpd="sng" algn="ctr">
              <a:noFill/>
              <a:prstDash val="solid"/>
              <a:miter lim="800000"/>
            </a:ln>
            <a:effectLst/>
          </p:spPr>
          <p:txBody>
            <a:bodyPr rtlCol="0" anchor="ctr"/>
            <a:lstStyle/>
            <a:p>
              <a:pPr algn="ctr" defTabSz="914400">
                <a:defRPr/>
              </a:pPr>
              <a:endParaRPr lang="zh-CN" altLang="en-US" sz="1013" kern="0">
                <a:solidFill>
                  <a:srgbClr val="FFFFFF"/>
                </a:solidFill>
                <a:latin typeface="Arial"/>
                <a:ea typeface="微软雅黑"/>
              </a:endParaRPr>
            </a:p>
          </p:txBody>
        </p:sp>
      </p:grpSp>
      <p:sp>
        <p:nvSpPr>
          <p:cNvPr id="36" name="矩形 3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EEA5C37-CBB5-4308-9B94-CCDDFD132557}"/>
              </a:ext>
            </a:extLst>
          </p:cNvPr>
          <p:cNvSpPr/>
          <p:nvPr/>
        </p:nvSpPr>
        <p:spPr>
          <a:xfrm>
            <a:off x="11119" y="131810"/>
            <a:ext cx="5443478" cy="1077218"/>
          </a:xfrm>
          <a:prstGeom prst="rect">
            <a:avLst/>
          </a:prstGeom>
        </p:spPr>
        <p:txBody>
          <a:bodyPr wrap="square">
            <a:spAutoFit/>
          </a:bodyPr>
          <a:lstStyle/>
          <a:p>
            <a:pPr marL="285750" indent="-285750">
              <a:buFont typeface="Wingdings" panose="05000000000000000000" pitchFamily="2" charset="2"/>
              <a:buChar char="u"/>
              <a:defRPr/>
            </a:pPr>
            <a:r>
              <a:rPr lang="zh-CN" altLang="en-US" sz="3200" b="1" kern="0" spc="300">
                <a:gradFill>
                  <a:gsLst>
                    <a:gs pos="0">
                      <a:srgbClr val="E81B18"/>
                    </a:gs>
                    <a:gs pos="100000">
                      <a:srgbClr val="F82B26"/>
                    </a:gs>
                  </a:gsLst>
                  <a:lin ang="3600000" scaled="0"/>
                </a:gradFill>
                <a:latin typeface="Arial"/>
                <a:ea typeface="微软雅黑"/>
              </a:rPr>
              <a:t>  各种案例</a:t>
            </a:r>
          </a:p>
          <a:p>
            <a:pPr marL="285750" indent="-285750">
              <a:buFont typeface="Wingdings" panose="05000000000000000000" pitchFamily="2" charset="2"/>
              <a:buChar char="u"/>
              <a:defRPr/>
            </a:pPr>
            <a:endParaRPr lang="zh-CN" altLang="en-US" sz="3200" b="1" kern="0" spc="300">
              <a:gradFill>
                <a:gsLst>
                  <a:gs pos="0">
                    <a:srgbClr val="E81B18"/>
                  </a:gs>
                  <a:gs pos="100000">
                    <a:srgbClr val="F82B26"/>
                  </a:gs>
                </a:gsLst>
                <a:lin ang="3600000" scaled="0"/>
              </a:gradFill>
              <a:latin typeface="Arial"/>
              <a:ea typeface="微软雅黑"/>
            </a:endParaRPr>
          </a:p>
        </p:txBody>
      </p:sp>
      <p:pic>
        <p:nvPicPr>
          <p:cNvPr id="3" name="图片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4436B41-2356-4F7E-8CC8-B7DB909C133D}"/>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552626" y="-366534"/>
            <a:ext cx="1581462" cy="1581462"/>
          </a:xfrm>
          <a:prstGeom prst="rect">
            <a:avLst/>
          </a:prstGeom>
        </p:spPr>
      </p:pic>
      <p:pic>
        <p:nvPicPr>
          <p:cNvPr id="11" name="Picture 2" descr="5-06205160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F1DDA98-E490-4DA8-9586-AE156921A585}"/>
              </a:ext>
            </a:extLst>
          </p:cNvPr>
          <p:cNvPicPr>
            <a:picLocks noChangeAspect="1" noChangeArrowheads="1"/>
          </p:cNvPicPr>
          <p:nvPr/>
        </p:nvPicPr>
        <p:blipFill>
          <a:blip r:embed="rId4">
            <a:extLst>
              <a:ext uri="{28A0092B-C50C-407E-A947-70E740481C1C}">
                <a14:useLocalDpi xmlns:a14="http://schemas.microsoft.com/office/drawing/2010/main"/>
              </a:ext>
            </a:extLst>
          </a:blip>
          <a:stretch>
            <a:fillRect/>
          </a:stretch>
        </p:blipFill>
        <p:spPr bwMode="auto">
          <a:xfrm>
            <a:off x="343072" y="2074230"/>
            <a:ext cx="2964647" cy="3188635"/>
          </a:xfrm>
          <a:prstGeom prst="rect">
            <a:avLst/>
          </a:prstGeom>
          <a:noFill/>
          <a:extLst>
            <a:ext uri="{909E8E84-426E-40DD-AFC4-6F175D3DCCD1}">
              <a14:hiddenFill xmlns:a14="http://schemas.microsoft.com/office/drawing/2010/main">
                <a:solidFill>
                  <a:srgbClr val="FFFFFF"/>
                </a:solidFill>
              </a14:hiddenFill>
            </a:ext>
          </a:extLst>
        </p:spPr>
      </p:pic>
      <p:sp>
        <p:nvSpPr>
          <p:cNvPr id="12" name="矩形 1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C7A1EC4-C20C-4A4E-87FB-5F2CDA533009}"/>
              </a:ext>
            </a:extLst>
          </p:cNvPr>
          <p:cNvSpPr/>
          <p:nvPr/>
        </p:nvSpPr>
        <p:spPr>
          <a:xfrm>
            <a:off x="721998" y="5602894"/>
            <a:ext cx="2580953" cy="892552"/>
          </a:xfrm>
          <a:prstGeom prst="rect">
            <a:avLst/>
          </a:prstGeom>
        </p:spPr>
        <p:txBody>
          <a:bodyPr wrap="square">
            <a:spAutoFit/>
          </a:bodyPr>
          <a:lstStyle/>
          <a:p>
            <a:pPr>
              <a:defRPr/>
            </a:pPr>
            <a:r>
              <a:rPr lang="zh-CN" altLang="en-US" sz="2000" kern="0" spc="300">
                <a:latin typeface="Arial"/>
                <a:ea typeface="微软雅黑"/>
              </a:rPr>
              <a:t>吸毒容易传染疾病</a:t>
            </a:r>
          </a:p>
          <a:p>
            <a:pPr marL="285750" indent="-285750">
              <a:buFont typeface="Wingdings" panose="05000000000000000000" pitchFamily="2" charset="2"/>
              <a:buChar char="u"/>
              <a:defRPr/>
            </a:pPr>
            <a:endParaRPr lang="zh-CN" altLang="en-US" sz="3200" b="1" kern="0" spc="300">
              <a:gradFill>
                <a:gsLst>
                  <a:gs pos="0">
                    <a:srgbClr val="E81B18"/>
                  </a:gs>
                  <a:gs pos="100000">
                    <a:srgbClr val="F82B26"/>
                  </a:gs>
                </a:gsLst>
                <a:lin ang="3600000" scaled="0"/>
              </a:gradFill>
              <a:latin typeface="Arial"/>
              <a:ea typeface="微软雅黑"/>
            </a:endParaRPr>
          </a:p>
        </p:txBody>
      </p:sp>
      <p:pic>
        <p:nvPicPr>
          <p:cNvPr id="13" name="Picture 2" descr="5-06203781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8B1285A-491E-47B5-95BC-1744BD2645A4}"/>
              </a:ext>
            </a:extLst>
          </p:cNvPr>
          <p:cNvPicPr>
            <a:picLocks noChangeAspect="1" noChangeArrowheads="1"/>
          </p:cNvPicPr>
          <p:nvPr/>
        </p:nvPicPr>
        <p:blipFill>
          <a:blip r:embed="rId5">
            <a:extLst>
              <a:ext uri="{28A0092B-C50C-407E-A947-70E740481C1C}">
                <a14:useLocalDpi xmlns:a14="http://schemas.microsoft.com/office/drawing/2010/main"/>
              </a:ext>
            </a:extLst>
          </a:blip>
          <a:stretch>
            <a:fillRect/>
          </a:stretch>
        </p:blipFill>
        <p:spPr>
          <a:xfrm>
            <a:off x="8558010" y="1821976"/>
            <a:ext cx="2911992" cy="344088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4" name="矩形 1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FF863D5-22EC-40B0-A506-02514CEE21D1}"/>
              </a:ext>
            </a:extLst>
          </p:cNvPr>
          <p:cNvSpPr/>
          <p:nvPr/>
        </p:nvSpPr>
        <p:spPr>
          <a:xfrm>
            <a:off x="8707911" y="5622936"/>
            <a:ext cx="3051812" cy="892552"/>
          </a:xfrm>
          <a:prstGeom prst="rect">
            <a:avLst/>
          </a:prstGeom>
        </p:spPr>
        <p:txBody>
          <a:bodyPr wrap="square">
            <a:spAutoFit/>
          </a:bodyPr>
          <a:lstStyle/>
          <a:p>
            <a:pPr>
              <a:defRPr/>
            </a:pPr>
            <a:r>
              <a:rPr lang="zh-CN" altLang="en-US" sz="2000" kern="0" spc="300">
                <a:latin typeface="Arial"/>
                <a:ea typeface="微软雅黑"/>
              </a:rPr>
              <a:t>母亲吸毒生下残疾儿</a:t>
            </a:r>
          </a:p>
          <a:p>
            <a:pPr>
              <a:defRPr/>
            </a:pPr>
            <a:endParaRPr lang="zh-CN" altLang="en-US" sz="3200" b="1" kern="0" spc="300">
              <a:gradFill>
                <a:gsLst>
                  <a:gs pos="0">
                    <a:srgbClr val="E81B18"/>
                  </a:gs>
                  <a:gs pos="100000">
                    <a:srgbClr val="F82B26"/>
                  </a:gs>
                </a:gsLst>
                <a:lin ang="3600000" scaled="0"/>
              </a:gradFill>
              <a:latin typeface="Arial"/>
              <a:ea typeface="微软雅黑"/>
            </a:endParaRPr>
          </a:p>
        </p:txBody>
      </p:sp>
      <p:pic>
        <p:nvPicPr>
          <p:cNvPr id="15" name="Picture 2" descr="5-0620571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DAEF32E-3082-4558-9910-BBF34B3D48EE}"/>
              </a:ext>
            </a:extLst>
          </p:cNvPr>
          <p:cNvPicPr>
            <a:picLocks noChangeAspect="1" noChangeArrowheads="1"/>
          </p:cNvPicPr>
          <p:nvPr/>
        </p:nvPicPr>
        <p:blipFill>
          <a:blip r:embed="rId6">
            <a:extLst>
              <a:ext uri="{28A0092B-C50C-407E-A947-70E740481C1C}">
                <a14:useLocalDpi xmlns:a14="http://schemas.microsoft.com/office/drawing/2010/main"/>
              </a:ext>
            </a:extLst>
          </a:blip>
          <a:stretch>
            <a:fillRect/>
          </a:stretch>
        </p:blipFill>
        <p:spPr bwMode="auto">
          <a:xfrm>
            <a:off x="3693822" y="1141374"/>
            <a:ext cx="3098769" cy="3614264"/>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7" descr="心脏病变">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1F904EC-18C6-430A-920D-6DE9EDB99E9E}"/>
              </a:ext>
            </a:extLst>
          </p:cNvPr>
          <p:cNvPicPr>
            <a:picLocks noChangeAspect="1" noChangeArrowheads="1"/>
          </p:cNvPicPr>
          <p:nvPr/>
        </p:nvPicPr>
        <p:blipFill>
          <a:blip r:embed="rId7">
            <a:extLst>
              <a:ext uri="{28A0092B-C50C-407E-A947-70E740481C1C}">
                <a14:useLocalDpi xmlns:a14="http://schemas.microsoft.com/office/drawing/2010/main"/>
              </a:ext>
            </a:extLst>
          </a:blip>
          <a:stretch>
            <a:fillRect/>
          </a:stretch>
        </p:blipFill>
        <p:spPr bwMode="auto">
          <a:xfrm>
            <a:off x="4670775" y="3068929"/>
            <a:ext cx="2850449" cy="2193936"/>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矩形 1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7A732B1-B785-4448-B6AB-4681078BED1C}"/>
              </a:ext>
            </a:extLst>
          </p:cNvPr>
          <p:cNvSpPr/>
          <p:nvPr/>
        </p:nvSpPr>
        <p:spPr>
          <a:xfrm>
            <a:off x="4469539" y="5602894"/>
            <a:ext cx="2580953" cy="1200329"/>
          </a:xfrm>
          <a:prstGeom prst="rect">
            <a:avLst/>
          </a:prstGeom>
        </p:spPr>
        <p:txBody>
          <a:bodyPr wrap="square">
            <a:spAutoFit/>
          </a:bodyPr>
          <a:lstStyle/>
          <a:p>
            <a:pPr algn="ctr">
              <a:defRPr/>
            </a:pPr>
            <a:r>
              <a:rPr lang="zh-CN" altLang="en-US" sz="2000" kern="0" spc="300">
                <a:latin typeface="Arial"/>
                <a:ea typeface="微软雅黑"/>
              </a:rPr>
              <a:t>吸毒引发大脑组织、心脏病变 </a:t>
            </a:r>
          </a:p>
          <a:p>
            <a:pPr marL="285750" indent="-285750">
              <a:buFont typeface="Wingdings" panose="05000000000000000000" pitchFamily="2" charset="2"/>
              <a:buChar char="u"/>
              <a:defRPr/>
            </a:pPr>
            <a:endParaRPr lang="zh-CN" altLang="en-US" sz="3200" b="1" kern="0" spc="300">
              <a:gradFill>
                <a:gsLst>
                  <a:gs pos="0">
                    <a:srgbClr val="E81B18"/>
                  </a:gs>
                  <a:gs pos="100000">
                    <a:srgbClr val="F82B26"/>
                  </a:gs>
                </a:gsLst>
                <a:lin ang="3600000" scaled="0"/>
              </a:gradFill>
              <a:latin typeface="Arial"/>
              <a:ea typeface="微软雅黑"/>
            </a:endParaRPr>
          </a:p>
        </p:txBody>
      </p:sp>
    </p:spTree>
    <p:extLst>
      <p:ext uri="{BB962C8B-B14F-4D97-AF65-F5344CB8AC3E}">
        <p14:creationId xmlns:p14="http://schemas.microsoft.com/office/powerpoint/2010/main" val="628761710"/>
      </p:ext>
    </p:extLst>
  </p:cSld>
  <p:clrMapOvr>
    <a:masterClrMapping/>
  </p:clrMapOvr>
  <mc:AlternateContent xmlns:mc="http://schemas.openxmlformats.org/markup-compatibility/2006" xmlns:p14="http://schemas.microsoft.com/office/powerpoint/2010/main">
    <mc:Choice Requires="p14">
      <p:transition spd="slow" p14:dur="1100" advClick="0" advTm="800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8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nodeType="with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0-#ppt_w/2"/>
                                          </p:val>
                                        </p:tav>
                                        <p:tav tm="100000">
                                          <p:val>
                                            <p:strVal val="#ppt_x"/>
                                          </p:val>
                                        </p:tav>
                                      </p:tavLst>
                                    </p:anim>
                                    <p:anim calcmode="lin" valueType="num">
                                      <p:cBhvr additive="base">
                                        <p:cTn id="8" dur="500" fill="hold"/>
                                        <p:tgtEl>
                                          <p:spTgt spid="26"/>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36"/>
                                        </p:tgtEl>
                                        <p:attrNameLst>
                                          <p:attrName>style.visibility</p:attrName>
                                        </p:attrNameLst>
                                      </p:cBhvr>
                                      <p:to>
                                        <p:strVal val="visible"/>
                                      </p:to>
                                    </p:set>
                                    <p:anim calcmode="lin" valueType="num">
                                      <p:cBhvr additive="base">
                                        <p:cTn id="12" dur="500" fill="hold"/>
                                        <p:tgtEl>
                                          <p:spTgt spid="36"/>
                                        </p:tgtEl>
                                        <p:attrNameLst>
                                          <p:attrName>ppt_x</p:attrName>
                                        </p:attrNameLst>
                                      </p:cBhvr>
                                      <p:tavLst>
                                        <p:tav tm="0">
                                          <p:val>
                                            <p:strVal val="#ppt_x"/>
                                          </p:val>
                                        </p:tav>
                                        <p:tav tm="100000">
                                          <p:val>
                                            <p:strVal val="#ppt_x"/>
                                          </p:val>
                                        </p:tav>
                                      </p:tavLst>
                                    </p:anim>
                                    <p:anim calcmode="lin" valueType="num">
                                      <p:cBhvr additive="base">
                                        <p:cTn id="13" dur="500" fill="hold"/>
                                        <p:tgtEl>
                                          <p:spTgt spid="36"/>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000"/>
                            </p:stCondLst>
                            <p:childTnLst>
                              <p:par>
                                <p:cTn id="15" presetID="42" presetClass="entr" presetSubtype="0"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0" fill="hold" nodeType="clickPar">
                      <p:stCondLst>
                        <p:cond delay="indefinite"/>
                        <p:cond evt="onBegin" delay="0">
                          <p:tn val="19"/>
                        </p:cond>
                      </p:stCondLst>
                      <p:childTnLst>
                        <p:par>
                          <p:cTn id="21" fill="hold" nodeType="afterGroup">
                            <p:stCondLst>
                              <p:cond delay="0"/>
                            </p:stCondLst>
                            <p:childTnLst>
                              <p:par>
                                <p:cTn id="22" presetID="42" presetClass="entr" presetSubtype="0" fill="hold" nodeType="click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fade">
                                      <p:cBhvr>
                                        <p:cTn id="24" dur="1000"/>
                                        <p:tgtEl>
                                          <p:spTgt spid="11"/>
                                        </p:tgtEl>
                                      </p:cBhvr>
                                    </p:animEffect>
                                    <p:anim calcmode="lin" valueType="num">
                                      <p:cBhvr>
                                        <p:cTn id="25" dur="1000" fill="hold"/>
                                        <p:tgtEl>
                                          <p:spTgt spid="11"/>
                                        </p:tgtEl>
                                        <p:attrNameLst>
                                          <p:attrName>ppt_x</p:attrName>
                                        </p:attrNameLst>
                                      </p:cBhvr>
                                      <p:tavLst>
                                        <p:tav tm="0">
                                          <p:val>
                                            <p:strVal val="#ppt_x"/>
                                          </p:val>
                                        </p:tav>
                                        <p:tav tm="100000">
                                          <p:val>
                                            <p:strVal val="#ppt_x"/>
                                          </p:val>
                                        </p:tav>
                                      </p:tavLst>
                                    </p:anim>
                                    <p:anim calcmode="lin" valueType="num">
                                      <p:cBhvr>
                                        <p:cTn id="26" dur="1000" fill="hold"/>
                                        <p:tgtEl>
                                          <p:spTgt spid="11"/>
                                        </p:tgtEl>
                                        <p:attrNameLst>
                                          <p:attrName>ppt_y</p:attrName>
                                        </p:attrNameLst>
                                      </p:cBhvr>
                                      <p:tavLst>
                                        <p:tav tm="0">
                                          <p:val>
                                            <p:strVal val="#ppt_y+.1"/>
                                          </p:val>
                                        </p:tav>
                                        <p:tav tm="100000">
                                          <p:val>
                                            <p:strVal val="#ppt_y"/>
                                          </p:val>
                                        </p:tav>
                                      </p:tavLst>
                                    </p:anim>
                                  </p:childTnLst>
                                </p:cTn>
                              </p:par>
                            </p:childTnLst>
                          </p:cTn>
                        </p:par>
                        <p:par>
                          <p:cTn id="27" fill="hold" nodeType="afterGroup">
                            <p:stCondLst>
                              <p:cond delay="1000"/>
                            </p:stCondLst>
                            <p:childTnLst>
                              <p:par>
                                <p:cTn id="28" presetID="2" presetClass="entr" presetSubtype="4" fill="hold" grpId="0" nodeType="afterEffect">
                                  <p:stCondLst>
                                    <p:cond delay="0"/>
                                  </p:stCondLst>
                                  <p:childTnLst>
                                    <p:set>
                                      <p:cBhvr>
                                        <p:cTn id="29" dur="1" fill="hold">
                                          <p:stCondLst>
                                            <p:cond delay="0"/>
                                          </p:stCondLst>
                                        </p:cTn>
                                        <p:tgtEl>
                                          <p:spTgt spid="12"/>
                                        </p:tgtEl>
                                        <p:attrNameLst>
                                          <p:attrName>style.visibility</p:attrName>
                                        </p:attrNameLst>
                                      </p:cBhvr>
                                      <p:to>
                                        <p:strVal val="visible"/>
                                      </p:to>
                                    </p:set>
                                    <p:anim calcmode="lin" valueType="num">
                                      <p:cBhvr additive="base">
                                        <p:cTn id="30" dur="500" fill="hold"/>
                                        <p:tgtEl>
                                          <p:spTgt spid="12"/>
                                        </p:tgtEl>
                                        <p:attrNameLst>
                                          <p:attrName>ppt_x</p:attrName>
                                        </p:attrNameLst>
                                      </p:cBhvr>
                                      <p:tavLst>
                                        <p:tav tm="0">
                                          <p:val>
                                            <p:strVal val="#ppt_x"/>
                                          </p:val>
                                        </p:tav>
                                        <p:tav tm="100000">
                                          <p:val>
                                            <p:strVal val="#ppt_x"/>
                                          </p:val>
                                        </p:tav>
                                      </p:tavLst>
                                    </p:anim>
                                    <p:anim calcmode="lin" valueType="num">
                                      <p:cBhvr additive="base">
                                        <p:cTn id="31"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2" fill="hold" nodeType="clickPar">
                      <p:stCondLst>
                        <p:cond delay="indefinite"/>
                        <p:cond evt="onBegin" delay="0">
                          <p:tn val="31"/>
                        </p:cond>
                      </p:stCondLst>
                      <p:childTnLst>
                        <p:par>
                          <p:cTn id="33" fill="hold" nodeType="afterGroup">
                            <p:stCondLst>
                              <p:cond delay="0"/>
                            </p:stCondLst>
                            <p:childTnLst>
                              <p:par>
                                <p:cTn id="34" presetID="42" presetClass="entr" presetSubtype="0" fill="hold" nodeType="click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fade">
                                      <p:cBhvr>
                                        <p:cTn id="36" dur="1000"/>
                                        <p:tgtEl>
                                          <p:spTgt spid="15"/>
                                        </p:tgtEl>
                                      </p:cBhvr>
                                    </p:animEffect>
                                    <p:anim calcmode="lin" valueType="num">
                                      <p:cBhvr>
                                        <p:cTn id="37" dur="1000" fill="hold"/>
                                        <p:tgtEl>
                                          <p:spTgt spid="15"/>
                                        </p:tgtEl>
                                        <p:attrNameLst>
                                          <p:attrName>ppt_x</p:attrName>
                                        </p:attrNameLst>
                                      </p:cBhvr>
                                      <p:tavLst>
                                        <p:tav tm="0">
                                          <p:val>
                                            <p:strVal val="#ppt_x"/>
                                          </p:val>
                                        </p:tav>
                                        <p:tav tm="100000">
                                          <p:val>
                                            <p:strVal val="#ppt_x"/>
                                          </p:val>
                                        </p:tav>
                                      </p:tavLst>
                                    </p:anim>
                                    <p:anim calcmode="lin" valueType="num">
                                      <p:cBhvr>
                                        <p:cTn id="38" dur="1000" fill="hold"/>
                                        <p:tgtEl>
                                          <p:spTgt spid="15"/>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16"/>
                                        </p:tgtEl>
                                        <p:attrNameLst>
                                          <p:attrName>style.visibility</p:attrName>
                                        </p:attrNameLst>
                                      </p:cBhvr>
                                      <p:to>
                                        <p:strVal val="visible"/>
                                      </p:to>
                                    </p:set>
                                    <p:animEffect transition="in" filter="fade">
                                      <p:cBhvr>
                                        <p:cTn id="41" dur="1000"/>
                                        <p:tgtEl>
                                          <p:spTgt spid="16"/>
                                        </p:tgtEl>
                                      </p:cBhvr>
                                    </p:animEffect>
                                    <p:anim calcmode="lin" valueType="num">
                                      <p:cBhvr>
                                        <p:cTn id="42" dur="1000" fill="hold"/>
                                        <p:tgtEl>
                                          <p:spTgt spid="16"/>
                                        </p:tgtEl>
                                        <p:attrNameLst>
                                          <p:attrName>ppt_x</p:attrName>
                                        </p:attrNameLst>
                                      </p:cBhvr>
                                      <p:tavLst>
                                        <p:tav tm="0">
                                          <p:val>
                                            <p:strVal val="#ppt_x"/>
                                          </p:val>
                                        </p:tav>
                                        <p:tav tm="100000">
                                          <p:val>
                                            <p:strVal val="#ppt_x"/>
                                          </p:val>
                                        </p:tav>
                                      </p:tavLst>
                                    </p:anim>
                                    <p:anim calcmode="lin" valueType="num">
                                      <p:cBhvr>
                                        <p:cTn id="43" dur="1000" fill="hold"/>
                                        <p:tgtEl>
                                          <p:spTgt spid="16"/>
                                        </p:tgtEl>
                                        <p:attrNameLst>
                                          <p:attrName>ppt_y</p:attrName>
                                        </p:attrNameLst>
                                      </p:cBhvr>
                                      <p:tavLst>
                                        <p:tav tm="0">
                                          <p:val>
                                            <p:strVal val="#ppt_y+.1"/>
                                          </p:val>
                                        </p:tav>
                                        <p:tav tm="100000">
                                          <p:val>
                                            <p:strVal val="#ppt_y"/>
                                          </p:val>
                                        </p:tav>
                                      </p:tavLst>
                                    </p:anim>
                                  </p:childTnLst>
                                </p:cTn>
                              </p:par>
                            </p:childTnLst>
                          </p:cTn>
                        </p:par>
                        <p:par>
                          <p:cTn id="44" fill="hold" nodeType="afterGroup">
                            <p:stCondLst>
                              <p:cond delay="1000"/>
                            </p:stCondLst>
                            <p:childTnLst>
                              <p:par>
                                <p:cTn id="45" presetID="2" presetClass="entr" presetSubtype="4" fill="hold" grpId="0" nodeType="afterEffect">
                                  <p:stCondLst>
                                    <p:cond delay="0"/>
                                  </p:stCondLst>
                                  <p:childTnLst>
                                    <p:set>
                                      <p:cBhvr>
                                        <p:cTn id="46" dur="1" fill="hold">
                                          <p:stCondLst>
                                            <p:cond delay="0"/>
                                          </p:stCondLst>
                                        </p:cTn>
                                        <p:tgtEl>
                                          <p:spTgt spid="17"/>
                                        </p:tgtEl>
                                        <p:attrNameLst>
                                          <p:attrName>style.visibility</p:attrName>
                                        </p:attrNameLst>
                                      </p:cBhvr>
                                      <p:to>
                                        <p:strVal val="visible"/>
                                      </p:to>
                                    </p:set>
                                    <p:anim calcmode="lin" valueType="num">
                                      <p:cBhvr additive="base">
                                        <p:cTn id="47" dur="500" fill="hold"/>
                                        <p:tgtEl>
                                          <p:spTgt spid="17"/>
                                        </p:tgtEl>
                                        <p:attrNameLst>
                                          <p:attrName>ppt_x</p:attrName>
                                        </p:attrNameLst>
                                      </p:cBhvr>
                                      <p:tavLst>
                                        <p:tav tm="0">
                                          <p:val>
                                            <p:strVal val="#ppt_x"/>
                                          </p:val>
                                        </p:tav>
                                        <p:tav tm="100000">
                                          <p:val>
                                            <p:strVal val="#ppt_x"/>
                                          </p:val>
                                        </p:tav>
                                      </p:tavLst>
                                    </p:anim>
                                    <p:anim calcmode="lin" valueType="num">
                                      <p:cBhvr additive="base">
                                        <p:cTn id="4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49" fill="hold" nodeType="clickPar">
                      <p:stCondLst>
                        <p:cond delay="indefinite"/>
                        <p:cond evt="onBegin" delay="0">
                          <p:tn val="48"/>
                        </p:cond>
                      </p:stCondLst>
                      <p:childTnLst>
                        <p:par>
                          <p:cTn id="50" fill="hold" nodeType="afterGroup">
                            <p:stCondLst>
                              <p:cond delay="0"/>
                            </p:stCondLst>
                            <p:childTnLst>
                              <p:par>
                                <p:cTn id="51" presetID="42" presetClass="entr" presetSubtype="0" fill="hold" nodeType="clickEffect">
                                  <p:stCondLst>
                                    <p:cond delay="0"/>
                                  </p:stCondLst>
                                  <p:childTnLst>
                                    <p:set>
                                      <p:cBhvr>
                                        <p:cTn id="52" dur="1" fill="hold">
                                          <p:stCondLst>
                                            <p:cond delay="0"/>
                                          </p:stCondLst>
                                        </p:cTn>
                                        <p:tgtEl>
                                          <p:spTgt spid="13"/>
                                        </p:tgtEl>
                                        <p:attrNameLst>
                                          <p:attrName>style.visibility</p:attrName>
                                        </p:attrNameLst>
                                      </p:cBhvr>
                                      <p:to>
                                        <p:strVal val="visible"/>
                                      </p:to>
                                    </p:set>
                                    <p:animEffect transition="in" filter="fade">
                                      <p:cBhvr>
                                        <p:cTn id="53" dur="1000"/>
                                        <p:tgtEl>
                                          <p:spTgt spid="13"/>
                                        </p:tgtEl>
                                      </p:cBhvr>
                                    </p:animEffect>
                                    <p:anim calcmode="lin" valueType="num">
                                      <p:cBhvr>
                                        <p:cTn id="54" dur="1000" fill="hold"/>
                                        <p:tgtEl>
                                          <p:spTgt spid="13"/>
                                        </p:tgtEl>
                                        <p:attrNameLst>
                                          <p:attrName>ppt_x</p:attrName>
                                        </p:attrNameLst>
                                      </p:cBhvr>
                                      <p:tavLst>
                                        <p:tav tm="0">
                                          <p:val>
                                            <p:strVal val="#ppt_x"/>
                                          </p:val>
                                        </p:tav>
                                        <p:tav tm="100000">
                                          <p:val>
                                            <p:strVal val="#ppt_x"/>
                                          </p:val>
                                        </p:tav>
                                      </p:tavLst>
                                    </p:anim>
                                    <p:anim calcmode="lin" valueType="num">
                                      <p:cBhvr>
                                        <p:cTn id="55" dur="1000" fill="hold"/>
                                        <p:tgtEl>
                                          <p:spTgt spid="13"/>
                                        </p:tgtEl>
                                        <p:attrNameLst>
                                          <p:attrName>ppt_y</p:attrName>
                                        </p:attrNameLst>
                                      </p:cBhvr>
                                      <p:tavLst>
                                        <p:tav tm="0">
                                          <p:val>
                                            <p:strVal val="#ppt_y+.1"/>
                                          </p:val>
                                        </p:tav>
                                        <p:tav tm="100000">
                                          <p:val>
                                            <p:strVal val="#ppt_y"/>
                                          </p:val>
                                        </p:tav>
                                      </p:tavLst>
                                    </p:anim>
                                  </p:childTnLst>
                                </p:cTn>
                              </p:par>
                            </p:childTnLst>
                          </p:cTn>
                        </p:par>
                        <p:par>
                          <p:cTn id="56" fill="hold" nodeType="afterGroup">
                            <p:stCondLst>
                              <p:cond delay="1000"/>
                            </p:stCondLst>
                            <p:childTnLst>
                              <p:par>
                                <p:cTn id="57" presetID="2" presetClass="entr" presetSubtype="4" fill="hold" grpId="0" nodeType="afterEffect">
                                  <p:stCondLst>
                                    <p:cond delay="0"/>
                                  </p:stCondLst>
                                  <p:childTnLst>
                                    <p:set>
                                      <p:cBhvr>
                                        <p:cTn id="58" dur="1" fill="hold">
                                          <p:stCondLst>
                                            <p:cond delay="0"/>
                                          </p:stCondLst>
                                        </p:cTn>
                                        <p:tgtEl>
                                          <p:spTgt spid="14"/>
                                        </p:tgtEl>
                                        <p:attrNameLst>
                                          <p:attrName>style.visibility</p:attrName>
                                        </p:attrNameLst>
                                      </p:cBhvr>
                                      <p:to>
                                        <p:strVal val="visible"/>
                                      </p:to>
                                    </p:set>
                                    <p:anim calcmode="lin" valueType="num">
                                      <p:cBhvr additive="base">
                                        <p:cTn id="59" dur="500" fill="hold"/>
                                        <p:tgtEl>
                                          <p:spTgt spid="14"/>
                                        </p:tgtEl>
                                        <p:attrNameLst>
                                          <p:attrName>ppt_x</p:attrName>
                                        </p:attrNameLst>
                                      </p:cBhvr>
                                      <p:tavLst>
                                        <p:tav tm="0">
                                          <p:val>
                                            <p:strVal val="#ppt_x"/>
                                          </p:val>
                                        </p:tav>
                                        <p:tav tm="100000">
                                          <p:val>
                                            <p:strVal val="#ppt_x"/>
                                          </p:val>
                                        </p:tav>
                                      </p:tavLst>
                                    </p:anim>
                                    <p:anim calcmode="lin" valueType="num">
                                      <p:cBhvr additive="base">
                                        <p:cTn id="6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12" grpId="0"/>
      <p:bldP spid="14" grpId="0"/>
      <p:bldP spid="1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 name="组合 3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9FF5469-0A32-4C89-8CE3-ECC218CEEAB2}"/>
              </a:ext>
            </a:extLst>
          </p:cNvPr>
          <p:cNvGrpSpPr/>
          <p:nvPr/>
        </p:nvGrpSpPr>
        <p:grpSpPr>
          <a:xfrm>
            <a:off x="5201338" y="1133987"/>
            <a:ext cx="1725732" cy="1731170"/>
            <a:chOff x="6609209" y="790981"/>
            <a:chExt cx="2301875" cy="2308226"/>
          </a:xfrm>
        </p:grpSpPr>
        <p:sp>
          <p:nvSpPr>
            <p:cNvPr id="35" name="Oval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4CCB2CA-94B0-452F-9D0C-8C7A8272D7BC}"/>
                </a:ext>
              </a:extLst>
            </p:cNvPr>
            <p:cNvSpPr>
              <a:spLocks noChangeArrowheads="1"/>
            </p:cNvSpPr>
            <p:nvPr/>
          </p:nvSpPr>
          <p:spPr bwMode="auto">
            <a:xfrm>
              <a:off x="6609209" y="790981"/>
              <a:ext cx="2301875" cy="2308226"/>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6" name="Freeform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DE55E83-8567-462B-A2D6-B09EE3A02C24}"/>
                </a:ext>
              </a:extLst>
            </p:cNvPr>
            <p:cNvSpPr>
              <a:spLocks noEditPoints="1"/>
            </p:cNvSpPr>
            <p:nvPr/>
          </p:nvSpPr>
          <p:spPr bwMode="auto">
            <a:xfrm>
              <a:off x="6733034" y="914806"/>
              <a:ext cx="2054225" cy="2058988"/>
            </a:xfrm>
            <a:custGeom>
              <a:avLst/>
              <a:gdLst>
                <a:gd name="T0" fmla="*/ 1653 w 3306"/>
                <a:gd name="T1" fmla="*/ 0 h 3306"/>
                <a:gd name="T2" fmla="*/ 3306 w 3306"/>
                <a:gd name="T3" fmla="*/ 1653 h 3306"/>
                <a:gd name="T4" fmla="*/ 1653 w 3306"/>
                <a:gd name="T5" fmla="*/ 3306 h 3306"/>
                <a:gd name="T6" fmla="*/ 0 w 3306"/>
                <a:gd name="T7" fmla="*/ 1653 h 3306"/>
                <a:gd name="T8" fmla="*/ 1653 w 3306"/>
                <a:gd name="T9" fmla="*/ 0 h 3306"/>
                <a:gd name="T10" fmla="*/ 1653 w 3306"/>
                <a:gd name="T11" fmla="*/ 112 h 3306"/>
                <a:gd name="T12" fmla="*/ 3193 w 3306"/>
                <a:gd name="T13" fmla="*/ 1653 h 3306"/>
                <a:gd name="T14" fmla="*/ 1653 w 3306"/>
                <a:gd name="T15" fmla="*/ 3193 h 3306"/>
                <a:gd name="T16" fmla="*/ 112 w 3306"/>
                <a:gd name="T17" fmla="*/ 1653 h 3306"/>
                <a:gd name="T18" fmla="*/ 1653 w 3306"/>
                <a:gd name="T19" fmla="*/ 112 h 3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06" h="3306">
                  <a:moveTo>
                    <a:pt x="1653" y="0"/>
                  </a:moveTo>
                  <a:cubicBezTo>
                    <a:pt x="2565" y="0"/>
                    <a:pt x="3306" y="740"/>
                    <a:pt x="3306" y="1653"/>
                  </a:cubicBezTo>
                  <a:cubicBezTo>
                    <a:pt x="3306" y="2565"/>
                    <a:pt x="2565" y="3306"/>
                    <a:pt x="1653" y="3306"/>
                  </a:cubicBezTo>
                  <a:cubicBezTo>
                    <a:pt x="740" y="3306"/>
                    <a:pt x="0" y="2565"/>
                    <a:pt x="0" y="1653"/>
                  </a:cubicBezTo>
                  <a:cubicBezTo>
                    <a:pt x="0" y="740"/>
                    <a:pt x="740" y="0"/>
                    <a:pt x="1653" y="0"/>
                  </a:cubicBezTo>
                  <a:close/>
                  <a:moveTo>
                    <a:pt x="1653" y="112"/>
                  </a:moveTo>
                  <a:cubicBezTo>
                    <a:pt x="2503" y="112"/>
                    <a:pt x="3193" y="802"/>
                    <a:pt x="3193" y="1653"/>
                  </a:cubicBezTo>
                  <a:cubicBezTo>
                    <a:pt x="3193" y="2503"/>
                    <a:pt x="2503" y="3193"/>
                    <a:pt x="1653" y="3193"/>
                  </a:cubicBezTo>
                  <a:cubicBezTo>
                    <a:pt x="802" y="3193"/>
                    <a:pt x="112" y="2503"/>
                    <a:pt x="112" y="1653"/>
                  </a:cubicBezTo>
                  <a:cubicBezTo>
                    <a:pt x="112" y="802"/>
                    <a:pt x="802" y="112"/>
                    <a:pt x="1653" y="112"/>
                  </a:cubicBezTo>
                  <a:close/>
                </a:path>
              </a:pathLst>
            </a:custGeom>
            <a:solidFill>
              <a:srgbClr val="C00000"/>
            </a:solidFill>
            <a:ln>
              <a:noFill/>
            </a:ln>
          </p:spPr>
          <p:txBody>
            <a:bodyPr vert="horz" wrap="square" lIns="91440" tIns="45720" rIns="91440" bIns="45720" numCol="1" anchor="t" anchorCtr="0" compatLnSpc="1">
              <a:prstTxWarp prst="textNoShape">
                <a:avLst/>
              </a:prstTxWarp>
            </a:bodyPr>
            <a:lstStyle/>
            <a:p>
              <a:endParaRPr lang="zh-CN" altLang="en-US"/>
            </a:p>
          </p:txBody>
        </p:sp>
      </p:grpSp>
      <p:sp>
        <p:nvSpPr>
          <p:cNvPr id="37" name="TextBox 1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DD05C96-51D0-4A9E-BCC1-C96EDF21DE24}"/>
              </a:ext>
            </a:extLst>
          </p:cNvPr>
          <p:cNvSpPr txBox="1"/>
          <p:nvPr/>
        </p:nvSpPr>
        <p:spPr>
          <a:xfrm>
            <a:off x="2585504" y="3077948"/>
            <a:ext cx="7020992" cy="1084894"/>
          </a:xfrm>
          <a:prstGeom prst="rect">
            <a:avLst/>
          </a:prstGeom>
          <a:noFill/>
        </p:spPr>
        <p:txBody>
          <a:bodyPr wrap="square" lIns="68562" tIns="34281" rIns="68562" bIns="34281" rtlCol="0">
            <a:spAutoFit/>
          </a:bodyPr>
          <a:lstStyle/>
          <a:p>
            <a:pPr algn="dist"/>
            <a:r>
              <a:rPr lang="zh-CN" altLang="en-US" sz="6600" b="1">
                <a:solidFill>
                  <a:srgbClr val="C00000"/>
                </a:solidFill>
                <a:latin typeface="微软雅黑" panose="020B0503020204020204" pitchFamily="34" charset="-122"/>
                <a:ea typeface="微软雅黑" panose="020B0503020204020204" pitchFamily="34" charset="-122"/>
              </a:rPr>
              <a:t>如何防范毒品危害</a:t>
            </a:r>
          </a:p>
        </p:txBody>
      </p:sp>
      <p:sp>
        <p:nvSpPr>
          <p:cNvPr id="65" name="TextBox 1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FD6693E-E85C-40D1-963B-9A3FE7896680}"/>
              </a:ext>
            </a:extLst>
          </p:cNvPr>
          <p:cNvSpPr txBox="1"/>
          <p:nvPr/>
        </p:nvSpPr>
        <p:spPr>
          <a:xfrm>
            <a:off x="5633676" y="1259520"/>
            <a:ext cx="847701" cy="1559739"/>
          </a:xfrm>
          <a:prstGeom prst="rect">
            <a:avLst/>
          </a:prstGeom>
          <a:noFill/>
        </p:spPr>
        <p:txBody>
          <a:bodyPr wrap="none" lIns="81614" tIns="40807" rIns="81614" bIns="40807" rtlCol="0">
            <a:spAutoFit/>
          </a:bodyPr>
          <a:lstStyle/>
          <a:p>
            <a:r>
              <a:rPr lang="en-US" altLang="zh-CN" sz="9600" b="1">
                <a:solidFill>
                  <a:srgbClr val="C00000"/>
                </a:solidFill>
                <a:latin typeface="+mn-ea"/>
              </a:rPr>
              <a:t>3</a:t>
            </a:r>
            <a:endParaRPr lang="zh-CN" altLang="en-US" sz="9600" b="1">
              <a:solidFill>
                <a:srgbClr val="C00000"/>
              </a:solidFill>
              <a:latin typeface="+mn-ea"/>
            </a:endParaRPr>
          </a:p>
        </p:txBody>
      </p:sp>
      <p:pic>
        <p:nvPicPr>
          <p:cNvPr id="4" name="图片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5CCDFC9-EDF1-4221-9335-1A2F66D0B70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575781" y="248938"/>
            <a:ext cx="2616219" cy="2616219"/>
          </a:xfrm>
          <a:prstGeom prst="rect">
            <a:avLst/>
          </a:prstGeom>
        </p:spPr>
      </p:pic>
      <p:pic>
        <p:nvPicPr>
          <p:cNvPr id="7" name="图片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A5C810C-828D-4D55-9987-33111DD04548}"/>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flipH="1">
            <a:off x="1248836" y="2268957"/>
            <a:ext cx="1617982" cy="1617982"/>
          </a:xfrm>
          <a:prstGeom prst="rect">
            <a:avLst/>
          </a:prstGeom>
        </p:spPr>
      </p:pic>
    </p:spTree>
    <p:extLst>
      <p:ext uri="{BB962C8B-B14F-4D97-AF65-F5344CB8AC3E}">
        <p14:creationId xmlns:p14="http://schemas.microsoft.com/office/powerpoint/2010/main" val="188489603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1" presetClass="entr" presetSubtype="1" fill="hold" nodeType="after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wheel(1)">
                                      <p:cBhvr>
                                        <p:cTn id="7" dur="1000"/>
                                        <p:tgtEl>
                                          <p:spTgt spid="34"/>
                                        </p:tgtEl>
                                      </p:cBhvr>
                                    </p:animEffect>
                                  </p:childTnLst>
                                </p:cTn>
                              </p:par>
                            </p:childTnLst>
                          </p:cTn>
                        </p:par>
                        <p:par>
                          <p:cTn id="8" fill="hold" nodeType="afterGroup">
                            <p:stCondLst>
                              <p:cond delay="1000"/>
                            </p:stCondLst>
                            <p:childTnLst>
                              <p:par>
                                <p:cTn id="9" presetID="49" presetClass="entr" presetSubtype="0" decel="100000" fill="hold" grpId="0" nodeType="afterEffect">
                                  <p:stCondLst>
                                    <p:cond delay="0"/>
                                  </p:stCondLst>
                                  <p:childTnLst>
                                    <p:set>
                                      <p:cBhvr>
                                        <p:cTn id="10" dur="1" fill="hold">
                                          <p:stCondLst>
                                            <p:cond delay="0"/>
                                          </p:stCondLst>
                                        </p:cTn>
                                        <p:tgtEl>
                                          <p:spTgt spid="65"/>
                                        </p:tgtEl>
                                        <p:attrNameLst>
                                          <p:attrName>style.visibility</p:attrName>
                                        </p:attrNameLst>
                                      </p:cBhvr>
                                      <p:to>
                                        <p:strVal val="visible"/>
                                      </p:to>
                                    </p:set>
                                    <p:anim calcmode="lin" valueType="num">
                                      <p:cBhvr>
                                        <p:cTn id="11" dur="500" fill="hold"/>
                                        <p:tgtEl>
                                          <p:spTgt spid="65"/>
                                        </p:tgtEl>
                                        <p:attrNameLst>
                                          <p:attrName>ppt_w</p:attrName>
                                        </p:attrNameLst>
                                      </p:cBhvr>
                                      <p:tavLst>
                                        <p:tav tm="0">
                                          <p:val>
                                            <p:fltVal val="0"/>
                                          </p:val>
                                        </p:tav>
                                        <p:tav tm="100000">
                                          <p:val>
                                            <p:strVal val="#ppt_w"/>
                                          </p:val>
                                        </p:tav>
                                      </p:tavLst>
                                    </p:anim>
                                    <p:anim calcmode="lin" valueType="num">
                                      <p:cBhvr>
                                        <p:cTn id="12" dur="500" fill="hold"/>
                                        <p:tgtEl>
                                          <p:spTgt spid="65"/>
                                        </p:tgtEl>
                                        <p:attrNameLst>
                                          <p:attrName>ppt_h</p:attrName>
                                        </p:attrNameLst>
                                      </p:cBhvr>
                                      <p:tavLst>
                                        <p:tav tm="0">
                                          <p:val>
                                            <p:fltVal val="0"/>
                                          </p:val>
                                        </p:tav>
                                        <p:tav tm="100000">
                                          <p:val>
                                            <p:strVal val="#ppt_h"/>
                                          </p:val>
                                        </p:tav>
                                      </p:tavLst>
                                    </p:anim>
                                    <p:anim calcmode="lin" valueType="num">
                                      <p:cBhvr>
                                        <p:cTn id="13" dur="500" fill="hold"/>
                                        <p:tgtEl>
                                          <p:spTgt spid="65"/>
                                        </p:tgtEl>
                                        <p:attrNameLst>
                                          <p:attrName>style.rotation</p:attrName>
                                        </p:attrNameLst>
                                      </p:cBhvr>
                                      <p:tavLst>
                                        <p:tav tm="0">
                                          <p:val>
                                            <p:fltVal val="360"/>
                                          </p:val>
                                        </p:tav>
                                        <p:tav tm="100000">
                                          <p:val>
                                            <p:fltVal val="0"/>
                                          </p:val>
                                        </p:tav>
                                      </p:tavLst>
                                    </p:anim>
                                    <p:animEffect transition="in" filter="fade">
                                      <p:cBhvr>
                                        <p:cTn id="14" dur="500"/>
                                        <p:tgtEl>
                                          <p:spTgt spid="65"/>
                                        </p:tgtEl>
                                      </p:cBhvr>
                                    </p:animEffect>
                                  </p:childTnLst>
                                </p:cTn>
                              </p:par>
                            </p:childTnLst>
                          </p:cTn>
                        </p:par>
                        <p:par>
                          <p:cTn id="15" fill="hold" nodeType="afterGroup">
                            <p:stCondLst>
                              <p:cond delay="1500"/>
                            </p:stCondLst>
                            <p:childTnLst>
                              <p:par>
                                <p:cTn id="16" presetID="41" presetClass="entr" presetSubtype="0" fill="hold" grpId="0" nodeType="afterEffect">
                                  <p:stCondLst>
                                    <p:cond delay="0"/>
                                  </p:stCondLst>
                                  <p:iterate type="lt">
                                    <p:tmPct val="10000"/>
                                  </p:iterate>
                                  <p:childTnLst>
                                    <p:set>
                                      <p:cBhvr>
                                        <p:cTn id="17" dur="1" fill="hold">
                                          <p:stCondLst>
                                            <p:cond delay="0"/>
                                          </p:stCondLst>
                                        </p:cTn>
                                        <p:tgtEl>
                                          <p:spTgt spid="37"/>
                                        </p:tgtEl>
                                        <p:attrNameLst>
                                          <p:attrName>style.visibility</p:attrName>
                                        </p:attrNameLst>
                                      </p:cBhvr>
                                      <p:to>
                                        <p:strVal val="visible"/>
                                      </p:to>
                                    </p:set>
                                    <p:anim calcmode="lin" valueType="num">
                                      <p:cBhvr>
                                        <p:cTn id="18" dur="500" fill="hold"/>
                                        <p:tgtEl>
                                          <p:spTgt spid="37"/>
                                        </p:tgtEl>
                                        <p:attrNameLst>
                                          <p:attrName>ppt_x</p:attrName>
                                        </p:attrNameLst>
                                      </p:cBhvr>
                                      <p:tavLst>
                                        <p:tav tm="0">
                                          <p:val>
                                            <p:strVal val="#ppt_x"/>
                                          </p:val>
                                        </p:tav>
                                        <p:tav tm="50000">
                                          <p:val>
                                            <p:strVal val="#ppt_x+.1"/>
                                          </p:val>
                                        </p:tav>
                                        <p:tav tm="100000">
                                          <p:val>
                                            <p:strVal val="#ppt_x"/>
                                          </p:val>
                                        </p:tav>
                                      </p:tavLst>
                                    </p:anim>
                                    <p:anim calcmode="lin" valueType="num">
                                      <p:cBhvr>
                                        <p:cTn id="19" dur="500" fill="hold"/>
                                        <p:tgtEl>
                                          <p:spTgt spid="37"/>
                                        </p:tgtEl>
                                        <p:attrNameLst>
                                          <p:attrName>ppt_y</p:attrName>
                                        </p:attrNameLst>
                                      </p:cBhvr>
                                      <p:tavLst>
                                        <p:tav tm="0">
                                          <p:val>
                                            <p:strVal val="#ppt_y"/>
                                          </p:val>
                                        </p:tav>
                                        <p:tav tm="100000">
                                          <p:val>
                                            <p:strVal val="#ppt_y"/>
                                          </p:val>
                                        </p:tav>
                                      </p:tavLst>
                                    </p:anim>
                                    <p:anim calcmode="lin" valueType="num">
                                      <p:cBhvr>
                                        <p:cTn id="20" dur="500" fill="hold"/>
                                        <p:tgtEl>
                                          <p:spTgt spid="37"/>
                                        </p:tgtEl>
                                        <p:attrNameLst>
                                          <p:attrName>ppt_h</p:attrName>
                                        </p:attrNameLst>
                                      </p:cBhvr>
                                      <p:tavLst>
                                        <p:tav tm="0">
                                          <p:val>
                                            <p:strVal val="#ppt_h/10"/>
                                          </p:val>
                                        </p:tav>
                                        <p:tav tm="50000">
                                          <p:val>
                                            <p:strVal val="#ppt_h+.01"/>
                                          </p:val>
                                        </p:tav>
                                        <p:tav tm="100000">
                                          <p:val>
                                            <p:strVal val="#ppt_h"/>
                                          </p:val>
                                        </p:tav>
                                      </p:tavLst>
                                    </p:anim>
                                    <p:anim calcmode="lin" valueType="num">
                                      <p:cBhvr>
                                        <p:cTn id="21" dur="500" fill="hold"/>
                                        <p:tgtEl>
                                          <p:spTgt spid="37"/>
                                        </p:tgtEl>
                                        <p:attrNameLst>
                                          <p:attrName>ppt_w</p:attrName>
                                        </p:attrNameLst>
                                      </p:cBhvr>
                                      <p:tavLst>
                                        <p:tav tm="0">
                                          <p:val>
                                            <p:strVal val="#ppt_w/10"/>
                                          </p:val>
                                        </p:tav>
                                        <p:tav tm="50000">
                                          <p:val>
                                            <p:strVal val="#ppt_w+.01"/>
                                          </p:val>
                                        </p:tav>
                                        <p:tav tm="100000">
                                          <p:val>
                                            <p:strVal val="#ppt_w"/>
                                          </p:val>
                                        </p:tav>
                                      </p:tavLst>
                                    </p:anim>
                                    <p:animEffect transition="in" filter="fade">
                                      <p:cBhvr>
                                        <p:cTn id="22" dur="500" tmFilter="0,0; .5, 1; 1, 1"/>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6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矩形 78"/>
          <p:cNvSpPr/>
          <p:nvPr/>
        </p:nvSpPr>
        <p:spPr bwMode="auto">
          <a:xfrm>
            <a:off x="0" y="6610052"/>
            <a:ext cx="12192000" cy="260648"/>
          </a:xfrm>
          <a:prstGeom prst="rect">
            <a:avLst/>
          </a:prstGeom>
          <a:solidFill>
            <a:srgbClr val="C00000"/>
          </a:solidFill>
          <a:ln w="9525" cap="flat" cmpd="sng" algn="ctr">
            <a:noFill/>
            <a:prstDash val="solid"/>
            <a:round/>
            <a:headEnd type="none" w="med" len="med"/>
            <a:tailEnd type="none" w="med" len="med"/>
          </a:ln>
          <a:effectLst/>
        </p:spPr>
        <p:txBody>
          <a:bodyPr vert="horz" wrap="square" lIns="91416" tIns="45708" rIns="91416" bIns="45708" numCol="1" rtlCol="0" anchor="t" anchorCtr="0" compatLnSpc="1">
            <a:prstTxWarp prst="textNoShape">
              <a:avLst/>
            </a:prstTxWarp>
          </a:bodyPr>
          <a:lstStyle/>
          <a:p>
            <a:pPr defTabSz="914133"/>
            <a:endParaRPr lang="zh-CN" altLang="en-US" sz="1467"/>
          </a:p>
        </p:txBody>
      </p:sp>
      <p:grpSp>
        <p:nvGrpSpPr>
          <p:cNvPr id="26" name="组合 2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23A837D-6491-454C-AA9F-21066937A1E0}"/>
              </a:ext>
            </a:extLst>
          </p:cNvPr>
          <p:cNvGrpSpPr/>
          <p:nvPr/>
        </p:nvGrpSpPr>
        <p:grpSpPr>
          <a:xfrm>
            <a:off x="-53957" y="791535"/>
            <a:ext cx="12299914" cy="124626"/>
            <a:chOff x="628642" y="0"/>
            <a:chExt cx="27229910" cy="6858000"/>
          </a:xfrm>
        </p:grpSpPr>
        <p:sp>
          <p:nvSpPr>
            <p:cNvPr id="27" name="平行四边形 2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EA29F31-D263-4A6C-A6FA-8DD6C22D9E83}"/>
                </a:ext>
              </a:extLst>
            </p:cNvPr>
            <p:cNvSpPr/>
            <p:nvPr/>
          </p:nvSpPr>
          <p:spPr>
            <a:xfrm flipH="1">
              <a:off x="628642" y="0"/>
              <a:ext cx="27229910" cy="6858000"/>
            </a:xfrm>
            <a:prstGeom prst="parallelogram">
              <a:avLst>
                <a:gd name="adj" fmla="val 42371"/>
              </a:avLst>
            </a:prstGeom>
            <a:gradFill>
              <a:gsLst>
                <a:gs pos="0">
                  <a:srgbClr val="E81B18"/>
                </a:gs>
                <a:gs pos="86000">
                  <a:srgbClr val="F82B26"/>
                </a:gs>
              </a:gsLst>
              <a:lin ang="3600000" scaled="0"/>
            </a:gra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zh-CN" altLang="en-US" sz="1350">
                <a:solidFill>
                  <a:srgbClr val="FFFFFF"/>
                </a:solidFill>
                <a:latin typeface="Arial"/>
                <a:ea typeface="微软雅黑"/>
              </a:endParaRPr>
            </a:p>
          </p:txBody>
        </p:sp>
        <p:sp>
          <p:nvSpPr>
            <p:cNvPr id="28" name="平行四边形 2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F9FDA7F-9F70-42FF-A447-B5FDD29C9C1D}"/>
                </a:ext>
              </a:extLst>
            </p:cNvPr>
            <p:cNvSpPr/>
            <p:nvPr/>
          </p:nvSpPr>
          <p:spPr>
            <a:xfrm flipH="1">
              <a:off x="876300" y="0"/>
              <a:ext cx="7183962" cy="6858000"/>
            </a:xfrm>
            <a:prstGeom prst="parallelogram">
              <a:avLst>
                <a:gd name="adj" fmla="val 38760"/>
              </a:avLst>
            </a:prstGeom>
            <a:solidFill>
              <a:schemeClr val="tx1">
                <a:lumMod val="75000"/>
                <a:lumOff val="25000"/>
              </a:schemeClr>
            </a:soli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zh-CN" altLang="en-US" sz="1350">
                <a:solidFill>
                  <a:srgbClr val="FFFFFF"/>
                </a:solidFill>
                <a:latin typeface="Arial"/>
                <a:ea typeface="微软雅黑"/>
              </a:endParaRPr>
            </a:p>
          </p:txBody>
        </p:sp>
        <p:sp>
          <p:nvSpPr>
            <p:cNvPr id="35" name="平行四边形 1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79B5167-79E6-4D65-86CE-0E5C6FA05098}"/>
                </a:ext>
              </a:extLst>
            </p:cNvPr>
            <p:cNvSpPr/>
            <p:nvPr/>
          </p:nvSpPr>
          <p:spPr>
            <a:xfrm flipH="1">
              <a:off x="1507597" y="0"/>
              <a:ext cx="6240991" cy="6858000"/>
            </a:xfrm>
            <a:custGeom>
              <a:avLst/>
              <a:gdLst>
                <a:gd name="connsiteX0" fmla="*/ 0 w 6240991"/>
                <a:gd name="connsiteY0" fmla="*/ 6858000 h 6858000"/>
                <a:gd name="connsiteX1" fmla="*/ 2886624 w 6240991"/>
                <a:gd name="connsiteY1" fmla="*/ 0 h 6858000"/>
                <a:gd name="connsiteX2" fmla="*/ 6240991 w 6240991"/>
                <a:gd name="connsiteY2" fmla="*/ 9525 h 6858000"/>
                <a:gd name="connsiteX3" fmla="*/ 3897292 w 6240991"/>
                <a:gd name="connsiteY3" fmla="*/ 6858000 h 6858000"/>
                <a:gd name="connsiteX4" fmla="*/ 0 w 6240991"/>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40991" h="6858000">
                  <a:moveTo>
                    <a:pt x="0" y="6858000"/>
                  </a:moveTo>
                  <a:lnTo>
                    <a:pt x="2886624" y="0"/>
                  </a:lnTo>
                  <a:lnTo>
                    <a:pt x="6240991" y="9525"/>
                  </a:lnTo>
                  <a:lnTo>
                    <a:pt x="3897292" y="6858000"/>
                  </a:lnTo>
                  <a:lnTo>
                    <a:pt x="0" y="6858000"/>
                  </a:lnTo>
                  <a:close/>
                </a:path>
              </a:pathLst>
            </a:custGeom>
            <a:solidFill>
              <a:srgbClr val="FFFFFF">
                <a:alpha val="25000"/>
              </a:srgbClr>
            </a:solidFill>
            <a:ln w="12700" cap="flat" cmpd="sng" algn="ctr">
              <a:noFill/>
              <a:prstDash val="solid"/>
              <a:miter lim="800000"/>
            </a:ln>
            <a:effectLst/>
          </p:spPr>
          <p:txBody>
            <a:bodyPr rtlCol="0" anchor="ctr"/>
            <a:lstStyle/>
            <a:p>
              <a:pPr algn="ctr" defTabSz="914400">
                <a:defRPr/>
              </a:pPr>
              <a:endParaRPr lang="zh-CN" altLang="en-US" sz="1013" kern="0">
                <a:solidFill>
                  <a:srgbClr val="FFFFFF"/>
                </a:solidFill>
                <a:latin typeface="Arial"/>
                <a:ea typeface="微软雅黑"/>
              </a:endParaRPr>
            </a:p>
          </p:txBody>
        </p:sp>
      </p:grpSp>
      <p:sp>
        <p:nvSpPr>
          <p:cNvPr id="36" name="矩形 3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EEA5C37-CBB5-4308-9B94-CCDDFD132557}"/>
              </a:ext>
            </a:extLst>
          </p:cNvPr>
          <p:cNvSpPr/>
          <p:nvPr/>
        </p:nvSpPr>
        <p:spPr>
          <a:xfrm>
            <a:off x="11119" y="131810"/>
            <a:ext cx="5443478" cy="1077218"/>
          </a:xfrm>
          <a:prstGeom prst="rect">
            <a:avLst/>
          </a:prstGeom>
        </p:spPr>
        <p:txBody>
          <a:bodyPr wrap="square">
            <a:spAutoFit/>
          </a:bodyPr>
          <a:lstStyle/>
          <a:p>
            <a:pPr marL="285750" indent="-285750">
              <a:buFont typeface="Wingdings" panose="05000000000000000000" pitchFamily="2" charset="2"/>
              <a:buChar char="u"/>
              <a:defRPr/>
            </a:pPr>
            <a:r>
              <a:rPr lang="zh-CN" altLang="en-US" sz="3200" b="1" kern="0" spc="300">
                <a:gradFill>
                  <a:gsLst>
                    <a:gs pos="0">
                      <a:srgbClr val="E81B18"/>
                    </a:gs>
                    <a:gs pos="100000">
                      <a:srgbClr val="F82B26"/>
                    </a:gs>
                  </a:gsLst>
                  <a:lin ang="3600000" scaled="0"/>
                </a:gradFill>
                <a:latin typeface="Arial"/>
                <a:ea typeface="微软雅黑"/>
              </a:rPr>
              <a:t>   </a:t>
            </a:r>
            <a:r>
              <a:rPr lang="en-US" altLang="zh-CN" sz="3200" b="1" kern="0" spc="300">
                <a:gradFill>
                  <a:gsLst>
                    <a:gs pos="0">
                      <a:srgbClr val="E81B18"/>
                    </a:gs>
                    <a:gs pos="100000">
                      <a:srgbClr val="F82B26"/>
                    </a:gs>
                  </a:gsLst>
                  <a:lin ang="3600000" scaled="0"/>
                </a:gradFill>
                <a:latin typeface="Arial"/>
                <a:ea typeface="微软雅黑"/>
              </a:rPr>
              <a:t>1.</a:t>
            </a:r>
            <a:r>
              <a:rPr lang="zh-CN" altLang="en-US" sz="3200" b="1" kern="0" spc="300">
                <a:gradFill>
                  <a:gsLst>
                    <a:gs pos="0">
                      <a:srgbClr val="E81B18"/>
                    </a:gs>
                    <a:gs pos="100000">
                      <a:srgbClr val="F82B26"/>
                    </a:gs>
                  </a:gsLst>
                  <a:lin ang="3600000" scaled="0"/>
                </a:gradFill>
                <a:latin typeface="Arial"/>
                <a:ea typeface="微软雅黑"/>
              </a:rPr>
              <a:t>思想上</a:t>
            </a:r>
          </a:p>
          <a:p>
            <a:pPr marL="285750" indent="-285750">
              <a:buFont typeface="Wingdings" panose="05000000000000000000" pitchFamily="2" charset="2"/>
              <a:buChar char="u"/>
              <a:defRPr/>
            </a:pPr>
            <a:endParaRPr lang="zh-CN" altLang="en-US" sz="3200" b="1" kern="0" spc="300">
              <a:gradFill>
                <a:gsLst>
                  <a:gs pos="0">
                    <a:srgbClr val="E81B18"/>
                  </a:gs>
                  <a:gs pos="100000">
                    <a:srgbClr val="F82B26"/>
                  </a:gs>
                </a:gsLst>
                <a:lin ang="3600000" scaled="0"/>
              </a:gradFill>
              <a:latin typeface="Arial"/>
              <a:ea typeface="微软雅黑"/>
            </a:endParaRPr>
          </a:p>
        </p:txBody>
      </p:sp>
      <p:pic>
        <p:nvPicPr>
          <p:cNvPr id="3" name="图片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4436B41-2356-4F7E-8CC8-B7DB909C133D}"/>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552626" y="-366534"/>
            <a:ext cx="1581462" cy="1581462"/>
          </a:xfrm>
          <a:prstGeom prst="rect">
            <a:avLst/>
          </a:prstGeom>
        </p:spPr>
      </p:pic>
      <p:grpSp>
        <p:nvGrpSpPr>
          <p:cNvPr id="18" name="组合 1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AC5431B-CC48-4CDF-87CB-E5F8EAB7703C}"/>
              </a:ext>
            </a:extLst>
          </p:cNvPr>
          <p:cNvGrpSpPr/>
          <p:nvPr/>
        </p:nvGrpSpPr>
        <p:grpSpPr>
          <a:xfrm>
            <a:off x="258266" y="1985756"/>
            <a:ext cx="3044685" cy="3554701"/>
            <a:chOff x="762000" y="1397811"/>
            <a:chExt cx="2283514" cy="2666026"/>
          </a:xfrm>
        </p:grpSpPr>
        <p:sp>
          <p:nvSpPr>
            <p:cNvPr id="19" name="ïsľíḍé">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D2DC505-EC83-4F39-839B-CAAA8741E90C}"/>
                </a:ext>
              </a:extLst>
            </p:cNvPr>
            <p:cNvSpPr/>
            <p:nvPr/>
          </p:nvSpPr>
          <p:spPr bwMode="auto">
            <a:xfrm>
              <a:off x="762000" y="1397811"/>
              <a:ext cx="2283514" cy="2666026"/>
            </a:xfrm>
            <a:prstGeom prst="roundRect">
              <a:avLst>
                <a:gd name="adj" fmla="val 8098"/>
              </a:avLst>
            </a:prstGeom>
            <a:noFill/>
            <a:ln w="38100">
              <a:solidFill>
                <a:srgbClr val="E81B18"/>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sz="2400"/>
            </a:p>
          </p:txBody>
        </p:sp>
        <p:sp>
          <p:nvSpPr>
            <p:cNvPr id="20" name="iṧ1íḍé">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8F4F28B-84B3-4216-86BA-B41149B27901}"/>
                </a:ext>
              </a:extLst>
            </p:cNvPr>
            <p:cNvSpPr/>
            <p:nvPr/>
          </p:nvSpPr>
          <p:spPr bwMode="auto">
            <a:xfrm>
              <a:off x="1573572" y="1599955"/>
              <a:ext cx="660370" cy="661708"/>
            </a:xfrm>
            <a:prstGeom prst="ellipse">
              <a:avLst/>
            </a:prstGeom>
            <a:gradFill>
              <a:gsLst>
                <a:gs pos="0">
                  <a:srgbClr val="E81B18"/>
                </a:gs>
                <a:gs pos="100000">
                  <a:srgbClr val="F82B26"/>
                </a:gs>
              </a:gsLst>
              <a:lin ang="3600000" scaled="0"/>
            </a:gradFill>
            <a:ln w="57150">
              <a:noFill/>
              <a:round/>
            </a:ln>
          </p:spPr>
          <p:txBody>
            <a:bodyPr/>
            <a:lstStyle>
              <a:lvl1pPr eaLnBrk="0" hangingPunct="0">
                <a:spcBef>
                  <a:spcPct val="20000"/>
                </a:spcBef>
                <a:buChar char="•"/>
                <a:defRPr sz="2000">
                  <a:solidFill>
                    <a:schemeClr val="accent1"/>
                  </a:solidFill>
                </a:defRPr>
              </a:lvl1pPr>
              <a:lvl2pPr marL="742950" indent="-285750" eaLnBrk="0" hangingPunct="0">
                <a:spcBef>
                  <a:spcPct val="20000"/>
                </a:spcBef>
                <a:buChar char="–"/>
                <a:defRPr sz="2000">
                  <a:solidFill>
                    <a:schemeClr val="accent1"/>
                  </a:solidFill>
                </a:defRPr>
              </a:lvl2pPr>
              <a:lvl3pPr marL="1143000" indent="-228600" eaLnBrk="0" hangingPunct="0">
                <a:spcBef>
                  <a:spcPct val="20000"/>
                </a:spcBef>
                <a:buChar char="•"/>
                <a:defRPr sz="2400">
                  <a:solidFill>
                    <a:schemeClr val="tx1"/>
                  </a:solidFill>
                </a:defRPr>
              </a:lvl3pPr>
              <a:lvl4pPr marL="1600200" indent="-228600" eaLnBrk="0" hangingPunct="0">
                <a:spcBef>
                  <a:spcPct val="20000"/>
                </a:spcBef>
                <a:buChar char="–"/>
                <a:defRPr sz="2000">
                  <a:solidFill>
                    <a:schemeClr val="tx1"/>
                  </a:solidFill>
                </a:defRPr>
              </a:lvl4pPr>
              <a:lvl5pPr marL="2057400" indent="-228600" eaLnBrk="0" hangingPunct="0">
                <a:spcBef>
                  <a:spcPct val="20000"/>
                </a:spcBef>
                <a:buChar char="»"/>
                <a:defRPr sz="2000">
                  <a:solidFill>
                    <a:schemeClr val="tx1"/>
                  </a:solidFill>
                </a:defRPr>
              </a:lvl5pPr>
              <a:lvl6pPr marL="2514600" indent="-228600" eaLnBrk="0" fontAlgn="base" hangingPunct="0">
                <a:spcBef>
                  <a:spcPct val="20000"/>
                </a:spcBef>
                <a:spcAft>
                  <a:spcPct val="0"/>
                </a:spcAft>
                <a:buChar char="»"/>
                <a:defRPr sz="2000">
                  <a:solidFill>
                    <a:schemeClr val="tx1"/>
                  </a:solidFill>
                </a:defRPr>
              </a:lvl6pPr>
              <a:lvl7pPr marL="2971800" indent="-228600" eaLnBrk="0" fontAlgn="base" hangingPunct="0">
                <a:spcBef>
                  <a:spcPct val="20000"/>
                </a:spcBef>
                <a:spcAft>
                  <a:spcPct val="0"/>
                </a:spcAft>
                <a:buChar char="»"/>
                <a:defRPr sz="2000">
                  <a:solidFill>
                    <a:schemeClr val="tx1"/>
                  </a:solidFill>
                </a:defRPr>
              </a:lvl7pPr>
              <a:lvl8pPr marL="3429000" indent="-228600" eaLnBrk="0" fontAlgn="base" hangingPunct="0">
                <a:spcBef>
                  <a:spcPct val="20000"/>
                </a:spcBef>
                <a:spcAft>
                  <a:spcPct val="0"/>
                </a:spcAft>
                <a:buChar char="»"/>
                <a:defRPr sz="2000">
                  <a:solidFill>
                    <a:schemeClr val="tx1"/>
                  </a:solidFill>
                </a:defRPr>
              </a:lvl8pPr>
              <a:lvl9pPr marL="3886200" indent="-228600" eaLnBrk="0" fontAlgn="base" hangingPunct="0">
                <a:spcBef>
                  <a:spcPct val="20000"/>
                </a:spcBef>
                <a:spcAft>
                  <a:spcPct val="0"/>
                </a:spcAft>
                <a:buChar char="»"/>
                <a:defRPr sz="2000">
                  <a:solidFill>
                    <a:schemeClr val="tx1"/>
                  </a:solidFill>
                </a:defRPr>
              </a:lvl9pPr>
            </a:lstStyle>
            <a:p>
              <a:pPr algn="ctr" eaLnBrk="1" hangingPunct="1">
                <a:spcBef>
                  <a:spcPct val="0"/>
                </a:spcBef>
                <a:buNone/>
              </a:pPr>
              <a:r>
                <a:rPr lang="en-US" altLang="zh-CN" sz="4000" b="1">
                  <a:solidFill>
                    <a:schemeClr val="bg1"/>
                  </a:solidFill>
                  <a:latin typeface="微软雅黑" panose="020B0503020204020204" pitchFamily="34" charset="-122"/>
                  <a:ea typeface="微软雅黑" panose="020B0503020204020204" pitchFamily="34" charset="-122"/>
                </a:rPr>
                <a:t>1</a:t>
              </a:r>
              <a:endParaRPr lang="zh-CN" altLang="en-US" sz="4000" b="1">
                <a:solidFill>
                  <a:schemeClr val="bg1"/>
                </a:solidFill>
                <a:latin typeface="微软雅黑" panose="020B0503020204020204" pitchFamily="34" charset="-122"/>
                <a:ea typeface="微软雅黑" panose="020B0503020204020204" pitchFamily="34" charset="-122"/>
              </a:endParaRPr>
            </a:p>
          </p:txBody>
        </p:sp>
      </p:grpSp>
      <p:sp>
        <p:nvSpPr>
          <p:cNvPr id="21" name="文本框 2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3D024B7-7E5F-42CE-829E-F6342F5300FA}"/>
              </a:ext>
            </a:extLst>
          </p:cNvPr>
          <p:cNvSpPr txBox="1"/>
          <p:nvPr/>
        </p:nvSpPr>
        <p:spPr>
          <a:xfrm>
            <a:off x="558587" y="3407083"/>
            <a:ext cx="2684404" cy="1289905"/>
          </a:xfrm>
          <a:prstGeom prst="rect">
            <a:avLst/>
          </a:prstGeom>
          <a:noFill/>
          <a:effectLst/>
        </p:spPr>
        <p:txBody>
          <a:bodyPr wrap="square" rtlCol="0">
            <a:spAutoFit/>
          </a:bodyPr>
          <a:lstStyle/>
          <a:p>
            <a:pPr lvl="0">
              <a:lnSpc>
                <a:spcPct val="150000"/>
              </a:lnSpc>
            </a:pPr>
            <a:r>
              <a:rPr lang="zh-CN" altLang="en-US">
                <a:gradFill>
                  <a:gsLst>
                    <a:gs pos="0">
                      <a:prstClr val="black">
                        <a:lumMod val="75000"/>
                        <a:lumOff val="25000"/>
                      </a:prstClr>
                    </a:gs>
                    <a:gs pos="100000">
                      <a:prstClr val="black">
                        <a:lumMod val="85000"/>
                        <a:lumOff val="15000"/>
                      </a:prstClr>
                    </a:gs>
                  </a:gsLst>
                  <a:lin ang="5400000" scaled="0"/>
                </a:gradFill>
                <a:latin typeface="微软雅黑" panose="020B0503020204020204" pitchFamily="34" charset="-122"/>
                <a:ea typeface="微软雅黑" panose="020B0503020204020204" pitchFamily="34" charset="-122"/>
              </a:rPr>
              <a:t>认清毒品的危害，坚定禁毒决心，积极参加禁毒斗争。</a:t>
            </a:r>
          </a:p>
        </p:txBody>
      </p:sp>
      <p:grpSp>
        <p:nvGrpSpPr>
          <p:cNvPr id="22" name="组合 2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92C3D50-6C9F-4626-896A-A679584B0925}"/>
              </a:ext>
            </a:extLst>
          </p:cNvPr>
          <p:cNvGrpSpPr/>
          <p:nvPr/>
        </p:nvGrpSpPr>
        <p:grpSpPr>
          <a:xfrm>
            <a:off x="3838382" y="1985756"/>
            <a:ext cx="3044685" cy="3554701"/>
            <a:chOff x="762000" y="1397811"/>
            <a:chExt cx="2283514" cy="2666026"/>
          </a:xfrm>
        </p:grpSpPr>
        <p:sp>
          <p:nvSpPr>
            <p:cNvPr id="23" name="ïsľíḍé">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5CB07AC-D974-4AE2-9639-EBE7B092B0E5}"/>
                </a:ext>
              </a:extLst>
            </p:cNvPr>
            <p:cNvSpPr/>
            <p:nvPr/>
          </p:nvSpPr>
          <p:spPr bwMode="auto">
            <a:xfrm>
              <a:off x="762000" y="1397811"/>
              <a:ext cx="2283514" cy="2666026"/>
            </a:xfrm>
            <a:prstGeom prst="roundRect">
              <a:avLst>
                <a:gd name="adj" fmla="val 8098"/>
              </a:avLst>
            </a:prstGeom>
            <a:noFill/>
            <a:ln w="38100">
              <a:solidFill>
                <a:srgbClr val="E81B18"/>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sz="2400"/>
            </a:p>
          </p:txBody>
        </p:sp>
        <p:sp>
          <p:nvSpPr>
            <p:cNvPr id="24" name="iṧ1íḍé">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82F8A1B-E21F-4C04-BD0B-EF5B595F2A77}"/>
                </a:ext>
              </a:extLst>
            </p:cNvPr>
            <p:cNvSpPr/>
            <p:nvPr/>
          </p:nvSpPr>
          <p:spPr bwMode="auto">
            <a:xfrm>
              <a:off x="1573572" y="1599955"/>
              <a:ext cx="660370" cy="661708"/>
            </a:xfrm>
            <a:prstGeom prst="ellipse">
              <a:avLst/>
            </a:prstGeom>
            <a:gradFill>
              <a:gsLst>
                <a:gs pos="0">
                  <a:srgbClr val="E81B18"/>
                </a:gs>
                <a:gs pos="100000">
                  <a:srgbClr val="F82B26"/>
                </a:gs>
              </a:gsLst>
              <a:lin ang="3600000" scaled="0"/>
            </a:gradFill>
            <a:ln w="57150">
              <a:noFill/>
              <a:round/>
            </a:ln>
          </p:spPr>
          <p:txBody>
            <a:bodyPr/>
            <a:lstStyle>
              <a:lvl1pPr eaLnBrk="0" hangingPunct="0">
                <a:spcBef>
                  <a:spcPct val="20000"/>
                </a:spcBef>
                <a:buChar char="•"/>
                <a:defRPr sz="2000">
                  <a:solidFill>
                    <a:schemeClr val="accent1"/>
                  </a:solidFill>
                </a:defRPr>
              </a:lvl1pPr>
              <a:lvl2pPr marL="742950" indent="-285750" eaLnBrk="0" hangingPunct="0">
                <a:spcBef>
                  <a:spcPct val="20000"/>
                </a:spcBef>
                <a:buChar char="–"/>
                <a:defRPr sz="2000">
                  <a:solidFill>
                    <a:schemeClr val="accent1"/>
                  </a:solidFill>
                </a:defRPr>
              </a:lvl2pPr>
              <a:lvl3pPr marL="1143000" indent="-228600" eaLnBrk="0" hangingPunct="0">
                <a:spcBef>
                  <a:spcPct val="20000"/>
                </a:spcBef>
                <a:buChar char="•"/>
                <a:defRPr sz="2400">
                  <a:solidFill>
                    <a:schemeClr val="tx1"/>
                  </a:solidFill>
                </a:defRPr>
              </a:lvl3pPr>
              <a:lvl4pPr marL="1600200" indent="-228600" eaLnBrk="0" hangingPunct="0">
                <a:spcBef>
                  <a:spcPct val="20000"/>
                </a:spcBef>
                <a:buChar char="–"/>
                <a:defRPr sz="2000">
                  <a:solidFill>
                    <a:schemeClr val="tx1"/>
                  </a:solidFill>
                </a:defRPr>
              </a:lvl4pPr>
              <a:lvl5pPr marL="2057400" indent="-228600" eaLnBrk="0" hangingPunct="0">
                <a:spcBef>
                  <a:spcPct val="20000"/>
                </a:spcBef>
                <a:buChar char="»"/>
                <a:defRPr sz="2000">
                  <a:solidFill>
                    <a:schemeClr val="tx1"/>
                  </a:solidFill>
                </a:defRPr>
              </a:lvl5pPr>
              <a:lvl6pPr marL="2514600" indent="-228600" eaLnBrk="0" fontAlgn="base" hangingPunct="0">
                <a:spcBef>
                  <a:spcPct val="20000"/>
                </a:spcBef>
                <a:spcAft>
                  <a:spcPct val="0"/>
                </a:spcAft>
                <a:buChar char="»"/>
                <a:defRPr sz="2000">
                  <a:solidFill>
                    <a:schemeClr val="tx1"/>
                  </a:solidFill>
                </a:defRPr>
              </a:lvl6pPr>
              <a:lvl7pPr marL="2971800" indent="-228600" eaLnBrk="0" fontAlgn="base" hangingPunct="0">
                <a:spcBef>
                  <a:spcPct val="20000"/>
                </a:spcBef>
                <a:spcAft>
                  <a:spcPct val="0"/>
                </a:spcAft>
                <a:buChar char="»"/>
                <a:defRPr sz="2000">
                  <a:solidFill>
                    <a:schemeClr val="tx1"/>
                  </a:solidFill>
                </a:defRPr>
              </a:lvl7pPr>
              <a:lvl8pPr marL="3429000" indent="-228600" eaLnBrk="0" fontAlgn="base" hangingPunct="0">
                <a:spcBef>
                  <a:spcPct val="20000"/>
                </a:spcBef>
                <a:spcAft>
                  <a:spcPct val="0"/>
                </a:spcAft>
                <a:buChar char="»"/>
                <a:defRPr sz="2000">
                  <a:solidFill>
                    <a:schemeClr val="tx1"/>
                  </a:solidFill>
                </a:defRPr>
              </a:lvl8pPr>
              <a:lvl9pPr marL="3886200" indent="-228600" eaLnBrk="0" fontAlgn="base" hangingPunct="0">
                <a:spcBef>
                  <a:spcPct val="20000"/>
                </a:spcBef>
                <a:spcAft>
                  <a:spcPct val="0"/>
                </a:spcAft>
                <a:buChar char="»"/>
                <a:defRPr sz="2000">
                  <a:solidFill>
                    <a:schemeClr val="tx1"/>
                  </a:solidFill>
                </a:defRPr>
              </a:lvl9pPr>
            </a:lstStyle>
            <a:p>
              <a:pPr algn="ctr" eaLnBrk="1" hangingPunct="1">
                <a:spcBef>
                  <a:spcPct val="0"/>
                </a:spcBef>
                <a:buNone/>
              </a:pPr>
              <a:r>
                <a:rPr lang="en-US" altLang="zh-CN" sz="4000" b="1">
                  <a:solidFill>
                    <a:schemeClr val="bg1"/>
                  </a:solidFill>
                  <a:latin typeface="微软雅黑" panose="020B0503020204020204" pitchFamily="34" charset="-122"/>
                  <a:ea typeface="微软雅黑" panose="020B0503020204020204" pitchFamily="34" charset="-122"/>
                </a:rPr>
                <a:t>2</a:t>
              </a:r>
              <a:endParaRPr lang="zh-CN" altLang="en-US" sz="4000" b="1">
                <a:solidFill>
                  <a:schemeClr val="bg1"/>
                </a:solidFill>
                <a:latin typeface="微软雅黑" panose="020B0503020204020204" pitchFamily="34" charset="-122"/>
                <a:ea typeface="微软雅黑" panose="020B0503020204020204" pitchFamily="34" charset="-122"/>
              </a:endParaRPr>
            </a:p>
          </p:txBody>
        </p:sp>
      </p:grpSp>
      <p:sp>
        <p:nvSpPr>
          <p:cNvPr id="30" name="文本框 2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279826C-496E-449F-886C-4BAE7AC6E562}"/>
              </a:ext>
            </a:extLst>
          </p:cNvPr>
          <p:cNvSpPr txBox="1"/>
          <p:nvPr/>
        </p:nvSpPr>
        <p:spPr>
          <a:xfrm>
            <a:off x="4018522" y="3340526"/>
            <a:ext cx="2684404" cy="2062103"/>
          </a:xfrm>
          <a:prstGeom prst="rect">
            <a:avLst/>
          </a:prstGeom>
          <a:noFill/>
          <a:effectLst/>
        </p:spPr>
        <p:txBody>
          <a:bodyPr wrap="square" rtlCol="0">
            <a:spAutoFit/>
          </a:bodyPr>
          <a:lstStyle/>
          <a:p>
            <a:pPr lvl="0"/>
            <a:r>
              <a:rPr lang="zh-CN" altLang="en-US" sz="1600">
                <a:gradFill>
                  <a:gsLst>
                    <a:gs pos="0">
                      <a:prstClr val="black">
                        <a:lumMod val="75000"/>
                        <a:lumOff val="25000"/>
                      </a:prstClr>
                    </a:gs>
                    <a:gs pos="100000">
                      <a:prstClr val="black">
                        <a:lumMod val="85000"/>
                        <a:lumOff val="15000"/>
                      </a:prstClr>
                    </a:gs>
                  </a:gsLst>
                  <a:lin ang="5400000" scaled="0"/>
                </a:gradFill>
                <a:latin typeface="微软雅黑" panose="020B0503020204020204" pitchFamily="34" charset="-122"/>
                <a:ea typeface="微软雅黑" panose="020B0503020204020204" pitchFamily="34" charset="-122"/>
              </a:rPr>
              <a:t>遵纪守法，接受毒品基本知识和禁毒法律法规教育，牢记“四知道”：即知道什么是毒品；知道吸毒极易成瘾，难以戒断；知道毒品的危害；知道毒品违法犯罪要受到法律制裁。并认真履行受教育的义务，自觉规范日常行为。　</a:t>
            </a:r>
          </a:p>
        </p:txBody>
      </p:sp>
      <p:grpSp>
        <p:nvGrpSpPr>
          <p:cNvPr id="31" name="组合 3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1C92B12-8E65-4ED6-9D0A-F46373A7C910}"/>
              </a:ext>
            </a:extLst>
          </p:cNvPr>
          <p:cNvGrpSpPr/>
          <p:nvPr/>
        </p:nvGrpSpPr>
        <p:grpSpPr>
          <a:xfrm>
            <a:off x="7418498" y="1985756"/>
            <a:ext cx="3044685" cy="3554701"/>
            <a:chOff x="762000" y="1397811"/>
            <a:chExt cx="2283514" cy="2666026"/>
          </a:xfrm>
        </p:grpSpPr>
        <p:sp>
          <p:nvSpPr>
            <p:cNvPr id="32" name="ïsľíḍé">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243BFCA-B4C6-4A8D-9593-AFC7BFF660E1}"/>
                </a:ext>
              </a:extLst>
            </p:cNvPr>
            <p:cNvSpPr/>
            <p:nvPr/>
          </p:nvSpPr>
          <p:spPr bwMode="auto">
            <a:xfrm>
              <a:off x="762000" y="1397811"/>
              <a:ext cx="2283514" cy="2666026"/>
            </a:xfrm>
            <a:prstGeom prst="roundRect">
              <a:avLst>
                <a:gd name="adj" fmla="val 8098"/>
              </a:avLst>
            </a:prstGeom>
            <a:noFill/>
            <a:ln w="38100">
              <a:solidFill>
                <a:srgbClr val="E81B18"/>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sz="2400"/>
            </a:p>
          </p:txBody>
        </p:sp>
        <p:sp>
          <p:nvSpPr>
            <p:cNvPr id="33" name="iṧ1íḍé">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B758F95-1C1E-4199-BF65-BA23492519EC}"/>
                </a:ext>
              </a:extLst>
            </p:cNvPr>
            <p:cNvSpPr/>
            <p:nvPr/>
          </p:nvSpPr>
          <p:spPr bwMode="auto">
            <a:xfrm>
              <a:off x="1573572" y="1599955"/>
              <a:ext cx="660370" cy="661708"/>
            </a:xfrm>
            <a:prstGeom prst="ellipse">
              <a:avLst/>
            </a:prstGeom>
            <a:gradFill>
              <a:gsLst>
                <a:gs pos="0">
                  <a:srgbClr val="E81B18"/>
                </a:gs>
                <a:gs pos="100000">
                  <a:srgbClr val="F82B26"/>
                </a:gs>
              </a:gsLst>
              <a:lin ang="3600000" scaled="0"/>
            </a:gradFill>
            <a:ln w="57150">
              <a:noFill/>
              <a:round/>
            </a:ln>
          </p:spPr>
          <p:txBody>
            <a:bodyPr/>
            <a:lstStyle>
              <a:lvl1pPr eaLnBrk="0" hangingPunct="0">
                <a:spcBef>
                  <a:spcPct val="20000"/>
                </a:spcBef>
                <a:buChar char="•"/>
                <a:defRPr sz="2000">
                  <a:solidFill>
                    <a:schemeClr val="accent1"/>
                  </a:solidFill>
                </a:defRPr>
              </a:lvl1pPr>
              <a:lvl2pPr marL="742950" indent="-285750" eaLnBrk="0" hangingPunct="0">
                <a:spcBef>
                  <a:spcPct val="20000"/>
                </a:spcBef>
                <a:buChar char="–"/>
                <a:defRPr sz="2000">
                  <a:solidFill>
                    <a:schemeClr val="accent1"/>
                  </a:solidFill>
                </a:defRPr>
              </a:lvl2pPr>
              <a:lvl3pPr marL="1143000" indent="-228600" eaLnBrk="0" hangingPunct="0">
                <a:spcBef>
                  <a:spcPct val="20000"/>
                </a:spcBef>
                <a:buChar char="•"/>
                <a:defRPr sz="2400">
                  <a:solidFill>
                    <a:schemeClr val="tx1"/>
                  </a:solidFill>
                </a:defRPr>
              </a:lvl3pPr>
              <a:lvl4pPr marL="1600200" indent="-228600" eaLnBrk="0" hangingPunct="0">
                <a:spcBef>
                  <a:spcPct val="20000"/>
                </a:spcBef>
                <a:buChar char="–"/>
                <a:defRPr sz="2000">
                  <a:solidFill>
                    <a:schemeClr val="tx1"/>
                  </a:solidFill>
                </a:defRPr>
              </a:lvl4pPr>
              <a:lvl5pPr marL="2057400" indent="-228600" eaLnBrk="0" hangingPunct="0">
                <a:spcBef>
                  <a:spcPct val="20000"/>
                </a:spcBef>
                <a:buChar char="»"/>
                <a:defRPr sz="2000">
                  <a:solidFill>
                    <a:schemeClr val="tx1"/>
                  </a:solidFill>
                </a:defRPr>
              </a:lvl5pPr>
              <a:lvl6pPr marL="2514600" indent="-228600" eaLnBrk="0" fontAlgn="base" hangingPunct="0">
                <a:spcBef>
                  <a:spcPct val="20000"/>
                </a:spcBef>
                <a:spcAft>
                  <a:spcPct val="0"/>
                </a:spcAft>
                <a:buChar char="»"/>
                <a:defRPr sz="2000">
                  <a:solidFill>
                    <a:schemeClr val="tx1"/>
                  </a:solidFill>
                </a:defRPr>
              </a:lvl6pPr>
              <a:lvl7pPr marL="2971800" indent="-228600" eaLnBrk="0" fontAlgn="base" hangingPunct="0">
                <a:spcBef>
                  <a:spcPct val="20000"/>
                </a:spcBef>
                <a:spcAft>
                  <a:spcPct val="0"/>
                </a:spcAft>
                <a:buChar char="»"/>
                <a:defRPr sz="2000">
                  <a:solidFill>
                    <a:schemeClr val="tx1"/>
                  </a:solidFill>
                </a:defRPr>
              </a:lvl7pPr>
              <a:lvl8pPr marL="3429000" indent="-228600" eaLnBrk="0" fontAlgn="base" hangingPunct="0">
                <a:spcBef>
                  <a:spcPct val="20000"/>
                </a:spcBef>
                <a:spcAft>
                  <a:spcPct val="0"/>
                </a:spcAft>
                <a:buChar char="»"/>
                <a:defRPr sz="2000">
                  <a:solidFill>
                    <a:schemeClr val="tx1"/>
                  </a:solidFill>
                </a:defRPr>
              </a:lvl8pPr>
              <a:lvl9pPr marL="3886200" indent="-228600" eaLnBrk="0" fontAlgn="base" hangingPunct="0">
                <a:spcBef>
                  <a:spcPct val="20000"/>
                </a:spcBef>
                <a:spcAft>
                  <a:spcPct val="0"/>
                </a:spcAft>
                <a:buChar char="»"/>
                <a:defRPr sz="2000">
                  <a:solidFill>
                    <a:schemeClr val="tx1"/>
                  </a:solidFill>
                </a:defRPr>
              </a:lvl9pPr>
            </a:lstStyle>
            <a:p>
              <a:pPr algn="ctr" eaLnBrk="1" hangingPunct="1">
                <a:spcBef>
                  <a:spcPct val="0"/>
                </a:spcBef>
                <a:buNone/>
              </a:pPr>
              <a:r>
                <a:rPr lang="en-US" altLang="zh-CN" sz="4000" b="1">
                  <a:solidFill>
                    <a:schemeClr val="bg1"/>
                  </a:solidFill>
                  <a:latin typeface="微软雅黑" panose="020B0503020204020204" pitchFamily="34" charset="-122"/>
                  <a:ea typeface="微软雅黑" panose="020B0503020204020204" pitchFamily="34" charset="-122"/>
                </a:rPr>
                <a:t>3</a:t>
              </a:r>
              <a:endParaRPr lang="zh-CN" altLang="en-US" sz="4000" b="1">
                <a:solidFill>
                  <a:schemeClr val="bg1"/>
                </a:solidFill>
                <a:latin typeface="微软雅黑" panose="020B0503020204020204" pitchFamily="34" charset="-122"/>
                <a:ea typeface="微软雅黑" panose="020B0503020204020204" pitchFamily="34" charset="-122"/>
              </a:endParaRPr>
            </a:p>
          </p:txBody>
        </p:sp>
      </p:grpSp>
      <p:sp>
        <p:nvSpPr>
          <p:cNvPr id="34" name="文本框 3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4BDBBBD-9C49-4E48-BA12-364D68D17982}"/>
              </a:ext>
            </a:extLst>
          </p:cNvPr>
          <p:cNvSpPr txBox="1"/>
          <p:nvPr/>
        </p:nvSpPr>
        <p:spPr>
          <a:xfrm>
            <a:off x="7718819" y="3407083"/>
            <a:ext cx="2684404" cy="1705403"/>
          </a:xfrm>
          <a:prstGeom prst="rect">
            <a:avLst/>
          </a:prstGeom>
          <a:noFill/>
          <a:effectLst/>
        </p:spPr>
        <p:txBody>
          <a:bodyPr wrap="square" rtlCol="0">
            <a:spAutoFit/>
          </a:bodyPr>
          <a:lstStyle/>
          <a:p>
            <a:pPr lvl="0">
              <a:lnSpc>
                <a:spcPct val="150000"/>
              </a:lnSpc>
            </a:pPr>
            <a:r>
              <a:rPr lang="zh-CN" altLang="en-US">
                <a:gradFill>
                  <a:gsLst>
                    <a:gs pos="0">
                      <a:prstClr val="black">
                        <a:lumMod val="75000"/>
                        <a:lumOff val="25000"/>
                      </a:prstClr>
                    </a:gs>
                    <a:gs pos="100000">
                      <a:prstClr val="black">
                        <a:lumMod val="85000"/>
                        <a:lumOff val="15000"/>
                      </a:prstClr>
                    </a:gs>
                  </a:gsLst>
                  <a:lin ang="5400000" scaled="0"/>
                </a:gradFill>
                <a:latin typeface="微软雅黑" panose="020B0503020204020204" pitchFamily="34" charset="-122"/>
                <a:ea typeface="微软雅黑" panose="020B0503020204020204" pitchFamily="34" charset="-122"/>
              </a:rPr>
              <a:t>树立正确的人生观，不盲目追求享受，不以好奇心为由侥幸去尝试，不受不良诱惑的影响。</a:t>
            </a:r>
          </a:p>
        </p:txBody>
      </p:sp>
      <p:pic>
        <p:nvPicPr>
          <p:cNvPr id="4" name="图片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D5118B7-F871-4B81-A8F5-38AADDC5E9AA}"/>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9956830" y="1185218"/>
            <a:ext cx="2511831" cy="5282114"/>
          </a:xfrm>
          <a:prstGeom prst="rect">
            <a:avLst/>
          </a:prstGeom>
        </p:spPr>
      </p:pic>
    </p:spTree>
    <p:extLst>
      <p:ext uri="{BB962C8B-B14F-4D97-AF65-F5344CB8AC3E}">
        <p14:creationId xmlns:p14="http://schemas.microsoft.com/office/powerpoint/2010/main" val="2029567444"/>
      </p:ext>
    </p:extLst>
  </p:cSld>
  <p:clrMapOvr>
    <a:masterClrMapping/>
  </p:clrMapOvr>
  <mc:AlternateContent xmlns:mc="http://schemas.openxmlformats.org/markup-compatibility/2006" xmlns:p14="http://schemas.microsoft.com/office/powerpoint/2010/main">
    <mc:Choice Requires="p14">
      <p:transition spd="slow" p14:dur="1100" advClick="0" advTm="800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8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nodeType="with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0-#ppt_w/2"/>
                                          </p:val>
                                        </p:tav>
                                        <p:tav tm="100000">
                                          <p:val>
                                            <p:strVal val="#ppt_x"/>
                                          </p:val>
                                        </p:tav>
                                      </p:tavLst>
                                    </p:anim>
                                    <p:anim calcmode="lin" valueType="num">
                                      <p:cBhvr additive="base">
                                        <p:cTn id="8" dur="500" fill="hold"/>
                                        <p:tgtEl>
                                          <p:spTgt spid="26"/>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36"/>
                                        </p:tgtEl>
                                        <p:attrNameLst>
                                          <p:attrName>style.visibility</p:attrName>
                                        </p:attrNameLst>
                                      </p:cBhvr>
                                      <p:to>
                                        <p:strVal val="visible"/>
                                      </p:to>
                                    </p:set>
                                    <p:anim calcmode="lin" valueType="num">
                                      <p:cBhvr additive="base">
                                        <p:cTn id="12" dur="500" fill="hold"/>
                                        <p:tgtEl>
                                          <p:spTgt spid="36"/>
                                        </p:tgtEl>
                                        <p:attrNameLst>
                                          <p:attrName>ppt_x</p:attrName>
                                        </p:attrNameLst>
                                      </p:cBhvr>
                                      <p:tavLst>
                                        <p:tav tm="0">
                                          <p:val>
                                            <p:strVal val="#ppt_x"/>
                                          </p:val>
                                        </p:tav>
                                        <p:tav tm="100000">
                                          <p:val>
                                            <p:strVal val="#ppt_x"/>
                                          </p:val>
                                        </p:tav>
                                      </p:tavLst>
                                    </p:anim>
                                    <p:anim calcmode="lin" valueType="num">
                                      <p:cBhvr additive="base">
                                        <p:cTn id="13" dur="500" fill="hold"/>
                                        <p:tgtEl>
                                          <p:spTgt spid="36"/>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000"/>
                            </p:stCondLst>
                            <p:childTnLst>
                              <p:par>
                                <p:cTn id="15" presetID="42" presetClass="entr" presetSubtype="0"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0" fill="hold" nodeType="clickPar">
                      <p:stCondLst>
                        <p:cond delay="indefinite"/>
                        <p:cond evt="onBegin" delay="0">
                          <p:tn val="19"/>
                        </p:cond>
                      </p:stCondLst>
                      <p:childTnLst>
                        <p:par>
                          <p:cTn id="21" fill="hold" nodeType="afterGroup">
                            <p:stCondLst>
                              <p:cond delay="0"/>
                            </p:stCondLst>
                            <p:childTnLst>
                              <p:par>
                                <p:cTn id="22" presetID="49" presetClass="entr" presetSubtype="0" decel="100000" fill="hold" nodeType="clickEffect">
                                  <p:stCondLst>
                                    <p:cond delay="0"/>
                                  </p:stCondLst>
                                  <p:childTnLst>
                                    <p:set>
                                      <p:cBhvr>
                                        <p:cTn id="23" dur="1" fill="hold">
                                          <p:stCondLst>
                                            <p:cond delay="0"/>
                                          </p:stCondLst>
                                        </p:cTn>
                                        <p:tgtEl>
                                          <p:spTgt spid="18"/>
                                        </p:tgtEl>
                                        <p:attrNameLst>
                                          <p:attrName>style.visibility</p:attrName>
                                        </p:attrNameLst>
                                      </p:cBhvr>
                                      <p:to>
                                        <p:strVal val="visible"/>
                                      </p:to>
                                    </p:set>
                                    <p:anim calcmode="lin" valueType="num">
                                      <p:cBhvr>
                                        <p:cTn id="24" dur="500" fill="hold"/>
                                        <p:tgtEl>
                                          <p:spTgt spid="18"/>
                                        </p:tgtEl>
                                        <p:attrNameLst>
                                          <p:attrName>ppt_w</p:attrName>
                                        </p:attrNameLst>
                                      </p:cBhvr>
                                      <p:tavLst>
                                        <p:tav tm="0">
                                          <p:val>
                                            <p:fltVal val="0"/>
                                          </p:val>
                                        </p:tav>
                                        <p:tav tm="100000">
                                          <p:val>
                                            <p:strVal val="#ppt_w"/>
                                          </p:val>
                                        </p:tav>
                                      </p:tavLst>
                                    </p:anim>
                                    <p:anim calcmode="lin" valueType="num">
                                      <p:cBhvr>
                                        <p:cTn id="25" dur="500" fill="hold"/>
                                        <p:tgtEl>
                                          <p:spTgt spid="18"/>
                                        </p:tgtEl>
                                        <p:attrNameLst>
                                          <p:attrName>ppt_h</p:attrName>
                                        </p:attrNameLst>
                                      </p:cBhvr>
                                      <p:tavLst>
                                        <p:tav tm="0">
                                          <p:val>
                                            <p:fltVal val="0"/>
                                          </p:val>
                                        </p:tav>
                                        <p:tav tm="100000">
                                          <p:val>
                                            <p:strVal val="#ppt_h"/>
                                          </p:val>
                                        </p:tav>
                                      </p:tavLst>
                                    </p:anim>
                                    <p:anim calcmode="lin" valueType="num">
                                      <p:cBhvr>
                                        <p:cTn id="26" dur="500" fill="hold"/>
                                        <p:tgtEl>
                                          <p:spTgt spid="18"/>
                                        </p:tgtEl>
                                        <p:attrNameLst>
                                          <p:attrName>style.rotation</p:attrName>
                                        </p:attrNameLst>
                                      </p:cBhvr>
                                      <p:tavLst>
                                        <p:tav tm="0">
                                          <p:val>
                                            <p:fltVal val="360"/>
                                          </p:val>
                                        </p:tav>
                                        <p:tav tm="100000">
                                          <p:val>
                                            <p:fltVal val="0"/>
                                          </p:val>
                                        </p:tav>
                                      </p:tavLst>
                                    </p:anim>
                                    <p:animEffect transition="in" filter="fade">
                                      <p:cBhvr>
                                        <p:cTn id="27" dur="500"/>
                                        <p:tgtEl>
                                          <p:spTgt spid="18"/>
                                        </p:tgtEl>
                                      </p:cBhvr>
                                    </p:animEffect>
                                  </p:childTnLst>
                                </p:cTn>
                              </p:par>
                            </p:childTnLst>
                          </p:cTn>
                        </p:par>
                        <p:par>
                          <p:cTn id="28" fill="hold" nodeType="afterGroup">
                            <p:stCondLst>
                              <p:cond delay="500"/>
                            </p:stCondLst>
                            <p:childTnLst>
                              <p:par>
                                <p:cTn id="29" presetID="22" presetClass="entr" presetSubtype="1" fill="hold" grpId="0" nodeType="after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wipe(up)">
                                      <p:cBhvr>
                                        <p:cTn id="31" dur="500"/>
                                        <p:tgtEl>
                                          <p:spTgt spid="21"/>
                                        </p:tgtEl>
                                      </p:cBhvr>
                                    </p:animEffect>
                                  </p:childTnLst>
                                </p:cTn>
                              </p:par>
                            </p:childTnLst>
                          </p:cTn>
                        </p:par>
                      </p:childTnLst>
                    </p:cTn>
                  </p:par>
                  <p:par>
                    <p:cTn id="32" fill="hold" nodeType="clickPar">
                      <p:stCondLst>
                        <p:cond delay="indefinite"/>
                        <p:cond evt="onBegin" delay="0">
                          <p:tn val="31"/>
                        </p:cond>
                      </p:stCondLst>
                      <p:childTnLst>
                        <p:par>
                          <p:cTn id="33" fill="hold" nodeType="afterGroup">
                            <p:stCondLst>
                              <p:cond delay="0"/>
                            </p:stCondLst>
                            <p:childTnLst>
                              <p:par>
                                <p:cTn id="34" presetID="49" presetClass="entr" presetSubtype="0" decel="100000" fill="hold" nodeType="clickEffect">
                                  <p:stCondLst>
                                    <p:cond delay="0"/>
                                  </p:stCondLst>
                                  <p:childTnLst>
                                    <p:set>
                                      <p:cBhvr>
                                        <p:cTn id="35" dur="1" fill="hold">
                                          <p:stCondLst>
                                            <p:cond delay="0"/>
                                          </p:stCondLst>
                                        </p:cTn>
                                        <p:tgtEl>
                                          <p:spTgt spid="22"/>
                                        </p:tgtEl>
                                        <p:attrNameLst>
                                          <p:attrName>style.visibility</p:attrName>
                                        </p:attrNameLst>
                                      </p:cBhvr>
                                      <p:to>
                                        <p:strVal val="visible"/>
                                      </p:to>
                                    </p:set>
                                    <p:anim calcmode="lin" valueType="num">
                                      <p:cBhvr>
                                        <p:cTn id="36" dur="500" fill="hold"/>
                                        <p:tgtEl>
                                          <p:spTgt spid="22"/>
                                        </p:tgtEl>
                                        <p:attrNameLst>
                                          <p:attrName>ppt_w</p:attrName>
                                        </p:attrNameLst>
                                      </p:cBhvr>
                                      <p:tavLst>
                                        <p:tav tm="0">
                                          <p:val>
                                            <p:fltVal val="0"/>
                                          </p:val>
                                        </p:tav>
                                        <p:tav tm="100000">
                                          <p:val>
                                            <p:strVal val="#ppt_w"/>
                                          </p:val>
                                        </p:tav>
                                      </p:tavLst>
                                    </p:anim>
                                    <p:anim calcmode="lin" valueType="num">
                                      <p:cBhvr>
                                        <p:cTn id="37" dur="500" fill="hold"/>
                                        <p:tgtEl>
                                          <p:spTgt spid="22"/>
                                        </p:tgtEl>
                                        <p:attrNameLst>
                                          <p:attrName>ppt_h</p:attrName>
                                        </p:attrNameLst>
                                      </p:cBhvr>
                                      <p:tavLst>
                                        <p:tav tm="0">
                                          <p:val>
                                            <p:fltVal val="0"/>
                                          </p:val>
                                        </p:tav>
                                        <p:tav tm="100000">
                                          <p:val>
                                            <p:strVal val="#ppt_h"/>
                                          </p:val>
                                        </p:tav>
                                      </p:tavLst>
                                    </p:anim>
                                    <p:anim calcmode="lin" valueType="num">
                                      <p:cBhvr>
                                        <p:cTn id="38" dur="500" fill="hold"/>
                                        <p:tgtEl>
                                          <p:spTgt spid="22"/>
                                        </p:tgtEl>
                                        <p:attrNameLst>
                                          <p:attrName>style.rotation</p:attrName>
                                        </p:attrNameLst>
                                      </p:cBhvr>
                                      <p:tavLst>
                                        <p:tav tm="0">
                                          <p:val>
                                            <p:fltVal val="360"/>
                                          </p:val>
                                        </p:tav>
                                        <p:tav tm="100000">
                                          <p:val>
                                            <p:fltVal val="0"/>
                                          </p:val>
                                        </p:tav>
                                      </p:tavLst>
                                    </p:anim>
                                    <p:animEffect transition="in" filter="fade">
                                      <p:cBhvr>
                                        <p:cTn id="39" dur="500"/>
                                        <p:tgtEl>
                                          <p:spTgt spid="22"/>
                                        </p:tgtEl>
                                      </p:cBhvr>
                                    </p:animEffect>
                                  </p:childTnLst>
                                </p:cTn>
                              </p:par>
                            </p:childTnLst>
                          </p:cTn>
                        </p:par>
                        <p:par>
                          <p:cTn id="40" fill="hold" nodeType="afterGroup">
                            <p:stCondLst>
                              <p:cond delay="500"/>
                            </p:stCondLst>
                            <p:childTnLst>
                              <p:par>
                                <p:cTn id="41" presetID="22" presetClass="entr" presetSubtype="1" fill="hold" grpId="0" nodeType="afterEffect">
                                  <p:stCondLst>
                                    <p:cond delay="0"/>
                                  </p:stCondLst>
                                  <p:childTnLst>
                                    <p:set>
                                      <p:cBhvr>
                                        <p:cTn id="42" dur="1" fill="hold">
                                          <p:stCondLst>
                                            <p:cond delay="0"/>
                                          </p:stCondLst>
                                        </p:cTn>
                                        <p:tgtEl>
                                          <p:spTgt spid="30"/>
                                        </p:tgtEl>
                                        <p:attrNameLst>
                                          <p:attrName>style.visibility</p:attrName>
                                        </p:attrNameLst>
                                      </p:cBhvr>
                                      <p:to>
                                        <p:strVal val="visible"/>
                                      </p:to>
                                    </p:set>
                                    <p:animEffect transition="in" filter="wipe(up)">
                                      <p:cBhvr>
                                        <p:cTn id="43" dur="500"/>
                                        <p:tgtEl>
                                          <p:spTgt spid="30"/>
                                        </p:tgtEl>
                                      </p:cBhvr>
                                    </p:animEffect>
                                  </p:childTnLst>
                                </p:cTn>
                              </p:par>
                            </p:childTnLst>
                          </p:cTn>
                        </p:par>
                      </p:childTnLst>
                    </p:cTn>
                  </p:par>
                  <p:par>
                    <p:cTn id="44" fill="hold" nodeType="clickPar">
                      <p:stCondLst>
                        <p:cond delay="indefinite"/>
                        <p:cond evt="onBegin" delay="0">
                          <p:tn val="43"/>
                        </p:cond>
                      </p:stCondLst>
                      <p:childTnLst>
                        <p:par>
                          <p:cTn id="45" fill="hold" nodeType="afterGroup">
                            <p:stCondLst>
                              <p:cond delay="0"/>
                            </p:stCondLst>
                            <p:childTnLst>
                              <p:par>
                                <p:cTn id="46" presetID="49" presetClass="entr" presetSubtype="0" decel="100000" fill="hold" nodeType="clickEffect">
                                  <p:stCondLst>
                                    <p:cond delay="0"/>
                                  </p:stCondLst>
                                  <p:childTnLst>
                                    <p:set>
                                      <p:cBhvr>
                                        <p:cTn id="47" dur="1" fill="hold">
                                          <p:stCondLst>
                                            <p:cond delay="0"/>
                                          </p:stCondLst>
                                        </p:cTn>
                                        <p:tgtEl>
                                          <p:spTgt spid="31"/>
                                        </p:tgtEl>
                                        <p:attrNameLst>
                                          <p:attrName>style.visibility</p:attrName>
                                        </p:attrNameLst>
                                      </p:cBhvr>
                                      <p:to>
                                        <p:strVal val="visible"/>
                                      </p:to>
                                    </p:set>
                                    <p:anim calcmode="lin" valueType="num">
                                      <p:cBhvr>
                                        <p:cTn id="48" dur="500" fill="hold"/>
                                        <p:tgtEl>
                                          <p:spTgt spid="31"/>
                                        </p:tgtEl>
                                        <p:attrNameLst>
                                          <p:attrName>ppt_w</p:attrName>
                                        </p:attrNameLst>
                                      </p:cBhvr>
                                      <p:tavLst>
                                        <p:tav tm="0">
                                          <p:val>
                                            <p:fltVal val="0"/>
                                          </p:val>
                                        </p:tav>
                                        <p:tav tm="100000">
                                          <p:val>
                                            <p:strVal val="#ppt_w"/>
                                          </p:val>
                                        </p:tav>
                                      </p:tavLst>
                                    </p:anim>
                                    <p:anim calcmode="lin" valueType="num">
                                      <p:cBhvr>
                                        <p:cTn id="49" dur="500" fill="hold"/>
                                        <p:tgtEl>
                                          <p:spTgt spid="31"/>
                                        </p:tgtEl>
                                        <p:attrNameLst>
                                          <p:attrName>ppt_h</p:attrName>
                                        </p:attrNameLst>
                                      </p:cBhvr>
                                      <p:tavLst>
                                        <p:tav tm="0">
                                          <p:val>
                                            <p:fltVal val="0"/>
                                          </p:val>
                                        </p:tav>
                                        <p:tav tm="100000">
                                          <p:val>
                                            <p:strVal val="#ppt_h"/>
                                          </p:val>
                                        </p:tav>
                                      </p:tavLst>
                                    </p:anim>
                                    <p:anim calcmode="lin" valueType="num">
                                      <p:cBhvr>
                                        <p:cTn id="50" dur="500" fill="hold"/>
                                        <p:tgtEl>
                                          <p:spTgt spid="31"/>
                                        </p:tgtEl>
                                        <p:attrNameLst>
                                          <p:attrName>style.rotation</p:attrName>
                                        </p:attrNameLst>
                                      </p:cBhvr>
                                      <p:tavLst>
                                        <p:tav tm="0">
                                          <p:val>
                                            <p:fltVal val="360"/>
                                          </p:val>
                                        </p:tav>
                                        <p:tav tm="100000">
                                          <p:val>
                                            <p:fltVal val="0"/>
                                          </p:val>
                                        </p:tav>
                                      </p:tavLst>
                                    </p:anim>
                                    <p:animEffect transition="in" filter="fade">
                                      <p:cBhvr>
                                        <p:cTn id="51" dur="500"/>
                                        <p:tgtEl>
                                          <p:spTgt spid="31"/>
                                        </p:tgtEl>
                                      </p:cBhvr>
                                    </p:animEffect>
                                  </p:childTnLst>
                                </p:cTn>
                              </p:par>
                            </p:childTnLst>
                          </p:cTn>
                        </p:par>
                        <p:par>
                          <p:cTn id="52" fill="hold" nodeType="afterGroup">
                            <p:stCondLst>
                              <p:cond delay="500"/>
                            </p:stCondLst>
                            <p:childTnLst>
                              <p:par>
                                <p:cTn id="53" presetID="22" presetClass="entr" presetSubtype="1" fill="hold" grpId="0" nodeType="afterEffect">
                                  <p:stCondLst>
                                    <p:cond delay="0"/>
                                  </p:stCondLst>
                                  <p:childTnLst>
                                    <p:set>
                                      <p:cBhvr>
                                        <p:cTn id="54" dur="1" fill="hold">
                                          <p:stCondLst>
                                            <p:cond delay="0"/>
                                          </p:stCondLst>
                                        </p:cTn>
                                        <p:tgtEl>
                                          <p:spTgt spid="34"/>
                                        </p:tgtEl>
                                        <p:attrNameLst>
                                          <p:attrName>style.visibility</p:attrName>
                                        </p:attrNameLst>
                                      </p:cBhvr>
                                      <p:to>
                                        <p:strVal val="visible"/>
                                      </p:to>
                                    </p:set>
                                    <p:animEffect transition="in" filter="wipe(up)">
                                      <p:cBhvr>
                                        <p:cTn id="55" dur="500"/>
                                        <p:tgtEl>
                                          <p:spTgt spid="34"/>
                                        </p:tgtEl>
                                      </p:cBhvr>
                                    </p:animEffect>
                                  </p:childTnLst>
                                </p:cTn>
                              </p:par>
                            </p:childTnLst>
                          </p:cTn>
                        </p:par>
                      </p:childTnLst>
                    </p:cTn>
                  </p:par>
                  <p:par>
                    <p:cTn id="56" fill="hold" nodeType="clickPar">
                      <p:stCondLst>
                        <p:cond delay="indefinite"/>
                        <p:cond evt="onBegin" delay="0">
                          <p:tn val="55"/>
                        </p:cond>
                      </p:stCondLst>
                      <p:childTnLst>
                        <p:par>
                          <p:cTn id="57" fill="hold" nodeType="afterGroup">
                            <p:stCondLst>
                              <p:cond delay="0"/>
                            </p:stCondLst>
                            <p:childTnLst>
                              <p:par>
                                <p:cTn id="58" presetID="42" presetClass="entr" presetSubtype="0" fill="hold" nodeType="clickEffect">
                                  <p:stCondLst>
                                    <p:cond delay="0"/>
                                  </p:stCondLst>
                                  <p:childTnLst>
                                    <p:set>
                                      <p:cBhvr>
                                        <p:cTn id="59" dur="1" fill="hold">
                                          <p:stCondLst>
                                            <p:cond delay="0"/>
                                          </p:stCondLst>
                                        </p:cTn>
                                        <p:tgtEl>
                                          <p:spTgt spid="4"/>
                                        </p:tgtEl>
                                        <p:attrNameLst>
                                          <p:attrName>style.visibility</p:attrName>
                                        </p:attrNameLst>
                                      </p:cBhvr>
                                      <p:to>
                                        <p:strVal val="visible"/>
                                      </p:to>
                                    </p:set>
                                    <p:animEffect transition="in" filter="fade">
                                      <p:cBhvr>
                                        <p:cTn id="60" dur="1000"/>
                                        <p:tgtEl>
                                          <p:spTgt spid="4"/>
                                        </p:tgtEl>
                                      </p:cBhvr>
                                    </p:animEffect>
                                    <p:anim calcmode="lin" valueType="num">
                                      <p:cBhvr>
                                        <p:cTn id="61" dur="1000" fill="hold"/>
                                        <p:tgtEl>
                                          <p:spTgt spid="4"/>
                                        </p:tgtEl>
                                        <p:attrNameLst>
                                          <p:attrName>ppt_x</p:attrName>
                                        </p:attrNameLst>
                                      </p:cBhvr>
                                      <p:tavLst>
                                        <p:tav tm="0">
                                          <p:val>
                                            <p:strVal val="#ppt_x"/>
                                          </p:val>
                                        </p:tav>
                                        <p:tav tm="100000">
                                          <p:val>
                                            <p:strVal val="#ppt_x"/>
                                          </p:val>
                                        </p:tav>
                                      </p:tavLst>
                                    </p:anim>
                                    <p:anim calcmode="lin" valueType="num">
                                      <p:cBhvr>
                                        <p:cTn id="62"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21" grpId="0"/>
      <p:bldP spid="30" grpId="0"/>
      <p:bldP spid="3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矩形 78"/>
          <p:cNvSpPr/>
          <p:nvPr/>
        </p:nvSpPr>
        <p:spPr bwMode="auto">
          <a:xfrm>
            <a:off x="0" y="6610052"/>
            <a:ext cx="12192000" cy="260648"/>
          </a:xfrm>
          <a:prstGeom prst="rect">
            <a:avLst/>
          </a:prstGeom>
          <a:solidFill>
            <a:srgbClr val="C00000"/>
          </a:solidFill>
          <a:ln w="9525" cap="flat" cmpd="sng" algn="ctr">
            <a:noFill/>
            <a:prstDash val="solid"/>
            <a:round/>
            <a:headEnd type="none" w="med" len="med"/>
            <a:tailEnd type="none" w="med" len="med"/>
          </a:ln>
          <a:effectLst/>
        </p:spPr>
        <p:txBody>
          <a:bodyPr vert="horz" wrap="square" lIns="91416" tIns="45708" rIns="91416" bIns="45708" numCol="1" rtlCol="0" anchor="t" anchorCtr="0" compatLnSpc="1">
            <a:prstTxWarp prst="textNoShape">
              <a:avLst/>
            </a:prstTxWarp>
          </a:bodyPr>
          <a:lstStyle/>
          <a:p>
            <a:pPr defTabSz="914133"/>
            <a:endParaRPr lang="zh-CN" altLang="en-US" sz="1467"/>
          </a:p>
        </p:txBody>
      </p:sp>
      <p:grpSp>
        <p:nvGrpSpPr>
          <p:cNvPr id="26" name="组合 2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23A837D-6491-454C-AA9F-21066937A1E0}"/>
              </a:ext>
            </a:extLst>
          </p:cNvPr>
          <p:cNvGrpSpPr/>
          <p:nvPr/>
        </p:nvGrpSpPr>
        <p:grpSpPr>
          <a:xfrm>
            <a:off x="-53957" y="791535"/>
            <a:ext cx="12299914" cy="124626"/>
            <a:chOff x="628642" y="0"/>
            <a:chExt cx="27229910" cy="6858000"/>
          </a:xfrm>
        </p:grpSpPr>
        <p:sp>
          <p:nvSpPr>
            <p:cNvPr id="27" name="平行四边形 2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EA29F31-D263-4A6C-A6FA-8DD6C22D9E83}"/>
                </a:ext>
              </a:extLst>
            </p:cNvPr>
            <p:cNvSpPr/>
            <p:nvPr/>
          </p:nvSpPr>
          <p:spPr>
            <a:xfrm flipH="1">
              <a:off x="628642" y="0"/>
              <a:ext cx="27229910" cy="6858000"/>
            </a:xfrm>
            <a:prstGeom prst="parallelogram">
              <a:avLst>
                <a:gd name="adj" fmla="val 42371"/>
              </a:avLst>
            </a:prstGeom>
            <a:gradFill>
              <a:gsLst>
                <a:gs pos="0">
                  <a:srgbClr val="E81B18"/>
                </a:gs>
                <a:gs pos="86000">
                  <a:srgbClr val="F82B26"/>
                </a:gs>
              </a:gsLst>
              <a:lin ang="3600000" scaled="0"/>
            </a:gra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zh-CN" altLang="en-US" sz="1350">
                <a:solidFill>
                  <a:srgbClr val="FFFFFF"/>
                </a:solidFill>
                <a:latin typeface="Arial"/>
                <a:ea typeface="微软雅黑"/>
              </a:endParaRPr>
            </a:p>
          </p:txBody>
        </p:sp>
        <p:sp>
          <p:nvSpPr>
            <p:cNvPr id="28" name="平行四边形 2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F9FDA7F-9F70-42FF-A447-B5FDD29C9C1D}"/>
                </a:ext>
              </a:extLst>
            </p:cNvPr>
            <p:cNvSpPr/>
            <p:nvPr/>
          </p:nvSpPr>
          <p:spPr>
            <a:xfrm flipH="1">
              <a:off x="876300" y="0"/>
              <a:ext cx="7183962" cy="6858000"/>
            </a:xfrm>
            <a:prstGeom prst="parallelogram">
              <a:avLst>
                <a:gd name="adj" fmla="val 38760"/>
              </a:avLst>
            </a:prstGeom>
            <a:solidFill>
              <a:schemeClr val="tx1">
                <a:lumMod val="75000"/>
                <a:lumOff val="25000"/>
              </a:schemeClr>
            </a:soli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zh-CN" altLang="en-US" sz="1350">
                <a:solidFill>
                  <a:srgbClr val="FFFFFF"/>
                </a:solidFill>
                <a:latin typeface="Arial"/>
                <a:ea typeface="微软雅黑"/>
              </a:endParaRPr>
            </a:p>
          </p:txBody>
        </p:sp>
        <p:sp>
          <p:nvSpPr>
            <p:cNvPr id="35" name="平行四边形 1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79B5167-79E6-4D65-86CE-0E5C6FA05098}"/>
                </a:ext>
              </a:extLst>
            </p:cNvPr>
            <p:cNvSpPr/>
            <p:nvPr/>
          </p:nvSpPr>
          <p:spPr>
            <a:xfrm flipH="1">
              <a:off x="1507597" y="0"/>
              <a:ext cx="6240991" cy="6858000"/>
            </a:xfrm>
            <a:custGeom>
              <a:avLst/>
              <a:gdLst>
                <a:gd name="connsiteX0" fmla="*/ 0 w 6240991"/>
                <a:gd name="connsiteY0" fmla="*/ 6858000 h 6858000"/>
                <a:gd name="connsiteX1" fmla="*/ 2886624 w 6240991"/>
                <a:gd name="connsiteY1" fmla="*/ 0 h 6858000"/>
                <a:gd name="connsiteX2" fmla="*/ 6240991 w 6240991"/>
                <a:gd name="connsiteY2" fmla="*/ 9525 h 6858000"/>
                <a:gd name="connsiteX3" fmla="*/ 3897292 w 6240991"/>
                <a:gd name="connsiteY3" fmla="*/ 6858000 h 6858000"/>
                <a:gd name="connsiteX4" fmla="*/ 0 w 6240991"/>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40991" h="6858000">
                  <a:moveTo>
                    <a:pt x="0" y="6858000"/>
                  </a:moveTo>
                  <a:lnTo>
                    <a:pt x="2886624" y="0"/>
                  </a:lnTo>
                  <a:lnTo>
                    <a:pt x="6240991" y="9525"/>
                  </a:lnTo>
                  <a:lnTo>
                    <a:pt x="3897292" y="6858000"/>
                  </a:lnTo>
                  <a:lnTo>
                    <a:pt x="0" y="6858000"/>
                  </a:lnTo>
                  <a:close/>
                </a:path>
              </a:pathLst>
            </a:custGeom>
            <a:solidFill>
              <a:srgbClr val="FFFFFF">
                <a:alpha val="25000"/>
              </a:srgbClr>
            </a:solidFill>
            <a:ln w="12700" cap="flat" cmpd="sng" algn="ctr">
              <a:noFill/>
              <a:prstDash val="solid"/>
              <a:miter lim="800000"/>
            </a:ln>
            <a:effectLst/>
          </p:spPr>
          <p:txBody>
            <a:bodyPr rtlCol="0" anchor="ctr"/>
            <a:lstStyle/>
            <a:p>
              <a:pPr algn="ctr" defTabSz="914400">
                <a:defRPr/>
              </a:pPr>
              <a:endParaRPr lang="zh-CN" altLang="en-US" sz="1013" kern="0">
                <a:solidFill>
                  <a:srgbClr val="FFFFFF"/>
                </a:solidFill>
                <a:latin typeface="Arial"/>
                <a:ea typeface="微软雅黑"/>
              </a:endParaRPr>
            </a:p>
          </p:txBody>
        </p:sp>
      </p:grpSp>
      <p:sp>
        <p:nvSpPr>
          <p:cNvPr id="36" name="矩形 3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EEA5C37-CBB5-4308-9B94-CCDDFD132557}"/>
              </a:ext>
            </a:extLst>
          </p:cNvPr>
          <p:cNvSpPr/>
          <p:nvPr/>
        </p:nvSpPr>
        <p:spPr>
          <a:xfrm>
            <a:off x="11119" y="131810"/>
            <a:ext cx="5443478" cy="1569660"/>
          </a:xfrm>
          <a:prstGeom prst="rect">
            <a:avLst/>
          </a:prstGeom>
        </p:spPr>
        <p:txBody>
          <a:bodyPr wrap="square">
            <a:spAutoFit/>
          </a:bodyPr>
          <a:lstStyle/>
          <a:p>
            <a:pPr marL="285750" indent="-285750">
              <a:buFont typeface="Wingdings" panose="05000000000000000000" pitchFamily="2" charset="2"/>
              <a:buChar char="u"/>
              <a:defRPr/>
            </a:pPr>
            <a:r>
              <a:rPr lang="zh-CN" altLang="en-US" sz="3200" b="1" kern="0" spc="300">
                <a:gradFill>
                  <a:gsLst>
                    <a:gs pos="0">
                      <a:srgbClr val="E81B18"/>
                    </a:gs>
                    <a:gs pos="100000">
                      <a:srgbClr val="F82B26"/>
                    </a:gs>
                  </a:gsLst>
                  <a:lin ang="3600000" scaled="0"/>
                </a:gradFill>
                <a:latin typeface="Arial"/>
                <a:ea typeface="微软雅黑"/>
              </a:rPr>
              <a:t>   </a:t>
            </a:r>
            <a:r>
              <a:rPr lang="en-US" altLang="zh-CN" sz="3200" b="1" kern="0" spc="300">
                <a:gradFill>
                  <a:gsLst>
                    <a:gs pos="0">
                      <a:srgbClr val="E81B18"/>
                    </a:gs>
                    <a:gs pos="100000">
                      <a:srgbClr val="F82B26"/>
                    </a:gs>
                  </a:gsLst>
                  <a:lin ang="3600000" scaled="0"/>
                </a:gradFill>
                <a:latin typeface="Arial"/>
                <a:ea typeface="微软雅黑"/>
              </a:rPr>
              <a:t>2</a:t>
            </a:r>
            <a:r>
              <a:rPr lang="zh-CN" altLang="en-US" sz="3200" b="1" kern="0" spc="300">
                <a:gradFill>
                  <a:gsLst>
                    <a:gs pos="0">
                      <a:srgbClr val="E81B18"/>
                    </a:gs>
                    <a:gs pos="100000">
                      <a:srgbClr val="F82B26"/>
                    </a:gs>
                  </a:gsLst>
                  <a:lin ang="3600000" scaled="0"/>
                </a:gradFill>
                <a:latin typeface="Arial"/>
                <a:ea typeface="微软雅黑"/>
              </a:rPr>
              <a:t>、行为上：</a:t>
            </a:r>
          </a:p>
          <a:p>
            <a:pPr marL="285750" indent="-285750">
              <a:buFont typeface="Wingdings" panose="05000000000000000000" pitchFamily="2" charset="2"/>
              <a:buChar char="u"/>
              <a:defRPr/>
            </a:pPr>
            <a:endParaRPr lang="zh-CN" altLang="en-US" sz="3200" b="1" kern="0" spc="300">
              <a:gradFill>
                <a:gsLst>
                  <a:gs pos="0">
                    <a:srgbClr val="E81B18"/>
                  </a:gs>
                  <a:gs pos="100000">
                    <a:srgbClr val="F82B26"/>
                  </a:gs>
                </a:gsLst>
                <a:lin ang="3600000" scaled="0"/>
              </a:gradFill>
              <a:latin typeface="Arial"/>
              <a:ea typeface="微软雅黑"/>
            </a:endParaRPr>
          </a:p>
          <a:p>
            <a:pPr marL="285750" indent="-285750">
              <a:buFont typeface="Wingdings" panose="05000000000000000000" pitchFamily="2" charset="2"/>
              <a:buChar char="u"/>
              <a:defRPr/>
            </a:pPr>
            <a:endParaRPr lang="zh-CN" altLang="en-US" sz="3200" b="1" kern="0" spc="300">
              <a:gradFill>
                <a:gsLst>
                  <a:gs pos="0">
                    <a:srgbClr val="E81B18"/>
                  </a:gs>
                  <a:gs pos="100000">
                    <a:srgbClr val="F82B26"/>
                  </a:gs>
                </a:gsLst>
                <a:lin ang="3600000" scaled="0"/>
              </a:gradFill>
              <a:latin typeface="Arial"/>
              <a:ea typeface="微软雅黑"/>
            </a:endParaRPr>
          </a:p>
        </p:txBody>
      </p:sp>
      <p:pic>
        <p:nvPicPr>
          <p:cNvPr id="3" name="图片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4436B41-2356-4F7E-8CC8-B7DB909C133D}"/>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552626" y="-366534"/>
            <a:ext cx="1581462" cy="1581462"/>
          </a:xfrm>
          <a:prstGeom prst="rect">
            <a:avLst/>
          </a:prstGeom>
        </p:spPr>
      </p:pic>
      <p:sp>
        <p:nvSpPr>
          <p:cNvPr id="40" name="任意多边形 4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6B1336F-9190-4344-836C-C6542CF44FAA}"/>
              </a:ext>
            </a:extLst>
          </p:cNvPr>
          <p:cNvSpPr/>
          <p:nvPr/>
        </p:nvSpPr>
        <p:spPr>
          <a:xfrm rot="18900000" flipH="1">
            <a:off x="1474289" y="1758309"/>
            <a:ext cx="204691" cy="204691"/>
          </a:xfrm>
          <a:custGeom>
            <a:avLst/>
            <a:gdLst>
              <a:gd name="connsiteX0" fmla="*/ 0 w 304899"/>
              <a:gd name="connsiteY0" fmla="*/ 0 h 304899"/>
              <a:gd name="connsiteX1" fmla="*/ 3059 w 304899"/>
              <a:gd name="connsiteY1" fmla="*/ 10322 h 304899"/>
              <a:gd name="connsiteX2" fmla="*/ 119391 w 304899"/>
              <a:gd name="connsiteY2" fmla="*/ 185508 h 304899"/>
              <a:gd name="connsiteX3" fmla="*/ 294577 w 304899"/>
              <a:gd name="connsiteY3" fmla="*/ 301840 h 304899"/>
              <a:gd name="connsiteX4" fmla="*/ 304899 w 304899"/>
              <a:gd name="connsiteY4" fmla="*/ 304899 h 304899"/>
              <a:gd name="connsiteX5" fmla="*/ 0 w 304899"/>
              <a:gd name="connsiteY5" fmla="*/ 304899 h 304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4899" h="304899">
                <a:moveTo>
                  <a:pt x="0" y="0"/>
                </a:moveTo>
                <a:lnTo>
                  <a:pt x="3059" y="10322"/>
                </a:lnTo>
                <a:cubicBezTo>
                  <a:pt x="28910" y="74072"/>
                  <a:pt x="67688" y="133805"/>
                  <a:pt x="119391" y="185508"/>
                </a:cubicBezTo>
                <a:cubicBezTo>
                  <a:pt x="171094" y="237211"/>
                  <a:pt x="230827" y="275989"/>
                  <a:pt x="294577" y="301840"/>
                </a:cubicBezTo>
                <a:lnTo>
                  <a:pt x="304899" y="304899"/>
                </a:lnTo>
                <a:lnTo>
                  <a:pt x="0" y="304899"/>
                </a:lnTo>
                <a:close/>
              </a:path>
            </a:pathLst>
          </a:custGeom>
          <a:gradFill>
            <a:gsLst>
              <a:gs pos="0">
                <a:srgbClr val="FF3302"/>
              </a:gs>
              <a:gs pos="100000">
                <a:srgbClr val="CB0800"/>
              </a:gs>
            </a:gsLst>
            <a:lin ang="5400000" scaled="1"/>
          </a:gradFill>
          <a:ln w="25400" cap="flat" cmpd="sng" algn="ctr">
            <a:noFill/>
            <a:prstDash val="solid"/>
          </a:ln>
          <a:effectLst/>
        </p:spPr>
        <p:txBody>
          <a:bodyPr lIns="91440" tIns="45720" rIns="91440" bIns="45720" rtlCol="0" anchor="ctr"/>
          <a:lstStyle/>
          <a:p>
            <a:pPr algn="ctr" defTabSz="1219170">
              <a:defRPr/>
            </a:pPr>
            <a:endParaRPr lang="zh-CN" altLang="en-US" sz="2400" b="1" kern="0">
              <a:solidFill>
                <a:sysClr val="window" lastClr="FFFFFF"/>
              </a:solidFill>
            </a:endParaRPr>
          </a:p>
        </p:txBody>
      </p:sp>
      <p:sp>
        <p:nvSpPr>
          <p:cNvPr id="41" name="任意多边形 4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3428CAF-D113-4B89-A666-C111C3B7AC2C}"/>
              </a:ext>
            </a:extLst>
          </p:cNvPr>
          <p:cNvSpPr/>
          <p:nvPr/>
        </p:nvSpPr>
        <p:spPr>
          <a:xfrm rot="18900000" flipH="1">
            <a:off x="1474288" y="2774586"/>
            <a:ext cx="204691" cy="204691"/>
          </a:xfrm>
          <a:custGeom>
            <a:avLst/>
            <a:gdLst>
              <a:gd name="connsiteX0" fmla="*/ 0 w 304899"/>
              <a:gd name="connsiteY0" fmla="*/ 0 h 304899"/>
              <a:gd name="connsiteX1" fmla="*/ 3059 w 304899"/>
              <a:gd name="connsiteY1" fmla="*/ 10322 h 304899"/>
              <a:gd name="connsiteX2" fmla="*/ 119391 w 304899"/>
              <a:gd name="connsiteY2" fmla="*/ 185508 h 304899"/>
              <a:gd name="connsiteX3" fmla="*/ 294577 w 304899"/>
              <a:gd name="connsiteY3" fmla="*/ 301840 h 304899"/>
              <a:gd name="connsiteX4" fmla="*/ 304899 w 304899"/>
              <a:gd name="connsiteY4" fmla="*/ 304899 h 304899"/>
              <a:gd name="connsiteX5" fmla="*/ 0 w 304899"/>
              <a:gd name="connsiteY5" fmla="*/ 304899 h 304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4899" h="304899">
                <a:moveTo>
                  <a:pt x="0" y="0"/>
                </a:moveTo>
                <a:lnTo>
                  <a:pt x="3059" y="10322"/>
                </a:lnTo>
                <a:cubicBezTo>
                  <a:pt x="28910" y="74072"/>
                  <a:pt x="67688" y="133805"/>
                  <a:pt x="119391" y="185508"/>
                </a:cubicBezTo>
                <a:cubicBezTo>
                  <a:pt x="171094" y="237211"/>
                  <a:pt x="230827" y="275989"/>
                  <a:pt x="294577" y="301840"/>
                </a:cubicBezTo>
                <a:lnTo>
                  <a:pt x="304899" y="304899"/>
                </a:lnTo>
                <a:lnTo>
                  <a:pt x="0" y="304899"/>
                </a:lnTo>
                <a:close/>
              </a:path>
            </a:pathLst>
          </a:custGeom>
          <a:noFill/>
          <a:ln w="6350" cap="flat" cmpd="sng" algn="ctr">
            <a:solidFill>
              <a:srgbClr val="C00000"/>
            </a:solidFill>
            <a:prstDash val="solid"/>
          </a:ln>
          <a:effectLst/>
        </p:spPr>
        <p:txBody>
          <a:bodyPr lIns="91440" tIns="45720" rIns="91440" bIns="45720" rtlCol="0" anchor="ctr"/>
          <a:lstStyle/>
          <a:p>
            <a:pPr algn="ctr" defTabSz="1219170">
              <a:defRPr/>
            </a:pPr>
            <a:endParaRPr lang="zh-CN" altLang="en-US" sz="2400" b="1" kern="0">
              <a:solidFill>
                <a:sysClr val="window" lastClr="FFFFFF"/>
              </a:solidFill>
            </a:endParaRPr>
          </a:p>
        </p:txBody>
      </p:sp>
      <p:grpSp>
        <p:nvGrpSpPr>
          <p:cNvPr id="42" name="组合 4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2A5C773-372E-48E4-AE05-3019B488D57E}"/>
              </a:ext>
            </a:extLst>
          </p:cNvPr>
          <p:cNvGrpSpPr/>
          <p:nvPr/>
        </p:nvGrpSpPr>
        <p:grpSpPr>
          <a:xfrm>
            <a:off x="784729" y="1551570"/>
            <a:ext cx="618168" cy="618165"/>
            <a:chOff x="5613944" y="2348233"/>
            <a:chExt cx="920788" cy="920788"/>
          </a:xfrm>
        </p:grpSpPr>
        <p:sp>
          <p:nvSpPr>
            <p:cNvPr id="43" name="椭圆 4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AC8A6F4-FFC7-4166-B80D-4AD7950C83A2}"/>
                </a:ext>
              </a:extLst>
            </p:cNvPr>
            <p:cNvSpPr/>
            <p:nvPr/>
          </p:nvSpPr>
          <p:spPr>
            <a:xfrm flipH="1">
              <a:off x="5613944" y="2348233"/>
              <a:ext cx="920788" cy="920788"/>
            </a:xfrm>
            <a:prstGeom prst="ellipse">
              <a:avLst/>
            </a:prstGeom>
            <a:gradFill>
              <a:gsLst>
                <a:gs pos="0">
                  <a:srgbClr val="FF3302"/>
                </a:gs>
                <a:gs pos="100000">
                  <a:srgbClr val="CB0800"/>
                </a:gs>
              </a:gsLst>
              <a:lin ang="5400000" scaled="1"/>
            </a:gradFill>
            <a:ln w="25400" cap="flat" cmpd="sng" algn="ctr">
              <a:noFill/>
              <a:prstDash val="solid"/>
            </a:ln>
            <a:effectLst/>
          </p:spPr>
          <p:txBody>
            <a:bodyPr rtlCol="0" anchor="ctr"/>
            <a:lstStyle/>
            <a:p>
              <a:pPr algn="ctr" defTabSz="1219170">
                <a:defRPr/>
              </a:pPr>
              <a:endParaRPr lang="zh-CN" altLang="en-US" sz="2667" b="1" kern="0">
                <a:solidFill>
                  <a:sysClr val="window" lastClr="FFFFFF"/>
                </a:solidFill>
              </a:endParaRPr>
            </a:p>
          </p:txBody>
        </p:sp>
        <p:sp>
          <p:nvSpPr>
            <p:cNvPr id="44" name="TextBox 2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AFB29C7-89B5-40B0-897B-4F2C5E32A551}"/>
                </a:ext>
              </a:extLst>
            </p:cNvPr>
            <p:cNvSpPr txBox="1"/>
            <p:nvPr/>
          </p:nvSpPr>
          <p:spPr>
            <a:xfrm>
              <a:off x="5895259" y="2470132"/>
              <a:ext cx="358161" cy="611360"/>
            </a:xfrm>
            <a:prstGeom prst="rect">
              <a:avLst/>
            </a:prstGeom>
            <a:noFill/>
          </p:spPr>
          <p:txBody>
            <a:bodyPr wrap="none" lIns="0" tIns="0" rIns="0" bIns="0" rtlCol="0">
              <a:spAutoFit/>
            </a:bodyPr>
            <a:lstStyle/>
            <a:p>
              <a:pPr algn="ctr" defTabSz="1219170">
                <a:defRPr/>
              </a:pPr>
              <a:r>
                <a:rPr lang="en-US" altLang="zh-CN" sz="2667" b="1" kern="0">
                  <a:gradFill>
                    <a:gsLst>
                      <a:gs pos="100000">
                        <a:prstClr val="white"/>
                      </a:gs>
                      <a:gs pos="0">
                        <a:prstClr val="white">
                          <a:lumMod val="95000"/>
                        </a:prstClr>
                      </a:gs>
                    </a:gsLst>
                    <a:path path="circle">
                      <a:fillToRect l="100000" b="100000"/>
                    </a:path>
                  </a:gradFill>
                  <a:latin typeface="Agency FB" panose="020B0503020202020204" pitchFamily="34" charset="0"/>
                  <a:ea typeface="微软雅黑" panose="020B0503020204020204" pitchFamily="34" charset="-122"/>
                </a:rPr>
                <a:t>01</a:t>
              </a:r>
              <a:endParaRPr lang="zh-CN" altLang="en-US" sz="2667" b="1" kern="0">
                <a:gradFill>
                  <a:gsLst>
                    <a:gs pos="100000">
                      <a:prstClr val="white"/>
                    </a:gs>
                    <a:gs pos="0">
                      <a:prstClr val="white">
                        <a:lumMod val="95000"/>
                      </a:prstClr>
                    </a:gs>
                  </a:gsLst>
                  <a:path path="circle">
                    <a:fillToRect l="100000" b="100000"/>
                  </a:path>
                </a:gradFill>
                <a:latin typeface="Agency FB" panose="020B0503020202020204" pitchFamily="34" charset="0"/>
                <a:ea typeface="微软雅黑" panose="020B0503020204020204" pitchFamily="34" charset="-122"/>
              </a:endParaRPr>
            </a:p>
          </p:txBody>
        </p:sp>
      </p:grpSp>
      <p:grpSp>
        <p:nvGrpSpPr>
          <p:cNvPr id="45" name="组合 4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3FDB496-0A65-4DCC-934A-E28EF2192812}"/>
              </a:ext>
            </a:extLst>
          </p:cNvPr>
          <p:cNvGrpSpPr/>
          <p:nvPr/>
        </p:nvGrpSpPr>
        <p:grpSpPr>
          <a:xfrm>
            <a:off x="784728" y="2567845"/>
            <a:ext cx="618168" cy="618165"/>
            <a:chOff x="5613944" y="4363162"/>
            <a:chExt cx="920788" cy="920788"/>
          </a:xfrm>
        </p:grpSpPr>
        <p:sp>
          <p:nvSpPr>
            <p:cNvPr id="46" name="椭圆 4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3898B41-C8FF-45A0-A43E-9F12607B9BDC}"/>
                </a:ext>
              </a:extLst>
            </p:cNvPr>
            <p:cNvSpPr/>
            <p:nvPr/>
          </p:nvSpPr>
          <p:spPr>
            <a:xfrm flipH="1">
              <a:off x="5613944" y="4363162"/>
              <a:ext cx="920788" cy="920788"/>
            </a:xfrm>
            <a:prstGeom prst="ellipse">
              <a:avLst/>
            </a:prstGeom>
            <a:noFill/>
            <a:ln w="6350" cap="flat" cmpd="sng" algn="ctr">
              <a:solidFill>
                <a:srgbClr val="C00000"/>
              </a:solidFill>
              <a:prstDash val="solid"/>
            </a:ln>
            <a:effectLst/>
          </p:spPr>
          <p:txBody>
            <a:bodyPr rtlCol="0" anchor="ctr"/>
            <a:lstStyle/>
            <a:p>
              <a:pPr algn="ctr" defTabSz="1219170">
                <a:defRPr/>
              </a:pPr>
              <a:endParaRPr lang="zh-CN" altLang="en-US" sz="2667" b="1" kern="0">
                <a:solidFill>
                  <a:sysClr val="window" lastClr="FFFFFF"/>
                </a:solidFill>
              </a:endParaRPr>
            </a:p>
          </p:txBody>
        </p:sp>
        <p:sp>
          <p:nvSpPr>
            <p:cNvPr id="47" name="TextBox 2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68B232D-E1DD-48EB-BFA7-BB24D77312A4}"/>
                </a:ext>
              </a:extLst>
            </p:cNvPr>
            <p:cNvSpPr txBox="1"/>
            <p:nvPr/>
          </p:nvSpPr>
          <p:spPr>
            <a:xfrm>
              <a:off x="5842730" y="4485061"/>
              <a:ext cx="463223" cy="611360"/>
            </a:xfrm>
            <a:prstGeom prst="rect">
              <a:avLst/>
            </a:prstGeom>
            <a:noFill/>
          </p:spPr>
          <p:txBody>
            <a:bodyPr wrap="none" lIns="0" tIns="0" rIns="0" bIns="0" rtlCol="0">
              <a:spAutoFit/>
            </a:bodyPr>
            <a:lstStyle/>
            <a:p>
              <a:pPr algn="ctr" defTabSz="1219170">
                <a:defRPr/>
              </a:pPr>
              <a:r>
                <a:rPr lang="en-US" altLang="zh-CN" sz="2667" b="1" kern="0">
                  <a:gradFill>
                    <a:gsLst>
                      <a:gs pos="0">
                        <a:srgbClr val="FF3302"/>
                      </a:gs>
                      <a:gs pos="100000">
                        <a:srgbClr val="CB0800"/>
                      </a:gs>
                    </a:gsLst>
                    <a:lin ang="5400000" scaled="1"/>
                  </a:gradFill>
                  <a:latin typeface="Agency FB" panose="020B0503020202020204" pitchFamily="34" charset="0"/>
                  <a:ea typeface="微软雅黑" panose="020B0503020204020204" pitchFamily="34" charset="-122"/>
                </a:rPr>
                <a:t>02</a:t>
              </a:r>
              <a:endParaRPr lang="zh-CN" altLang="en-US" sz="2667" b="1" kern="0">
                <a:gradFill>
                  <a:gsLst>
                    <a:gs pos="0">
                      <a:srgbClr val="FF3302"/>
                    </a:gs>
                    <a:gs pos="100000">
                      <a:srgbClr val="CB0800"/>
                    </a:gs>
                  </a:gsLst>
                  <a:lin ang="5400000" scaled="1"/>
                </a:gradFill>
                <a:latin typeface="Agency FB" panose="020B0503020202020204" pitchFamily="34" charset="0"/>
                <a:ea typeface="微软雅黑" panose="020B0503020204020204" pitchFamily="34" charset="-122"/>
              </a:endParaRPr>
            </a:p>
          </p:txBody>
        </p:sp>
      </p:grpSp>
      <p:sp>
        <p:nvSpPr>
          <p:cNvPr id="52" name="圆角矩形 6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581BA58-66EC-4475-8715-FB527450C858}"/>
              </a:ext>
            </a:extLst>
          </p:cNvPr>
          <p:cNvSpPr/>
          <p:nvPr/>
        </p:nvSpPr>
        <p:spPr>
          <a:xfrm>
            <a:off x="1883586" y="1523908"/>
            <a:ext cx="9459771" cy="708155"/>
          </a:xfrm>
          <a:prstGeom prst="roundRect">
            <a:avLst>
              <a:gd name="adj" fmla="val 50000"/>
            </a:avLst>
          </a:prstGeom>
          <a:gradFill>
            <a:gsLst>
              <a:gs pos="0">
                <a:srgbClr val="FF3302"/>
              </a:gs>
              <a:gs pos="100000">
                <a:srgbClr val="CB0800"/>
              </a:gs>
            </a:gsLst>
            <a:lin ang="5400000" scaled="1"/>
          </a:gradFill>
          <a:ln w="12700" cap="flat" cmpd="sng" algn="ctr">
            <a:noFill/>
            <a:prstDash val="solid"/>
          </a:ln>
          <a:effectLst/>
        </p:spPr>
        <p:txBody>
          <a:bodyPr rtlCol="0" anchor="ctr"/>
          <a:lstStyle/>
          <a:p>
            <a:pPr algn="ctr"/>
            <a:r>
              <a:rPr lang="zh-CN" altLang="en-US" kern="0">
                <a:gradFill>
                  <a:gsLst>
                    <a:gs pos="100000">
                      <a:prstClr val="white"/>
                    </a:gs>
                    <a:gs pos="0">
                      <a:prstClr val="white">
                        <a:lumMod val="95000"/>
                      </a:prstClr>
                    </a:gs>
                  </a:gsLst>
                  <a:path path="circle">
                    <a:fillToRect l="100000" b="100000"/>
                  </a:path>
                </a:gradFill>
                <a:ea typeface="微软雅黑"/>
              </a:rPr>
              <a:t>不听信毒品能治病，毒品能解脱烦恼和痛苦，毒品能给人带来快乐等各种花言巧语。</a:t>
            </a:r>
          </a:p>
        </p:txBody>
      </p:sp>
      <p:sp>
        <p:nvSpPr>
          <p:cNvPr id="53" name="圆角矩形 6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11E303A-37FA-4858-A626-6B4351743F47}"/>
              </a:ext>
            </a:extLst>
          </p:cNvPr>
          <p:cNvSpPr/>
          <p:nvPr/>
        </p:nvSpPr>
        <p:spPr>
          <a:xfrm>
            <a:off x="1883586" y="2507870"/>
            <a:ext cx="9459771" cy="662826"/>
          </a:xfrm>
          <a:prstGeom prst="roundRect">
            <a:avLst>
              <a:gd name="adj" fmla="val 50000"/>
            </a:avLst>
          </a:prstGeom>
          <a:noFill/>
          <a:ln w="12700" cap="flat" cmpd="sng" algn="ctr">
            <a:solidFill>
              <a:srgbClr val="C00000"/>
            </a:solidFill>
            <a:prstDash val="solid"/>
          </a:ln>
          <a:effectLst/>
        </p:spPr>
        <p:txBody>
          <a:bodyPr rtlCol="0" anchor="ctr"/>
          <a:lstStyle/>
          <a:p>
            <a:r>
              <a:rPr lang="zh-CN" altLang="en-US" kern="0">
                <a:gradFill>
                  <a:gsLst>
                    <a:gs pos="100000">
                      <a:srgbClr val="FF0000"/>
                    </a:gs>
                    <a:gs pos="0">
                      <a:srgbClr val="C00000"/>
                    </a:gs>
                  </a:gsLst>
                  <a:path path="circle">
                    <a:fillToRect l="100000" b="100000"/>
                  </a:path>
                </a:gradFill>
                <a:latin typeface="微软雅黑" panose="020B0503020204020204" pitchFamily="34" charset="-122"/>
                <a:ea typeface="微软雅黑" panose="020B0503020204020204" pitchFamily="34" charset="-122"/>
              </a:rPr>
              <a:t>    不结交有吸毒、贩毒行为的人。如发现亲朋好友有吸毒、贩毒行为的人，一要劝阻，二 </a:t>
            </a:r>
            <a:endParaRPr lang="en-US" altLang="zh-CN" kern="0">
              <a:gradFill>
                <a:gsLst>
                  <a:gs pos="100000">
                    <a:srgbClr val="FF0000"/>
                  </a:gs>
                  <a:gs pos="0">
                    <a:srgbClr val="C00000"/>
                  </a:gs>
                </a:gsLst>
                <a:path path="circle">
                  <a:fillToRect l="100000" b="100000"/>
                </a:path>
              </a:gradFill>
              <a:latin typeface="微软雅黑" panose="020B0503020204020204" pitchFamily="34" charset="-122"/>
              <a:ea typeface="微软雅黑" panose="020B0503020204020204" pitchFamily="34" charset="-122"/>
            </a:endParaRPr>
          </a:p>
          <a:p>
            <a:r>
              <a:rPr lang="en-US" altLang="zh-CN" kern="0">
                <a:gradFill>
                  <a:gsLst>
                    <a:gs pos="100000">
                      <a:srgbClr val="FF0000"/>
                    </a:gs>
                    <a:gs pos="0">
                      <a:srgbClr val="C00000"/>
                    </a:gs>
                  </a:gsLst>
                  <a:path path="circle">
                    <a:fillToRect l="100000" b="100000"/>
                  </a:path>
                </a:gradFill>
                <a:latin typeface="微软雅黑" panose="020B0503020204020204" pitchFamily="34" charset="-122"/>
                <a:ea typeface="微软雅黑" panose="020B0503020204020204" pitchFamily="34" charset="-122"/>
              </a:rPr>
              <a:t>    </a:t>
            </a:r>
            <a:r>
              <a:rPr lang="zh-CN" altLang="en-US" kern="0">
                <a:gradFill>
                  <a:gsLst>
                    <a:gs pos="100000">
                      <a:srgbClr val="FF0000"/>
                    </a:gs>
                    <a:gs pos="0">
                      <a:srgbClr val="C00000"/>
                    </a:gs>
                  </a:gsLst>
                  <a:path path="circle">
                    <a:fillToRect l="100000" b="100000"/>
                  </a:path>
                </a:gradFill>
                <a:latin typeface="微软雅黑" panose="020B0503020204020204" pitchFamily="34" charset="-122"/>
                <a:ea typeface="微软雅黑" panose="020B0503020204020204" pitchFamily="34" charset="-122"/>
              </a:rPr>
              <a:t>要远离，三要报告公安机关。</a:t>
            </a:r>
          </a:p>
        </p:txBody>
      </p:sp>
      <p:sp>
        <p:nvSpPr>
          <p:cNvPr id="70" name="任意多边形 4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FB13945-6DBB-4164-826E-B511EFDBD273}"/>
              </a:ext>
            </a:extLst>
          </p:cNvPr>
          <p:cNvSpPr/>
          <p:nvPr/>
        </p:nvSpPr>
        <p:spPr>
          <a:xfrm rot="18900000" flipH="1">
            <a:off x="1474289" y="3674568"/>
            <a:ext cx="204691" cy="204691"/>
          </a:xfrm>
          <a:custGeom>
            <a:avLst/>
            <a:gdLst>
              <a:gd name="connsiteX0" fmla="*/ 0 w 304899"/>
              <a:gd name="connsiteY0" fmla="*/ 0 h 304899"/>
              <a:gd name="connsiteX1" fmla="*/ 3059 w 304899"/>
              <a:gd name="connsiteY1" fmla="*/ 10322 h 304899"/>
              <a:gd name="connsiteX2" fmla="*/ 119391 w 304899"/>
              <a:gd name="connsiteY2" fmla="*/ 185508 h 304899"/>
              <a:gd name="connsiteX3" fmla="*/ 294577 w 304899"/>
              <a:gd name="connsiteY3" fmla="*/ 301840 h 304899"/>
              <a:gd name="connsiteX4" fmla="*/ 304899 w 304899"/>
              <a:gd name="connsiteY4" fmla="*/ 304899 h 304899"/>
              <a:gd name="connsiteX5" fmla="*/ 0 w 304899"/>
              <a:gd name="connsiteY5" fmla="*/ 304899 h 304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4899" h="304899">
                <a:moveTo>
                  <a:pt x="0" y="0"/>
                </a:moveTo>
                <a:lnTo>
                  <a:pt x="3059" y="10322"/>
                </a:lnTo>
                <a:cubicBezTo>
                  <a:pt x="28910" y="74072"/>
                  <a:pt x="67688" y="133805"/>
                  <a:pt x="119391" y="185508"/>
                </a:cubicBezTo>
                <a:cubicBezTo>
                  <a:pt x="171094" y="237211"/>
                  <a:pt x="230827" y="275989"/>
                  <a:pt x="294577" y="301840"/>
                </a:cubicBezTo>
                <a:lnTo>
                  <a:pt x="304899" y="304899"/>
                </a:lnTo>
                <a:lnTo>
                  <a:pt x="0" y="304899"/>
                </a:lnTo>
                <a:close/>
              </a:path>
            </a:pathLst>
          </a:custGeom>
          <a:gradFill>
            <a:gsLst>
              <a:gs pos="0">
                <a:srgbClr val="FF3302"/>
              </a:gs>
              <a:gs pos="100000">
                <a:srgbClr val="CB0800"/>
              </a:gs>
            </a:gsLst>
            <a:lin ang="5400000" scaled="1"/>
          </a:gradFill>
          <a:ln w="25400" cap="flat" cmpd="sng" algn="ctr">
            <a:noFill/>
            <a:prstDash val="solid"/>
          </a:ln>
          <a:effectLst/>
        </p:spPr>
        <p:txBody>
          <a:bodyPr lIns="91440" tIns="45720" rIns="91440" bIns="45720" rtlCol="0" anchor="ctr"/>
          <a:lstStyle/>
          <a:p>
            <a:pPr algn="ctr" defTabSz="1219170">
              <a:defRPr/>
            </a:pPr>
            <a:endParaRPr lang="zh-CN" altLang="en-US" sz="2400" b="1" kern="0">
              <a:solidFill>
                <a:sysClr val="window" lastClr="FFFFFF"/>
              </a:solidFill>
            </a:endParaRPr>
          </a:p>
        </p:txBody>
      </p:sp>
      <p:sp>
        <p:nvSpPr>
          <p:cNvPr id="71" name="任意多边形 4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C06BFEF-85F6-4546-8445-17C9C1E28D70}"/>
              </a:ext>
            </a:extLst>
          </p:cNvPr>
          <p:cNvSpPr/>
          <p:nvPr/>
        </p:nvSpPr>
        <p:spPr>
          <a:xfrm rot="18900000" flipH="1">
            <a:off x="1474288" y="4690845"/>
            <a:ext cx="204691" cy="204691"/>
          </a:xfrm>
          <a:custGeom>
            <a:avLst/>
            <a:gdLst>
              <a:gd name="connsiteX0" fmla="*/ 0 w 304899"/>
              <a:gd name="connsiteY0" fmla="*/ 0 h 304899"/>
              <a:gd name="connsiteX1" fmla="*/ 3059 w 304899"/>
              <a:gd name="connsiteY1" fmla="*/ 10322 h 304899"/>
              <a:gd name="connsiteX2" fmla="*/ 119391 w 304899"/>
              <a:gd name="connsiteY2" fmla="*/ 185508 h 304899"/>
              <a:gd name="connsiteX3" fmla="*/ 294577 w 304899"/>
              <a:gd name="connsiteY3" fmla="*/ 301840 h 304899"/>
              <a:gd name="connsiteX4" fmla="*/ 304899 w 304899"/>
              <a:gd name="connsiteY4" fmla="*/ 304899 h 304899"/>
              <a:gd name="connsiteX5" fmla="*/ 0 w 304899"/>
              <a:gd name="connsiteY5" fmla="*/ 304899 h 304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4899" h="304899">
                <a:moveTo>
                  <a:pt x="0" y="0"/>
                </a:moveTo>
                <a:lnTo>
                  <a:pt x="3059" y="10322"/>
                </a:lnTo>
                <a:cubicBezTo>
                  <a:pt x="28910" y="74072"/>
                  <a:pt x="67688" y="133805"/>
                  <a:pt x="119391" y="185508"/>
                </a:cubicBezTo>
                <a:cubicBezTo>
                  <a:pt x="171094" y="237211"/>
                  <a:pt x="230827" y="275989"/>
                  <a:pt x="294577" y="301840"/>
                </a:cubicBezTo>
                <a:lnTo>
                  <a:pt x="304899" y="304899"/>
                </a:lnTo>
                <a:lnTo>
                  <a:pt x="0" y="304899"/>
                </a:lnTo>
                <a:close/>
              </a:path>
            </a:pathLst>
          </a:custGeom>
          <a:noFill/>
          <a:ln w="6350" cap="flat" cmpd="sng" algn="ctr">
            <a:solidFill>
              <a:srgbClr val="C00000"/>
            </a:solidFill>
            <a:prstDash val="solid"/>
          </a:ln>
          <a:effectLst/>
        </p:spPr>
        <p:txBody>
          <a:bodyPr lIns="91440" tIns="45720" rIns="91440" bIns="45720" rtlCol="0" anchor="ctr"/>
          <a:lstStyle/>
          <a:p>
            <a:pPr algn="ctr" defTabSz="1219170">
              <a:defRPr/>
            </a:pPr>
            <a:endParaRPr lang="zh-CN" altLang="en-US" sz="2400" b="1" kern="0">
              <a:solidFill>
                <a:sysClr val="window" lastClr="FFFFFF"/>
              </a:solidFill>
            </a:endParaRPr>
          </a:p>
        </p:txBody>
      </p:sp>
      <p:grpSp>
        <p:nvGrpSpPr>
          <p:cNvPr id="72" name="组合 7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D7DD95A-E858-44E9-9E83-4E1296DB4F2F}"/>
              </a:ext>
            </a:extLst>
          </p:cNvPr>
          <p:cNvGrpSpPr/>
          <p:nvPr/>
        </p:nvGrpSpPr>
        <p:grpSpPr>
          <a:xfrm>
            <a:off x="784729" y="3467829"/>
            <a:ext cx="618168" cy="618165"/>
            <a:chOff x="5613944" y="2348233"/>
            <a:chExt cx="920788" cy="920788"/>
          </a:xfrm>
        </p:grpSpPr>
        <p:sp>
          <p:nvSpPr>
            <p:cNvPr id="73" name="椭圆 7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6AE1204-6925-4698-A6F3-AE2BA0CA4EA4}"/>
                </a:ext>
              </a:extLst>
            </p:cNvPr>
            <p:cNvSpPr/>
            <p:nvPr/>
          </p:nvSpPr>
          <p:spPr>
            <a:xfrm flipH="1">
              <a:off x="5613944" y="2348233"/>
              <a:ext cx="920788" cy="920788"/>
            </a:xfrm>
            <a:prstGeom prst="ellipse">
              <a:avLst/>
            </a:prstGeom>
            <a:gradFill>
              <a:gsLst>
                <a:gs pos="0">
                  <a:srgbClr val="FF3302"/>
                </a:gs>
                <a:gs pos="100000">
                  <a:srgbClr val="CB0800"/>
                </a:gs>
              </a:gsLst>
              <a:lin ang="5400000" scaled="1"/>
            </a:gradFill>
            <a:ln w="25400" cap="flat" cmpd="sng" algn="ctr">
              <a:noFill/>
              <a:prstDash val="solid"/>
            </a:ln>
            <a:effectLst/>
          </p:spPr>
          <p:txBody>
            <a:bodyPr rtlCol="0" anchor="ctr"/>
            <a:lstStyle/>
            <a:p>
              <a:pPr algn="ctr" defTabSz="1219170">
                <a:defRPr/>
              </a:pPr>
              <a:endParaRPr lang="zh-CN" altLang="en-US" sz="2667" b="1" kern="0">
                <a:solidFill>
                  <a:sysClr val="window" lastClr="FFFFFF"/>
                </a:solidFill>
              </a:endParaRPr>
            </a:p>
          </p:txBody>
        </p:sp>
        <p:sp>
          <p:nvSpPr>
            <p:cNvPr id="74" name="TextBox 2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A243FC2-300C-4519-A945-BB2FFB2BFAD0}"/>
                </a:ext>
              </a:extLst>
            </p:cNvPr>
            <p:cNvSpPr txBox="1"/>
            <p:nvPr/>
          </p:nvSpPr>
          <p:spPr>
            <a:xfrm>
              <a:off x="5837952" y="2470132"/>
              <a:ext cx="472775" cy="611361"/>
            </a:xfrm>
            <a:prstGeom prst="rect">
              <a:avLst/>
            </a:prstGeom>
            <a:noFill/>
          </p:spPr>
          <p:txBody>
            <a:bodyPr wrap="none" lIns="0" tIns="0" rIns="0" bIns="0" rtlCol="0">
              <a:spAutoFit/>
            </a:bodyPr>
            <a:lstStyle/>
            <a:p>
              <a:pPr algn="ctr" defTabSz="1219170">
                <a:defRPr/>
              </a:pPr>
              <a:r>
                <a:rPr lang="en-US" altLang="zh-CN" sz="2667" b="1" kern="0">
                  <a:gradFill>
                    <a:gsLst>
                      <a:gs pos="100000">
                        <a:prstClr val="white"/>
                      </a:gs>
                      <a:gs pos="0">
                        <a:prstClr val="white">
                          <a:lumMod val="95000"/>
                        </a:prstClr>
                      </a:gs>
                    </a:gsLst>
                    <a:path path="circle">
                      <a:fillToRect l="100000" b="100000"/>
                    </a:path>
                  </a:gradFill>
                  <a:latin typeface="Agency FB" panose="020B0503020202020204" pitchFamily="34" charset="0"/>
                  <a:ea typeface="微软雅黑" panose="020B0503020204020204" pitchFamily="34" charset="-122"/>
                </a:rPr>
                <a:t>03</a:t>
              </a:r>
              <a:endParaRPr lang="zh-CN" altLang="en-US" sz="2667" b="1" kern="0">
                <a:gradFill>
                  <a:gsLst>
                    <a:gs pos="100000">
                      <a:prstClr val="white"/>
                    </a:gs>
                    <a:gs pos="0">
                      <a:prstClr val="white">
                        <a:lumMod val="95000"/>
                      </a:prstClr>
                    </a:gs>
                  </a:gsLst>
                  <a:path path="circle">
                    <a:fillToRect l="100000" b="100000"/>
                  </a:path>
                </a:gradFill>
                <a:latin typeface="Agency FB" panose="020B0503020202020204" pitchFamily="34" charset="0"/>
                <a:ea typeface="微软雅黑" panose="020B0503020204020204" pitchFamily="34" charset="-122"/>
              </a:endParaRPr>
            </a:p>
          </p:txBody>
        </p:sp>
      </p:grpSp>
      <p:grpSp>
        <p:nvGrpSpPr>
          <p:cNvPr id="75" name="组合 7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1C17944-4AB3-497D-971B-D28CB5057C8F}"/>
              </a:ext>
            </a:extLst>
          </p:cNvPr>
          <p:cNvGrpSpPr/>
          <p:nvPr/>
        </p:nvGrpSpPr>
        <p:grpSpPr>
          <a:xfrm>
            <a:off x="784728" y="4484104"/>
            <a:ext cx="618168" cy="618165"/>
            <a:chOff x="5613944" y="4363162"/>
            <a:chExt cx="920788" cy="920788"/>
          </a:xfrm>
        </p:grpSpPr>
        <p:sp>
          <p:nvSpPr>
            <p:cNvPr id="76" name="椭圆 7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7257A95-AEC3-4C94-8679-E8AC1C20FE02}"/>
                </a:ext>
              </a:extLst>
            </p:cNvPr>
            <p:cNvSpPr/>
            <p:nvPr/>
          </p:nvSpPr>
          <p:spPr>
            <a:xfrm flipH="1">
              <a:off x="5613944" y="4363162"/>
              <a:ext cx="920788" cy="920788"/>
            </a:xfrm>
            <a:prstGeom prst="ellipse">
              <a:avLst/>
            </a:prstGeom>
            <a:noFill/>
            <a:ln w="6350" cap="flat" cmpd="sng" algn="ctr">
              <a:solidFill>
                <a:srgbClr val="C00000"/>
              </a:solidFill>
              <a:prstDash val="solid"/>
            </a:ln>
            <a:effectLst/>
          </p:spPr>
          <p:txBody>
            <a:bodyPr rtlCol="0" anchor="ctr"/>
            <a:lstStyle/>
            <a:p>
              <a:pPr algn="ctr" defTabSz="1219170">
                <a:defRPr/>
              </a:pPr>
              <a:endParaRPr lang="zh-CN" altLang="en-US" sz="2667" b="1" kern="0">
                <a:solidFill>
                  <a:sysClr val="window" lastClr="FFFFFF"/>
                </a:solidFill>
              </a:endParaRPr>
            </a:p>
          </p:txBody>
        </p:sp>
        <p:sp>
          <p:nvSpPr>
            <p:cNvPr id="77" name="TextBox 2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F806AF6-356B-4E8D-8172-A50CE53739A3}"/>
                </a:ext>
              </a:extLst>
            </p:cNvPr>
            <p:cNvSpPr txBox="1"/>
            <p:nvPr/>
          </p:nvSpPr>
          <p:spPr>
            <a:xfrm>
              <a:off x="5839148" y="4485061"/>
              <a:ext cx="470386" cy="611361"/>
            </a:xfrm>
            <a:prstGeom prst="rect">
              <a:avLst/>
            </a:prstGeom>
            <a:noFill/>
          </p:spPr>
          <p:txBody>
            <a:bodyPr wrap="none" lIns="0" tIns="0" rIns="0" bIns="0" rtlCol="0">
              <a:spAutoFit/>
            </a:bodyPr>
            <a:lstStyle/>
            <a:p>
              <a:pPr algn="ctr" defTabSz="1219170">
                <a:defRPr/>
              </a:pPr>
              <a:r>
                <a:rPr lang="en-US" altLang="zh-CN" sz="2667" b="1" kern="0">
                  <a:gradFill>
                    <a:gsLst>
                      <a:gs pos="0">
                        <a:srgbClr val="FF3302"/>
                      </a:gs>
                      <a:gs pos="100000">
                        <a:srgbClr val="CB0800"/>
                      </a:gs>
                    </a:gsLst>
                    <a:lin ang="5400000" scaled="1"/>
                  </a:gradFill>
                  <a:latin typeface="Agency FB" panose="020B0503020202020204" pitchFamily="34" charset="0"/>
                  <a:ea typeface="微软雅黑" panose="020B0503020204020204" pitchFamily="34" charset="-122"/>
                </a:rPr>
                <a:t>04</a:t>
              </a:r>
              <a:endParaRPr lang="zh-CN" altLang="en-US" sz="2667" b="1" kern="0">
                <a:gradFill>
                  <a:gsLst>
                    <a:gs pos="0">
                      <a:srgbClr val="FF3302"/>
                    </a:gs>
                    <a:gs pos="100000">
                      <a:srgbClr val="CB0800"/>
                    </a:gs>
                  </a:gsLst>
                  <a:lin ang="5400000" scaled="1"/>
                </a:gradFill>
                <a:latin typeface="Agency FB" panose="020B0503020202020204" pitchFamily="34" charset="0"/>
                <a:ea typeface="微软雅黑" panose="020B0503020204020204" pitchFamily="34" charset="-122"/>
              </a:endParaRPr>
            </a:p>
          </p:txBody>
        </p:sp>
      </p:grpSp>
      <p:sp>
        <p:nvSpPr>
          <p:cNvPr id="78" name="圆角矩形 6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6E51E74-0B78-4801-A231-B4235419F95D}"/>
              </a:ext>
            </a:extLst>
          </p:cNvPr>
          <p:cNvSpPr/>
          <p:nvPr/>
        </p:nvSpPr>
        <p:spPr>
          <a:xfrm>
            <a:off x="1883586" y="3440167"/>
            <a:ext cx="9459771" cy="708155"/>
          </a:xfrm>
          <a:prstGeom prst="roundRect">
            <a:avLst>
              <a:gd name="adj" fmla="val 50000"/>
            </a:avLst>
          </a:prstGeom>
          <a:gradFill>
            <a:gsLst>
              <a:gs pos="0">
                <a:srgbClr val="FF3302"/>
              </a:gs>
              <a:gs pos="100000">
                <a:srgbClr val="CB0800"/>
              </a:gs>
            </a:gsLst>
            <a:lin ang="5400000" scaled="1"/>
          </a:gradFill>
          <a:ln w="12700" cap="flat" cmpd="sng" algn="ctr">
            <a:noFill/>
            <a:prstDash val="solid"/>
          </a:ln>
          <a:effectLst/>
        </p:spPr>
        <p:txBody>
          <a:bodyPr rtlCol="0" anchor="ctr"/>
          <a:lstStyle/>
          <a:p>
            <a:r>
              <a:rPr lang="zh-CN" altLang="en-US" kern="0">
                <a:gradFill>
                  <a:gsLst>
                    <a:gs pos="100000">
                      <a:prstClr val="white"/>
                    </a:gs>
                    <a:gs pos="0">
                      <a:prstClr val="white">
                        <a:lumMod val="95000"/>
                      </a:prstClr>
                    </a:gs>
                  </a:gsLst>
                  <a:path path="circle">
                    <a:fillToRect l="100000" b="100000"/>
                  </a:path>
                </a:gradFill>
                <a:ea typeface="微软雅黑"/>
              </a:rPr>
              <a:t>    从日常小事做起，养成良好的行为，杜绝</a:t>
            </a:r>
          </a:p>
          <a:p>
            <a:r>
              <a:rPr lang="zh-CN" altLang="en-US" kern="0">
                <a:gradFill>
                  <a:gsLst>
                    <a:gs pos="100000">
                      <a:prstClr val="white"/>
                    </a:gs>
                    <a:gs pos="0">
                      <a:prstClr val="white">
                        <a:lumMod val="95000"/>
                      </a:prstClr>
                    </a:gs>
                  </a:gsLst>
                  <a:path path="circle">
                    <a:fillToRect l="100000" b="100000"/>
                  </a:path>
                </a:gradFill>
                <a:ea typeface="微软雅黑"/>
              </a:rPr>
              <a:t>    吸烟喝酒等不良嗜好，不涉足青少年不宜进入的场所，决不吸食摇头丸、</a:t>
            </a:r>
            <a:r>
              <a:rPr lang="en-US" altLang="zh-CN" kern="0">
                <a:gradFill>
                  <a:gsLst>
                    <a:gs pos="100000">
                      <a:prstClr val="white"/>
                    </a:gs>
                    <a:gs pos="0">
                      <a:prstClr val="white">
                        <a:lumMod val="95000"/>
                      </a:prstClr>
                    </a:gs>
                  </a:gsLst>
                  <a:path path="circle">
                    <a:fillToRect l="100000" b="100000"/>
                  </a:path>
                </a:gradFill>
                <a:ea typeface="微软雅黑"/>
              </a:rPr>
              <a:t>K</a:t>
            </a:r>
            <a:r>
              <a:rPr lang="zh-CN" altLang="en-US" kern="0">
                <a:gradFill>
                  <a:gsLst>
                    <a:gs pos="100000">
                      <a:prstClr val="white"/>
                    </a:gs>
                    <a:gs pos="0">
                      <a:prstClr val="white">
                        <a:lumMod val="95000"/>
                      </a:prstClr>
                    </a:gs>
                  </a:gsLst>
                  <a:path path="circle">
                    <a:fillToRect l="100000" b="100000"/>
                  </a:path>
                </a:gradFill>
                <a:ea typeface="微软雅黑"/>
              </a:rPr>
              <a:t>粉等兴奋剂。</a:t>
            </a:r>
          </a:p>
        </p:txBody>
      </p:sp>
      <p:sp>
        <p:nvSpPr>
          <p:cNvPr id="80" name="圆角矩形 6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90EAE98-8841-4292-AE5D-5268346D4736}"/>
              </a:ext>
            </a:extLst>
          </p:cNvPr>
          <p:cNvSpPr/>
          <p:nvPr/>
        </p:nvSpPr>
        <p:spPr>
          <a:xfrm>
            <a:off x="1883586" y="4424129"/>
            <a:ext cx="9459771" cy="662826"/>
          </a:xfrm>
          <a:prstGeom prst="roundRect">
            <a:avLst>
              <a:gd name="adj" fmla="val 50000"/>
            </a:avLst>
          </a:prstGeom>
          <a:noFill/>
          <a:ln w="12700" cap="flat" cmpd="sng" algn="ctr">
            <a:solidFill>
              <a:srgbClr val="C00000"/>
            </a:solidFill>
            <a:prstDash val="solid"/>
          </a:ln>
          <a:effectLst/>
        </p:spPr>
        <p:txBody>
          <a:bodyPr rtlCol="0" anchor="ctr"/>
          <a:lstStyle/>
          <a:p>
            <a:r>
              <a:rPr lang="zh-CN" altLang="en-US" sz="1600" kern="0">
                <a:gradFill>
                  <a:gsLst>
                    <a:gs pos="100000">
                      <a:srgbClr val="FF0000"/>
                    </a:gs>
                    <a:gs pos="0">
                      <a:srgbClr val="C00000"/>
                    </a:gs>
                  </a:gsLst>
                  <a:path path="circle">
                    <a:fillToRect l="100000" b="100000"/>
                  </a:path>
                </a:gradFill>
                <a:latin typeface="微软雅黑" panose="020B0503020204020204" pitchFamily="34" charset="-122"/>
                <a:ea typeface="微软雅黑" panose="020B0503020204020204" pitchFamily="34" charset="-122"/>
              </a:rPr>
              <a:t>    当身边的朋友介绍新东西类似毒品让你尝试时，首先应该向他们问清东西的来源和名称，假如碍于   </a:t>
            </a:r>
            <a:endParaRPr lang="en-US" altLang="zh-CN" sz="1600" kern="0">
              <a:gradFill>
                <a:gsLst>
                  <a:gs pos="100000">
                    <a:srgbClr val="FF0000"/>
                  </a:gs>
                  <a:gs pos="0">
                    <a:srgbClr val="C00000"/>
                  </a:gs>
                </a:gsLst>
                <a:path path="circle">
                  <a:fillToRect l="100000" b="100000"/>
                </a:path>
              </a:gradFill>
              <a:latin typeface="微软雅黑" panose="020B0503020204020204" pitchFamily="34" charset="-122"/>
              <a:ea typeface="微软雅黑" panose="020B0503020204020204" pitchFamily="34" charset="-122"/>
            </a:endParaRPr>
          </a:p>
          <a:p>
            <a:r>
              <a:rPr lang="en-US" altLang="zh-CN" sz="1600" kern="0">
                <a:gradFill>
                  <a:gsLst>
                    <a:gs pos="100000">
                      <a:srgbClr val="FF0000"/>
                    </a:gs>
                    <a:gs pos="0">
                      <a:srgbClr val="C00000"/>
                    </a:gs>
                  </a:gsLst>
                  <a:path path="circle">
                    <a:fillToRect l="100000" b="100000"/>
                  </a:path>
                </a:gradFill>
                <a:latin typeface="微软雅黑" panose="020B0503020204020204" pitchFamily="34" charset="-122"/>
                <a:ea typeface="微软雅黑" panose="020B0503020204020204" pitchFamily="34" charset="-122"/>
              </a:rPr>
              <a:t>    </a:t>
            </a:r>
            <a:r>
              <a:rPr lang="zh-CN" altLang="en-US" sz="1600" kern="0">
                <a:gradFill>
                  <a:gsLst>
                    <a:gs pos="100000">
                      <a:srgbClr val="FF0000"/>
                    </a:gs>
                    <a:gs pos="0">
                      <a:srgbClr val="C00000"/>
                    </a:gs>
                  </a:gsLst>
                  <a:path path="circle">
                    <a:fillToRect l="100000" b="100000"/>
                  </a:path>
                </a:gradFill>
                <a:latin typeface="微软雅黑" panose="020B0503020204020204" pitchFamily="34" charset="-122"/>
                <a:ea typeface="微软雅黑" panose="020B0503020204020204" pitchFamily="34" charset="-122"/>
              </a:rPr>
              <a:t>面子可以推迟说今天心情不好或者说今天不想尝试新东西委婉的拒绝他们避免自己受到毒品的危害。</a:t>
            </a:r>
          </a:p>
        </p:txBody>
      </p:sp>
      <p:sp>
        <p:nvSpPr>
          <p:cNvPr id="81" name="任意多边形 4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6390CF6-6025-42A0-9A8C-5495D703732B}"/>
              </a:ext>
            </a:extLst>
          </p:cNvPr>
          <p:cNvSpPr/>
          <p:nvPr/>
        </p:nvSpPr>
        <p:spPr>
          <a:xfrm rot="18900000" flipH="1">
            <a:off x="1474289" y="5608282"/>
            <a:ext cx="204691" cy="204691"/>
          </a:xfrm>
          <a:custGeom>
            <a:avLst/>
            <a:gdLst>
              <a:gd name="connsiteX0" fmla="*/ 0 w 304899"/>
              <a:gd name="connsiteY0" fmla="*/ 0 h 304899"/>
              <a:gd name="connsiteX1" fmla="*/ 3059 w 304899"/>
              <a:gd name="connsiteY1" fmla="*/ 10322 h 304899"/>
              <a:gd name="connsiteX2" fmla="*/ 119391 w 304899"/>
              <a:gd name="connsiteY2" fmla="*/ 185508 h 304899"/>
              <a:gd name="connsiteX3" fmla="*/ 294577 w 304899"/>
              <a:gd name="connsiteY3" fmla="*/ 301840 h 304899"/>
              <a:gd name="connsiteX4" fmla="*/ 304899 w 304899"/>
              <a:gd name="connsiteY4" fmla="*/ 304899 h 304899"/>
              <a:gd name="connsiteX5" fmla="*/ 0 w 304899"/>
              <a:gd name="connsiteY5" fmla="*/ 304899 h 304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4899" h="304899">
                <a:moveTo>
                  <a:pt x="0" y="0"/>
                </a:moveTo>
                <a:lnTo>
                  <a:pt x="3059" y="10322"/>
                </a:lnTo>
                <a:cubicBezTo>
                  <a:pt x="28910" y="74072"/>
                  <a:pt x="67688" y="133805"/>
                  <a:pt x="119391" y="185508"/>
                </a:cubicBezTo>
                <a:cubicBezTo>
                  <a:pt x="171094" y="237211"/>
                  <a:pt x="230827" y="275989"/>
                  <a:pt x="294577" y="301840"/>
                </a:cubicBezTo>
                <a:lnTo>
                  <a:pt x="304899" y="304899"/>
                </a:lnTo>
                <a:lnTo>
                  <a:pt x="0" y="304899"/>
                </a:lnTo>
                <a:close/>
              </a:path>
            </a:pathLst>
          </a:custGeom>
          <a:gradFill>
            <a:gsLst>
              <a:gs pos="0">
                <a:srgbClr val="FF3302"/>
              </a:gs>
              <a:gs pos="100000">
                <a:srgbClr val="CB0800"/>
              </a:gs>
            </a:gsLst>
            <a:lin ang="5400000" scaled="1"/>
          </a:gradFill>
          <a:ln w="25400" cap="flat" cmpd="sng" algn="ctr">
            <a:noFill/>
            <a:prstDash val="solid"/>
          </a:ln>
          <a:effectLst/>
        </p:spPr>
        <p:txBody>
          <a:bodyPr lIns="91440" tIns="45720" rIns="91440" bIns="45720" rtlCol="0" anchor="ctr"/>
          <a:lstStyle/>
          <a:p>
            <a:pPr algn="ctr" defTabSz="1219170">
              <a:defRPr/>
            </a:pPr>
            <a:endParaRPr lang="zh-CN" altLang="en-US" sz="2400" b="1" kern="0">
              <a:solidFill>
                <a:sysClr val="window" lastClr="FFFFFF"/>
              </a:solidFill>
            </a:endParaRPr>
          </a:p>
        </p:txBody>
      </p:sp>
      <p:grpSp>
        <p:nvGrpSpPr>
          <p:cNvPr id="82" name="组合 8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EB890E6-292D-48DF-B70C-D185AB22719B}"/>
              </a:ext>
            </a:extLst>
          </p:cNvPr>
          <p:cNvGrpSpPr/>
          <p:nvPr/>
        </p:nvGrpSpPr>
        <p:grpSpPr>
          <a:xfrm>
            <a:off x="784729" y="5401543"/>
            <a:ext cx="618168" cy="618165"/>
            <a:chOff x="5613944" y="2348233"/>
            <a:chExt cx="920788" cy="920788"/>
          </a:xfrm>
        </p:grpSpPr>
        <p:sp>
          <p:nvSpPr>
            <p:cNvPr id="83" name="椭圆 8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E43A131-02F3-42AC-A131-0131D3D1EDD9}"/>
                </a:ext>
              </a:extLst>
            </p:cNvPr>
            <p:cNvSpPr/>
            <p:nvPr/>
          </p:nvSpPr>
          <p:spPr>
            <a:xfrm flipH="1">
              <a:off x="5613944" y="2348233"/>
              <a:ext cx="920788" cy="920788"/>
            </a:xfrm>
            <a:prstGeom prst="ellipse">
              <a:avLst/>
            </a:prstGeom>
            <a:gradFill>
              <a:gsLst>
                <a:gs pos="0">
                  <a:srgbClr val="FF3302"/>
                </a:gs>
                <a:gs pos="100000">
                  <a:srgbClr val="CB0800"/>
                </a:gs>
              </a:gsLst>
              <a:lin ang="5400000" scaled="1"/>
            </a:gradFill>
            <a:ln w="25400" cap="flat" cmpd="sng" algn="ctr">
              <a:noFill/>
              <a:prstDash val="solid"/>
            </a:ln>
            <a:effectLst/>
          </p:spPr>
          <p:txBody>
            <a:bodyPr rtlCol="0" anchor="ctr"/>
            <a:lstStyle/>
            <a:p>
              <a:pPr algn="ctr" defTabSz="1219170">
                <a:defRPr/>
              </a:pPr>
              <a:endParaRPr lang="zh-CN" altLang="en-US" sz="2667" b="1" kern="0">
                <a:solidFill>
                  <a:sysClr val="window" lastClr="FFFFFF"/>
                </a:solidFill>
              </a:endParaRPr>
            </a:p>
          </p:txBody>
        </p:sp>
        <p:sp>
          <p:nvSpPr>
            <p:cNvPr id="84" name="TextBox 2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E809967-3651-4D0B-AEA2-FAA6402EC808}"/>
                </a:ext>
              </a:extLst>
            </p:cNvPr>
            <p:cNvSpPr txBox="1"/>
            <p:nvPr/>
          </p:nvSpPr>
          <p:spPr>
            <a:xfrm>
              <a:off x="5839147" y="2470132"/>
              <a:ext cx="470386" cy="611361"/>
            </a:xfrm>
            <a:prstGeom prst="rect">
              <a:avLst/>
            </a:prstGeom>
            <a:noFill/>
          </p:spPr>
          <p:txBody>
            <a:bodyPr wrap="none" lIns="0" tIns="0" rIns="0" bIns="0" rtlCol="0">
              <a:spAutoFit/>
            </a:bodyPr>
            <a:lstStyle/>
            <a:p>
              <a:pPr algn="ctr" defTabSz="1219170">
                <a:defRPr/>
              </a:pPr>
              <a:r>
                <a:rPr lang="en-US" altLang="zh-CN" sz="2667" b="1" kern="0">
                  <a:gradFill>
                    <a:gsLst>
                      <a:gs pos="100000">
                        <a:prstClr val="white"/>
                      </a:gs>
                      <a:gs pos="0">
                        <a:prstClr val="white">
                          <a:lumMod val="95000"/>
                        </a:prstClr>
                      </a:gs>
                    </a:gsLst>
                    <a:path path="circle">
                      <a:fillToRect l="100000" b="100000"/>
                    </a:path>
                  </a:gradFill>
                  <a:latin typeface="Agency FB" panose="020B0503020202020204" pitchFamily="34" charset="0"/>
                  <a:ea typeface="微软雅黑" panose="020B0503020204020204" pitchFamily="34" charset="-122"/>
                </a:rPr>
                <a:t>05</a:t>
              </a:r>
              <a:endParaRPr lang="zh-CN" altLang="en-US" sz="2667" b="1" kern="0">
                <a:gradFill>
                  <a:gsLst>
                    <a:gs pos="100000">
                      <a:prstClr val="white"/>
                    </a:gs>
                    <a:gs pos="0">
                      <a:prstClr val="white">
                        <a:lumMod val="95000"/>
                      </a:prstClr>
                    </a:gs>
                  </a:gsLst>
                  <a:path path="circle">
                    <a:fillToRect l="100000" b="100000"/>
                  </a:path>
                </a:gradFill>
                <a:latin typeface="Agency FB" panose="020B0503020202020204" pitchFamily="34" charset="0"/>
                <a:ea typeface="微软雅黑" panose="020B0503020204020204" pitchFamily="34" charset="-122"/>
              </a:endParaRPr>
            </a:p>
          </p:txBody>
        </p:sp>
      </p:grpSp>
      <p:sp>
        <p:nvSpPr>
          <p:cNvPr id="85" name="圆角矩形 6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89A7AEA-D710-4693-AD45-91DA12573B06}"/>
              </a:ext>
            </a:extLst>
          </p:cNvPr>
          <p:cNvSpPr/>
          <p:nvPr/>
        </p:nvSpPr>
        <p:spPr>
          <a:xfrm>
            <a:off x="1883586" y="5373881"/>
            <a:ext cx="9546414" cy="708155"/>
          </a:xfrm>
          <a:prstGeom prst="roundRect">
            <a:avLst>
              <a:gd name="adj" fmla="val 50000"/>
            </a:avLst>
          </a:prstGeom>
          <a:gradFill>
            <a:gsLst>
              <a:gs pos="0">
                <a:srgbClr val="FF3302"/>
              </a:gs>
              <a:gs pos="100000">
                <a:srgbClr val="CB0800"/>
              </a:gs>
            </a:gsLst>
            <a:lin ang="5400000" scaled="1"/>
          </a:gradFill>
          <a:ln w="12700" cap="flat" cmpd="sng" algn="ctr">
            <a:noFill/>
            <a:prstDash val="solid"/>
          </a:ln>
          <a:effectLst/>
        </p:spPr>
        <p:txBody>
          <a:bodyPr rtlCol="0" anchor="ctr"/>
          <a:lstStyle/>
          <a:p>
            <a:r>
              <a:rPr lang="zh-CN" altLang="en-US" kern="0" dirty="0">
                <a:gradFill>
                  <a:gsLst>
                    <a:gs pos="100000">
                      <a:prstClr val="white"/>
                    </a:gs>
                    <a:gs pos="0">
                      <a:prstClr val="white">
                        <a:lumMod val="95000"/>
                      </a:prstClr>
                    </a:gs>
                  </a:gsLst>
                  <a:path path="circle">
                    <a:fillToRect l="100000" b="100000"/>
                  </a:path>
                </a:gradFill>
                <a:ea typeface="微软雅黑"/>
              </a:rPr>
              <a:t>    不不要有我只尝试一次，以后不再吸毒就不会上瘾的这种想法。很多吸毒的人，当初也  </a:t>
            </a:r>
            <a:endParaRPr lang="en-US" altLang="zh-CN" kern="0" dirty="0">
              <a:gradFill>
                <a:gsLst>
                  <a:gs pos="100000">
                    <a:prstClr val="white"/>
                  </a:gs>
                  <a:gs pos="0">
                    <a:prstClr val="white">
                      <a:lumMod val="95000"/>
                    </a:prstClr>
                  </a:gs>
                </a:gsLst>
                <a:path path="circle">
                  <a:fillToRect l="100000" b="100000"/>
                </a:path>
              </a:gradFill>
              <a:ea typeface="微软雅黑"/>
            </a:endParaRPr>
          </a:p>
          <a:p>
            <a:r>
              <a:rPr lang="en-US" altLang="zh-CN" kern="0" dirty="0">
                <a:gradFill>
                  <a:gsLst>
                    <a:gs pos="100000">
                      <a:prstClr val="white"/>
                    </a:gs>
                    <a:gs pos="0">
                      <a:prstClr val="white">
                        <a:lumMod val="95000"/>
                      </a:prstClr>
                    </a:gs>
                  </a:gsLst>
                  <a:path path="circle">
                    <a:fillToRect l="100000" b="100000"/>
                  </a:path>
                </a:gradFill>
                <a:ea typeface="微软雅黑"/>
              </a:rPr>
              <a:t>    </a:t>
            </a:r>
            <a:r>
              <a:rPr lang="zh-CN" altLang="en-US" kern="0" dirty="0">
                <a:gradFill>
                  <a:gsLst>
                    <a:gs pos="100000">
                      <a:prstClr val="white"/>
                    </a:gs>
                    <a:gs pos="0">
                      <a:prstClr val="white">
                        <a:lumMod val="95000"/>
                      </a:prstClr>
                    </a:gs>
                  </a:gsLst>
                  <a:path path="circle">
                    <a:fillToRect l="100000" b="100000"/>
                  </a:path>
                </a:gradFill>
                <a:ea typeface="微软雅黑"/>
              </a:rPr>
              <a:t>只是因为这个念头而走上了这条不归路。</a:t>
            </a:r>
          </a:p>
        </p:txBody>
      </p:sp>
    </p:spTree>
    <p:extLst>
      <p:ext uri="{BB962C8B-B14F-4D97-AF65-F5344CB8AC3E}">
        <p14:creationId xmlns:p14="http://schemas.microsoft.com/office/powerpoint/2010/main" val="3050925480"/>
      </p:ext>
    </p:extLst>
  </p:cSld>
  <p:clrMapOvr>
    <a:masterClrMapping/>
  </p:clrMapOvr>
  <mc:AlternateContent xmlns:mc="http://schemas.openxmlformats.org/markup-compatibility/2006" xmlns:p14="http://schemas.microsoft.com/office/powerpoint/2010/main">
    <mc:Choice Requires="p14">
      <p:transition spd="slow" p14:dur="1100" advClick="0" advTm="800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8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nodeType="with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0-#ppt_w/2"/>
                                          </p:val>
                                        </p:tav>
                                        <p:tav tm="100000">
                                          <p:val>
                                            <p:strVal val="#ppt_x"/>
                                          </p:val>
                                        </p:tav>
                                      </p:tavLst>
                                    </p:anim>
                                    <p:anim calcmode="lin" valueType="num">
                                      <p:cBhvr additive="base">
                                        <p:cTn id="8" dur="500" fill="hold"/>
                                        <p:tgtEl>
                                          <p:spTgt spid="26"/>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36"/>
                                        </p:tgtEl>
                                        <p:attrNameLst>
                                          <p:attrName>style.visibility</p:attrName>
                                        </p:attrNameLst>
                                      </p:cBhvr>
                                      <p:to>
                                        <p:strVal val="visible"/>
                                      </p:to>
                                    </p:set>
                                    <p:anim calcmode="lin" valueType="num">
                                      <p:cBhvr additive="base">
                                        <p:cTn id="12" dur="500" fill="hold"/>
                                        <p:tgtEl>
                                          <p:spTgt spid="36"/>
                                        </p:tgtEl>
                                        <p:attrNameLst>
                                          <p:attrName>ppt_x</p:attrName>
                                        </p:attrNameLst>
                                      </p:cBhvr>
                                      <p:tavLst>
                                        <p:tav tm="0">
                                          <p:val>
                                            <p:strVal val="#ppt_x"/>
                                          </p:val>
                                        </p:tav>
                                        <p:tav tm="100000">
                                          <p:val>
                                            <p:strVal val="#ppt_x"/>
                                          </p:val>
                                        </p:tav>
                                      </p:tavLst>
                                    </p:anim>
                                    <p:anim calcmode="lin" valueType="num">
                                      <p:cBhvr additive="base">
                                        <p:cTn id="13" dur="500" fill="hold"/>
                                        <p:tgtEl>
                                          <p:spTgt spid="36"/>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000"/>
                            </p:stCondLst>
                            <p:childTnLst>
                              <p:par>
                                <p:cTn id="15" presetID="42" presetClass="entr" presetSubtype="0"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childTnLst>
                          </p:cTn>
                        </p:par>
                        <p:par>
                          <p:cTn id="20" fill="hold" nodeType="afterGroup">
                            <p:stCondLst>
                              <p:cond delay="2000"/>
                            </p:stCondLst>
                            <p:childTnLst>
                              <p:par>
                                <p:cTn id="21" presetID="53" presetClass="entr" presetSubtype="0" fill="hold" nodeType="afterEffect">
                                  <p:stCondLst>
                                    <p:cond delay="0"/>
                                  </p:stCondLst>
                                  <p:childTnLst>
                                    <p:set>
                                      <p:cBhvr>
                                        <p:cTn id="22" dur="1" fill="hold">
                                          <p:stCondLst>
                                            <p:cond delay="0"/>
                                          </p:stCondLst>
                                        </p:cTn>
                                        <p:tgtEl>
                                          <p:spTgt spid="42"/>
                                        </p:tgtEl>
                                        <p:attrNameLst>
                                          <p:attrName>style.visibility</p:attrName>
                                        </p:attrNameLst>
                                      </p:cBhvr>
                                      <p:to>
                                        <p:strVal val="visible"/>
                                      </p:to>
                                    </p:set>
                                    <p:anim calcmode="lin" valueType="num">
                                      <p:cBhvr>
                                        <p:cTn id="23" dur="500" fill="hold"/>
                                        <p:tgtEl>
                                          <p:spTgt spid="42"/>
                                        </p:tgtEl>
                                        <p:attrNameLst>
                                          <p:attrName>ppt_w</p:attrName>
                                        </p:attrNameLst>
                                      </p:cBhvr>
                                      <p:tavLst>
                                        <p:tav tm="0">
                                          <p:val>
                                            <p:fltVal val="0"/>
                                          </p:val>
                                        </p:tav>
                                        <p:tav tm="100000">
                                          <p:val>
                                            <p:strVal val="#ppt_w"/>
                                          </p:val>
                                        </p:tav>
                                      </p:tavLst>
                                    </p:anim>
                                    <p:anim calcmode="lin" valueType="num">
                                      <p:cBhvr>
                                        <p:cTn id="24" dur="500" fill="hold"/>
                                        <p:tgtEl>
                                          <p:spTgt spid="42"/>
                                        </p:tgtEl>
                                        <p:attrNameLst>
                                          <p:attrName>ppt_h</p:attrName>
                                        </p:attrNameLst>
                                      </p:cBhvr>
                                      <p:tavLst>
                                        <p:tav tm="0">
                                          <p:val>
                                            <p:fltVal val="0"/>
                                          </p:val>
                                        </p:tav>
                                        <p:tav tm="100000">
                                          <p:val>
                                            <p:strVal val="#ppt_h"/>
                                          </p:val>
                                        </p:tav>
                                      </p:tavLst>
                                    </p:anim>
                                    <p:animEffect transition="in" filter="fade">
                                      <p:cBhvr>
                                        <p:cTn id="25" dur="500"/>
                                        <p:tgtEl>
                                          <p:spTgt spid="42"/>
                                        </p:tgtEl>
                                      </p:cBhvr>
                                    </p:animEffect>
                                    <p:anim calcmode="lin" valueType="num">
                                      <p:cBhvr>
                                        <p:cTn id="26" dur="500" fill="hold"/>
                                        <p:tgtEl>
                                          <p:spTgt spid="42"/>
                                        </p:tgtEl>
                                        <p:attrNameLst>
                                          <p:attrName>ppt_x</p:attrName>
                                        </p:attrNameLst>
                                      </p:cBhvr>
                                      <p:tavLst>
                                        <p:tav tm="0">
                                          <p:val>
                                            <p:fltVal val="0.5"/>
                                          </p:val>
                                        </p:tav>
                                        <p:tav tm="100000">
                                          <p:val>
                                            <p:strVal val="#ppt_x"/>
                                          </p:val>
                                        </p:tav>
                                      </p:tavLst>
                                    </p:anim>
                                    <p:anim calcmode="lin" valueType="num">
                                      <p:cBhvr>
                                        <p:cTn id="27" dur="500" fill="hold"/>
                                        <p:tgtEl>
                                          <p:spTgt spid="42"/>
                                        </p:tgtEl>
                                        <p:attrNameLst>
                                          <p:attrName>ppt_y</p:attrName>
                                        </p:attrNameLst>
                                      </p:cBhvr>
                                      <p:tavLst>
                                        <p:tav tm="0">
                                          <p:val>
                                            <p:fltVal val="0.5"/>
                                          </p:val>
                                        </p:tav>
                                        <p:tav tm="100000">
                                          <p:val>
                                            <p:strVal val="#ppt_y"/>
                                          </p:val>
                                        </p:tav>
                                      </p:tavLst>
                                    </p:anim>
                                  </p:childTnLst>
                                </p:cTn>
                              </p:par>
                            </p:childTnLst>
                          </p:cTn>
                        </p:par>
                        <p:par>
                          <p:cTn id="28" fill="hold" nodeType="afterGroup">
                            <p:stCondLst>
                              <p:cond delay="2500"/>
                            </p:stCondLst>
                            <p:childTnLst>
                              <p:par>
                                <p:cTn id="29" presetID="12" presetClass="entr" presetSubtype="8" fill="hold" grpId="0" nodeType="afterEffect">
                                  <p:stCondLst>
                                    <p:cond delay="0"/>
                                  </p:stCondLst>
                                  <p:childTnLst>
                                    <p:set>
                                      <p:cBhvr>
                                        <p:cTn id="30" dur="1" fill="hold">
                                          <p:stCondLst>
                                            <p:cond delay="0"/>
                                          </p:stCondLst>
                                        </p:cTn>
                                        <p:tgtEl>
                                          <p:spTgt spid="40"/>
                                        </p:tgtEl>
                                        <p:attrNameLst>
                                          <p:attrName>style.visibility</p:attrName>
                                        </p:attrNameLst>
                                      </p:cBhvr>
                                      <p:to>
                                        <p:strVal val="visible"/>
                                      </p:to>
                                    </p:set>
                                    <p:anim calcmode="lin" valueType="num">
                                      <p:cBhvr additive="base">
                                        <p:cTn id="31" dur="500"/>
                                        <p:tgtEl>
                                          <p:spTgt spid="40"/>
                                        </p:tgtEl>
                                        <p:attrNameLst>
                                          <p:attrName>ppt_x</p:attrName>
                                        </p:attrNameLst>
                                      </p:cBhvr>
                                      <p:tavLst>
                                        <p:tav tm="0">
                                          <p:val>
                                            <p:strVal val="#ppt_x-#ppt_w*1.125000"/>
                                          </p:val>
                                        </p:tav>
                                        <p:tav tm="100000">
                                          <p:val>
                                            <p:strVal val="#ppt_x"/>
                                          </p:val>
                                        </p:tav>
                                      </p:tavLst>
                                    </p:anim>
                                    <p:animEffect transition="in" filter="wipe(right)">
                                      <p:cBhvr>
                                        <p:cTn id="32" dur="500"/>
                                        <p:tgtEl>
                                          <p:spTgt spid="40"/>
                                        </p:tgtEl>
                                      </p:cBhvr>
                                    </p:animEffect>
                                  </p:childTnLst>
                                </p:cTn>
                              </p:par>
                            </p:childTnLst>
                          </p:cTn>
                        </p:par>
                        <p:par>
                          <p:cTn id="33" fill="hold" nodeType="afterGroup">
                            <p:stCondLst>
                              <p:cond delay="3000"/>
                            </p:stCondLst>
                            <p:childTnLst>
                              <p:par>
                                <p:cTn id="34" presetID="22" presetClass="entr" presetSubtype="8" fill="hold" grpId="0" nodeType="afterEffect">
                                  <p:stCondLst>
                                    <p:cond delay="0"/>
                                  </p:stCondLst>
                                  <p:childTnLst>
                                    <p:set>
                                      <p:cBhvr>
                                        <p:cTn id="35" dur="1" fill="hold">
                                          <p:stCondLst>
                                            <p:cond delay="0"/>
                                          </p:stCondLst>
                                        </p:cTn>
                                        <p:tgtEl>
                                          <p:spTgt spid="52"/>
                                        </p:tgtEl>
                                        <p:attrNameLst>
                                          <p:attrName>style.visibility</p:attrName>
                                        </p:attrNameLst>
                                      </p:cBhvr>
                                      <p:to>
                                        <p:strVal val="visible"/>
                                      </p:to>
                                    </p:set>
                                    <p:animEffect transition="in" filter="wipe(left)">
                                      <p:cBhvr>
                                        <p:cTn id="36" dur="1000"/>
                                        <p:tgtEl>
                                          <p:spTgt spid="52"/>
                                        </p:tgtEl>
                                      </p:cBhvr>
                                    </p:animEffect>
                                  </p:childTnLst>
                                </p:cTn>
                              </p:par>
                            </p:childTnLst>
                          </p:cTn>
                        </p:par>
                        <p:par>
                          <p:cTn id="37" fill="hold" nodeType="afterGroup">
                            <p:stCondLst>
                              <p:cond delay="4000"/>
                            </p:stCondLst>
                            <p:childTnLst>
                              <p:par>
                                <p:cTn id="38" presetID="53" presetClass="entr" presetSubtype="0" fill="hold" nodeType="afterEffect">
                                  <p:stCondLst>
                                    <p:cond delay="0"/>
                                  </p:stCondLst>
                                  <p:childTnLst>
                                    <p:set>
                                      <p:cBhvr>
                                        <p:cTn id="39" dur="1" fill="hold">
                                          <p:stCondLst>
                                            <p:cond delay="0"/>
                                          </p:stCondLst>
                                        </p:cTn>
                                        <p:tgtEl>
                                          <p:spTgt spid="45"/>
                                        </p:tgtEl>
                                        <p:attrNameLst>
                                          <p:attrName>style.visibility</p:attrName>
                                        </p:attrNameLst>
                                      </p:cBhvr>
                                      <p:to>
                                        <p:strVal val="visible"/>
                                      </p:to>
                                    </p:set>
                                    <p:anim calcmode="lin" valueType="num">
                                      <p:cBhvr>
                                        <p:cTn id="40" dur="500" fill="hold"/>
                                        <p:tgtEl>
                                          <p:spTgt spid="45"/>
                                        </p:tgtEl>
                                        <p:attrNameLst>
                                          <p:attrName>ppt_w</p:attrName>
                                        </p:attrNameLst>
                                      </p:cBhvr>
                                      <p:tavLst>
                                        <p:tav tm="0">
                                          <p:val>
                                            <p:fltVal val="0"/>
                                          </p:val>
                                        </p:tav>
                                        <p:tav tm="100000">
                                          <p:val>
                                            <p:strVal val="#ppt_w"/>
                                          </p:val>
                                        </p:tav>
                                      </p:tavLst>
                                    </p:anim>
                                    <p:anim calcmode="lin" valueType="num">
                                      <p:cBhvr>
                                        <p:cTn id="41" dur="500" fill="hold"/>
                                        <p:tgtEl>
                                          <p:spTgt spid="45"/>
                                        </p:tgtEl>
                                        <p:attrNameLst>
                                          <p:attrName>ppt_h</p:attrName>
                                        </p:attrNameLst>
                                      </p:cBhvr>
                                      <p:tavLst>
                                        <p:tav tm="0">
                                          <p:val>
                                            <p:fltVal val="0"/>
                                          </p:val>
                                        </p:tav>
                                        <p:tav tm="100000">
                                          <p:val>
                                            <p:strVal val="#ppt_h"/>
                                          </p:val>
                                        </p:tav>
                                      </p:tavLst>
                                    </p:anim>
                                    <p:animEffect transition="in" filter="fade">
                                      <p:cBhvr>
                                        <p:cTn id="42" dur="500"/>
                                        <p:tgtEl>
                                          <p:spTgt spid="45"/>
                                        </p:tgtEl>
                                      </p:cBhvr>
                                    </p:animEffect>
                                    <p:anim calcmode="lin" valueType="num">
                                      <p:cBhvr>
                                        <p:cTn id="43" dur="500" fill="hold"/>
                                        <p:tgtEl>
                                          <p:spTgt spid="45"/>
                                        </p:tgtEl>
                                        <p:attrNameLst>
                                          <p:attrName>ppt_x</p:attrName>
                                        </p:attrNameLst>
                                      </p:cBhvr>
                                      <p:tavLst>
                                        <p:tav tm="0">
                                          <p:val>
                                            <p:fltVal val="0.5"/>
                                          </p:val>
                                        </p:tav>
                                        <p:tav tm="100000">
                                          <p:val>
                                            <p:strVal val="#ppt_x"/>
                                          </p:val>
                                        </p:tav>
                                      </p:tavLst>
                                    </p:anim>
                                    <p:anim calcmode="lin" valueType="num">
                                      <p:cBhvr>
                                        <p:cTn id="44" dur="500" fill="hold"/>
                                        <p:tgtEl>
                                          <p:spTgt spid="45"/>
                                        </p:tgtEl>
                                        <p:attrNameLst>
                                          <p:attrName>ppt_y</p:attrName>
                                        </p:attrNameLst>
                                      </p:cBhvr>
                                      <p:tavLst>
                                        <p:tav tm="0">
                                          <p:val>
                                            <p:fltVal val="0.5"/>
                                          </p:val>
                                        </p:tav>
                                        <p:tav tm="100000">
                                          <p:val>
                                            <p:strVal val="#ppt_y"/>
                                          </p:val>
                                        </p:tav>
                                      </p:tavLst>
                                    </p:anim>
                                  </p:childTnLst>
                                </p:cTn>
                              </p:par>
                            </p:childTnLst>
                          </p:cTn>
                        </p:par>
                        <p:par>
                          <p:cTn id="45" fill="hold" nodeType="afterGroup">
                            <p:stCondLst>
                              <p:cond delay="4500"/>
                            </p:stCondLst>
                            <p:childTnLst>
                              <p:par>
                                <p:cTn id="46" presetID="12" presetClass="entr" presetSubtype="8" fill="hold" grpId="0" nodeType="afterEffect">
                                  <p:stCondLst>
                                    <p:cond delay="0"/>
                                  </p:stCondLst>
                                  <p:childTnLst>
                                    <p:set>
                                      <p:cBhvr>
                                        <p:cTn id="47" dur="1" fill="hold">
                                          <p:stCondLst>
                                            <p:cond delay="0"/>
                                          </p:stCondLst>
                                        </p:cTn>
                                        <p:tgtEl>
                                          <p:spTgt spid="41"/>
                                        </p:tgtEl>
                                        <p:attrNameLst>
                                          <p:attrName>style.visibility</p:attrName>
                                        </p:attrNameLst>
                                      </p:cBhvr>
                                      <p:to>
                                        <p:strVal val="visible"/>
                                      </p:to>
                                    </p:set>
                                    <p:anim calcmode="lin" valueType="num">
                                      <p:cBhvr additive="base">
                                        <p:cTn id="48" dur="500"/>
                                        <p:tgtEl>
                                          <p:spTgt spid="41"/>
                                        </p:tgtEl>
                                        <p:attrNameLst>
                                          <p:attrName>ppt_x</p:attrName>
                                        </p:attrNameLst>
                                      </p:cBhvr>
                                      <p:tavLst>
                                        <p:tav tm="0">
                                          <p:val>
                                            <p:strVal val="#ppt_x-#ppt_w*1.125000"/>
                                          </p:val>
                                        </p:tav>
                                        <p:tav tm="100000">
                                          <p:val>
                                            <p:strVal val="#ppt_x"/>
                                          </p:val>
                                        </p:tav>
                                      </p:tavLst>
                                    </p:anim>
                                    <p:animEffect transition="in" filter="wipe(right)">
                                      <p:cBhvr>
                                        <p:cTn id="49" dur="500"/>
                                        <p:tgtEl>
                                          <p:spTgt spid="41"/>
                                        </p:tgtEl>
                                      </p:cBhvr>
                                    </p:animEffect>
                                  </p:childTnLst>
                                </p:cTn>
                              </p:par>
                            </p:childTnLst>
                          </p:cTn>
                        </p:par>
                        <p:par>
                          <p:cTn id="50" fill="hold" nodeType="afterGroup">
                            <p:stCondLst>
                              <p:cond delay="5000"/>
                            </p:stCondLst>
                            <p:childTnLst>
                              <p:par>
                                <p:cTn id="51" presetID="22" presetClass="entr" presetSubtype="8" fill="hold" grpId="0" nodeType="afterEffect">
                                  <p:stCondLst>
                                    <p:cond delay="0"/>
                                  </p:stCondLst>
                                  <p:childTnLst>
                                    <p:set>
                                      <p:cBhvr>
                                        <p:cTn id="52" dur="1" fill="hold">
                                          <p:stCondLst>
                                            <p:cond delay="0"/>
                                          </p:stCondLst>
                                        </p:cTn>
                                        <p:tgtEl>
                                          <p:spTgt spid="53"/>
                                        </p:tgtEl>
                                        <p:attrNameLst>
                                          <p:attrName>style.visibility</p:attrName>
                                        </p:attrNameLst>
                                      </p:cBhvr>
                                      <p:to>
                                        <p:strVal val="visible"/>
                                      </p:to>
                                    </p:set>
                                    <p:animEffect transition="in" filter="wipe(left)">
                                      <p:cBhvr>
                                        <p:cTn id="53" dur="1000"/>
                                        <p:tgtEl>
                                          <p:spTgt spid="53"/>
                                        </p:tgtEl>
                                      </p:cBhvr>
                                    </p:animEffect>
                                  </p:childTnLst>
                                </p:cTn>
                              </p:par>
                            </p:childTnLst>
                          </p:cTn>
                        </p:par>
                        <p:par>
                          <p:cTn id="54" fill="hold" nodeType="afterGroup">
                            <p:stCondLst>
                              <p:cond delay="6000"/>
                            </p:stCondLst>
                            <p:childTnLst>
                              <p:par>
                                <p:cTn id="55" presetID="53" presetClass="entr" presetSubtype="0" fill="hold" nodeType="afterEffect">
                                  <p:stCondLst>
                                    <p:cond delay="0"/>
                                  </p:stCondLst>
                                  <p:childTnLst>
                                    <p:set>
                                      <p:cBhvr>
                                        <p:cTn id="56" dur="1" fill="hold">
                                          <p:stCondLst>
                                            <p:cond delay="0"/>
                                          </p:stCondLst>
                                        </p:cTn>
                                        <p:tgtEl>
                                          <p:spTgt spid="72"/>
                                        </p:tgtEl>
                                        <p:attrNameLst>
                                          <p:attrName>style.visibility</p:attrName>
                                        </p:attrNameLst>
                                      </p:cBhvr>
                                      <p:to>
                                        <p:strVal val="visible"/>
                                      </p:to>
                                    </p:set>
                                    <p:anim calcmode="lin" valueType="num">
                                      <p:cBhvr>
                                        <p:cTn id="57" dur="500" fill="hold"/>
                                        <p:tgtEl>
                                          <p:spTgt spid="72"/>
                                        </p:tgtEl>
                                        <p:attrNameLst>
                                          <p:attrName>ppt_w</p:attrName>
                                        </p:attrNameLst>
                                      </p:cBhvr>
                                      <p:tavLst>
                                        <p:tav tm="0">
                                          <p:val>
                                            <p:fltVal val="0"/>
                                          </p:val>
                                        </p:tav>
                                        <p:tav tm="100000">
                                          <p:val>
                                            <p:strVal val="#ppt_w"/>
                                          </p:val>
                                        </p:tav>
                                      </p:tavLst>
                                    </p:anim>
                                    <p:anim calcmode="lin" valueType="num">
                                      <p:cBhvr>
                                        <p:cTn id="58" dur="500" fill="hold"/>
                                        <p:tgtEl>
                                          <p:spTgt spid="72"/>
                                        </p:tgtEl>
                                        <p:attrNameLst>
                                          <p:attrName>ppt_h</p:attrName>
                                        </p:attrNameLst>
                                      </p:cBhvr>
                                      <p:tavLst>
                                        <p:tav tm="0">
                                          <p:val>
                                            <p:fltVal val="0"/>
                                          </p:val>
                                        </p:tav>
                                        <p:tav tm="100000">
                                          <p:val>
                                            <p:strVal val="#ppt_h"/>
                                          </p:val>
                                        </p:tav>
                                      </p:tavLst>
                                    </p:anim>
                                    <p:animEffect transition="in" filter="fade">
                                      <p:cBhvr>
                                        <p:cTn id="59" dur="500"/>
                                        <p:tgtEl>
                                          <p:spTgt spid="72"/>
                                        </p:tgtEl>
                                      </p:cBhvr>
                                    </p:animEffect>
                                    <p:anim calcmode="lin" valueType="num">
                                      <p:cBhvr>
                                        <p:cTn id="60" dur="500" fill="hold"/>
                                        <p:tgtEl>
                                          <p:spTgt spid="72"/>
                                        </p:tgtEl>
                                        <p:attrNameLst>
                                          <p:attrName>ppt_x</p:attrName>
                                        </p:attrNameLst>
                                      </p:cBhvr>
                                      <p:tavLst>
                                        <p:tav tm="0">
                                          <p:val>
                                            <p:fltVal val="0.5"/>
                                          </p:val>
                                        </p:tav>
                                        <p:tav tm="100000">
                                          <p:val>
                                            <p:strVal val="#ppt_x"/>
                                          </p:val>
                                        </p:tav>
                                      </p:tavLst>
                                    </p:anim>
                                    <p:anim calcmode="lin" valueType="num">
                                      <p:cBhvr>
                                        <p:cTn id="61" dur="500" fill="hold"/>
                                        <p:tgtEl>
                                          <p:spTgt spid="72"/>
                                        </p:tgtEl>
                                        <p:attrNameLst>
                                          <p:attrName>ppt_y</p:attrName>
                                        </p:attrNameLst>
                                      </p:cBhvr>
                                      <p:tavLst>
                                        <p:tav tm="0">
                                          <p:val>
                                            <p:fltVal val="0.5"/>
                                          </p:val>
                                        </p:tav>
                                        <p:tav tm="100000">
                                          <p:val>
                                            <p:strVal val="#ppt_y"/>
                                          </p:val>
                                        </p:tav>
                                      </p:tavLst>
                                    </p:anim>
                                  </p:childTnLst>
                                </p:cTn>
                              </p:par>
                            </p:childTnLst>
                          </p:cTn>
                        </p:par>
                        <p:par>
                          <p:cTn id="62" fill="hold" nodeType="afterGroup">
                            <p:stCondLst>
                              <p:cond delay="6500"/>
                            </p:stCondLst>
                            <p:childTnLst>
                              <p:par>
                                <p:cTn id="63" presetID="12" presetClass="entr" presetSubtype="8" fill="hold" grpId="0" nodeType="afterEffect">
                                  <p:stCondLst>
                                    <p:cond delay="0"/>
                                  </p:stCondLst>
                                  <p:childTnLst>
                                    <p:set>
                                      <p:cBhvr>
                                        <p:cTn id="64" dur="1" fill="hold">
                                          <p:stCondLst>
                                            <p:cond delay="0"/>
                                          </p:stCondLst>
                                        </p:cTn>
                                        <p:tgtEl>
                                          <p:spTgt spid="70"/>
                                        </p:tgtEl>
                                        <p:attrNameLst>
                                          <p:attrName>style.visibility</p:attrName>
                                        </p:attrNameLst>
                                      </p:cBhvr>
                                      <p:to>
                                        <p:strVal val="visible"/>
                                      </p:to>
                                    </p:set>
                                    <p:anim calcmode="lin" valueType="num">
                                      <p:cBhvr additive="base">
                                        <p:cTn id="65" dur="500"/>
                                        <p:tgtEl>
                                          <p:spTgt spid="70"/>
                                        </p:tgtEl>
                                        <p:attrNameLst>
                                          <p:attrName>ppt_x</p:attrName>
                                        </p:attrNameLst>
                                      </p:cBhvr>
                                      <p:tavLst>
                                        <p:tav tm="0">
                                          <p:val>
                                            <p:strVal val="#ppt_x-#ppt_w*1.125000"/>
                                          </p:val>
                                        </p:tav>
                                        <p:tav tm="100000">
                                          <p:val>
                                            <p:strVal val="#ppt_x"/>
                                          </p:val>
                                        </p:tav>
                                      </p:tavLst>
                                    </p:anim>
                                    <p:animEffect transition="in" filter="wipe(right)">
                                      <p:cBhvr>
                                        <p:cTn id="66" dur="500"/>
                                        <p:tgtEl>
                                          <p:spTgt spid="70"/>
                                        </p:tgtEl>
                                      </p:cBhvr>
                                    </p:animEffect>
                                  </p:childTnLst>
                                </p:cTn>
                              </p:par>
                            </p:childTnLst>
                          </p:cTn>
                        </p:par>
                        <p:par>
                          <p:cTn id="67" fill="hold" nodeType="afterGroup">
                            <p:stCondLst>
                              <p:cond delay="7000"/>
                            </p:stCondLst>
                            <p:childTnLst>
                              <p:par>
                                <p:cTn id="68" presetID="22" presetClass="entr" presetSubtype="8" fill="hold" grpId="0" nodeType="afterEffect">
                                  <p:stCondLst>
                                    <p:cond delay="0"/>
                                  </p:stCondLst>
                                  <p:childTnLst>
                                    <p:set>
                                      <p:cBhvr>
                                        <p:cTn id="69" dur="1" fill="hold">
                                          <p:stCondLst>
                                            <p:cond delay="0"/>
                                          </p:stCondLst>
                                        </p:cTn>
                                        <p:tgtEl>
                                          <p:spTgt spid="78"/>
                                        </p:tgtEl>
                                        <p:attrNameLst>
                                          <p:attrName>style.visibility</p:attrName>
                                        </p:attrNameLst>
                                      </p:cBhvr>
                                      <p:to>
                                        <p:strVal val="visible"/>
                                      </p:to>
                                    </p:set>
                                    <p:animEffect transition="in" filter="wipe(left)">
                                      <p:cBhvr>
                                        <p:cTn id="70" dur="1000"/>
                                        <p:tgtEl>
                                          <p:spTgt spid="78"/>
                                        </p:tgtEl>
                                      </p:cBhvr>
                                    </p:animEffect>
                                  </p:childTnLst>
                                </p:cTn>
                              </p:par>
                            </p:childTnLst>
                          </p:cTn>
                        </p:par>
                        <p:par>
                          <p:cTn id="71" fill="hold" nodeType="afterGroup">
                            <p:stCondLst>
                              <p:cond delay="8000"/>
                            </p:stCondLst>
                            <p:childTnLst>
                              <p:par>
                                <p:cTn id="72" presetID="53" presetClass="entr" presetSubtype="0" fill="hold" nodeType="afterEffect">
                                  <p:stCondLst>
                                    <p:cond delay="0"/>
                                  </p:stCondLst>
                                  <p:childTnLst>
                                    <p:set>
                                      <p:cBhvr>
                                        <p:cTn id="73" dur="1" fill="hold">
                                          <p:stCondLst>
                                            <p:cond delay="0"/>
                                          </p:stCondLst>
                                        </p:cTn>
                                        <p:tgtEl>
                                          <p:spTgt spid="75"/>
                                        </p:tgtEl>
                                        <p:attrNameLst>
                                          <p:attrName>style.visibility</p:attrName>
                                        </p:attrNameLst>
                                      </p:cBhvr>
                                      <p:to>
                                        <p:strVal val="visible"/>
                                      </p:to>
                                    </p:set>
                                    <p:anim calcmode="lin" valueType="num">
                                      <p:cBhvr>
                                        <p:cTn id="74" dur="500" fill="hold"/>
                                        <p:tgtEl>
                                          <p:spTgt spid="75"/>
                                        </p:tgtEl>
                                        <p:attrNameLst>
                                          <p:attrName>ppt_w</p:attrName>
                                        </p:attrNameLst>
                                      </p:cBhvr>
                                      <p:tavLst>
                                        <p:tav tm="0">
                                          <p:val>
                                            <p:fltVal val="0"/>
                                          </p:val>
                                        </p:tav>
                                        <p:tav tm="100000">
                                          <p:val>
                                            <p:strVal val="#ppt_w"/>
                                          </p:val>
                                        </p:tav>
                                      </p:tavLst>
                                    </p:anim>
                                    <p:anim calcmode="lin" valueType="num">
                                      <p:cBhvr>
                                        <p:cTn id="75" dur="500" fill="hold"/>
                                        <p:tgtEl>
                                          <p:spTgt spid="75"/>
                                        </p:tgtEl>
                                        <p:attrNameLst>
                                          <p:attrName>ppt_h</p:attrName>
                                        </p:attrNameLst>
                                      </p:cBhvr>
                                      <p:tavLst>
                                        <p:tav tm="0">
                                          <p:val>
                                            <p:fltVal val="0"/>
                                          </p:val>
                                        </p:tav>
                                        <p:tav tm="100000">
                                          <p:val>
                                            <p:strVal val="#ppt_h"/>
                                          </p:val>
                                        </p:tav>
                                      </p:tavLst>
                                    </p:anim>
                                    <p:animEffect transition="in" filter="fade">
                                      <p:cBhvr>
                                        <p:cTn id="76" dur="500"/>
                                        <p:tgtEl>
                                          <p:spTgt spid="75"/>
                                        </p:tgtEl>
                                      </p:cBhvr>
                                    </p:animEffect>
                                    <p:anim calcmode="lin" valueType="num">
                                      <p:cBhvr>
                                        <p:cTn id="77" dur="500" fill="hold"/>
                                        <p:tgtEl>
                                          <p:spTgt spid="75"/>
                                        </p:tgtEl>
                                        <p:attrNameLst>
                                          <p:attrName>ppt_x</p:attrName>
                                        </p:attrNameLst>
                                      </p:cBhvr>
                                      <p:tavLst>
                                        <p:tav tm="0">
                                          <p:val>
                                            <p:fltVal val="0.5"/>
                                          </p:val>
                                        </p:tav>
                                        <p:tav tm="100000">
                                          <p:val>
                                            <p:strVal val="#ppt_x"/>
                                          </p:val>
                                        </p:tav>
                                      </p:tavLst>
                                    </p:anim>
                                    <p:anim calcmode="lin" valueType="num">
                                      <p:cBhvr>
                                        <p:cTn id="78" dur="500" fill="hold"/>
                                        <p:tgtEl>
                                          <p:spTgt spid="75"/>
                                        </p:tgtEl>
                                        <p:attrNameLst>
                                          <p:attrName>ppt_y</p:attrName>
                                        </p:attrNameLst>
                                      </p:cBhvr>
                                      <p:tavLst>
                                        <p:tav tm="0">
                                          <p:val>
                                            <p:fltVal val="0.5"/>
                                          </p:val>
                                        </p:tav>
                                        <p:tav tm="100000">
                                          <p:val>
                                            <p:strVal val="#ppt_y"/>
                                          </p:val>
                                        </p:tav>
                                      </p:tavLst>
                                    </p:anim>
                                  </p:childTnLst>
                                </p:cTn>
                              </p:par>
                            </p:childTnLst>
                          </p:cTn>
                        </p:par>
                        <p:par>
                          <p:cTn id="79" fill="hold" nodeType="afterGroup">
                            <p:stCondLst>
                              <p:cond delay="8500"/>
                            </p:stCondLst>
                            <p:childTnLst>
                              <p:par>
                                <p:cTn id="80" presetID="12" presetClass="entr" presetSubtype="8" fill="hold" grpId="0" nodeType="afterEffect">
                                  <p:stCondLst>
                                    <p:cond delay="0"/>
                                  </p:stCondLst>
                                  <p:childTnLst>
                                    <p:set>
                                      <p:cBhvr>
                                        <p:cTn id="81" dur="1" fill="hold">
                                          <p:stCondLst>
                                            <p:cond delay="0"/>
                                          </p:stCondLst>
                                        </p:cTn>
                                        <p:tgtEl>
                                          <p:spTgt spid="71"/>
                                        </p:tgtEl>
                                        <p:attrNameLst>
                                          <p:attrName>style.visibility</p:attrName>
                                        </p:attrNameLst>
                                      </p:cBhvr>
                                      <p:to>
                                        <p:strVal val="visible"/>
                                      </p:to>
                                    </p:set>
                                    <p:anim calcmode="lin" valueType="num">
                                      <p:cBhvr additive="base">
                                        <p:cTn id="82" dur="500"/>
                                        <p:tgtEl>
                                          <p:spTgt spid="71"/>
                                        </p:tgtEl>
                                        <p:attrNameLst>
                                          <p:attrName>ppt_x</p:attrName>
                                        </p:attrNameLst>
                                      </p:cBhvr>
                                      <p:tavLst>
                                        <p:tav tm="0">
                                          <p:val>
                                            <p:strVal val="#ppt_x-#ppt_w*1.125000"/>
                                          </p:val>
                                        </p:tav>
                                        <p:tav tm="100000">
                                          <p:val>
                                            <p:strVal val="#ppt_x"/>
                                          </p:val>
                                        </p:tav>
                                      </p:tavLst>
                                    </p:anim>
                                    <p:animEffect transition="in" filter="wipe(right)">
                                      <p:cBhvr>
                                        <p:cTn id="83" dur="500"/>
                                        <p:tgtEl>
                                          <p:spTgt spid="71"/>
                                        </p:tgtEl>
                                      </p:cBhvr>
                                    </p:animEffect>
                                  </p:childTnLst>
                                </p:cTn>
                              </p:par>
                            </p:childTnLst>
                          </p:cTn>
                        </p:par>
                        <p:par>
                          <p:cTn id="84" fill="hold" nodeType="afterGroup">
                            <p:stCondLst>
                              <p:cond delay="9000"/>
                            </p:stCondLst>
                            <p:childTnLst>
                              <p:par>
                                <p:cTn id="85" presetID="22" presetClass="entr" presetSubtype="8" fill="hold" grpId="0" nodeType="afterEffect">
                                  <p:stCondLst>
                                    <p:cond delay="0"/>
                                  </p:stCondLst>
                                  <p:childTnLst>
                                    <p:set>
                                      <p:cBhvr>
                                        <p:cTn id="86" dur="1" fill="hold">
                                          <p:stCondLst>
                                            <p:cond delay="0"/>
                                          </p:stCondLst>
                                        </p:cTn>
                                        <p:tgtEl>
                                          <p:spTgt spid="80"/>
                                        </p:tgtEl>
                                        <p:attrNameLst>
                                          <p:attrName>style.visibility</p:attrName>
                                        </p:attrNameLst>
                                      </p:cBhvr>
                                      <p:to>
                                        <p:strVal val="visible"/>
                                      </p:to>
                                    </p:set>
                                    <p:animEffect transition="in" filter="wipe(left)">
                                      <p:cBhvr>
                                        <p:cTn id="87" dur="1000"/>
                                        <p:tgtEl>
                                          <p:spTgt spid="80"/>
                                        </p:tgtEl>
                                      </p:cBhvr>
                                    </p:animEffect>
                                  </p:childTnLst>
                                </p:cTn>
                              </p:par>
                            </p:childTnLst>
                          </p:cTn>
                        </p:par>
                        <p:par>
                          <p:cTn id="88" fill="hold" nodeType="afterGroup">
                            <p:stCondLst>
                              <p:cond delay="10000"/>
                            </p:stCondLst>
                            <p:childTnLst>
                              <p:par>
                                <p:cTn id="89" presetID="53" presetClass="entr" presetSubtype="0" fill="hold" nodeType="afterEffect">
                                  <p:stCondLst>
                                    <p:cond delay="0"/>
                                  </p:stCondLst>
                                  <p:childTnLst>
                                    <p:set>
                                      <p:cBhvr>
                                        <p:cTn id="90" dur="1" fill="hold">
                                          <p:stCondLst>
                                            <p:cond delay="0"/>
                                          </p:stCondLst>
                                        </p:cTn>
                                        <p:tgtEl>
                                          <p:spTgt spid="82"/>
                                        </p:tgtEl>
                                        <p:attrNameLst>
                                          <p:attrName>style.visibility</p:attrName>
                                        </p:attrNameLst>
                                      </p:cBhvr>
                                      <p:to>
                                        <p:strVal val="visible"/>
                                      </p:to>
                                    </p:set>
                                    <p:anim calcmode="lin" valueType="num">
                                      <p:cBhvr>
                                        <p:cTn id="91" dur="500" fill="hold"/>
                                        <p:tgtEl>
                                          <p:spTgt spid="82"/>
                                        </p:tgtEl>
                                        <p:attrNameLst>
                                          <p:attrName>ppt_w</p:attrName>
                                        </p:attrNameLst>
                                      </p:cBhvr>
                                      <p:tavLst>
                                        <p:tav tm="0">
                                          <p:val>
                                            <p:fltVal val="0"/>
                                          </p:val>
                                        </p:tav>
                                        <p:tav tm="100000">
                                          <p:val>
                                            <p:strVal val="#ppt_w"/>
                                          </p:val>
                                        </p:tav>
                                      </p:tavLst>
                                    </p:anim>
                                    <p:anim calcmode="lin" valueType="num">
                                      <p:cBhvr>
                                        <p:cTn id="92" dur="500" fill="hold"/>
                                        <p:tgtEl>
                                          <p:spTgt spid="82"/>
                                        </p:tgtEl>
                                        <p:attrNameLst>
                                          <p:attrName>ppt_h</p:attrName>
                                        </p:attrNameLst>
                                      </p:cBhvr>
                                      <p:tavLst>
                                        <p:tav tm="0">
                                          <p:val>
                                            <p:fltVal val="0"/>
                                          </p:val>
                                        </p:tav>
                                        <p:tav tm="100000">
                                          <p:val>
                                            <p:strVal val="#ppt_h"/>
                                          </p:val>
                                        </p:tav>
                                      </p:tavLst>
                                    </p:anim>
                                    <p:animEffect transition="in" filter="fade">
                                      <p:cBhvr>
                                        <p:cTn id="93" dur="500"/>
                                        <p:tgtEl>
                                          <p:spTgt spid="82"/>
                                        </p:tgtEl>
                                      </p:cBhvr>
                                    </p:animEffect>
                                    <p:anim calcmode="lin" valueType="num">
                                      <p:cBhvr>
                                        <p:cTn id="94" dur="500" fill="hold"/>
                                        <p:tgtEl>
                                          <p:spTgt spid="82"/>
                                        </p:tgtEl>
                                        <p:attrNameLst>
                                          <p:attrName>ppt_x</p:attrName>
                                        </p:attrNameLst>
                                      </p:cBhvr>
                                      <p:tavLst>
                                        <p:tav tm="0">
                                          <p:val>
                                            <p:fltVal val="0.5"/>
                                          </p:val>
                                        </p:tav>
                                        <p:tav tm="100000">
                                          <p:val>
                                            <p:strVal val="#ppt_x"/>
                                          </p:val>
                                        </p:tav>
                                      </p:tavLst>
                                    </p:anim>
                                    <p:anim calcmode="lin" valueType="num">
                                      <p:cBhvr>
                                        <p:cTn id="95" dur="500" fill="hold"/>
                                        <p:tgtEl>
                                          <p:spTgt spid="82"/>
                                        </p:tgtEl>
                                        <p:attrNameLst>
                                          <p:attrName>ppt_y</p:attrName>
                                        </p:attrNameLst>
                                      </p:cBhvr>
                                      <p:tavLst>
                                        <p:tav tm="0">
                                          <p:val>
                                            <p:fltVal val="0.5"/>
                                          </p:val>
                                        </p:tav>
                                        <p:tav tm="100000">
                                          <p:val>
                                            <p:strVal val="#ppt_y"/>
                                          </p:val>
                                        </p:tav>
                                      </p:tavLst>
                                    </p:anim>
                                  </p:childTnLst>
                                </p:cTn>
                              </p:par>
                            </p:childTnLst>
                          </p:cTn>
                        </p:par>
                        <p:par>
                          <p:cTn id="96" fill="hold" nodeType="afterGroup">
                            <p:stCondLst>
                              <p:cond delay="10500"/>
                            </p:stCondLst>
                            <p:childTnLst>
                              <p:par>
                                <p:cTn id="97" presetID="12" presetClass="entr" presetSubtype="8" fill="hold" grpId="0" nodeType="afterEffect">
                                  <p:stCondLst>
                                    <p:cond delay="0"/>
                                  </p:stCondLst>
                                  <p:childTnLst>
                                    <p:set>
                                      <p:cBhvr>
                                        <p:cTn id="98" dur="1" fill="hold">
                                          <p:stCondLst>
                                            <p:cond delay="0"/>
                                          </p:stCondLst>
                                        </p:cTn>
                                        <p:tgtEl>
                                          <p:spTgt spid="81"/>
                                        </p:tgtEl>
                                        <p:attrNameLst>
                                          <p:attrName>style.visibility</p:attrName>
                                        </p:attrNameLst>
                                      </p:cBhvr>
                                      <p:to>
                                        <p:strVal val="visible"/>
                                      </p:to>
                                    </p:set>
                                    <p:anim calcmode="lin" valueType="num">
                                      <p:cBhvr additive="base">
                                        <p:cTn id="99" dur="500"/>
                                        <p:tgtEl>
                                          <p:spTgt spid="81"/>
                                        </p:tgtEl>
                                        <p:attrNameLst>
                                          <p:attrName>ppt_x</p:attrName>
                                        </p:attrNameLst>
                                      </p:cBhvr>
                                      <p:tavLst>
                                        <p:tav tm="0">
                                          <p:val>
                                            <p:strVal val="#ppt_x-#ppt_w*1.125000"/>
                                          </p:val>
                                        </p:tav>
                                        <p:tav tm="100000">
                                          <p:val>
                                            <p:strVal val="#ppt_x"/>
                                          </p:val>
                                        </p:tav>
                                      </p:tavLst>
                                    </p:anim>
                                    <p:animEffect transition="in" filter="wipe(right)">
                                      <p:cBhvr>
                                        <p:cTn id="100" dur="500"/>
                                        <p:tgtEl>
                                          <p:spTgt spid="81"/>
                                        </p:tgtEl>
                                      </p:cBhvr>
                                    </p:animEffect>
                                  </p:childTnLst>
                                </p:cTn>
                              </p:par>
                            </p:childTnLst>
                          </p:cTn>
                        </p:par>
                        <p:par>
                          <p:cTn id="101" fill="hold" nodeType="afterGroup">
                            <p:stCondLst>
                              <p:cond delay="11000"/>
                            </p:stCondLst>
                            <p:childTnLst>
                              <p:par>
                                <p:cTn id="102" presetID="22" presetClass="entr" presetSubtype="8" fill="hold" grpId="0" nodeType="afterEffect">
                                  <p:stCondLst>
                                    <p:cond delay="0"/>
                                  </p:stCondLst>
                                  <p:childTnLst>
                                    <p:set>
                                      <p:cBhvr>
                                        <p:cTn id="103" dur="1" fill="hold">
                                          <p:stCondLst>
                                            <p:cond delay="0"/>
                                          </p:stCondLst>
                                        </p:cTn>
                                        <p:tgtEl>
                                          <p:spTgt spid="85"/>
                                        </p:tgtEl>
                                        <p:attrNameLst>
                                          <p:attrName>style.visibility</p:attrName>
                                        </p:attrNameLst>
                                      </p:cBhvr>
                                      <p:to>
                                        <p:strVal val="visible"/>
                                      </p:to>
                                    </p:set>
                                    <p:animEffect transition="in" filter="wipe(left)">
                                      <p:cBhvr>
                                        <p:cTn id="104" dur="1000"/>
                                        <p:tgtEl>
                                          <p:spTgt spid="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40" grpId="0" animBg="1"/>
      <p:bldP spid="41" grpId="0" animBg="1"/>
      <p:bldP spid="52" grpId="0" animBg="1"/>
      <p:bldP spid="53" grpId="0" animBg="1"/>
      <p:bldP spid="70" grpId="0" animBg="1"/>
      <p:bldP spid="71" grpId="0" animBg="1"/>
      <p:bldP spid="78" grpId="0" animBg="1"/>
      <p:bldP spid="80" grpId="0" animBg="1"/>
      <p:bldP spid="81" grpId="0" animBg="1"/>
      <p:bldP spid="8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 name="组合 3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9FF5469-0A32-4C89-8CE3-ECC218CEEAB2}"/>
              </a:ext>
            </a:extLst>
          </p:cNvPr>
          <p:cNvGrpSpPr/>
          <p:nvPr/>
        </p:nvGrpSpPr>
        <p:grpSpPr>
          <a:xfrm>
            <a:off x="5201338" y="1133987"/>
            <a:ext cx="1725732" cy="1731170"/>
            <a:chOff x="6609209" y="790981"/>
            <a:chExt cx="2301875" cy="2308226"/>
          </a:xfrm>
        </p:grpSpPr>
        <p:sp>
          <p:nvSpPr>
            <p:cNvPr id="35" name="Oval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4CCB2CA-94B0-452F-9D0C-8C7A8272D7BC}"/>
                </a:ext>
              </a:extLst>
            </p:cNvPr>
            <p:cNvSpPr>
              <a:spLocks noChangeArrowheads="1"/>
            </p:cNvSpPr>
            <p:nvPr/>
          </p:nvSpPr>
          <p:spPr bwMode="auto">
            <a:xfrm>
              <a:off x="6609209" y="790981"/>
              <a:ext cx="2301875" cy="2308226"/>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6" name="Freeform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DE55E83-8567-462B-A2D6-B09EE3A02C24}"/>
                </a:ext>
              </a:extLst>
            </p:cNvPr>
            <p:cNvSpPr>
              <a:spLocks noEditPoints="1"/>
            </p:cNvSpPr>
            <p:nvPr/>
          </p:nvSpPr>
          <p:spPr bwMode="auto">
            <a:xfrm>
              <a:off x="6733034" y="914806"/>
              <a:ext cx="2054225" cy="2058988"/>
            </a:xfrm>
            <a:custGeom>
              <a:avLst/>
              <a:gdLst>
                <a:gd name="T0" fmla="*/ 1653 w 3306"/>
                <a:gd name="T1" fmla="*/ 0 h 3306"/>
                <a:gd name="T2" fmla="*/ 3306 w 3306"/>
                <a:gd name="T3" fmla="*/ 1653 h 3306"/>
                <a:gd name="T4" fmla="*/ 1653 w 3306"/>
                <a:gd name="T5" fmla="*/ 3306 h 3306"/>
                <a:gd name="T6" fmla="*/ 0 w 3306"/>
                <a:gd name="T7" fmla="*/ 1653 h 3306"/>
                <a:gd name="T8" fmla="*/ 1653 w 3306"/>
                <a:gd name="T9" fmla="*/ 0 h 3306"/>
                <a:gd name="T10" fmla="*/ 1653 w 3306"/>
                <a:gd name="T11" fmla="*/ 112 h 3306"/>
                <a:gd name="T12" fmla="*/ 3193 w 3306"/>
                <a:gd name="T13" fmla="*/ 1653 h 3306"/>
                <a:gd name="T14" fmla="*/ 1653 w 3306"/>
                <a:gd name="T15" fmla="*/ 3193 h 3306"/>
                <a:gd name="T16" fmla="*/ 112 w 3306"/>
                <a:gd name="T17" fmla="*/ 1653 h 3306"/>
                <a:gd name="T18" fmla="*/ 1653 w 3306"/>
                <a:gd name="T19" fmla="*/ 112 h 3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06" h="3306">
                  <a:moveTo>
                    <a:pt x="1653" y="0"/>
                  </a:moveTo>
                  <a:cubicBezTo>
                    <a:pt x="2565" y="0"/>
                    <a:pt x="3306" y="740"/>
                    <a:pt x="3306" y="1653"/>
                  </a:cubicBezTo>
                  <a:cubicBezTo>
                    <a:pt x="3306" y="2565"/>
                    <a:pt x="2565" y="3306"/>
                    <a:pt x="1653" y="3306"/>
                  </a:cubicBezTo>
                  <a:cubicBezTo>
                    <a:pt x="740" y="3306"/>
                    <a:pt x="0" y="2565"/>
                    <a:pt x="0" y="1653"/>
                  </a:cubicBezTo>
                  <a:cubicBezTo>
                    <a:pt x="0" y="740"/>
                    <a:pt x="740" y="0"/>
                    <a:pt x="1653" y="0"/>
                  </a:cubicBezTo>
                  <a:close/>
                  <a:moveTo>
                    <a:pt x="1653" y="112"/>
                  </a:moveTo>
                  <a:cubicBezTo>
                    <a:pt x="2503" y="112"/>
                    <a:pt x="3193" y="802"/>
                    <a:pt x="3193" y="1653"/>
                  </a:cubicBezTo>
                  <a:cubicBezTo>
                    <a:pt x="3193" y="2503"/>
                    <a:pt x="2503" y="3193"/>
                    <a:pt x="1653" y="3193"/>
                  </a:cubicBezTo>
                  <a:cubicBezTo>
                    <a:pt x="802" y="3193"/>
                    <a:pt x="112" y="2503"/>
                    <a:pt x="112" y="1653"/>
                  </a:cubicBezTo>
                  <a:cubicBezTo>
                    <a:pt x="112" y="802"/>
                    <a:pt x="802" y="112"/>
                    <a:pt x="1653" y="112"/>
                  </a:cubicBezTo>
                  <a:close/>
                </a:path>
              </a:pathLst>
            </a:custGeom>
            <a:solidFill>
              <a:srgbClr val="C00000"/>
            </a:solidFill>
            <a:ln>
              <a:noFill/>
            </a:ln>
          </p:spPr>
          <p:txBody>
            <a:bodyPr vert="horz" wrap="square" lIns="91440" tIns="45720" rIns="91440" bIns="45720" numCol="1" anchor="t" anchorCtr="0" compatLnSpc="1">
              <a:prstTxWarp prst="textNoShape">
                <a:avLst/>
              </a:prstTxWarp>
            </a:bodyPr>
            <a:lstStyle/>
            <a:p>
              <a:endParaRPr lang="zh-CN" altLang="en-US"/>
            </a:p>
          </p:txBody>
        </p:sp>
      </p:grpSp>
      <p:sp>
        <p:nvSpPr>
          <p:cNvPr id="37" name="TextBox 1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DD05C96-51D0-4A9E-BCC1-C96EDF21DE24}"/>
              </a:ext>
            </a:extLst>
          </p:cNvPr>
          <p:cNvSpPr txBox="1"/>
          <p:nvPr/>
        </p:nvSpPr>
        <p:spPr>
          <a:xfrm>
            <a:off x="3243971" y="3077948"/>
            <a:ext cx="5704057" cy="1084894"/>
          </a:xfrm>
          <a:prstGeom prst="rect">
            <a:avLst/>
          </a:prstGeom>
          <a:noFill/>
        </p:spPr>
        <p:txBody>
          <a:bodyPr wrap="square" lIns="68562" tIns="34281" rIns="68562" bIns="34281" rtlCol="0">
            <a:spAutoFit/>
          </a:bodyPr>
          <a:lstStyle/>
          <a:p>
            <a:pPr algn="dist"/>
            <a:r>
              <a:rPr lang="zh-CN" altLang="en-US" sz="6600" b="1">
                <a:solidFill>
                  <a:srgbClr val="C00000"/>
                </a:solidFill>
                <a:latin typeface="微软雅黑" panose="020B0503020204020204" pitchFamily="34" charset="-122"/>
                <a:ea typeface="微软雅黑" panose="020B0503020204020204" pitchFamily="34" charset="-122"/>
              </a:rPr>
              <a:t>什么是艾滋病</a:t>
            </a:r>
          </a:p>
        </p:txBody>
      </p:sp>
      <p:sp>
        <p:nvSpPr>
          <p:cNvPr id="65" name="TextBox 1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FD6693E-E85C-40D1-963B-9A3FE7896680}"/>
              </a:ext>
            </a:extLst>
          </p:cNvPr>
          <p:cNvSpPr txBox="1"/>
          <p:nvPr/>
        </p:nvSpPr>
        <p:spPr>
          <a:xfrm>
            <a:off x="5633676" y="1259520"/>
            <a:ext cx="847701" cy="1559739"/>
          </a:xfrm>
          <a:prstGeom prst="rect">
            <a:avLst/>
          </a:prstGeom>
          <a:noFill/>
        </p:spPr>
        <p:txBody>
          <a:bodyPr wrap="none" lIns="81614" tIns="40807" rIns="81614" bIns="40807" rtlCol="0">
            <a:spAutoFit/>
          </a:bodyPr>
          <a:lstStyle/>
          <a:p>
            <a:r>
              <a:rPr lang="en-US" altLang="zh-CN" sz="9600" b="1">
                <a:solidFill>
                  <a:srgbClr val="C00000"/>
                </a:solidFill>
                <a:latin typeface="+mn-ea"/>
              </a:rPr>
              <a:t>4</a:t>
            </a:r>
            <a:endParaRPr lang="zh-CN" altLang="en-US" sz="9600" b="1">
              <a:solidFill>
                <a:srgbClr val="C00000"/>
              </a:solidFill>
              <a:latin typeface="+mn-ea"/>
            </a:endParaRPr>
          </a:p>
        </p:txBody>
      </p:sp>
      <p:pic>
        <p:nvPicPr>
          <p:cNvPr id="4" name="图片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5CCDFC9-EDF1-4221-9335-1A2F66D0B70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575781" y="248938"/>
            <a:ext cx="2616219" cy="2616219"/>
          </a:xfrm>
          <a:prstGeom prst="rect">
            <a:avLst/>
          </a:prstGeom>
        </p:spPr>
      </p:pic>
      <p:pic>
        <p:nvPicPr>
          <p:cNvPr id="7" name="图片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A5C810C-828D-4D55-9987-33111DD04548}"/>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flipH="1">
            <a:off x="1248836" y="2268957"/>
            <a:ext cx="1617982" cy="1617982"/>
          </a:xfrm>
          <a:prstGeom prst="rect">
            <a:avLst/>
          </a:prstGeom>
        </p:spPr>
      </p:pic>
    </p:spTree>
    <p:extLst>
      <p:ext uri="{BB962C8B-B14F-4D97-AF65-F5344CB8AC3E}">
        <p14:creationId xmlns:p14="http://schemas.microsoft.com/office/powerpoint/2010/main" val="379481226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1" presetClass="entr" presetSubtype="1" fill="hold" nodeType="after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wheel(1)">
                                      <p:cBhvr>
                                        <p:cTn id="7" dur="1000"/>
                                        <p:tgtEl>
                                          <p:spTgt spid="34"/>
                                        </p:tgtEl>
                                      </p:cBhvr>
                                    </p:animEffect>
                                  </p:childTnLst>
                                </p:cTn>
                              </p:par>
                            </p:childTnLst>
                          </p:cTn>
                        </p:par>
                        <p:par>
                          <p:cTn id="8" fill="hold" nodeType="afterGroup">
                            <p:stCondLst>
                              <p:cond delay="1000"/>
                            </p:stCondLst>
                            <p:childTnLst>
                              <p:par>
                                <p:cTn id="9" presetID="49" presetClass="entr" presetSubtype="0" decel="100000" fill="hold" grpId="0" nodeType="afterEffect">
                                  <p:stCondLst>
                                    <p:cond delay="0"/>
                                  </p:stCondLst>
                                  <p:childTnLst>
                                    <p:set>
                                      <p:cBhvr>
                                        <p:cTn id="10" dur="1" fill="hold">
                                          <p:stCondLst>
                                            <p:cond delay="0"/>
                                          </p:stCondLst>
                                        </p:cTn>
                                        <p:tgtEl>
                                          <p:spTgt spid="65"/>
                                        </p:tgtEl>
                                        <p:attrNameLst>
                                          <p:attrName>style.visibility</p:attrName>
                                        </p:attrNameLst>
                                      </p:cBhvr>
                                      <p:to>
                                        <p:strVal val="visible"/>
                                      </p:to>
                                    </p:set>
                                    <p:anim calcmode="lin" valueType="num">
                                      <p:cBhvr>
                                        <p:cTn id="11" dur="500" fill="hold"/>
                                        <p:tgtEl>
                                          <p:spTgt spid="65"/>
                                        </p:tgtEl>
                                        <p:attrNameLst>
                                          <p:attrName>ppt_w</p:attrName>
                                        </p:attrNameLst>
                                      </p:cBhvr>
                                      <p:tavLst>
                                        <p:tav tm="0">
                                          <p:val>
                                            <p:fltVal val="0"/>
                                          </p:val>
                                        </p:tav>
                                        <p:tav tm="100000">
                                          <p:val>
                                            <p:strVal val="#ppt_w"/>
                                          </p:val>
                                        </p:tav>
                                      </p:tavLst>
                                    </p:anim>
                                    <p:anim calcmode="lin" valueType="num">
                                      <p:cBhvr>
                                        <p:cTn id="12" dur="500" fill="hold"/>
                                        <p:tgtEl>
                                          <p:spTgt spid="65"/>
                                        </p:tgtEl>
                                        <p:attrNameLst>
                                          <p:attrName>ppt_h</p:attrName>
                                        </p:attrNameLst>
                                      </p:cBhvr>
                                      <p:tavLst>
                                        <p:tav tm="0">
                                          <p:val>
                                            <p:fltVal val="0"/>
                                          </p:val>
                                        </p:tav>
                                        <p:tav tm="100000">
                                          <p:val>
                                            <p:strVal val="#ppt_h"/>
                                          </p:val>
                                        </p:tav>
                                      </p:tavLst>
                                    </p:anim>
                                    <p:anim calcmode="lin" valueType="num">
                                      <p:cBhvr>
                                        <p:cTn id="13" dur="500" fill="hold"/>
                                        <p:tgtEl>
                                          <p:spTgt spid="65"/>
                                        </p:tgtEl>
                                        <p:attrNameLst>
                                          <p:attrName>style.rotation</p:attrName>
                                        </p:attrNameLst>
                                      </p:cBhvr>
                                      <p:tavLst>
                                        <p:tav tm="0">
                                          <p:val>
                                            <p:fltVal val="360"/>
                                          </p:val>
                                        </p:tav>
                                        <p:tav tm="100000">
                                          <p:val>
                                            <p:fltVal val="0"/>
                                          </p:val>
                                        </p:tav>
                                      </p:tavLst>
                                    </p:anim>
                                    <p:animEffect transition="in" filter="fade">
                                      <p:cBhvr>
                                        <p:cTn id="14" dur="500"/>
                                        <p:tgtEl>
                                          <p:spTgt spid="65"/>
                                        </p:tgtEl>
                                      </p:cBhvr>
                                    </p:animEffect>
                                  </p:childTnLst>
                                </p:cTn>
                              </p:par>
                            </p:childTnLst>
                          </p:cTn>
                        </p:par>
                        <p:par>
                          <p:cTn id="15" fill="hold" nodeType="afterGroup">
                            <p:stCondLst>
                              <p:cond delay="1500"/>
                            </p:stCondLst>
                            <p:childTnLst>
                              <p:par>
                                <p:cTn id="16" presetID="41" presetClass="entr" presetSubtype="0" fill="hold" grpId="0" nodeType="afterEffect">
                                  <p:stCondLst>
                                    <p:cond delay="0"/>
                                  </p:stCondLst>
                                  <p:iterate type="lt">
                                    <p:tmPct val="10000"/>
                                  </p:iterate>
                                  <p:childTnLst>
                                    <p:set>
                                      <p:cBhvr>
                                        <p:cTn id="17" dur="1" fill="hold">
                                          <p:stCondLst>
                                            <p:cond delay="0"/>
                                          </p:stCondLst>
                                        </p:cTn>
                                        <p:tgtEl>
                                          <p:spTgt spid="37"/>
                                        </p:tgtEl>
                                        <p:attrNameLst>
                                          <p:attrName>style.visibility</p:attrName>
                                        </p:attrNameLst>
                                      </p:cBhvr>
                                      <p:to>
                                        <p:strVal val="visible"/>
                                      </p:to>
                                    </p:set>
                                    <p:anim calcmode="lin" valueType="num">
                                      <p:cBhvr>
                                        <p:cTn id="18" dur="500" fill="hold"/>
                                        <p:tgtEl>
                                          <p:spTgt spid="37"/>
                                        </p:tgtEl>
                                        <p:attrNameLst>
                                          <p:attrName>ppt_x</p:attrName>
                                        </p:attrNameLst>
                                      </p:cBhvr>
                                      <p:tavLst>
                                        <p:tav tm="0">
                                          <p:val>
                                            <p:strVal val="#ppt_x"/>
                                          </p:val>
                                        </p:tav>
                                        <p:tav tm="50000">
                                          <p:val>
                                            <p:strVal val="#ppt_x+.1"/>
                                          </p:val>
                                        </p:tav>
                                        <p:tav tm="100000">
                                          <p:val>
                                            <p:strVal val="#ppt_x"/>
                                          </p:val>
                                        </p:tav>
                                      </p:tavLst>
                                    </p:anim>
                                    <p:anim calcmode="lin" valueType="num">
                                      <p:cBhvr>
                                        <p:cTn id="19" dur="500" fill="hold"/>
                                        <p:tgtEl>
                                          <p:spTgt spid="37"/>
                                        </p:tgtEl>
                                        <p:attrNameLst>
                                          <p:attrName>ppt_y</p:attrName>
                                        </p:attrNameLst>
                                      </p:cBhvr>
                                      <p:tavLst>
                                        <p:tav tm="0">
                                          <p:val>
                                            <p:strVal val="#ppt_y"/>
                                          </p:val>
                                        </p:tav>
                                        <p:tav tm="100000">
                                          <p:val>
                                            <p:strVal val="#ppt_y"/>
                                          </p:val>
                                        </p:tav>
                                      </p:tavLst>
                                    </p:anim>
                                    <p:anim calcmode="lin" valueType="num">
                                      <p:cBhvr>
                                        <p:cTn id="20" dur="500" fill="hold"/>
                                        <p:tgtEl>
                                          <p:spTgt spid="37"/>
                                        </p:tgtEl>
                                        <p:attrNameLst>
                                          <p:attrName>ppt_h</p:attrName>
                                        </p:attrNameLst>
                                      </p:cBhvr>
                                      <p:tavLst>
                                        <p:tav tm="0">
                                          <p:val>
                                            <p:strVal val="#ppt_h/10"/>
                                          </p:val>
                                        </p:tav>
                                        <p:tav tm="50000">
                                          <p:val>
                                            <p:strVal val="#ppt_h+.01"/>
                                          </p:val>
                                        </p:tav>
                                        <p:tav tm="100000">
                                          <p:val>
                                            <p:strVal val="#ppt_h"/>
                                          </p:val>
                                        </p:tav>
                                      </p:tavLst>
                                    </p:anim>
                                    <p:anim calcmode="lin" valueType="num">
                                      <p:cBhvr>
                                        <p:cTn id="21" dur="500" fill="hold"/>
                                        <p:tgtEl>
                                          <p:spTgt spid="37"/>
                                        </p:tgtEl>
                                        <p:attrNameLst>
                                          <p:attrName>ppt_w</p:attrName>
                                        </p:attrNameLst>
                                      </p:cBhvr>
                                      <p:tavLst>
                                        <p:tav tm="0">
                                          <p:val>
                                            <p:strVal val="#ppt_w/10"/>
                                          </p:val>
                                        </p:tav>
                                        <p:tav tm="50000">
                                          <p:val>
                                            <p:strVal val="#ppt_w+.01"/>
                                          </p:val>
                                        </p:tav>
                                        <p:tav tm="100000">
                                          <p:val>
                                            <p:strVal val="#ppt_w"/>
                                          </p:val>
                                        </p:tav>
                                      </p:tavLst>
                                    </p:anim>
                                    <p:animEffect transition="in" filter="fade">
                                      <p:cBhvr>
                                        <p:cTn id="22" dur="500" tmFilter="0,0; .5, 1; 1, 1"/>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6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矩形 78"/>
          <p:cNvSpPr/>
          <p:nvPr/>
        </p:nvSpPr>
        <p:spPr bwMode="auto">
          <a:xfrm>
            <a:off x="0" y="6610052"/>
            <a:ext cx="12192000" cy="260648"/>
          </a:xfrm>
          <a:prstGeom prst="rect">
            <a:avLst/>
          </a:prstGeom>
          <a:solidFill>
            <a:srgbClr val="C00000"/>
          </a:solidFill>
          <a:ln w="9525" cap="flat" cmpd="sng" algn="ctr">
            <a:noFill/>
            <a:prstDash val="solid"/>
            <a:round/>
            <a:headEnd type="none" w="med" len="med"/>
            <a:tailEnd type="none" w="med" len="med"/>
          </a:ln>
          <a:effectLst/>
        </p:spPr>
        <p:txBody>
          <a:bodyPr vert="horz" wrap="square" lIns="91416" tIns="45708" rIns="91416" bIns="45708" numCol="1" rtlCol="0" anchor="t" anchorCtr="0" compatLnSpc="1">
            <a:prstTxWarp prst="textNoShape">
              <a:avLst/>
            </a:prstTxWarp>
          </a:bodyPr>
          <a:lstStyle/>
          <a:p>
            <a:pPr defTabSz="914133"/>
            <a:endParaRPr lang="zh-CN" altLang="en-US" sz="1467"/>
          </a:p>
        </p:txBody>
      </p:sp>
      <p:grpSp>
        <p:nvGrpSpPr>
          <p:cNvPr id="26" name="组合 2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23A837D-6491-454C-AA9F-21066937A1E0}"/>
              </a:ext>
            </a:extLst>
          </p:cNvPr>
          <p:cNvGrpSpPr/>
          <p:nvPr/>
        </p:nvGrpSpPr>
        <p:grpSpPr>
          <a:xfrm>
            <a:off x="-53957" y="791535"/>
            <a:ext cx="12299914" cy="124626"/>
            <a:chOff x="628642" y="0"/>
            <a:chExt cx="27229910" cy="6858000"/>
          </a:xfrm>
        </p:grpSpPr>
        <p:sp>
          <p:nvSpPr>
            <p:cNvPr id="27" name="平行四边形 2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EA29F31-D263-4A6C-A6FA-8DD6C22D9E83}"/>
                </a:ext>
              </a:extLst>
            </p:cNvPr>
            <p:cNvSpPr/>
            <p:nvPr/>
          </p:nvSpPr>
          <p:spPr>
            <a:xfrm flipH="1">
              <a:off x="628642" y="0"/>
              <a:ext cx="27229910" cy="6858000"/>
            </a:xfrm>
            <a:prstGeom prst="parallelogram">
              <a:avLst>
                <a:gd name="adj" fmla="val 42371"/>
              </a:avLst>
            </a:prstGeom>
            <a:gradFill>
              <a:gsLst>
                <a:gs pos="0">
                  <a:srgbClr val="E81B18"/>
                </a:gs>
                <a:gs pos="86000">
                  <a:srgbClr val="F82B26"/>
                </a:gs>
              </a:gsLst>
              <a:lin ang="3600000" scaled="0"/>
            </a:gra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zh-CN" altLang="en-US" sz="1350">
                <a:solidFill>
                  <a:srgbClr val="FFFFFF"/>
                </a:solidFill>
                <a:latin typeface="Arial"/>
                <a:ea typeface="微软雅黑"/>
              </a:endParaRPr>
            </a:p>
          </p:txBody>
        </p:sp>
        <p:sp>
          <p:nvSpPr>
            <p:cNvPr id="28" name="平行四边形 2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F9FDA7F-9F70-42FF-A447-B5FDD29C9C1D}"/>
                </a:ext>
              </a:extLst>
            </p:cNvPr>
            <p:cNvSpPr/>
            <p:nvPr/>
          </p:nvSpPr>
          <p:spPr>
            <a:xfrm flipH="1">
              <a:off x="876300" y="0"/>
              <a:ext cx="7183962" cy="6858000"/>
            </a:xfrm>
            <a:prstGeom prst="parallelogram">
              <a:avLst>
                <a:gd name="adj" fmla="val 38760"/>
              </a:avLst>
            </a:prstGeom>
            <a:solidFill>
              <a:schemeClr val="tx1">
                <a:lumMod val="75000"/>
                <a:lumOff val="25000"/>
              </a:schemeClr>
            </a:soli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zh-CN" altLang="en-US" sz="1350">
                <a:solidFill>
                  <a:srgbClr val="FFFFFF"/>
                </a:solidFill>
                <a:latin typeface="Arial"/>
                <a:ea typeface="微软雅黑"/>
              </a:endParaRPr>
            </a:p>
          </p:txBody>
        </p:sp>
        <p:sp>
          <p:nvSpPr>
            <p:cNvPr id="35" name="平行四边形 1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79B5167-79E6-4D65-86CE-0E5C6FA05098}"/>
                </a:ext>
              </a:extLst>
            </p:cNvPr>
            <p:cNvSpPr/>
            <p:nvPr/>
          </p:nvSpPr>
          <p:spPr>
            <a:xfrm flipH="1">
              <a:off x="1507597" y="0"/>
              <a:ext cx="6240991" cy="6858000"/>
            </a:xfrm>
            <a:custGeom>
              <a:avLst/>
              <a:gdLst>
                <a:gd name="connsiteX0" fmla="*/ 0 w 6240991"/>
                <a:gd name="connsiteY0" fmla="*/ 6858000 h 6858000"/>
                <a:gd name="connsiteX1" fmla="*/ 2886624 w 6240991"/>
                <a:gd name="connsiteY1" fmla="*/ 0 h 6858000"/>
                <a:gd name="connsiteX2" fmla="*/ 6240991 w 6240991"/>
                <a:gd name="connsiteY2" fmla="*/ 9525 h 6858000"/>
                <a:gd name="connsiteX3" fmla="*/ 3897292 w 6240991"/>
                <a:gd name="connsiteY3" fmla="*/ 6858000 h 6858000"/>
                <a:gd name="connsiteX4" fmla="*/ 0 w 6240991"/>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40991" h="6858000">
                  <a:moveTo>
                    <a:pt x="0" y="6858000"/>
                  </a:moveTo>
                  <a:lnTo>
                    <a:pt x="2886624" y="0"/>
                  </a:lnTo>
                  <a:lnTo>
                    <a:pt x="6240991" y="9525"/>
                  </a:lnTo>
                  <a:lnTo>
                    <a:pt x="3897292" y="6858000"/>
                  </a:lnTo>
                  <a:lnTo>
                    <a:pt x="0" y="6858000"/>
                  </a:lnTo>
                  <a:close/>
                </a:path>
              </a:pathLst>
            </a:custGeom>
            <a:solidFill>
              <a:srgbClr val="FFFFFF">
                <a:alpha val="25000"/>
              </a:srgbClr>
            </a:solidFill>
            <a:ln w="12700" cap="flat" cmpd="sng" algn="ctr">
              <a:noFill/>
              <a:prstDash val="solid"/>
              <a:miter lim="800000"/>
            </a:ln>
            <a:effectLst/>
          </p:spPr>
          <p:txBody>
            <a:bodyPr rtlCol="0" anchor="ctr"/>
            <a:lstStyle/>
            <a:p>
              <a:pPr algn="ctr" defTabSz="914400">
                <a:defRPr/>
              </a:pPr>
              <a:endParaRPr lang="zh-CN" altLang="en-US" sz="1013" kern="0">
                <a:solidFill>
                  <a:srgbClr val="FFFFFF"/>
                </a:solidFill>
                <a:latin typeface="Arial"/>
                <a:ea typeface="微软雅黑"/>
              </a:endParaRPr>
            </a:p>
          </p:txBody>
        </p:sp>
      </p:grpSp>
      <p:sp>
        <p:nvSpPr>
          <p:cNvPr id="36" name="矩形 3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EEA5C37-CBB5-4308-9B94-CCDDFD132557}"/>
              </a:ext>
            </a:extLst>
          </p:cNvPr>
          <p:cNvSpPr/>
          <p:nvPr/>
        </p:nvSpPr>
        <p:spPr>
          <a:xfrm>
            <a:off x="11119" y="131810"/>
            <a:ext cx="5443478" cy="1077218"/>
          </a:xfrm>
          <a:prstGeom prst="rect">
            <a:avLst/>
          </a:prstGeom>
        </p:spPr>
        <p:txBody>
          <a:bodyPr wrap="square">
            <a:spAutoFit/>
          </a:bodyPr>
          <a:lstStyle/>
          <a:p>
            <a:pPr marL="285750" indent="-285750">
              <a:buFont typeface="Wingdings" panose="05000000000000000000" pitchFamily="2" charset="2"/>
              <a:buChar char="u"/>
              <a:defRPr/>
            </a:pPr>
            <a:r>
              <a:rPr lang="zh-CN" altLang="en-US" sz="3200" b="1" kern="0" spc="300">
                <a:gradFill>
                  <a:gsLst>
                    <a:gs pos="0">
                      <a:srgbClr val="E81B18"/>
                    </a:gs>
                    <a:gs pos="100000">
                      <a:srgbClr val="F82B26"/>
                    </a:gs>
                  </a:gsLst>
                  <a:lin ang="3600000" scaled="0"/>
                </a:gradFill>
                <a:latin typeface="Arial"/>
                <a:ea typeface="微软雅黑"/>
              </a:rPr>
              <a:t>  艾滋病是什么</a:t>
            </a:r>
          </a:p>
          <a:p>
            <a:pPr marL="285750" indent="-285750">
              <a:buFont typeface="Wingdings" panose="05000000000000000000" pitchFamily="2" charset="2"/>
              <a:buChar char="u"/>
              <a:defRPr/>
            </a:pPr>
            <a:endParaRPr lang="zh-CN" altLang="en-US" sz="3200" b="1" kern="0" spc="300">
              <a:gradFill>
                <a:gsLst>
                  <a:gs pos="0">
                    <a:srgbClr val="E81B18"/>
                  </a:gs>
                  <a:gs pos="100000">
                    <a:srgbClr val="F82B26"/>
                  </a:gs>
                </a:gsLst>
                <a:lin ang="3600000" scaled="0"/>
              </a:gradFill>
              <a:latin typeface="Arial"/>
              <a:ea typeface="微软雅黑"/>
            </a:endParaRPr>
          </a:p>
        </p:txBody>
      </p:sp>
      <p:pic>
        <p:nvPicPr>
          <p:cNvPr id="3" name="图片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4436B41-2356-4F7E-8CC8-B7DB909C133D}"/>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552626" y="-366534"/>
            <a:ext cx="1581462" cy="1581462"/>
          </a:xfrm>
          <a:prstGeom prst="rect">
            <a:avLst/>
          </a:prstGeom>
        </p:spPr>
      </p:pic>
      <p:sp>
        <p:nvSpPr>
          <p:cNvPr id="34" name="TextBox 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B93CD9F-00CB-486B-A6D2-5577A4E4916C}"/>
              </a:ext>
            </a:extLst>
          </p:cNvPr>
          <p:cNvSpPr txBox="1"/>
          <p:nvPr/>
        </p:nvSpPr>
        <p:spPr>
          <a:xfrm>
            <a:off x="782743" y="1868753"/>
            <a:ext cx="7162043" cy="3881960"/>
          </a:xfrm>
          <a:prstGeom prst="rect">
            <a:avLst/>
          </a:prstGeom>
          <a:noFill/>
        </p:spPr>
        <p:txBody>
          <a:bodyPr wrap="square" lIns="68580" tIns="34290" rIns="68580" bIns="34290" rtlCol="0">
            <a:spAutoFit/>
          </a:bodyPr>
          <a:lstStyle/>
          <a:p>
            <a:pPr eaLnBrk="0" hangingPunct="0">
              <a:lnSpc>
                <a:spcPct val="150000"/>
              </a:lnSpc>
            </a:pPr>
            <a:r>
              <a:rPr lang="zh-CN" altLang="en-US" sz="2400" kern="0" dirty="0">
                <a:latin typeface="微软雅黑" panose="020B0503020204020204" pitchFamily="34" charset="-122"/>
                <a:ea typeface="微软雅黑" panose="020B0503020204020204" pitchFamily="34" charset="-122"/>
                <a:sym typeface="微软雅黑" panose="020B0503020204020204" pitchFamily="34" charset="-122"/>
              </a:rPr>
              <a:t>艾滋病</a:t>
            </a:r>
            <a:r>
              <a:rPr lang="en-US" altLang="zh-CN" sz="2400" kern="0" dirty="0">
                <a:latin typeface="微软雅黑" panose="020B0503020204020204" pitchFamily="34" charset="-122"/>
                <a:ea typeface="微软雅黑" panose="020B0503020204020204" pitchFamily="34" charset="-122"/>
                <a:sym typeface="微软雅黑" panose="020B0503020204020204" pitchFamily="34" charset="-122"/>
              </a:rPr>
              <a:t>(AIDS)</a:t>
            </a:r>
            <a:r>
              <a:rPr lang="zh-CN" altLang="en-US" sz="2400" kern="0" dirty="0">
                <a:latin typeface="微软雅黑" panose="020B0503020204020204" pitchFamily="34" charset="-122"/>
                <a:ea typeface="微软雅黑" panose="020B0503020204020204" pitchFamily="34" charset="-122"/>
                <a:sym typeface="微软雅黑" panose="020B0503020204020204" pitchFamily="34" charset="-122"/>
              </a:rPr>
              <a:t>是一种由艾滋病病毒、即人类免疫缺陷病毒</a:t>
            </a:r>
            <a:r>
              <a:rPr lang="en-US" altLang="zh-CN" sz="2400" kern="0" dirty="0">
                <a:latin typeface="微软雅黑" panose="020B0503020204020204" pitchFamily="34" charset="-122"/>
                <a:ea typeface="微软雅黑" panose="020B0503020204020204" pitchFamily="34" charset="-122"/>
                <a:sym typeface="微软雅黑" panose="020B0503020204020204" pitchFamily="34" charset="-122"/>
              </a:rPr>
              <a:t>(Human Immunodeficiency Virus </a:t>
            </a:r>
            <a:r>
              <a:rPr lang="zh-CN" altLang="en-US" sz="2400" kern="0" dirty="0">
                <a:latin typeface="微软雅黑" panose="020B0503020204020204" pitchFamily="34" charset="-122"/>
                <a:ea typeface="微软雅黑" panose="020B0503020204020204" pitchFamily="34" charset="-122"/>
                <a:sym typeface="微软雅黑" panose="020B0503020204020204" pitchFamily="34" charset="-122"/>
              </a:rPr>
              <a:t>，简称</a:t>
            </a:r>
            <a:r>
              <a:rPr lang="en-US" altLang="zh-CN" sz="2400" kern="0" dirty="0">
                <a:latin typeface="微软雅黑" panose="020B0503020204020204" pitchFamily="34" charset="-122"/>
                <a:ea typeface="微软雅黑" panose="020B0503020204020204" pitchFamily="34" charset="-122"/>
                <a:sym typeface="微软雅黑" panose="020B0503020204020204" pitchFamily="34" charset="-122"/>
              </a:rPr>
              <a:t>HIV)</a:t>
            </a:r>
            <a:r>
              <a:rPr lang="zh-CN" altLang="en-US" sz="2400" kern="0" dirty="0">
                <a:latin typeface="微软雅黑" panose="020B0503020204020204" pitchFamily="34" charset="-122"/>
                <a:ea typeface="微软雅黑" panose="020B0503020204020204" pitchFamily="34" charset="-122"/>
                <a:sym typeface="微软雅黑" panose="020B0503020204020204" pitchFamily="34" charset="-122"/>
              </a:rPr>
              <a:t>侵入人体后破坏人体免疫功能，使人体发生多种不可治愈的感染和肿瘤，最后导致被感染者死亡的一种严重传染病。</a:t>
            </a:r>
          </a:p>
          <a:p>
            <a:pPr eaLnBrk="0" hangingPunct="0">
              <a:lnSpc>
                <a:spcPct val="150000"/>
              </a:lnSpc>
            </a:pPr>
            <a:r>
              <a:rPr lang="zh-CN" altLang="en-US" sz="2400" kern="0" dirty="0">
                <a:latin typeface="微软雅黑" panose="020B0503020204020204" pitchFamily="34" charset="-122"/>
                <a:ea typeface="微软雅黑" panose="020B0503020204020204" pitchFamily="34" charset="-122"/>
                <a:sym typeface="微软雅黑" panose="020B0503020204020204" pitchFamily="34" charset="-122"/>
              </a:rPr>
              <a:t>艾滋病</a:t>
            </a:r>
            <a:r>
              <a:rPr lang="en-US" altLang="zh-CN" sz="2400" kern="0" dirty="0">
                <a:latin typeface="微软雅黑" panose="020B0503020204020204" pitchFamily="34" charset="-122"/>
                <a:ea typeface="微软雅黑" panose="020B0503020204020204" pitchFamily="34" charset="-122"/>
                <a:sym typeface="微软雅黑" panose="020B0503020204020204" pitchFamily="34" charset="-122"/>
              </a:rPr>
              <a:t>(AIDS)</a:t>
            </a:r>
            <a:r>
              <a:rPr lang="zh-CN" altLang="en-US" sz="2400" kern="0" dirty="0">
                <a:latin typeface="微软雅黑" panose="020B0503020204020204" pitchFamily="34" charset="-122"/>
                <a:ea typeface="微软雅黑" panose="020B0503020204020204" pitchFamily="34" charset="-122"/>
                <a:sym typeface="微软雅黑" panose="020B0503020204020204" pitchFamily="34" charset="-122"/>
              </a:rPr>
              <a:t>是</a:t>
            </a:r>
            <a:r>
              <a:rPr lang="en-US" altLang="zh-CN" sz="2400" kern="0" dirty="0">
                <a:latin typeface="微软雅黑" panose="020B0503020204020204" pitchFamily="34" charset="-122"/>
                <a:ea typeface="微软雅黑" panose="020B0503020204020204" pitchFamily="34" charset="-122"/>
                <a:sym typeface="微软雅黑" panose="020B0503020204020204" pitchFamily="34" charset="-122"/>
              </a:rPr>
              <a:t>Acquired Immune Deficiency Syndrome</a:t>
            </a:r>
            <a:r>
              <a:rPr lang="zh-CN" altLang="en-US" sz="2400" kern="0" dirty="0">
                <a:latin typeface="微软雅黑" panose="020B0503020204020204" pitchFamily="34" charset="-122"/>
                <a:ea typeface="微软雅黑" panose="020B0503020204020204" pitchFamily="34" charset="-122"/>
                <a:sym typeface="微软雅黑" panose="020B0503020204020204" pitchFamily="34" charset="-122"/>
              </a:rPr>
              <a:t>的简称，即“后天免疫缺乏症候群” 。</a:t>
            </a:r>
          </a:p>
        </p:txBody>
      </p:sp>
      <p:pic>
        <p:nvPicPr>
          <p:cNvPr id="37" name="Picture 1038" descr="index1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453380F-5C70-4220-93E2-92C8DBA790BF}"/>
              </a:ext>
            </a:extLst>
          </p:cNvPr>
          <p:cNvPicPr>
            <a:picLocks noChangeAspect="1" noChangeArrowheads="1"/>
          </p:cNvPicPr>
          <p:nvPr/>
        </p:nvPicPr>
        <p:blipFill>
          <a:blip r:embed="rId4">
            <a:extLst>
              <a:ext uri="{28A0092B-C50C-407E-A947-70E740481C1C}">
                <a14:useLocalDpi xmlns:a14="http://schemas.microsoft.com/office/drawing/2010/main"/>
              </a:ext>
            </a:extLst>
          </a:blip>
          <a:stretch>
            <a:fillRect/>
          </a:stretch>
        </p:blipFill>
        <p:spPr bwMode="auto">
          <a:xfrm>
            <a:off x="8478863" y="2195040"/>
            <a:ext cx="304165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76403019"/>
      </p:ext>
    </p:extLst>
  </p:cSld>
  <p:clrMapOvr>
    <a:masterClrMapping/>
  </p:clrMapOvr>
  <mc:AlternateContent xmlns:mc="http://schemas.openxmlformats.org/markup-compatibility/2006" xmlns:p14="http://schemas.microsoft.com/office/powerpoint/2010/main">
    <mc:Choice Requires="p14">
      <p:transition spd="slow" p14:dur="1100" advClick="0" advTm="800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8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nodeType="with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0-#ppt_w/2"/>
                                          </p:val>
                                        </p:tav>
                                        <p:tav tm="100000">
                                          <p:val>
                                            <p:strVal val="#ppt_x"/>
                                          </p:val>
                                        </p:tav>
                                      </p:tavLst>
                                    </p:anim>
                                    <p:anim calcmode="lin" valueType="num">
                                      <p:cBhvr additive="base">
                                        <p:cTn id="8" dur="500" fill="hold"/>
                                        <p:tgtEl>
                                          <p:spTgt spid="26"/>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36"/>
                                        </p:tgtEl>
                                        <p:attrNameLst>
                                          <p:attrName>style.visibility</p:attrName>
                                        </p:attrNameLst>
                                      </p:cBhvr>
                                      <p:to>
                                        <p:strVal val="visible"/>
                                      </p:to>
                                    </p:set>
                                    <p:anim calcmode="lin" valueType="num">
                                      <p:cBhvr additive="base">
                                        <p:cTn id="12" dur="500" fill="hold"/>
                                        <p:tgtEl>
                                          <p:spTgt spid="36"/>
                                        </p:tgtEl>
                                        <p:attrNameLst>
                                          <p:attrName>ppt_x</p:attrName>
                                        </p:attrNameLst>
                                      </p:cBhvr>
                                      <p:tavLst>
                                        <p:tav tm="0">
                                          <p:val>
                                            <p:strVal val="#ppt_x"/>
                                          </p:val>
                                        </p:tav>
                                        <p:tav tm="100000">
                                          <p:val>
                                            <p:strVal val="#ppt_x"/>
                                          </p:val>
                                        </p:tav>
                                      </p:tavLst>
                                    </p:anim>
                                    <p:anim calcmode="lin" valueType="num">
                                      <p:cBhvr additive="base">
                                        <p:cTn id="13" dur="500" fill="hold"/>
                                        <p:tgtEl>
                                          <p:spTgt spid="36"/>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000"/>
                            </p:stCondLst>
                            <p:childTnLst>
                              <p:par>
                                <p:cTn id="15" presetID="42" presetClass="entr" presetSubtype="0"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childTnLst>
                          </p:cTn>
                        </p:par>
                        <p:par>
                          <p:cTn id="20" fill="hold" nodeType="afterGroup">
                            <p:stCondLst>
                              <p:cond delay="2000"/>
                            </p:stCondLst>
                            <p:childTnLst>
                              <p:par>
                                <p:cTn id="21" presetID="22" presetClass="entr" presetSubtype="1" fill="hold" grpId="0" nodeType="afterEffect">
                                  <p:stCondLst>
                                    <p:cond delay="0"/>
                                  </p:stCondLst>
                                  <p:childTnLst>
                                    <p:set>
                                      <p:cBhvr>
                                        <p:cTn id="22" dur="1" fill="hold">
                                          <p:stCondLst>
                                            <p:cond delay="0"/>
                                          </p:stCondLst>
                                        </p:cTn>
                                        <p:tgtEl>
                                          <p:spTgt spid="34"/>
                                        </p:tgtEl>
                                        <p:attrNameLst>
                                          <p:attrName>style.visibility</p:attrName>
                                        </p:attrNameLst>
                                      </p:cBhvr>
                                      <p:to>
                                        <p:strVal val="visible"/>
                                      </p:to>
                                    </p:set>
                                    <p:animEffect transition="in" filter="wipe(up)">
                                      <p:cBhvr>
                                        <p:cTn id="23" dur="1842"/>
                                        <p:tgtEl>
                                          <p:spTgt spid="34"/>
                                        </p:tgtEl>
                                      </p:cBhvr>
                                    </p:animEffect>
                                  </p:childTnLst>
                                </p:cTn>
                              </p:par>
                              <p:par>
                                <p:cTn id="24" presetID="16" presetClass="entr" presetSubtype="37" fill="hold" nodeType="withEffect">
                                  <p:stCondLst>
                                    <p:cond delay="0"/>
                                  </p:stCondLst>
                                  <p:childTnLst>
                                    <p:set>
                                      <p:cBhvr>
                                        <p:cTn id="25" dur="1" fill="hold">
                                          <p:stCondLst>
                                            <p:cond delay="0"/>
                                          </p:stCondLst>
                                        </p:cTn>
                                        <p:tgtEl>
                                          <p:spTgt spid="37"/>
                                        </p:tgtEl>
                                        <p:attrNameLst>
                                          <p:attrName>style.visibility</p:attrName>
                                        </p:attrNameLst>
                                      </p:cBhvr>
                                      <p:to>
                                        <p:strVal val="visible"/>
                                      </p:to>
                                    </p:set>
                                    <p:animEffect transition="in" filter="barn(outVertical)">
                                      <p:cBhvr>
                                        <p:cTn id="26"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3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矩形 78"/>
          <p:cNvSpPr/>
          <p:nvPr/>
        </p:nvSpPr>
        <p:spPr bwMode="auto">
          <a:xfrm>
            <a:off x="0" y="6610052"/>
            <a:ext cx="12192000" cy="260648"/>
          </a:xfrm>
          <a:prstGeom prst="rect">
            <a:avLst/>
          </a:prstGeom>
          <a:solidFill>
            <a:srgbClr val="C00000"/>
          </a:solidFill>
          <a:ln w="9525" cap="flat" cmpd="sng" algn="ctr">
            <a:noFill/>
            <a:prstDash val="solid"/>
            <a:round/>
            <a:headEnd type="none" w="med" len="med"/>
            <a:tailEnd type="none" w="med" len="med"/>
          </a:ln>
          <a:effectLst/>
        </p:spPr>
        <p:txBody>
          <a:bodyPr vert="horz" wrap="square" lIns="91416" tIns="45708" rIns="91416" bIns="45708" numCol="1" rtlCol="0" anchor="t" anchorCtr="0" compatLnSpc="1">
            <a:prstTxWarp prst="textNoShape">
              <a:avLst/>
            </a:prstTxWarp>
          </a:bodyPr>
          <a:lstStyle/>
          <a:p>
            <a:pPr defTabSz="914133"/>
            <a:endParaRPr lang="zh-CN" altLang="en-US" sz="1467"/>
          </a:p>
        </p:txBody>
      </p:sp>
      <p:grpSp>
        <p:nvGrpSpPr>
          <p:cNvPr id="26" name="组合 2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23A837D-6491-454C-AA9F-21066937A1E0}"/>
              </a:ext>
            </a:extLst>
          </p:cNvPr>
          <p:cNvGrpSpPr/>
          <p:nvPr/>
        </p:nvGrpSpPr>
        <p:grpSpPr>
          <a:xfrm>
            <a:off x="-53957" y="791535"/>
            <a:ext cx="12299914" cy="124626"/>
            <a:chOff x="628642" y="0"/>
            <a:chExt cx="27229910" cy="6858000"/>
          </a:xfrm>
        </p:grpSpPr>
        <p:sp>
          <p:nvSpPr>
            <p:cNvPr id="27" name="平行四边形 2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EA29F31-D263-4A6C-A6FA-8DD6C22D9E83}"/>
                </a:ext>
              </a:extLst>
            </p:cNvPr>
            <p:cNvSpPr/>
            <p:nvPr/>
          </p:nvSpPr>
          <p:spPr>
            <a:xfrm flipH="1">
              <a:off x="628642" y="0"/>
              <a:ext cx="27229910" cy="6858000"/>
            </a:xfrm>
            <a:prstGeom prst="parallelogram">
              <a:avLst>
                <a:gd name="adj" fmla="val 42371"/>
              </a:avLst>
            </a:prstGeom>
            <a:gradFill>
              <a:gsLst>
                <a:gs pos="0">
                  <a:srgbClr val="E81B18"/>
                </a:gs>
                <a:gs pos="86000">
                  <a:srgbClr val="F82B26"/>
                </a:gs>
              </a:gsLst>
              <a:lin ang="3600000" scaled="0"/>
            </a:gra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zh-CN" altLang="en-US" sz="1350">
                <a:solidFill>
                  <a:srgbClr val="FFFFFF"/>
                </a:solidFill>
                <a:latin typeface="Arial"/>
                <a:ea typeface="微软雅黑"/>
              </a:endParaRPr>
            </a:p>
          </p:txBody>
        </p:sp>
        <p:sp>
          <p:nvSpPr>
            <p:cNvPr id="28" name="平行四边形 2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F9FDA7F-9F70-42FF-A447-B5FDD29C9C1D}"/>
                </a:ext>
              </a:extLst>
            </p:cNvPr>
            <p:cNvSpPr/>
            <p:nvPr/>
          </p:nvSpPr>
          <p:spPr>
            <a:xfrm flipH="1">
              <a:off x="876300" y="0"/>
              <a:ext cx="7183962" cy="6858000"/>
            </a:xfrm>
            <a:prstGeom prst="parallelogram">
              <a:avLst>
                <a:gd name="adj" fmla="val 38760"/>
              </a:avLst>
            </a:prstGeom>
            <a:solidFill>
              <a:schemeClr val="tx1">
                <a:lumMod val="75000"/>
                <a:lumOff val="25000"/>
              </a:schemeClr>
            </a:soli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zh-CN" altLang="en-US" sz="1350">
                <a:solidFill>
                  <a:srgbClr val="FFFFFF"/>
                </a:solidFill>
                <a:latin typeface="Arial"/>
                <a:ea typeface="微软雅黑"/>
              </a:endParaRPr>
            </a:p>
          </p:txBody>
        </p:sp>
        <p:sp>
          <p:nvSpPr>
            <p:cNvPr id="35" name="平行四边形 1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79B5167-79E6-4D65-86CE-0E5C6FA05098}"/>
                </a:ext>
              </a:extLst>
            </p:cNvPr>
            <p:cNvSpPr/>
            <p:nvPr/>
          </p:nvSpPr>
          <p:spPr>
            <a:xfrm flipH="1">
              <a:off x="1507597" y="0"/>
              <a:ext cx="6240991" cy="6858000"/>
            </a:xfrm>
            <a:custGeom>
              <a:avLst/>
              <a:gdLst>
                <a:gd name="connsiteX0" fmla="*/ 0 w 6240991"/>
                <a:gd name="connsiteY0" fmla="*/ 6858000 h 6858000"/>
                <a:gd name="connsiteX1" fmla="*/ 2886624 w 6240991"/>
                <a:gd name="connsiteY1" fmla="*/ 0 h 6858000"/>
                <a:gd name="connsiteX2" fmla="*/ 6240991 w 6240991"/>
                <a:gd name="connsiteY2" fmla="*/ 9525 h 6858000"/>
                <a:gd name="connsiteX3" fmla="*/ 3897292 w 6240991"/>
                <a:gd name="connsiteY3" fmla="*/ 6858000 h 6858000"/>
                <a:gd name="connsiteX4" fmla="*/ 0 w 6240991"/>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40991" h="6858000">
                  <a:moveTo>
                    <a:pt x="0" y="6858000"/>
                  </a:moveTo>
                  <a:lnTo>
                    <a:pt x="2886624" y="0"/>
                  </a:lnTo>
                  <a:lnTo>
                    <a:pt x="6240991" y="9525"/>
                  </a:lnTo>
                  <a:lnTo>
                    <a:pt x="3897292" y="6858000"/>
                  </a:lnTo>
                  <a:lnTo>
                    <a:pt x="0" y="6858000"/>
                  </a:lnTo>
                  <a:close/>
                </a:path>
              </a:pathLst>
            </a:custGeom>
            <a:solidFill>
              <a:srgbClr val="FFFFFF">
                <a:alpha val="25000"/>
              </a:srgbClr>
            </a:solidFill>
            <a:ln w="12700" cap="flat" cmpd="sng" algn="ctr">
              <a:noFill/>
              <a:prstDash val="solid"/>
              <a:miter lim="800000"/>
            </a:ln>
            <a:effectLst/>
          </p:spPr>
          <p:txBody>
            <a:bodyPr rtlCol="0" anchor="ctr"/>
            <a:lstStyle/>
            <a:p>
              <a:pPr algn="ctr" defTabSz="914400">
                <a:defRPr/>
              </a:pPr>
              <a:endParaRPr lang="zh-CN" altLang="en-US" sz="1013" kern="0">
                <a:solidFill>
                  <a:srgbClr val="FFFFFF"/>
                </a:solidFill>
                <a:latin typeface="Arial"/>
                <a:ea typeface="微软雅黑"/>
              </a:endParaRPr>
            </a:p>
          </p:txBody>
        </p:sp>
      </p:grpSp>
      <p:sp>
        <p:nvSpPr>
          <p:cNvPr id="36" name="矩形 3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EEA5C37-CBB5-4308-9B94-CCDDFD132557}"/>
              </a:ext>
            </a:extLst>
          </p:cNvPr>
          <p:cNvSpPr/>
          <p:nvPr/>
        </p:nvSpPr>
        <p:spPr>
          <a:xfrm>
            <a:off x="11118" y="131810"/>
            <a:ext cx="5880015" cy="1077218"/>
          </a:xfrm>
          <a:prstGeom prst="rect">
            <a:avLst/>
          </a:prstGeom>
        </p:spPr>
        <p:txBody>
          <a:bodyPr wrap="square">
            <a:spAutoFit/>
          </a:bodyPr>
          <a:lstStyle/>
          <a:p>
            <a:pPr marL="285750" indent="-285750">
              <a:buFont typeface="Wingdings" panose="05000000000000000000" pitchFamily="2" charset="2"/>
              <a:buChar char="u"/>
              <a:defRPr/>
            </a:pPr>
            <a:r>
              <a:rPr lang="zh-CN" altLang="en-US" sz="3200" b="1" kern="0" spc="300">
                <a:gradFill>
                  <a:gsLst>
                    <a:gs pos="0">
                      <a:srgbClr val="E81B18"/>
                    </a:gs>
                    <a:gs pos="100000">
                      <a:srgbClr val="F82B26"/>
                    </a:gs>
                  </a:gsLst>
                  <a:lin ang="3600000" scaled="0"/>
                </a:gradFill>
                <a:latin typeface="Arial"/>
                <a:ea typeface="微软雅黑"/>
              </a:rPr>
              <a:t>  感染艾滋病毒的三大途径 </a:t>
            </a:r>
          </a:p>
          <a:p>
            <a:pPr marL="285750" indent="-285750">
              <a:buFont typeface="Wingdings" panose="05000000000000000000" pitchFamily="2" charset="2"/>
              <a:buChar char="u"/>
              <a:defRPr/>
            </a:pPr>
            <a:endParaRPr lang="zh-CN" altLang="en-US" sz="3200" b="1" kern="0" spc="300">
              <a:gradFill>
                <a:gsLst>
                  <a:gs pos="0">
                    <a:srgbClr val="E81B18"/>
                  </a:gs>
                  <a:gs pos="100000">
                    <a:srgbClr val="F82B26"/>
                  </a:gs>
                </a:gsLst>
                <a:lin ang="3600000" scaled="0"/>
              </a:gradFill>
              <a:latin typeface="Arial"/>
              <a:ea typeface="微软雅黑"/>
            </a:endParaRPr>
          </a:p>
        </p:txBody>
      </p:sp>
      <p:pic>
        <p:nvPicPr>
          <p:cNvPr id="3" name="图片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4436B41-2356-4F7E-8CC8-B7DB909C133D}"/>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552626" y="-366534"/>
            <a:ext cx="1581462" cy="1581462"/>
          </a:xfrm>
          <a:prstGeom prst="rect">
            <a:avLst/>
          </a:prstGeom>
        </p:spPr>
      </p:pic>
      <p:sp>
        <p:nvSpPr>
          <p:cNvPr id="57" name="矩形 5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E35C057-F3DA-4984-9975-FDD64794EF82}"/>
              </a:ext>
            </a:extLst>
          </p:cNvPr>
          <p:cNvSpPr/>
          <p:nvPr/>
        </p:nvSpPr>
        <p:spPr>
          <a:xfrm>
            <a:off x="11118" y="2380853"/>
            <a:ext cx="12192000" cy="115628"/>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nvGrpSpPr>
          <p:cNvPr id="58" name="组合 5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6D6F15D-73A8-43E8-AB39-22F1BE215539}"/>
              </a:ext>
            </a:extLst>
          </p:cNvPr>
          <p:cNvGrpSpPr/>
          <p:nvPr/>
        </p:nvGrpSpPr>
        <p:grpSpPr>
          <a:xfrm>
            <a:off x="1245415" y="2276386"/>
            <a:ext cx="2909611" cy="3343096"/>
            <a:chOff x="1245265" y="1827568"/>
            <a:chExt cx="4200402" cy="4826194"/>
          </a:xfrm>
        </p:grpSpPr>
        <p:sp>
          <p:nvSpPr>
            <p:cNvPr id="59" name="Freeform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0F71364-945C-4A0D-853F-B55FDBB417B9}"/>
                </a:ext>
              </a:extLst>
            </p:cNvPr>
            <p:cNvSpPr/>
            <p:nvPr/>
          </p:nvSpPr>
          <p:spPr bwMode="auto">
            <a:xfrm>
              <a:off x="1245265" y="1827568"/>
              <a:ext cx="4200402" cy="150812"/>
            </a:xfrm>
            <a:custGeom>
              <a:avLst/>
              <a:gdLst>
                <a:gd name="T0" fmla="*/ 285 w 4236"/>
                <a:gd name="T1" fmla="*/ 0 h 186"/>
                <a:gd name="T2" fmla="*/ 3967 w 4236"/>
                <a:gd name="T3" fmla="*/ 0 h 186"/>
                <a:gd name="T4" fmla="*/ 4236 w 4236"/>
                <a:gd name="T5" fmla="*/ 186 h 186"/>
                <a:gd name="T6" fmla="*/ 0 w 4236"/>
                <a:gd name="T7" fmla="*/ 186 h 186"/>
                <a:gd name="T8" fmla="*/ 285 w 4236"/>
                <a:gd name="T9" fmla="*/ 0 h 186"/>
              </a:gdLst>
              <a:ahLst/>
              <a:cxnLst>
                <a:cxn ang="0">
                  <a:pos x="T0" y="T1"/>
                </a:cxn>
                <a:cxn ang="0">
                  <a:pos x="T2" y="T3"/>
                </a:cxn>
                <a:cxn ang="0">
                  <a:pos x="T4" y="T5"/>
                </a:cxn>
                <a:cxn ang="0">
                  <a:pos x="T6" y="T7"/>
                </a:cxn>
                <a:cxn ang="0">
                  <a:pos x="T8" y="T9"/>
                </a:cxn>
              </a:cxnLst>
              <a:rect l="0" t="0" r="r" b="b"/>
              <a:pathLst>
                <a:path w="4236" h="186">
                  <a:moveTo>
                    <a:pt x="285" y="0"/>
                  </a:moveTo>
                  <a:lnTo>
                    <a:pt x="3967" y="0"/>
                  </a:lnTo>
                  <a:lnTo>
                    <a:pt x="4236" y="186"/>
                  </a:lnTo>
                  <a:lnTo>
                    <a:pt x="0" y="186"/>
                  </a:lnTo>
                  <a:lnTo>
                    <a:pt x="285" y="0"/>
                  </a:lnTo>
                  <a:close/>
                </a:path>
              </a:pathLst>
            </a:custGeom>
            <a:solidFill>
              <a:srgbClr val="4146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5333">
                <a:solidFill>
                  <a:srgbClr val="E7E6E6"/>
                </a:solidFill>
              </a:endParaRPr>
            </a:p>
          </p:txBody>
        </p:sp>
        <p:sp>
          <p:nvSpPr>
            <p:cNvPr id="60" name="Freeform 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A1798E8-8402-4712-A574-A0B99B0A949B}"/>
                </a:ext>
              </a:extLst>
            </p:cNvPr>
            <p:cNvSpPr/>
            <p:nvPr/>
          </p:nvSpPr>
          <p:spPr bwMode="auto">
            <a:xfrm>
              <a:off x="1525809" y="1827568"/>
              <a:ext cx="3652019" cy="4826194"/>
            </a:xfrm>
            <a:custGeom>
              <a:avLst/>
              <a:gdLst>
                <a:gd name="T0" fmla="*/ 0 w 3682"/>
                <a:gd name="T1" fmla="*/ 0 h 786"/>
                <a:gd name="T2" fmla="*/ 3682 w 3682"/>
                <a:gd name="T3" fmla="*/ 0 h 786"/>
                <a:gd name="T4" fmla="*/ 3682 w 3682"/>
                <a:gd name="T5" fmla="*/ 637 h 786"/>
                <a:gd name="T6" fmla="*/ 1823 w 3682"/>
                <a:gd name="T7" fmla="*/ 786 h 786"/>
                <a:gd name="T8" fmla="*/ 0 w 3682"/>
                <a:gd name="T9" fmla="*/ 637 h 786"/>
                <a:gd name="T10" fmla="*/ 0 w 3682"/>
                <a:gd name="T11" fmla="*/ 0 h 786"/>
              </a:gdLst>
              <a:ahLst/>
              <a:cxnLst>
                <a:cxn ang="0">
                  <a:pos x="T0" y="T1"/>
                </a:cxn>
                <a:cxn ang="0">
                  <a:pos x="T2" y="T3"/>
                </a:cxn>
                <a:cxn ang="0">
                  <a:pos x="T4" y="T5"/>
                </a:cxn>
                <a:cxn ang="0">
                  <a:pos x="T6" y="T7"/>
                </a:cxn>
                <a:cxn ang="0">
                  <a:pos x="T8" y="T9"/>
                </a:cxn>
                <a:cxn ang="0">
                  <a:pos x="T10" y="T11"/>
                </a:cxn>
              </a:cxnLst>
              <a:rect l="0" t="0" r="r" b="b"/>
              <a:pathLst>
                <a:path w="3682" h="786">
                  <a:moveTo>
                    <a:pt x="0" y="0"/>
                  </a:moveTo>
                  <a:lnTo>
                    <a:pt x="3682" y="0"/>
                  </a:lnTo>
                  <a:lnTo>
                    <a:pt x="3682" y="637"/>
                  </a:lnTo>
                  <a:lnTo>
                    <a:pt x="1823" y="786"/>
                  </a:lnTo>
                  <a:lnTo>
                    <a:pt x="0" y="637"/>
                  </a:lnTo>
                  <a:lnTo>
                    <a:pt x="0" y="0"/>
                  </a:lnTo>
                  <a:close/>
                </a:path>
              </a:pathLst>
            </a:custGeom>
            <a:gradFill>
              <a:gsLst>
                <a:gs pos="0">
                  <a:srgbClr val="FF3302"/>
                </a:gs>
                <a:gs pos="100000">
                  <a:srgbClr val="CB0800"/>
                </a:gs>
              </a:gsLst>
              <a:lin ang="5400000" scaled="1"/>
            </a:gradFill>
            <a:ln>
              <a:noFill/>
            </a:ln>
          </p:spPr>
          <p:txBody>
            <a:bodyPr vert="horz" wrap="square" lIns="91440" tIns="45720" rIns="91440" bIns="45720" numCol="1" anchor="t" anchorCtr="0" compatLnSpc="1"/>
            <a:lstStyle/>
            <a:p>
              <a:endParaRPr lang="zh-CN" altLang="en-US" sz="5333">
                <a:solidFill>
                  <a:prstClr val="black"/>
                </a:solidFill>
              </a:endParaRPr>
            </a:p>
          </p:txBody>
        </p:sp>
        <p:sp>
          <p:nvSpPr>
            <p:cNvPr id="61" name="矩形 6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CCCDB15-7B01-4931-8BCF-698F9434DD67}"/>
                </a:ext>
              </a:extLst>
            </p:cNvPr>
            <p:cNvSpPr/>
            <p:nvPr/>
          </p:nvSpPr>
          <p:spPr>
            <a:xfrm>
              <a:off x="1728584" y="3045843"/>
              <a:ext cx="3187880" cy="1791887"/>
            </a:xfrm>
            <a:prstGeom prst="rect">
              <a:avLst/>
            </a:prstGeom>
          </p:spPr>
          <p:txBody>
            <a:bodyPr wrap="square">
              <a:spAutoFit/>
            </a:bodyPr>
            <a:lstStyle/>
            <a:p>
              <a:pPr algn="ctr"/>
              <a:r>
                <a:rPr lang="zh-CN" altLang="en-US" sz="3733" b="1">
                  <a:solidFill>
                    <a:srgbClr val="FFFFFF"/>
                  </a:solidFill>
                  <a:latin typeface="微软雅黑" panose="020B0503020204020204" pitchFamily="34" charset="-122"/>
                  <a:ea typeface="微软雅黑" panose="020B0503020204020204" pitchFamily="34" charset="-122"/>
                </a:rPr>
                <a:t>性途径</a:t>
              </a:r>
              <a:endParaRPr lang="en-US" altLang="zh-CN" sz="3733" b="1">
                <a:solidFill>
                  <a:srgbClr val="FFFFFF"/>
                </a:solidFill>
                <a:latin typeface="微软雅黑" panose="020B0503020204020204" pitchFamily="34" charset="-122"/>
                <a:ea typeface="微软雅黑" panose="020B0503020204020204" pitchFamily="34" charset="-122"/>
              </a:endParaRPr>
            </a:p>
            <a:p>
              <a:pPr algn="ctr"/>
              <a:r>
                <a:rPr lang="zh-CN" altLang="en-US" sz="3733" b="1">
                  <a:solidFill>
                    <a:srgbClr val="FFFFFF"/>
                  </a:solidFill>
                  <a:latin typeface="微软雅黑" panose="020B0503020204020204" pitchFamily="34" charset="-122"/>
                  <a:ea typeface="微软雅黑" panose="020B0503020204020204" pitchFamily="34" charset="-122"/>
                </a:rPr>
                <a:t>传播</a:t>
              </a:r>
            </a:p>
          </p:txBody>
        </p:sp>
      </p:grpSp>
      <p:grpSp>
        <p:nvGrpSpPr>
          <p:cNvPr id="62" name="组合 6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54D93A4-915A-4F79-958F-29AEC5C3447A}"/>
              </a:ext>
            </a:extLst>
          </p:cNvPr>
          <p:cNvGrpSpPr/>
          <p:nvPr/>
        </p:nvGrpSpPr>
        <p:grpSpPr>
          <a:xfrm>
            <a:off x="4715147" y="2283530"/>
            <a:ext cx="2909611" cy="3343096"/>
            <a:chOff x="1245265" y="1827568"/>
            <a:chExt cx="4200402" cy="4826194"/>
          </a:xfrm>
        </p:grpSpPr>
        <p:sp>
          <p:nvSpPr>
            <p:cNvPr id="63" name="Freeform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A2D5FE4-7FAE-4365-B4BB-8C6D4B28300A}"/>
                </a:ext>
              </a:extLst>
            </p:cNvPr>
            <p:cNvSpPr/>
            <p:nvPr/>
          </p:nvSpPr>
          <p:spPr bwMode="auto">
            <a:xfrm>
              <a:off x="1245265" y="1827568"/>
              <a:ext cx="4200402" cy="150812"/>
            </a:xfrm>
            <a:custGeom>
              <a:avLst/>
              <a:gdLst>
                <a:gd name="T0" fmla="*/ 285 w 4236"/>
                <a:gd name="T1" fmla="*/ 0 h 186"/>
                <a:gd name="T2" fmla="*/ 3967 w 4236"/>
                <a:gd name="T3" fmla="*/ 0 h 186"/>
                <a:gd name="T4" fmla="*/ 4236 w 4236"/>
                <a:gd name="T5" fmla="*/ 186 h 186"/>
                <a:gd name="T6" fmla="*/ 0 w 4236"/>
                <a:gd name="T7" fmla="*/ 186 h 186"/>
                <a:gd name="T8" fmla="*/ 285 w 4236"/>
                <a:gd name="T9" fmla="*/ 0 h 186"/>
              </a:gdLst>
              <a:ahLst/>
              <a:cxnLst>
                <a:cxn ang="0">
                  <a:pos x="T0" y="T1"/>
                </a:cxn>
                <a:cxn ang="0">
                  <a:pos x="T2" y="T3"/>
                </a:cxn>
                <a:cxn ang="0">
                  <a:pos x="T4" y="T5"/>
                </a:cxn>
                <a:cxn ang="0">
                  <a:pos x="T6" y="T7"/>
                </a:cxn>
                <a:cxn ang="0">
                  <a:pos x="T8" y="T9"/>
                </a:cxn>
              </a:cxnLst>
              <a:rect l="0" t="0" r="r" b="b"/>
              <a:pathLst>
                <a:path w="4236" h="186">
                  <a:moveTo>
                    <a:pt x="285" y="0"/>
                  </a:moveTo>
                  <a:lnTo>
                    <a:pt x="3967" y="0"/>
                  </a:lnTo>
                  <a:lnTo>
                    <a:pt x="4236" y="186"/>
                  </a:lnTo>
                  <a:lnTo>
                    <a:pt x="0" y="186"/>
                  </a:lnTo>
                  <a:lnTo>
                    <a:pt x="285" y="0"/>
                  </a:lnTo>
                  <a:close/>
                </a:path>
              </a:pathLst>
            </a:custGeom>
            <a:solidFill>
              <a:srgbClr val="4146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5333">
                <a:solidFill>
                  <a:srgbClr val="E7E6E6"/>
                </a:solidFill>
              </a:endParaRPr>
            </a:p>
          </p:txBody>
        </p:sp>
        <p:sp>
          <p:nvSpPr>
            <p:cNvPr id="64" name="Freeform 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27240EB-25FA-4D47-AD84-C080FE2D3DE3}"/>
                </a:ext>
              </a:extLst>
            </p:cNvPr>
            <p:cNvSpPr/>
            <p:nvPr/>
          </p:nvSpPr>
          <p:spPr bwMode="auto">
            <a:xfrm>
              <a:off x="1525809" y="1827568"/>
              <a:ext cx="3652019" cy="4826194"/>
            </a:xfrm>
            <a:custGeom>
              <a:avLst/>
              <a:gdLst>
                <a:gd name="T0" fmla="*/ 0 w 3682"/>
                <a:gd name="T1" fmla="*/ 0 h 786"/>
                <a:gd name="T2" fmla="*/ 3682 w 3682"/>
                <a:gd name="T3" fmla="*/ 0 h 786"/>
                <a:gd name="T4" fmla="*/ 3682 w 3682"/>
                <a:gd name="T5" fmla="*/ 637 h 786"/>
                <a:gd name="T6" fmla="*/ 1823 w 3682"/>
                <a:gd name="T7" fmla="*/ 786 h 786"/>
                <a:gd name="T8" fmla="*/ 0 w 3682"/>
                <a:gd name="T9" fmla="*/ 637 h 786"/>
                <a:gd name="T10" fmla="*/ 0 w 3682"/>
                <a:gd name="T11" fmla="*/ 0 h 786"/>
              </a:gdLst>
              <a:ahLst/>
              <a:cxnLst>
                <a:cxn ang="0">
                  <a:pos x="T0" y="T1"/>
                </a:cxn>
                <a:cxn ang="0">
                  <a:pos x="T2" y="T3"/>
                </a:cxn>
                <a:cxn ang="0">
                  <a:pos x="T4" y="T5"/>
                </a:cxn>
                <a:cxn ang="0">
                  <a:pos x="T6" y="T7"/>
                </a:cxn>
                <a:cxn ang="0">
                  <a:pos x="T8" y="T9"/>
                </a:cxn>
                <a:cxn ang="0">
                  <a:pos x="T10" y="T11"/>
                </a:cxn>
              </a:cxnLst>
              <a:rect l="0" t="0" r="r" b="b"/>
              <a:pathLst>
                <a:path w="3682" h="786">
                  <a:moveTo>
                    <a:pt x="0" y="0"/>
                  </a:moveTo>
                  <a:lnTo>
                    <a:pt x="3682" y="0"/>
                  </a:lnTo>
                  <a:lnTo>
                    <a:pt x="3682" y="637"/>
                  </a:lnTo>
                  <a:lnTo>
                    <a:pt x="1823" y="786"/>
                  </a:lnTo>
                  <a:lnTo>
                    <a:pt x="0" y="637"/>
                  </a:lnTo>
                  <a:lnTo>
                    <a:pt x="0" y="0"/>
                  </a:lnTo>
                  <a:close/>
                </a:path>
              </a:pathLst>
            </a:custGeom>
            <a:gradFill>
              <a:gsLst>
                <a:gs pos="0">
                  <a:srgbClr val="FF3302"/>
                </a:gs>
                <a:gs pos="100000">
                  <a:srgbClr val="CB0800"/>
                </a:gs>
              </a:gsLst>
              <a:lin ang="5400000" scaled="1"/>
            </a:gradFill>
            <a:ln>
              <a:noFill/>
            </a:ln>
          </p:spPr>
          <p:txBody>
            <a:bodyPr vert="horz" wrap="square" lIns="91440" tIns="45720" rIns="91440" bIns="45720" numCol="1" anchor="t" anchorCtr="0" compatLnSpc="1"/>
            <a:lstStyle/>
            <a:p>
              <a:endParaRPr lang="zh-CN" altLang="en-US" sz="5333">
                <a:solidFill>
                  <a:prstClr val="black"/>
                </a:solidFill>
              </a:endParaRPr>
            </a:p>
          </p:txBody>
        </p:sp>
        <p:sp>
          <p:nvSpPr>
            <p:cNvPr id="65" name="矩形 6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3E644DF-23D2-4871-81BF-3E31308C1F44}"/>
                </a:ext>
              </a:extLst>
            </p:cNvPr>
            <p:cNvSpPr/>
            <p:nvPr/>
          </p:nvSpPr>
          <p:spPr>
            <a:xfrm>
              <a:off x="1751524" y="3056410"/>
              <a:ext cx="3187880" cy="1791887"/>
            </a:xfrm>
            <a:prstGeom prst="rect">
              <a:avLst/>
            </a:prstGeom>
          </p:spPr>
          <p:txBody>
            <a:bodyPr wrap="square">
              <a:spAutoFit/>
            </a:bodyPr>
            <a:lstStyle/>
            <a:p>
              <a:pPr algn="ctr"/>
              <a:r>
                <a:rPr lang="zh-CN" altLang="en-US" sz="3733" b="1">
                  <a:solidFill>
                    <a:srgbClr val="FFFFFF"/>
                  </a:solidFill>
                  <a:latin typeface="微软雅黑" panose="020B0503020204020204" pitchFamily="34" charset="-122"/>
                  <a:ea typeface="微软雅黑" panose="020B0503020204020204" pitchFamily="34" charset="-122"/>
                </a:rPr>
                <a:t>血液途径传播</a:t>
              </a:r>
            </a:p>
          </p:txBody>
        </p:sp>
      </p:grpSp>
      <p:grpSp>
        <p:nvGrpSpPr>
          <p:cNvPr id="66" name="组合 6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F89B05F-ED80-4AEE-82F2-42CC93C4871D}"/>
              </a:ext>
            </a:extLst>
          </p:cNvPr>
          <p:cNvGrpSpPr/>
          <p:nvPr/>
        </p:nvGrpSpPr>
        <p:grpSpPr>
          <a:xfrm>
            <a:off x="8232395" y="2276386"/>
            <a:ext cx="2909611" cy="3343096"/>
            <a:chOff x="1245265" y="1827568"/>
            <a:chExt cx="4200402" cy="4826194"/>
          </a:xfrm>
        </p:grpSpPr>
        <p:sp>
          <p:nvSpPr>
            <p:cNvPr id="67" name="Freeform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0627561-22C2-4C3F-9DF0-78BBE40A04C6}"/>
                </a:ext>
              </a:extLst>
            </p:cNvPr>
            <p:cNvSpPr/>
            <p:nvPr/>
          </p:nvSpPr>
          <p:spPr bwMode="auto">
            <a:xfrm>
              <a:off x="1245265" y="1827568"/>
              <a:ext cx="4200402" cy="150812"/>
            </a:xfrm>
            <a:custGeom>
              <a:avLst/>
              <a:gdLst>
                <a:gd name="T0" fmla="*/ 285 w 4236"/>
                <a:gd name="T1" fmla="*/ 0 h 186"/>
                <a:gd name="T2" fmla="*/ 3967 w 4236"/>
                <a:gd name="T3" fmla="*/ 0 h 186"/>
                <a:gd name="T4" fmla="*/ 4236 w 4236"/>
                <a:gd name="T5" fmla="*/ 186 h 186"/>
                <a:gd name="T6" fmla="*/ 0 w 4236"/>
                <a:gd name="T7" fmla="*/ 186 h 186"/>
                <a:gd name="T8" fmla="*/ 285 w 4236"/>
                <a:gd name="T9" fmla="*/ 0 h 186"/>
              </a:gdLst>
              <a:ahLst/>
              <a:cxnLst>
                <a:cxn ang="0">
                  <a:pos x="T0" y="T1"/>
                </a:cxn>
                <a:cxn ang="0">
                  <a:pos x="T2" y="T3"/>
                </a:cxn>
                <a:cxn ang="0">
                  <a:pos x="T4" y="T5"/>
                </a:cxn>
                <a:cxn ang="0">
                  <a:pos x="T6" y="T7"/>
                </a:cxn>
                <a:cxn ang="0">
                  <a:pos x="T8" y="T9"/>
                </a:cxn>
              </a:cxnLst>
              <a:rect l="0" t="0" r="r" b="b"/>
              <a:pathLst>
                <a:path w="4236" h="186">
                  <a:moveTo>
                    <a:pt x="285" y="0"/>
                  </a:moveTo>
                  <a:lnTo>
                    <a:pt x="3967" y="0"/>
                  </a:lnTo>
                  <a:lnTo>
                    <a:pt x="4236" y="186"/>
                  </a:lnTo>
                  <a:lnTo>
                    <a:pt x="0" y="186"/>
                  </a:lnTo>
                  <a:lnTo>
                    <a:pt x="285" y="0"/>
                  </a:lnTo>
                  <a:close/>
                </a:path>
              </a:pathLst>
            </a:custGeom>
            <a:solidFill>
              <a:srgbClr val="4146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5333">
                <a:solidFill>
                  <a:srgbClr val="E7E6E6"/>
                </a:solidFill>
              </a:endParaRPr>
            </a:p>
          </p:txBody>
        </p:sp>
        <p:sp>
          <p:nvSpPr>
            <p:cNvPr id="68" name="Freeform 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E150555-7C8E-4F06-804A-96F5BB9D2AC6}"/>
                </a:ext>
              </a:extLst>
            </p:cNvPr>
            <p:cNvSpPr/>
            <p:nvPr/>
          </p:nvSpPr>
          <p:spPr bwMode="auto">
            <a:xfrm>
              <a:off x="1525809" y="1827568"/>
              <a:ext cx="3652019" cy="4826194"/>
            </a:xfrm>
            <a:custGeom>
              <a:avLst/>
              <a:gdLst>
                <a:gd name="T0" fmla="*/ 0 w 3682"/>
                <a:gd name="T1" fmla="*/ 0 h 786"/>
                <a:gd name="T2" fmla="*/ 3682 w 3682"/>
                <a:gd name="T3" fmla="*/ 0 h 786"/>
                <a:gd name="T4" fmla="*/ 3682 w 3682"/>
                <a:gd name="T5" fmla="*/ 637 h 786"/>
                <a:gd name="T6" fmla="*/ 1823 w 3682"/>
                <a:gd name="T7" fmla="*/ 786 h 786"/>
                <a:gd name="T8" fmla="*/ 0 w 3682"/>
                <a:gd name="T9" fmla="*/ 637 h 786"/>
                <a:gd name="T10" fmla="*/ 0 w 3682"/>
                <a:gd name="T11" fmla="*/ 0 h 786"/>
              </a:gdLst>
              <a:ahLst/>
              <a:cxnLst>
                <a:cxn ang="0">
                  <a:pos x="T0" y="T1"/>
                </a:cxn>
                <a:cxn ang="0">
                  <a:pos x="T2" y="T3"/>
                </a:cxn>
                <a:cxn ang="0">
                  <a:pos x="T4" y="T5"/>
                </a:cxn>
                <a:cxn ang="0">
                  <a:pos x="T6" y="T7"/>
                </a:cxn>
                <a:cxn ang="0">
                  <a:pos x="T8" y="T9"/>
                </a:cxn>
                <a:cxn ang="0">
                  <a:pos x="T10" y="T11"/>
                </a:cxn>
              </a:cxnLst>
              <a:rect l="0" t="0" r="r" b="b"/>
              <a:pathLst>
                <a:path w="3682" h="786">
                  <a:moveTo>
                    <a:pt x="0" y="0"/>
                  </a:moveTo>
                  <a:lnTo>
                    <a:pt x="3682" y="0"/>
                  </a:lnTo>
                  <a:lnTo>
                    <a:pt x="3682" y="637"/>
                  </a:lnTo>
                  <a:lnTo>
                    <a:pt x="1823" y="786"/>
                  </a:lnTo>
                  <a:lnTo>
                    <a:pt x="0" y="637"/>
                  </a:lnTo>
                  <a:lnTo>
                    <a:pt x="0" y="0"/>
                  </a:lnTo>
                  <a:close/>
                </a:path>
              </a:pathLst>
            </a:custGeom>
            <a:gradFill>
              <a:gsLst>
                <a:gs pos="0">
                  <a:srgbClr val="FF3302"/>
                </a:gs>
                <a:gs pos="100000">
                  <a:srgbClr val="CB0800"/>
                </a:gs>
              </a:gsLst>
              <a:lin ang="5400000" scaled="1"/>
            </a:gradFill>
            <a:ln>
              <a:noFill/>
            </a:ln>
          </p:spPr>
          <p:txBody>
            <a:bodyPr vert="horz" wrap="square" lIns="91440" tIns="45720" rIns="91440" bIns="45720" numCol="1" anchor="t" anchorCtr="0" compatLnSpc="1"/>
            <a:lstStyle/>
            <a:p>
              <a:endParaRPr lang="zh-CN" altLang="en-US" sz="5333">
                <a:solidFill>
                  <a:prstClr val="black"/>
                </a:solidFill>
              </a:endParaRPr>
            </a:p>
          </p:txBody>
        </p:sp>
        <p:sp>
          <p:nvSpPr>
            <p:cNvPr id="69" name="矩形 6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1634866-1D94-4AD6-86A6-7E40D0E8711E}"/>
                </a:ext>
              </a:extLst>
            </p:cNvPr>
            <p:cNvSpPr/>
            <p:nvPr/>
          </p:nvSpPr>
          <p:spPr>
            <a:xfrm>
              <a:off x="1751524" y="3045842"/>
              <a:ext cx="3187880" cy="1791887"/>
            </a:xfrm>
            <a:prstGeom prst="rect">
              <a:avLst/>
            </a:prstGeom>
          </p:spPr>
          <p:txBody>
            <a:bodyPr wrap="square">
              <a:spAutoFit/>
            </a:bodyPr>
            <a:lstStyle/>
            <a:p>
              <a:pPr algn="ctr"/>
              <a:r>
                <a:rPr lang="zh-CN" altLang="en-US" sz="3733" b="1">
                  <a:solidFill>
                    <a:srgbClr val="FFFFFF"/>
                  </a:solidFill>
                  <a:latin typeface="微软雅黑" panose="020B0503020204020204" pitchFamily="34" charset="-122"/>
                  <a:ea typeface="微软雅黑" panose="020B0503020204020204" pitchFamily="34" charset="-122"/>
                </a:rPr>
                <a:t>母婴途径传播</a:t>
              </a:r>
              <a:endParaRPr lang="en-US" altLang="zh-CN" sz="3733" b="1">
                <a:solidFill>
                  <a:srgbClr val="FFFFFF"/>
                </a:solidFill>
                <a:latin typeface="微软雅黑" panose="020B0503020204020204" pitchFamily="34" charset="-122"/>
                <a:ea typeface="微软雅黑" panose="020B0503020204020204" pitchFamily="34" charset="-122"/>
              </a:endParaRPr>
            </a:p>
          </p:txBody>
        </p:sp>
      </p:grpSp>
      <p:pic>
        <p:nvPicPr>
          <p:cNvPr id="70" name="图片 6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8504B5C-8878-4930-ABB0-4F0FCEEEE98E}"/>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376145" y="4178861"/>
            <a:ext cx="1923015" cy="2543188"/>
          </a:xfrm>
          <a:prstGeom prst="rect">
            <a:avLst/>
          </a:prstGeom>
        </p:spPr>
      </p:pic>
    </p:spTree>
    <p:extLst>
      <p:ext uri="{BB962C8B-B14F-4D97-AF65-F5344CB8AC3E}">
        <p14:creationId xmlns:p14="http://schemas.microsoft.com/office/powerpoint/2010/main" val="354157111"/>
      </p:ext>
    </p:extLst>
  </p:cSld>
  <p:clrMapOvr>
    <a:masterClrMapping/>
  </p:clrMapOvr>
  <mc:AlternateContent xmlns:mc="http://schemas.openxmlformats.org/markup-compatibility/2006" xmlns:p14="http://schemas.microsoft.com/office/powerpoint/2010/main">
    <mc:Choice Requires="p14">
      <p:transition spd="slow" p14:dur="1100" advClick="0" advTm="800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8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nodeType="with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0-#ppt_w/2"/>
                                          </p:val>
                                        </p:tav>
                                        <p:tav tm="100000">
                                          <p:val>
                                            <p:strVal val="#ppt_x"/>
                                          </p:val>
                                        </p:tav>
                                      </p:tavLst>
                                    </p:anim>
                                    <p:anim calcmode="lin" valueType="num">
                                      <p:cBhvr additive="base">
                                        <p:cTn id="8" dur="500" fill="hold"/>
                                        <p:tgtEl>
                                          <p:spTgt spid="26"/>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36"/>
                                        </p:tgtEl>
                                        <p:attrNameLst>
                                          <p:attrName>style.visibility</p:attrName>
                                        </p:attrNameLst>
                                      </p:cBhvr>
                                      <p:to>
                                        <p:strVal val="visible"/>
                                      </p:to>
                                    </p:set>
                                    <p:anim calcmode="lin" valueType="num">
                                      <p:cBhvr additive="base">
                                        <p:cTn id="12" dur="500" fill="hold"/>
                                        <p:tgtEl>
                                          <p:spTgt spid="36"/>
                                        </p:tgtEl>
                                        <p:attrNameLst>
                                          <p:attrName>ppt_x</p:attrName>
                                        </p:attrNameLst>
                                      </p:cBhvr>
                                      <p:tavLst>
                                        <p:tav tm="0">
                                          <p:val>
                                            <p:strVal val="#ppt_x"/>
                                          </p:val>
                                        </p:tav>
                                        <p:tav tm="100000">
                                          <p:val>
                                            <p:strVal val="#ppt_x"/>
                                          </p:val>
                                        </p:tav>
                                      </p:tavLst>
                                    </p:anim>
                                    <p:anim calcmode="lin" valueType="num">
                                      <p:cBhvr additive="base">
                                        <p:cTn id="13" dur="500" fill="hold"/>
                                        <p:tgtEl>
                                          <p:spTgt spid="36"/>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000"/>
                            </p:stCondLst>
                            <p:childTnLst>
                              <p:par>
                                <p:cTn id="15" presetID="42" presetClass="entr" presetSubtype="0"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par>
                                <p:cTn id="20" presetID="22" presetClass="entr" presetSubtype="8" fill="hold" grpId="0" nodeType="withEffect">
                                  <p:stCondLst>
                                    <p:cond delay="0"/>
                                  </p:stCondLst>
                                  <p:childTnLst>
                                    <p:set>
                                      <p:cBhvr>
                                        <p:cTn id="21" dur="1" fill="hold">
                                          <p:stCondLst>
                                            <p:cond delay="0"/>
                                          </p:stCondLst>
                                        </p:cTn>
                                        <p:tgtEl>
                                          <p:spTgt spid="57"/>
                                        </p:tgtEl>
                                        <p:attrNameLst>
                                          <p:attrName>style.visibility</p:attrName>
                                        </p:attrNameLst>
                                      </p:cBhvr>
                                      <p:to>
                                        <p:strVal val="visible"/>
                                      </p:to>
                                    </p:set>
                                    <p:animEffect transition="in" filter="wipe(left)">
                                      <p:cBhvr>
                                        <p:cTn id="22" dur="1200"/>
                                        <p:tgtEl>
                                          <p:spTgt spid="57"/>
                                        </p:tgtEl>
                                      </p:cBhvr>
                                    </p:animEffect>
                                  </p:childTnLst>
                                </p:cTn>
                              </p:par>
                            </p:childTnLst>
                          </p:cTn>
                        </p:par>
                        <p:par>
                          <p:cTn id="23" fill="hold" nodeType="afterGroup">
                            <p:stCondLst>
                              <p:cond delay="2200"/>
                            </p:stCondLst>
                            <p:childTnLst>
                              <p:par>
                                <p:cTn id="24" presetID="22" presetClass="entr" presetSubtype="1" fill="hold" nodeType="afterEffect">
                                  <p:stCondLst>
                                    <p:cond delay="0"/>
                                  </p:stCondLst>
                                  <p:childTnLst>
                                    <p:set>
                                      <p:cBhvr>
                                        <p:cTn id="25" dur="1" fill="hold">
                                          <p:stCondLst>
                                            <p:cond delay="0"/>
                                          </p:stCondLst>
                                        </p:cTn>
                                        <p:tgtEl>
                                          <p:spTgt spid="58"/>
                                        </p:tgtEl>
                                        <p:attrNameLst>
                                          <p:attrName>style.visibility</p:attrName>
                                        </p:attrNameLst>
                                      </p:cBhvr>
                                      <p:to>
                                        <p:strVal val="visible"/>
                                      </p:to>
                                    </p:set>
                                    <p:animEffect transition="in" filter="wipe(up)">
                                      <p:cBhvr>
                                        <p:cTn id="26" dur="1000"/>
                                        <p:tgtEl>
                                          <p:spTgt spid="58"/>
                                        </p:tgtEl>
                                      </p:cBhvr>
                                    </p:animEffect>
                                  </p:childTnLst>
                                </p:cTn>
                              </p:par>
                            </p:childTnLst>
                          </p:cTn>
                        </p:par>
                        <p:par>
                          <p:cTn id="27" fill="hold" nodeType="afterGroup">
                            <p:stCondLst>
                              <p:cond delay="3200"/>
                            </p:stCondLst>
                            <p:childTnLst>
                              <p:par>
                                <p:cTn id="28" presetID="22" presetClass="entr" presetSubtype="1" fill="hold" nodeType="afterEffect">
                                  <p:stCondLst>
                                    <p:cond delay="0"/>
                                  </p:stCondLst>
                                  <p:childTnLst>
                                    <p:set>
                                      <p:cBhvr>
                                        <p:cTn id="29" dur="1" fill="hold">
                                          <p:stCondLst>
                                            <p:cond delay="0"/>
                                          </p:stCondLst>
                                        </p:cTn>
                                        <p:tgtEl>
                                          <p:spTgt spid="62"/>
                                        </p:tgtEl>
                                        <p:attrNameLst>
                                          <p:attrName>style.visibility</p:attrName>
                                        </p:attrNameLst>
                                      </p:cBhvr>
                                      <p:to>
                                        <p:strVal val="visible"/>
                                      </p:to>
                                    </p:set>
                                    <p:animEffect transition="in" filter="wipe(up)">
                                      <p:cBhvr>
                                        <p:cTn id="30" dur="1000"/>
                                        <p:tgtEl>
                                          <p:spTgt spid="62"/>
                                        </p:tgtEl>
                                      </p:cBhvr>
                                    </p:animEffect>
                                  </p:childTnLst>
                                </p:cTn>
                              </p:par>
                            </p:childTnLst>
                          </p:cTn>
                        </p:par>
                        <p:par>
                          <p:cTn id="31" fill="hold" nodeType="afterGroup">
                            <p:stCondLst>
                              <p:cond delay="4200"/>
                            </p:stCondLst>
                            <p:childTnLst>
                              <p:par>
                                <p:cTn id="32" presetID="22" presetClass="entr" presetSubtype="1" fill="hold" nodeType="afterEffect">
                                  <p:stCondLst>
                                    <p:cond delay="0"/>
                                  </p:stCondLst>
                                  <p:childTnLst>
                                    <p:set>
                                      <p:cBhvr>
                                        <p:cTn id="33" dur="1" fill="hold">
                                          <p:stCondLst>
                                            <p:cond delay="0"/>
                                          </p:stCondLst>
                                        </p:cTn>
                                        <p:tgtEl>
                                          <p:spTgt spid="66"/>
                                        </p:tgtEl>
                                        <p:attrNameLst>
                                          <p:attrName>style.visibility</p:attrName>
                                        </p:attrNameLst>
                                      </p:cBhvr>
                                      <p:to>
                                        <p:strVal val="visible"/>
                                      </p:to>
                                    </p:set>
                                    <p:animEffect transition="in" filter="wipe(up)">
                                      <p:cBhvr>
                                        <p:cTn id="34" dur="1000"/>
                                        <p:tgtEl>
                                          <p:spTgt spid="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5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矩形 78"/>
          <p:cNvSpPr/>
          <p:nvPr/>
        </p:nvSpPr>
        <p:spPr bwMode="auto">
          <a:xfrm>
            <a:off x="0" y="6610052"/>
            <a:ext cx="12192000" cy="260648"/>
          </a:xfrm>
          <a:prstGeom prst="rect">
            <a:avLst/>
          </a:prstGeom>
          <a:solidFill>
            <a:srgbClr val="C00000"/>
          </a:solidFill>
          <a:ln w="9525" cap="flat" cmpd="sng" algn="ctr">
            <a:noFill/>
            <a:prstDash val="solid"/>
            <a:round/>
            <a:headEnd type="none" w="med" len="med"/>
            <a:tailEnd type="none" w="med" len="med"/>
          </a:ln>
          <a:effectLst/>
        </p:spPr>
        <p:txBody>
          <a:bodyPr vert="horz" wrap="square" lIns="91416" tIns="45708" rIns="91416" bIns="45708" numCol="1" rtlCol="0" anchor="t" anchorCtr="0" compatLnSpc="1">
            <a:prstTxWarp prst="textNoShape">
              <a:avLst/>
            </a:prstTxWarp>
          </a:bodyPr>
          <a:lstStyle/>
          <a:p>
            <a:pPr defTabSz="914133"/>
            <a:endParaRPr lang="zh-CN" altLang="en-US" sz="1467"/>
          </a:p>
        </p:txBody>
      </p:sp>
      <p:grpSp>
        <p:nvGrpSpPr>
          <p:cNvPr id="26" name="组合 2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23A837D-6491-454C-AA9F-21066937A1E0}"/>
              </a:ext>
            </a:extLst>
          </p:cNvPr>
          <p:cNvGrpSpPr/>
          <p:nvPr/>
        </p:nvGrpSpPr>
        <p:grpSpPr>
          <a:xfrm>
            <a:off x="-53957" y="791535"/>
            <a:ext cx="12299914" cy="124626"/>
            <a:chOff x="628642" y="0"/>
            <a:chExt cx="27229910" cy="6858000"/>
          </a:xfrm>
        </p:grpSpPr>
        <p:sp>
          <p:nvSpPr>
            <p:cNvPr id="27" name="平行四边形 2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EA29F31-D263-4A6C-A6FA-8DD6C22D9E83}"/>
                </a:ext>
              </a:extLst>
            </p:cNvPr>
            <p:cNvSpPr/>
            <p:nvPr/>
          </p:nvSpPr>
          <p:spPr>
            <a:xfrm flipH="1">
              <a:off x="628642" y="0"/>
              <a:ext cx="27229910" cy="6858000"/>
            </a:xfrm>
            <a:prstGeom prst="parallelogram">
              <a:avLst>
                <a:gd name="adj" fmla="val 42371"/>
              </a:avLst>
            </a:prstGeom>
            <a:gradFill>
              <a:gsLst>
                <a:gs pos="0">
                  <a:srgbClr val="E81B18"/>
                </a:gs>
                <a:gs pos="86000">
                  <a:srgbClr val="F82B26"/>
                </a:gs>
              </a:gsLst>
              <a:lin ang="3600000" scaled="0"/>
            </a:gra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zh-CN" altLang="en-US" sz="1350">
                <a:solidFill>
                  <a:srgbClr val="FFFFFF"/>
                </a:solidFill>
                <a:latin typeface="Arial"/>
                <a:ea typeface="微软雅黑"/>
              </a:endParaRPr>
            </a:p>
          </p:txBody>
        </p:sp>
        <p:sp>
          <p:nvSpPr>
            <p:cNvPr id="28" name="平行四边形 2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F9FDA7F-9F70-42FF-A447-B5FDD29C9C1D}"/>
                </a:ext>
              </a:extLst>
            </p:cNvPr>
            <p:cNvSpPr/>
            <p:nvPr/>
          </p:nvSpPr>
          <p:spPr>
            <a:xfrm flipH="1">
              <a:off x="876300" y="0"/>
              <a:ext cx="7183962" cy="6858000"/>
            </a:xfrm>
            <a:prstGeom prst="parallelogram">
              <a:avLst>
                <a:gd name="adj" fmla="val 38760"/>
              </a:avLst>
            </a:prstGeom>
            <a:solidFill>
              <a:schemeClr val="tx1">
                <a:lumMod val="75000"/>
                <a:lumOff val="25000"/>
              </a:schemeClr>
            </a:soli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zh-CN" altLang="en-US" sz="1350">
                <a:solidFill>
                  <a:srgbClr val="FFFFFF"/>
                </a:solidFill>
                <a:latin typeface="Arial"/>
                <a:ea typeface="微软雅黑"/>
              </a:endParaRPr>
            </a:p>
          </p:txBody>
        </p:sp>
        <p:sp>
          <p:nvSpPr>
            <p:cNvPr id="35" name="平行四边形 1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79B5167-79E6-4D65-86CE-0E5C6FA05098}"/>
                </a:ext>
              </a:extLst>
            </p:cNvPr>
            <p:cNvSpPr/>
            <p:nvPr/>
          </p:nvSpPr>
          <p:spPr>
            <a:xfrm flipH="1">
              <a:off x="1507597" y="0"/>
              <a:ext cx="6240991" cy="6858000"/>
            </a:xfrm>
            <a:custGeom>
              <a:avLst/>
              <a:gdLst>
                <a:gd name="connsiteX0" fmla="*/ 0 w 6240991"/>
                <a:gd name="connsiteY0" fmla="*/ 6858000 h 6858000"/>
                <a:gd name="connsiteX1" fmla="*/ 2886624 w 6240991"/>
                <a:gd name="connsiteY1" fmla="*/ 0 h 6858000"/>
                <a:gd name="connsiteX2" fmla="*/ 6240991 w 6240991"/>
                <a:gd name="connsiteY2" fmla="*/ 9525 h 6858000"/>
                <a:gd name="connsiteX3" fmla="*/ 3897292 w 6240991"/>
                <a:gd name="connsiteY3" fmla="*/ 6858000 h 6858000"/>
                <a:gd name="connsiteX4" fmla="*/ 0 w 6240991"/>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40991" h="6858000">
                  <a:moveTo>
                    <a:pt x="0" y="6858000"/>
                  </a:moveTo>
                  <a:lnTo>
                    <a:pt x="2886624" y="0"/>
                  </a:lnTo>
                  <a:lnTo>
                    <a:pt x="6240991" y="9525"/>
                  </a:lnTo>
                  <a:lnTo>
                    <a:pt x="3897292" y="6858000"/>
                  </a:lnTo>
                  <a:lnTo>
                    <a:pt x="0" y="6858000"/>
                  </a:lnTo>
                  <a:close/>
                </a:path>
              </a:pathLst>
            </a:custGeom>
            <a:solidFill>
              <a:srgbClr val="FFFFFF">
                <a:alpha val="25000"/>
              </a:srgbClr>
            </a:solidFill>
            <a:ln w="12700" cap="flat" cmpd="sng" algn="ctr">
              <a:noFill/>
              <a:prstDash val="solid"/>
              <a:miter lim="800000"/>
            </a:ln>
            <a:effectLst/>
          </p:spPr>
          <p:txBody>
            <a:bodyPr rtlCol="0" anchor="ctr"/>
            <a:lstStyle/>
            <a:p>
              <a:pPr algn="ctr" defTabSz="914400">
                <a:defRPr/>
              </a:pPr>
              <a:endParaRPr lang="zh-CN" altLang="en-US" sz="1013" kern="0">
                <a:solidFill>
                  <a:srgbClr val="FFFFFF"/>
                </a:solidFill>
                <a:latin typeface="Arial"/>
                <a:ea typeface="微软雅黑"/>
              </a:endParaRPr>
            </a:p>
          </p:txBody>
        </p:sp>
      </p:grpSp>
      <p:sp>
        <p:nvSpPr>
          <p:cNvPr id="36" name="矩形 3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EEA5C37-CBB5-4308-9B94-CCDDFD132557}"/>
              </a:ext>
            </a:extLst>
          </p:cNvPr>
          <p:cNvSpPr/>
          <p:nvPr/>
        </p:nvSpPr>
        <p:spPr>
          <a:xfrm>
            <a:off x="11118" y="131810"/>
            <a:ext cx="5880015" cy="1569660"/>
          </a:xfrm>
          <a:prstGeom prst="rect">
            <a:avLst/>
          </a:prstGeom>
        </p:spPr>
        <p:txBody>
          <a:bodyPr wrap="square">
            <a:spAutoFit/>
          </a:bodyPr>
          <a:lstStyle/>
          <a:p>
            <a:pPr marL="285750" indent="-285750">
              <a:buFont typeface="Wingdings" panose="05000000000000000000" pitchFamily="2" charset="2"/>
              <a:buChar char="u"/>
              <a:defRPr/>
            </a:pPr>
            <a:r>
              <a:rPr lang="zh-CN" altLang="en-US" sz="3200" b="1" kern="0" spc="300">
                <a:gradFill>
                  <a:gsLst>
                    <a:gs pos="0">
                      <a:srgbClr val="E81B18"/>
                    </a:gs>
                    <a:gs pos="100000">
                      <a:srgbClr val="F82B26"/>
                    </a:gs>
                  </a:gsLst>
                  <a:lin ang="3600000" scaled="0"/>
                </a:gradFill>
                <a:latin typeface="Arial"/>
                <a:ea typeface="微软雅黑"/>
              </a:rPr>
              <a:t>  艾 滋 病 病 毒</a:t>
            </a:r>
          </a:p>
          <a:p>
            <a:pPr marL="285750" indent="-285750">
              <a:buFont typeface="Wingdings" panose="05000000000000000000" pitchFamily="2" charset="2"/>
              <a:buChar char="u"/>
              <a:defRPr/>
            </a:pPr>
            <a:endParaRPr lang="zh-CN" altLang="en-US" sz="3200" b="1" kern="0" spc="300">
              <a:gradFill>
                <a:gsLst>
                  <a:gs pos="0">
                    <a:srgbClr val="E81B18"/>
                  </a:gs>
                  <a:gs pos="100000">
                    <a:srgbClr val="F82B26"/>
                  </a:gs>
                </a:gsLst>
                <a:lin ang="3600000" scaled="0"/>
              </a:gradFill>
              <a:latin typeface="Arial"/>
              <a:ea typeface="微软雅黑"/>
            </a:endParaRPr>
          </a:p>
          <a:p>
            <a:pPr marL="285750" indent="-285750">
              <a:buFont typeface="Wingdings" panose="05000000000000000000" pitchFamily="2" charset="2"/>
              <a:buChar char="u"/>
              <a:defRPr/>
            </a:pPr>
            <a:endParaRPr lang="zh-CN" altLang="en-US" sz="3200" b="1" kern="0" spc="300">
              <a:gradFill>
                <a:gsLst>
                  <a:gs pos="0">
                    <a:srgbClr val="E81B18"/>
                  </a:gs>
                  <a:gs pos="100000">
                    <a:srgbClr val="F82B26"/>
                  </a:gs>
                </a:gsLst>
                <a:lin ang="3600000" scaled="0"/>
              </a:gradFill>
              <a:latin typeface="Arial"/>
              <a:ea typeface="微软雅黑"/>
            </a:endParaRPr>
          </a:p>
        </p:txBody>
      </p:sp>
      <p:pic>
        <p:nvPicPr>
          <p:cNvPr id="3" name="图片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4436B41-2356-4F7E-8CC8-B7DB909C133D}"/>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552626" y="-366534"/>
            <a:ext cx="1581462" cy="1581462"/>
          </a:xfrm>
          <a:prstGeom prst="rect">
            <a:avLst/>
          </a:prstGeom>
        </p:spPr>
      </p:pic>
      <p:sp>
        <p:nvSpPr>
          <p:cNvPr id="23" name="TextBox 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30A1D16-8BA8-4169-AB6D-AEB93B39C30A}"/>
              </a:ext>
            </a:extLst>
          </p:cNvPr>
          <p:cNvSpPr txBox="1"/>
          <p:nvPr/>
        </p:nvSpPr>
        <p:spPr>
          <a:xfrm>
            <a:off x="557891" y="2074230"/>
            <a:ext cx="7117073" cy="3327962"/>
          </a:xfrm>
          <a:prstGeom prst="rect">
            <a:avLst/>
          </a:prstGeom>
          <a:noFill/>
        </p:spPr>
        <p:txBody>
          <a:bodyPr wrap="square" lIns="68580" tIns="34290" rIns="68580" bIns="34290" rtlCol="0">
            <a:spAutoFit/>
          </a:bodyPr>
          <a:lstStyle/>
          <a:p>
            <a:pPr eaLnBrk="0" hangingPunct="0">
              <a:lnSpc>
                <a:spcPct val="150000"/>
              </a:lnSpc>
            </a:pPr>
            <a:r>
              <a:rPr lang="zh-CN" altLang="en-US" sz="2400" kern="0" dirty="0">
                <a:latin typeface="微软雅黑" panose="020B0503020204020204" pitchFamily="34" charset="-122"/>
                <a:ea typeface="微软雅黑" panose="020B0503020204020204" pitchFamily="34" charset="-122"/>
                <a:sym typeface="微软雅黑" panose="020B0503020204020204" pitchFamily="34" charset="-122"/>
              </a:rPr>
              <a:t>艾滋病病毒，即“人类免疫缺陷病毒”，简称</a:t>
            </a:r>
            <a:r>
              <a:rPr lang="en-US" altLang="zh-CN" sz="2400" kern="0" dirty="0">
                <a:latin typeface="微软雅黑" panose="020B0503020204020204" pitchFamily="34" charset="-122"/>
                <a:ea typeface="微软雅黑" panose="020B0503020204020204" pitchFamily="34" charset="-122"/>
                <a:sym typeface="微软雅黑" panose="020B0503020204020204" pitchFamily="34" charset="-122"/>
              </a:rPr>
              <a:t>HIV</a:t>
            </a:r>
            <a:r>
              <a:rPr lang="zh-CN" altLang="en-US" sz="2400" kern="0" dirty="0">
                <a:latin typeface="微软雅黑" panose="020B0503020204020204" pitchFamily="34" charset="-122"/>
                <a:ea typeface="微软雅黑" panose="020B0503020204020204" pitchFamily="34" charset="-122"/>
                <a:sym typeface="微软雅黑" panose="020B0503020204020204" pitchFamily="34" charset="-122"/>
              </a:rPr>
              <a:t>。</a:t>
            </a:r>
          </a:p>
          <a:p>
            <a:pPr eaLnBrk="0" hangingPunct="0">
              <a:lnSpc>
                <a:spcPct val="150000"/>
              </a:lnSpc>
            </a:pPr>
            <a:r>
              <a:rPr lang="en-US" altLang="zh-CN" sz="2400" kern="0" dirty="0">
                <a:latin typeface="微软雅黑" panose="020B0503020204020204" pitchFamily="34" charset="-122"/>
                <a:ea typeface="微软雅黑" panose="020B0503020204020204" pitchFamily="34" charset="-122"/>
                <a:sym typeface="微软雅黑" panose="020B0503020204020204" pitchFamily="34" charset="-122"/>
              </a:rPr>
              <a:t>HIV</a:t>
            </a:r>
            <a:r>
              <a:rPr lang="zh-CN" altLang="en-US" sz="2400" kern="0" dirty="0">
                <a:latin typeface="微软雅黑" panose="020B0503020204020204" pitchFamily="34" charset="-122"/>
                <a:ea typeface="微软雅黑" panose="020B0503020204020204" pitchFamily="34" charset="-122"/>
                <a:sym typeface="微软雅黑" panose="020B0503020204020204" pitchFamily="34" charset="-122"/>
              </a:rPr>
              <a:t>病毒是一种能攻击人体免疫系统的病毒。它把人体免疫系统中最重要的</a:t>
            </a:r>
            <a:r>
              <a:rPr lang="en-US" altLang="zh-CN" sz="2400" kern="0" dirty="0">
                <a:latin typeface="微软雅黑" panose="020B0503020204020204" pitchFamily="34" charset="-122"/>
                <a:ea typeface="微软雅黑" panose="020B0503020204020204" pitchFamily="34" charset="-122"/>
                <a:sym typeface="微软雅黑" panose="020B0503020204020204" pitchFamily="34" charset="-122"/>
              </a:rPr>
              <a:t>T4</a:t>
            </a:r>
            <a:r>
              <a:rPr lang="zh-CN" altLang="en-US" sz="2400" kern="0" dirty="0">
                <a:latin typeface="微软雅黑" panose="020B0503020204020204" pitchFamily="34" charset="-122"/>
                <a:ea typeface="微软雅黑" panose="020B0503020204020204" pitchFamily="34" charset="-122"/>
                <a:sym typeface="微软雅黑" panose="020B0503020204020204" pitchFamily="34" charset="-122"/>
              </a:rPr>
              <a:t>淋巴细胞作为攻击目标，大量吞噬、破坏</a:t>
            </a:r>
            <a:r>
              <a:rPr lang="en-US" altLang="zh-CN" sz="2400" kern="0" dirty="0">
                <a:latin typeface="微软雅黑" panose="020B0503020204020204" pitchFamily="34" charset="-122"/>
                <a:ea typeface="微软雅黑" panose="020B0503020204020204" pitchFamily="34" charset="-122"/>
                <a:sym typeface="微软雅黑" panose="020B0503020204020204" pitchFamily="34" charset="-122"/>
              </a:rPr>
              <a:t>T4</a:t>
            </a:r>
            <a:r>
              <a:rPr lang="zh-CN" altLang="en-US" sz="2400" kern="0" dirty="0">
                <a:latin typeface="微软雅黑" panose="020B0503020204020204" pitchFamily="34" charset="-122"/>
                <a:ea typeface="微软雅黑" panose="020B0503020204020204" pitchFamily="34" charset="-122"/>
                <a:sym typeface="微软雅黑" panose="020B0503020204020204" pitchFamily="34" charset="-122"/>
              </a:rPr>
              <a:t>淋巴细胞，从而破坏人的免疫系统，最终使免疫系统崩溃，使人体因丧失对各种疾病的抵抗能力而发病并死亡。</a:t>
            </a:r>
          </a:p>
        </p:txBody>
      </p:sp>
      <p:pic>
        <p:nvPicPr>
          <p:cNvPr id="24" name="Picture 4" descr="艾滋病病毒(HIV) 　">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6C5A6F9-8F19-4D84-A11B-9D66EFC3B6BB}"/>
              </a:ext>
            </a:extLst>
          </p:cNvPr>
          <p:cNvPicPr>
            <a:picLocks noChangeAspect="1" noChangeArrowheads="1"/>
          </p:cNvPicPr>
          <p:nvPr/>
        </p:nvPicPr>
        <p:blipFill>
          <a:blip r:embed="rId4" cstate="email">
            <a:extLst>
              <a:ext uri="{28A0092B-C50C-407E-A947-70E740481C1C}">
                <a14:useLocalDpi xmlns:a14="http://schemas.microsoft.com/office/drawing/2010/main"/>
              </a:ext>
            </a:extLst>
          </a:blip>
          <a:stretch>
            <a:fillRect/>
          </a:stretch>
        </p:blipFill>
        <p:spPr>
          <a:xfrm>
            <a:off x="8273440" y="2124021"/>
            <a:ext cx="3143692" cy="31896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105207311"/>
      </p:ext>
    </p:extLst>
  </p:cSld>
  <p:clrMapOvr>
    <a:masterClrMapping/>
  </p:clrMapOvr>
  <mc:AlternateContent xmlns:mc="http://schemas.openxmlformats.org/markup-compatibility/2006" xmlns:p14="http://schemas.microsoft.com/office/powerpoint/2010/main">
    <mc:Choice Requires="p14">
      <p:transition spd="slow" p14:dur="1100" advClick="0" advTm="800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8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nodeType="with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0-#ppt_w/2"/>
                                          </p:val>
                                        </p:tav>
                                        <p:tav tm="100000">
                                          <p:val>
                                            <p:strVal val="#ppt_x"/>
                                          </p:val>
                                        </p:tav>
                                      </p:tavLst>
                                    </p:anim>
                                    <p:anim calcmode="lin" valueType="num">
                                      <p:cBhvr additive="base">
                                        <p:cTn id="8" dur="500" fill="hold"/>
                                        <p:tgtEl>
                                          <p:spTgt spid="26"/>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36"/>
                                        </p:tgtEl>
                                        <p:attrNameLst>
                                          <p:attrName>style.visibility</p:attrName>
                                        </p:attrNameLst>
                                      </p:cBhvr>
                                      <p:to>
                                        <p:strVal val="visible"/>
                                      </p:to>
                                    </p:set>
                                    <p:anim calcmode="lin" valueType="num">
                                      <p:cBhvr additive="base">
                                        <p:cTn id="12" dur="500" fill="hold"/>
                                        <p:tgtEl>
                                          <p:spTgt spid="36"/>
                                        </p:tgtEl>
                                        <p:attrNameLst>
                                          <p:attrName>ppt_x</p:attrName>
                                        </p:attrNameLst>
                                      </p:cBhvr>
                                      <p:tavLst>
                                        <p:tav tm="0">
                                          <p:val>
                                            <p:strVal val="#ppt_x"/>
                                          </p:val>
                                        </p:tav>
                                        <p:tav tm="100000">
                                          <p:val>
                                            <p:strVal val="#ppt_x"/>
                                          </p:val>
                                        </p:tav>
                                      </p:tavLst>
                                    </p:anim>
                                    <p:anim calcmode="lin" valueType="num">
                                      <p:cBhvr additive="base">
                                        <p:cTn id="13" dur="500" fill="hold"/>
                                        <p:tgtEl>
                                          <p:spTgt spid="36"/>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000"/>
                            </p:stCondLst>
                            <p:childTnLst>
                              <p:par>
                                <p:cTn id="15" presetID="42" presetClass="entr" presetSubtype="0"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childTnLst>
                          </p:cTn>
                        </p:par>
                        <p:par>
                          <p:cTn id="20" fill="hold" nodeType="afterGroup">
                            <p:stCondLst>
                              <p:cond delay="2000"/>
                            </p:stCondLst>
                            <p:childTnLst>
                              <p:par>
                                <p:cTn id="21" presetID="22" presetClass="entr" presetSubtype="1" fill="hold" grpId="0" nodeType="afterEffect">
                                  <p:stCondLst>
                                    <p:cond delay="0"/>
                                  </p:stCondLst>
                                  <p:childTnLst>
                                    <p:set>
                                      <p:cBhvr>
                                        <p:cTn id="22" dur="1" fill="hold">
                                          <p:stCondLst>
                                            <p:cond delay="0"/>
                                          </p:stCondLst>
                                        </p:cTn>
                                        <p:tgtEl>
                                          <p:spTgt spid="23"/>
                                        </p:tgtEl>
                                        <p:attrNameLst>
                                          <p:attrName>style.visibility</p:attrName>
                                        </p:attrNameLst>
                                      </p:cBhvr>
                                      <p:to>
                                        <p:strVal val="visible"/>
                                      </p:to>
                                    </p:set>
                                    <p:animEffect transition="in" filter="wipe(up)">
                                      <p:cBhvr>
                                        <p:cTn id="23" dur="1842"/>
                                        <p:tgtEl>
                                          <p:spTgt spid="23"/>
                                        </p:tgtEl>
                                      </p:cBhvr>
                                    </p:animEffect>
                                  </p:childTnLst>
                                </p:cTn>
                              </p:par>
                            </p:childTnLst>
                          </p:cTn>
                        </p:par>
                      </p:childTnLst>
                    </p:cTn>
                  </p:par>
                  <p:par>
                    <p:cTn id="24" fill="hold" nodeType="clickPar">
                      <p:stCondLst>
                        <p:cond delay="indefinite"/>
                        <p:cond evt="onBegin" delay="0">
                          <p:tn val="23"/>
                        </p:cond>
                      </p:stCondLst>
                      <p:childTnLst>
                        <p:par>
                          <p:cTn id="25" fill="hold" nodeType="afterGroup">
                            <p:stCondLst>
                              <p:cond delay="0"/>
                            </p:stCondLst>
                            <p:childTnLst>
                              <p:par>
                                <p:cTn id="26" presetID="3" presetClass="entr" presetSubtype="10" fill="hold" nodeType="clickEffect">
                                  <p:stCondLst>
                                    <p:cond delay="0"/>
                                  </p:stCondLst>
                                  <p:childTnLst>
                                    <p:set>
                                      <p:cBhvr>
                                        <p:cTn id="27" dur="1" fill="hold">
                                          <p:stCondLst>
                                            <p:cond delay="0"/>
                                          </p:stCondLst>
                                        </p:cTn>
                                        <p:tgtEl>
                                          <p:spTgt spid="24"/>
                                        </p:tgtEl>
                                        <p:attrNameLst>
                                          <p:attrName>style.visibility</p:attrName>
                                        </p:attrNameLst>
                                      </p:cBhvr>
                                      <p:to>
                                        <p:strVal val="visible"/>
                                      </p:to>
                                    </p:set>
                                    <p:animEffect transition="in" filter="blinds(horizontal)">
                                      <p:cBhvr>
                                        <p:cTn id="28"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2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D7A7C35-E58F-48C7-9F31-2D1EBE2DC2B8}"/>
              </a:ext>
            </a:extLst>
          </p:cNvPr>
          <p:cNvSpPr/>
          <p:nvPr/>
        </p:nvSpPr>
        <p:spPr bwMode="auto">
          <a:xfrm>
            <a:off x="1729317" y="1509846"/>
            <a:ext cx="8879184" cy="4031389"/>
          </a:xfrm>
          <a:prstGeom prst="rect">
            <a:avLst/>
          </a:prstGeom>
          <a:solidFill>
            <a:schemeClr val="bg1">
              <a:lumMod val="95000"/>
            </a:schemeClr>
          </a:solidFill>
          <a:ln>
            <a:solidFill>
              <a:srgbClr val="FF0000"/>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121920" tIns="60960" rIns="121920" bIns="60960" numCol="1" rtlCol="0" anchor="t" anchorCtr="0" compatLnSpc="1">
            <a:prstTxWarp prst="textNoShape">
              <a:avLst/>
            </a:prstTxWarp>
          </a:bodyPr>
          <a:lstStyle/>
          <a:p>
            <a:pPr defTabSz="1219170" fontAlgn="base">
              <a:spcBef>
                <a:spcPct val="0"/>
              </a:spcBef>
              <a:spcAft>
                <a:spcPct val="0"/>
              </a:spcAft>
            </a:pPr>
            <a:endParaRPr lang="zh-CN" altLang="en-US" sz="2400" b="1">
              <a:solidFill>
                <a:schemeClr val="tx1"/>
              </a:solidFill>
              <a:latin typeface="Arial" panose="020B0604020202020204" pitchFamily="34" charset="0"/>
              <a:ea typeface="微软雅黑" panose="020B0503020204020204" pitchFamily="34" charset="-122"/>
            </a:endParaRPr>
          </a:p>
        </p:txBody>
      </p:sp>
      <p:sp>
        <p:nvSpPr>
          <p:cNvPr id="11" name="矩形 1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21C60B1-F03D-4A94-8D82-3FF431E96C33}"/>
              </a:ext>
            </a:extLst>
          </p:cNvPr>
          <p:cNvSpPr/>
          <p:nvPr/>
        </p:nvSpPr>
        <p:spPr bwMode="auto">
          <a:xfrm>
            <a:off x="2303579" y="1077797"/>
            <a:ext cx="2352261" cy="816091"/>
          </a:xfrm>
          <a:prstGeom prst="rect">
            <a:avLst/>
          </a:prstGeom>
          <a:solidFill>
            <a:srgbClr val="FF0000"/>
          </a:solidFill>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121920" tIns="60960" rIns="121920" bIns="60960" numCol="1" rtlCol="0" anchor="t" anchorCtr="0" compatLnSpc="1">
            <a:prstTxWarp prst="textNoShape">
              <a:avLst/>
            </a:prstTxWarp>
          </a:bodyPr>
          <a:lstStyle/>
          <a:p>
            <a:pPr algn="ctr" defTabSz="1219170" fontAlgn="base">
              <a:spcBef>
                <a:spcPct val="0"/>
              </a:spcBef>
              <a:spcAft>
                <a:spcPct val="0"/>
              </a:spcAft>
            </a:pPr>
            <a:endParaRPr lang="zh-CN" altLang="en-US" sz="2400" b="1">
              <a:solidFill>
                <a:schemeClr val="tx1"/>
              </a:solidFill>
              <a:latin typeface="Arial" panose="020B0604020202020204" pitchFamily="34" charset="0"/>
              <a:ea typeface="微软雅黑" panose="020B0503020204020204" pitchFamily="34" charset="-122"/>
            </a:endParaRPr>
          </a:p>
        </p:txBody>
      </p:sp>
      <p:sp>
        <p:nvSpPr>
          <p:cNvPr id="12" name="TextBox 1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DFC5936-21A6-441C-9E5E-B5CD6BA6BB1B}"/>
              </a:ext>
            </a:extLst>
          </p:cNvPr>
          <p:cNvSpPr txBox="1"/>
          <p:nvPr/>
        </p:nvSpPr>
        <p:spPr>
          <a:xfrm>
            <a:off x="2852134" y="1161806"/>
            <a:ext cx="1293944" cy="605230"/>
          </a:xfrm>
          <a:prstGeom prst="rect">
            <a:avLst/>
          </a:prstGeom>
          <a:noFill/>
        </p:spPr>
        <p:txBody>
          <a:bodyPr wrap="none" rtlCol="0">
            <a:spAutoFit/>
          </a:bodyPr>
          <a:lstStyle/>
          <a:p>
            <a:pPr algn="ctr"/>
            <a:r>
              <a:rPr lang="zh-CN" altLang="en-US" sz="3333">
                <a:solidFill>
                  <a:schemeClr val="bg1"/>
                </a:solidFill>
                <a:latin typeface="微软雅黑" panose="020B0503020204020204" pitchFamily="34" charset="-122"/>
                <a:ea typeface="微软雅黑" panose="020B0503020204020204" pitchFamily="34" charset="-122"/>
              </a:rPr>
              <a:t>前  言</a:t>
            </a:r>
          </a:p>
        </p:txBody>
      </p:sp>
      <p:sp>
        <p:nvSpPr>
          <p:cNvPr id="13" name="Rectangle 3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249933E-9803-4A38-82DE-1E6FBE668EFF}"/>
              </a:ext>
            </a:extLst>
          </p:cNvPr>
          <p:cNvSpPr>
            <a:spLocks noChangeArrowheads="1"/>
          </p:cNvSpPr>
          <p:nvPr/>
        </p:nvSpPr>
        <p:spPr bwMode="auto">
          <a:xfrm>
            <a:off x="2519695" y="2828746"/>
            <a:ext cx="7584843" cy="22474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a:ea typeface="宋体" charset="-122"/>
              </a:defRPr>
            </a:lvl1pPr>
            <a:lvl2pPr marL="742950" indent="-285750" eaLnBrk="0" hangingPunct="0">
              <a:defRPr>
                <a:solidFill>
                  <a:schemeClr val="tx1"/>
                </a:solidFill>
                <a:latin typeface="Arial"/>
                <a:ea typeface="宋体" charset="-122"/>
              </a:defRPr>
            </a:lvl2pPr>
            <a:lvl3pPr marL="1143000" indent="-228600" eaLnBrk="0" hangingPunct="0">
              <a:defRPr>
                <a:solidFill>
                  <a:schemeClr val="tx1"/>
                </a:solidFill>
                <a:latin typeface="Arial"/>
                <a:ea typeface="宋体" charset="-122"/>
              </a:defRPr>
            </a:lvl3pPr>
            <a:lvl4pPr marL="1600200" indent="-228600" eaLnBrk="0" hangingPunct="0">
              <a:defRPr>
                <a:solidFill>
                  <a:schemeClr val="tx1"/>
                </a:solidFill>
                <a:latin typeface="Arial"/>
                <a:ea typeface="宋体" charset="-122"/>
              </a:defRPr>
            </a:lvl4pPr>
            <a:lvl5pPr marL="2057400" indent="-228600" eaLnBrk="0" hangingPunct="0">
              <a:defRPr>
                <a:solidFill>
                  <a:schemeClr val="tx1"/>
                </a:solidFill>
                <a:latin typeface="Arial"/>
                <a:ea typeface="宋体" charset="-122"/>
              </a:defRPr>
            </a:lvl5pPr>
            <a:lvl6pPr marL="2514600" indent="-228600" eaLnBrk="0" fontAlgn="base" hangingPunct="0">
              <a:spcBef>
                <a:spcPct val="0"/>
              </a:spcBef>
              <a:spcAft>
                <a:spcPct val="0"/>
              </a:spcAft>
              <a:defRPr>
                <a:solidFill>
                  <a:schemeClr val="tx1"/>
                </a:solidFill>
                <a:latin typeface="Arial"/>
                <a:ea typeface="宋体" charset="-122"/>
              </a:defRPr>
            </a:lvl6pPr>
            <a:lvl7pPr marL="2971800" indent="-228600" eaLnBrk="0" fontAlgn="base" hangingPunct="0">
              <a:spcBef>
                <a:spcPct val="0"/>
              </a:spcBef>
              <a:spcAft>
                <a:spcPct val="0"/>
              </a:spcAft>
              <a:defRPr>
                <a:solidFill>
                  <a:schemeClr val="tx1"/>
                </a:solidFill>
                <a:latin typeface="Arial"/>
                <a:ea typeface="宋体" charset="-122"/>
              </a:defRPr>
            </a:lvl7pPr>
            <a:lvl8pPr marL="3429000" indent="-228600" eaLnBrk="0" fontAlgn="base" hangingPunct="0">
              <a:spcBef>
                <a:spcPct val="0"/>
              </a:spcBef>
              <a:spcAft>
                <a:spcPct val="0"/>
              </a:spcAft>
              <a:defRPr>
                <a:solidFill>
                  <a:schemeClr val="tx1"/>
                </a:solidFill>
                <a:latin typeface="Arial"/>
                <a:ea typeface="宋体" charset="-122"/>
              </a:defRPr>
            </a:lvl8pPr>
            <a:lvl9pPr marL="3886200" indent="-228600" eaLnBrk="0" fontAlgn="base" hangingPunct="0">
              <a:spcBef>
                <a:spcPct val="0"/>
              </a:spcBef>
              <a:spcAft>
                <a:spcPct val="0"/>
              </a:spcAft>
              <a:defRPr>
                <a:solidFill>
                  <a:schemeClr val="tx1"/>
                </a:solidFill>
                <a:latin typeface="Arial"/>
                <a:ea typeface="宋体" charset="-122"/>
              </a:defRPr>
            </a:lvl9pPr>
          </a:lstStyle>
          <a:p>
            <a:pPr eaLnBrk="1" hangingPunct="1">
              <a:lnSpc>
                <a:spcPct val="150000"/>
              </a:lnSpc>
            </a:pPr>
            <a:r>
              <a:rPr lang="zh-CN" altLang="en-US" sz="1867" dirty="0">
                <a:latin typeface="+mn-ea"/>
                <a:ea typeface="+mn-ea"/>
              </a:rPr>
              <a:t>毒品是全球性的灾难，也是全人类共同的敌人。目前，世界范围内日益严重的毒品潮，不仅严重危害人类的健康，败坏社会风气，而且直接导致和诱发各种犯罪，威胁着全球政治稳定和经济发展。遏制、减少直至最终消除毒品犯罪，已成为世界人民的共同愿望。</a:t>
            </a:r>
          </a:p>
          <a:p>
            <a:pPr eaLnBrk="1" hangingPunct="1">
              <a:lnSpc>
                <a:spcPct val="150000"/>
              </a:lnSpc>
            </a:pPr>
            <a:r>
              <a:rPr lang="zh-CN" altLang="en-US" sz="1867" dirty="0" smtClean="0">
                <a:latin typeface="+mn-ea"/>
                <a:ea typeface="+mn-ea"/>
              </a:rPr>
              <a:t>不</a:t>
            </a:r>
            <a:r>
              <a:rPr lang="zh-CN" altLang="en-US" sz="1867" dirty="0">
                <a:latin typeface="+mn-ea"/>
                <a:ea typeface="+mn-ea"/>
              </a:rPr>
              <a:t>容忽视的是，吸毒是传播艾滋病的温床！</a:t>
            </a:r>
          </a:p>
        </p:txBody>
      </p:sp>
      <p:sp>
        <p:nvSpPr>
          <p:cNvPr id="15" name="矩形 1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D0ADBC4-792F-42DD-B5B7-A99B31E2FE92}"/>
              </a:ext>
            </a:extLst>
          </p:cNvPr>
          <p:cNvSpPr/>
          <p:nvPr/>
        </p:nvSpPr>
        <p:spPr>
          <a:xfrm>
            <a:off x="3777983" y="2003300"/>
            <a:ext cx="6830518" cy="738664"/>
          </a:xfrm>
          <a:prstGeom prst="rect">
            <a:avLst/>
          </a:prstGeom>
        </p:spPr>
        <p:txBody>
          <a:bodyPr wrap="square">
            <a:spAutoFit/>
          </a:bodyPr>
          <a:lstStyle/>
          <a:p>
            <a:r>
              <a:rPr lang="zh-CN" altLang="en-US" sz="2400" b="1">
                <a:solidFill>
                  <a:srgbClr val="FF0000"/>
                </a:solidFill>
                <a:latin typeface="楷体_GB2312" pitchFamily="49" charset="-122"/>
                <a:ea typeface="楷体_GB2312" pitchFamily="49" charset="-122"/>
              </a:rPr>
              <a:t>相互关爱，共享生命</a:t>
            </a:r>
          </a:p>
          <a:p>
            <a:r>
              <a:rPr lang="zh-CN" altLang="en-US" b="1">
                <a:solidFill>
                  <a:srgbClr val="FF0000"/>
                </a:solidFill>
                <a:latin typeface="宋体" panose="02010600030101010101" pitchFamily="2" charset="-122"/>
              </a:rPr>
              <a:t>              </a:t>
            </a:r>
            <a:r>
              <a:rPr lang="en-US" altLang="zh-CN" b="1">
                <a:solidFill>
                  <a:srgbClr val="FF0000"/>
                </a:solidFill>
                <a:latin typeface="宋体" panose="02010600030101010101" pitchFamily="2" charset="-122"/>
                <a:ea typeface="楷体_GB2312" pitchFamily="49" charset="-122"/>
              </a:rPr>
              <a:t>——</a:t>
            </a:r>
            <a:r>
              <a:rPr lang="zh-CN" altLang="en-US" b="1">
                <a:solidFill>
                  <a:srgbClr val="FF0000"/>
                </a:solidFill>
                <a:latin typeface="楷体_GB2312" pitchFamily="49" charset="-122"/>
                <a:ea typeface="楷体_GB2312" pitchFamily="49" charset="-122"/>
              </a:rPr>
              <a:t>懂得珍爱生命，远离毒品，预防艾滋病</a:t>
            </a:r>
          </a:p>
        </p:txBody>
      </p:sp>
      <p:pic>
        <p:nvPicPr>
          <p:cNvPr id="8" name="图片 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48907C3-C4F4-4785-84F2-79E3B935812D}"/>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303073" y="-164891"/>
            <a:ext cx="3261220" cy="6858000"/>
          </a:xfrm>
          <a:prstGeom prst="rect">
            <a:avLst/>
          </a:prstGeom>
        </p:spPr>
      </p:pic>
      <p:sp>
        <p:nvSpPr>
          <p:cNvPr id="2" name="文本框 1"/>
          <p:cNvSpPr txBox="1"/>
          <p:nvPr/>
        </p:nvSpPr>
        <p:spPr>
          <a:xfrm>
            <a:off x="7146524" y="5912528"/>
            <a:ext cx="1464816" cy="230832"/>
          </a:xfrm>
          <a:prstGeom prst="rect">
            <a:avLst/>
          </a:prstGeom>
          <a:noFill/>
        </p:spPr>
        <p:txBody>
          <a:bodyPr wrap="square" rtlCol="0">
            <a:spAutoFit/>
          </a:bodyPr>
          <a:lstStyle/>
          <a:p>
            <a:r>
              <a:rPr lang="en-US" altLang="zh-CN" sz="900" dirty="0">
                <a:solidFill>
                  <a:srgbClr val="FFFFFF"/>
                </a:solidFill>
              </a:rPr>
              <a:t>https://www.ypppt.com/</a:t>
            </a:r>
            <a:endParaRPr lang="zh-CN" altLang="en-US" sz="900" dirty="0">
              <a:solidFill>
                <a:srgbClr val="FFFFFF"/>
              </a:solidFill>
            </a:endParaRPr>
          </a:p>
        </p:txBody>
      </p:sp>
    </p:spTree>
    <p:extLst>
      <p:ext uri="{BB962C8B-B14F-4D97-AF65-F5344CB8AC3E}">
        <p14:creationId xmlns:p14="http://schemas.microsoft.com/office/powerpoint/2010/main" val="204987303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p:cut/>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2"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1+#ppt_w/2"/>
                                          </p:val>
                                        </p:tav>
                                        <p:tav tm="100000">
                                          <p:val>
                                            <p:strVal val="#ppt_x"/>
                                          </p:val>
                                        </p:tav>
                                      </p:tavLst>
                                    </p:anim>
                                    <p:anim calcmode="lin" valueType="num">
                                      <p:cBhvr additive="base">
                                        <p:cTn id="12" dur="500" fill="hold"/>
                                        <p:tgtEl>
                                          <p:spTgt spid="12"/>
                                        </p:tgtEl>
                                        <p:attrNameLst>
                                          <p:attrName>ppt_y</p:attrName>
                                        </p:attrNameLst>
                                      </p:cBhvr>
                                      <p:tavLst>
                                        <p:tav tm="0">
                                          <p:val>
                                            <p:strVal val="#ppt_y"/>
                                          </p:val>
                                        </p:tav>
                                        <p:tav tm="100000">
                                          <p:val>
                                            <p:strVal val="#ppt_y"/>
                                          </p:val>
                                        </p:tav>
                                      </p:tavLst>
                                    </p:anim>
                                  </p:childTnLst>
                                </p:cTn>
                              </p:par>
                            </p:childTnLst>
                          </p:cTn>
                        </p:par>
                        <p:par>
                          <p:cTn id="13" fill="hold" nodeType="afterGroup">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wipe(left)">
                                      <p:cBhvr>
                                        <p:cTn id="16" dur="500"/>
                                        <p:tgtEl>
                                          <p:spTgt spid="10"/>
                                        </p:tgtEl>
                                      </p:cBhvr>
                                    </p:animEffect>
                                  </p:childTnLst>
                                </p:cTn>
                              </p:par>
                            </p:childTnLst>
                          </p:cTn>
                        </p:par>
                        <p:par>
                          <p:cTn id="17" fill="hold" nodeType="afterGroup">
                            <p:stCondLst>
                              <p:cond delay="1000"/>
                            </p:stCondLst>
                            <p:childTnLst>
                              <p:par>
                                <p:cTn id="18" presetID="2" presetClass="entr" presetSubtype="4" fill="hold" grpId="0" nodeType="afterEffect">
                                  <p:stCondLst>
                                    <p:cond delay="0"/>
                                  </p:stCondLst>
                                  <p:childTnLst>
                                    <p:set>
                                      <p:cBhvr>
                                        <p:cTn id="19" dur="1" fill="hold">
                                          <p:stCondLst>
                                            <p:cond delay="0"/>
                                          </p:stCondLst>
                                        </p:cTn>
                                        <p:tgtEl>
                                          <p:spTgt spid="15"/>
                                        </p:tgtEl>
                                        <p:attrNameLst>
                                          <p:attrName>style.visibility</p:attrName>
                                        </p:attrNameLst>
                                      </p:cBhvr>
                                      <p:to>
                                        <p:strVal val="visible"/>
                                      </p:to>
                                    </p:set>
                                    <p:anim calcmode="lin" valueType="num">
                                      <p:cBhvr additive="base">
                                        <p:cTn id="20" dur="500" fill="hold"/>
                                        <p:tgtEl>
                                          <p:spTgt spid="15"/>
                                        </p:tgtEl>
                                        <p:attrNameLst>
                                          <p:attrName>ppt_x</p:attrName>
                                        </p:attrNameLst>
                                      </p:cBhvr>
                                      <p:tavLst>
                                        <p:tav tm="0">
                                          <p:val>
                                            <p:strVal val="#ppt_x"/>
                                          </p:val>
                                        </p:tav>
                                        <p:tav tm="100000">
                                          <p:val>
                                            <p:strVal val="#ppt_x"/>
                                          </p:val>
                                        </p:tav>
                                      </p:tavLst>
                                    </p:anim>
                                    <p:anim calcmode="lin" valueType="num">
                                      <p:cBhvr additive="base">
                                        <p:cTn id="21" dur="500" fill="hold"/>
                                        <p:tgtEl>
                                          <p:spTgt spid="15"/>
                                        </p:tgtEl>
                                        <p:attrNameLst>
                                          <p:attrName>ppt_y</p:attrName>
                                        </p:attrNameLst>
                                      </p:cBhvr>
                                      <p:tavLst>
                                        <p:tav tm="0">
                                          <p:val>
                                            <p:strVal val="1+#ppt_h/2"/>
                                          </p:val>
                                        </p:tav>
                                        <p:tav tm="100000">
                                          <p:val>
                                            <p:strVal val="#ppt_y"/>
                                          </p:val>
                                        </p:tav>
                                      </p:tavLst>
                                    </p:anim>
                                  </p:childTnLst>
                                </p:cTn>
                              </p:par>
                              <p:par>
                                <p:cTn id="22" presetID="12" presetClass="entr" presetSubtype="1" fill="hold" grpId="0" nodeType="withEffect">
                                  <p:stCondLst>
                                    <p:cond delay="0"/>
                                  </p:stCondLst>
                                  <p:childTnLst>
                                    <p:set>
                                      <p:cBhvr>
                                        <p:cTn id="23" dur="1" fill="hold">
                                          <p:stCondLst>
                                            <p:cond delay="0"/>
                                          </p:stCondLst>
                                        </p:cTn>
                                        <p:tgtEl>
                                          <p:spTgt spid="13"/>
                                        </p:tgtEl>
                                        <p:attrNameLst>
                                          <p:attrName>style.visibility</p:attrName>
                                        </p:attrNameLst>
                                      </p:cBhvr>
                                      <p:to>
                                        <p:strVal val="visible"/>
                                      </p:to>
                                    </p:set>
                                    <p:anim calcmode="lin" valueType="num">
                                      <p:cBhvr additive="base">
                                        <p:cTn id="24" dur="500"/>
                                        <p:tgtEl>
                                          <p:spTgt spid="13"/>
                                        </p:tgtEl>
                                        <p:attrNameLst>
                                          <p:attrName>ppt_y</p:attrName>
                                        </p:attrNameLst>
                                      </p:cBhvr>
                                      <p:tavLst>
                                        <p:tav tm="0">
                                          <p:val>
                                            <p:strVal val="#ppt_y-#ppt_h*1.125000"/>
                                          </p:val>
                                        </p:tav>
                                        <p:tav tm="100000">
                                          <p:val>
                                            <p:strVal val="#ppt_y"/>
                                          </p:val>
                                        </p:tav>
                                      </p:tavLst>
                                    </p:anim>
                                    <p:animEffect transition="in" filter="wipe(down)">
                                      <p:cBhvr>
                                        <p:cTn id="25" dur="500"/>
                                        <p:tgtEl>
                                          <p:spTgt spid="13"/>
                                        </p:tgtEl>
                                      </p:cBhvr>
                                    </p:animEffect>
                                  </p:childTnLst>
                                </p:cTn>
                              </p:par>
                            </p:childTnLst>
                          </p:cTn>
                        </p:par>
                        <p:par>
                          <p:cTn id="26" fill="hold" nodeType="afterGroup">
                            <p:stCondLst>
                              <p:cond delay="1500"/>
                            </p:stCondLst>
                            <p:childTnLst>
                              <p:par>
                                <p:cTn id="27" presetID="42" presetClass="entr" presetSubtype="0" fill="hold" nodeType="after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fade">
                                      <p:cBhvr>
                                        <p:cTn id="29" dur="1000"/>
                                        <p:tgtEl>
                                          <p:spTgt spid="8"/>
                                        </p:tgtEl>
                                      </p:cBhvr>
                                    </p:animEffect>
                                    <p:anim calcmode="lin" valueType="num">
                                      <p:cBhvr>
                                        <p:cTn id="30" dur="1000" fill="hold"/>
                                        <p:tgtEl>
                                          <p:spTgt spid="8"/>
                                        </p:tgtEl>
                                        <p:attrNameLst>
                                          <p:attrName>ppt_x</p:attrName>
                                        </p:attrNameLst>
                                      </p:cBhvr>
                                      <p:tavLst>
                                        <p:tav tm="0">
                                          <p:val>
                                            <p:strVal val="#ppt_x"/>
                                          </p:val>
                                        </p:tav>
                                        <p:tav tm="100000">
                                          <p:val>
                                            <p:strVal val="#ppt_x"/>
                                          </p:val>
                                        </p:tav>
                                      </p:tavLst>
                                    </p:anim>
                                    <p:anim calcmode="lin" valueType="num">
                                      <p:cBhvr>
                                        <p:cTn id="3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p:bldP spid="13" grpId="0"/>
      <p:bldP spid="1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矩形 78"/>
          <p:cNvSpPr/>
          <p:nvPr/>
        </p:nvSpPr>
        <p:spPr bwMode="auto">
          <a:xfrm>
            <a:off x="0" y="6610052"/>
            <a:ext cx="12192000" cy="260648"/>
          </a:xfrm>
          <a:prstGeom prst="rect">
            <a:avLst/>
          </a:prstGeom>
          <a:solidFill>
            <a:srgbClr val="C00000"/>
          </a:solidFill>
          <a:ln w="9525" cap="flat" cmpd="sng" algn="ctr">
            <a:noFill/>
            <a:prstDash val="solid"/>
            <a:round/>
            <a:headEnd type="none" w="med" len="med"/>
            <a:tailEnd type="none" w="med" len="med"/>
          </a:ln>
          <a:effectLst/>
        </p:spPr>
        <p:txBody>
          <a:bodyPr vert="horz" wrap="square" lIns="91416" tIns="45708" rIns="91416" bIns="45708" numCol="1" rtlCol="0" anchor="t" anchorCtr="0" compatLnSpc="1">
            <a:prstTxWarp prst="textNoShape">
              <a:avLst/>
            </a:prstTxWarp>
          </a:bodyPr>
          <a:lstStyle/>
          <a:p>
            <a:pPr defTabSz="914133"/>
            <a:endParaRPr lang="zh-CN" altLang="en-US" sz="1467"/>
          </a:p>
        </p:txBody>
      </p:sp>
      <p:grpSp>
        <p:nvGrpSpPr>
          <p:cNvPr id="26" name="组合 2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23A837D-6491-454C-AA9F-21066937A1E0}"/>
              </a:ext>
            </a:extLst>
          </p:cNvPr>
          <p:cNvGrpSpPr/>
          <p:nvPr/>
        </p:nvGrpSpPr>
        <p:grpSpPr>
          <a:xfrm>
            <a:off x="-53957" y="791535"/>
            <a:ext cx="12299914" cy="124626"/>
            <a:chOff x="628642" y="0"/>
            <a:chExt cx="27229910" cy="6858000"/>
          </a:xfrm>
        </p:grpSpPr>
        <p:sp>
          <p:nvSpPr>
            <p:cNvPr id="27" name="平行四边形 2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EA29F31-D263-4A6C-A6FA-8DD6C22D9E83}"/>
                </a:ext>
              </a:extLst>
            </p:cNvPr>
            <p:cNvSpPr/>
            <p:nvPr/>
          </p:nvSpPr>
          <p:spPr>
            <a:xfrm flipH="1">
              <a:off x="628642" y="0"/>
              <a:ext cx="27229910" cy="6858000"/>
            </a:xfrm>
            <a:prstGeom prst="parallelogram">
              <a:avLst>
                <a:gd name="adj" fmla="val 42371"/>
              </a:avLst>
            </a:prstGeom>
            <a:gradFill>
              <a:gsLst>
                <a:gs pos="0">
                  <a:srgbClr val="E81B18"/>
                </a:gs>
                <a:gs pos="86000">
                  <a:srgbClr val="F82B26"/>
                </a:gs>
              </a:gsLst>
              <a:lin ang="3600000" scaled="0"/>
            </a:gra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zh-CN" altLang="en-US" sz="1350">
                <a:solidFill>
                  <a:srgbClr val="FFFFFF"/>
                </a:solidFill>
                <a:latin typeface="Arial"/>
                <a:ea typeface="微软雅黑"/>
              </a:endParaRPr>
            </a:p>
          </p:txBody>
        </p:sp>
        <p:sp>
          <p:nvSpPr>
            <p:cNvPr id="28" name="平行四边形 2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F9FDA7F-9F70-42FF-A447-B5FDD29C9C1D}"/>
                </a:ext>
              </a:extLst>
            </p:cNvPr>
            <p:cNvSpPr/>
            <p:nvPr/>
          </p:nvSpPr>
          <p:spPr>
            <a:xfrm flipH="1">
              <a:off x="876300" y="0"/>
              <a:ext cx="7183962" cy="6858000"/>
            </a:xfrm>
            <a:prstGeom prst="parallelogram">
              <a:avLst>
                <a:gd name="adj" fmla="val 38760"/>
              </a:avLst>
            </a:prstGeom>
            <a:solidFill>
              <a:schemeClr val="tx1">
                <a:lumMod val="75000"/>
                <a:lumOff val="25000"/>
              </a:schemeClr>
            </a:soli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zh-CN" altLang="en-US" sz="1350">
                <a:solidFill>
                  <a:srgbClr val="FFFFFF"/>
                </a:solidFill>
                <a:latin typeface="Arial"/>
                <a:ea typeface="微软雅黑"/>
              </a:endParaRPr>
            </a:p>
          </p:txBody>
        </p:sp>
        <p:sp>
          <p:nvSpPr>
            <p:cNvPr id="35" name="平行四边形 1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79B5167-79E6-4D65-86CE-0E5C6FA05098}"/>
                </a:ext>
              </a:extLst>
            </p:cNvPr>
            <p:cNvSpPr/>
            <p:nvPr/>
          </p:nvSpPr>
          <p:spPr>
            <a:xfrm flipH="1">
              <a:off x="1507597" y="0"/>
              <a:ext cx="6240991" cy="6858000"/>
            </a:xfrm>
            <a:custGeom>
              <a:avLst/>
              <a:gdLst>
                <a:gd name="connsiteX0" fmla="*/ 0 w 6240991"/>
                <a:gd name="connsiteY0" fmla="*/ 6858000 h 6858000"/>
                <a:gd name="connsiteX1" fmla="*/ 2886624 w 6240991"/>
                <a:gd name="connsiteY1" fmla="*/ 0 h 6858000"/>
                <a:gd name="connsiteX2" fmla="*/ 6240991 w 6240991"/>
                <a:gd name="connsiteY2" fmla="*/ 9525 h 6858000"/>
                <a:gd name="connsiteX3" fmla="*/ 3897292 w 6240991"/>
                <a:gd name="connsiteY3" fmla="*/ 6858000 h 6858000"/>
                <a:gd name="connsiteX4" fmla="*/ 0 w 6240991"/>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40991" h="6858000">
                  <a:moveTo>
                    <a:pt x="0" y="6858000"/>
                  </a:moveTo>
                  <a:lnTo>
                    <a:pt x="2886624" y="0"/>
                  </a:lnTo>
                  <a:lnTo>
                    <a:pt x="6240991" y="9525"/>
                  </a:lnTo>
                  <a:lnTo>
                    <a:pt x="3897292" y="6858000"/>
                  </a:lnTo>
                  <a:lnTo>
                    <a:pt x="0" y="6858000"/>
                  </a:lnTo>
                  <a:close/>
                </a:path>
              </a:pathLst>
            </a:custGeom>
            <a:solidFill>
              <a:srgbClr val="FFFFFF">
                <a:alpha val="25000"/>
              </a:srgbClr>
            </a:solidFill>
            <a:ln w="12700" cap="flat" cmpd="sng" algn="ctr">
              <a:noFill/>
              <a:prstDash val="solid"/>
              <a:miter lim="800000"/>
            </a:ln>
            <a:effectLst/>
          </p:spPr>
          <p:txBody>
            <a:bodyPr rtlCol="0" anchor="ctr"/>
            <a:lstStyle/>
            <a:p>
              <a:pPr algn="ctr" defTabSz="914400">
                <a:defRPr/>
              </a:pPr>
              <a:endParaRPr lang="zh-CN" altLang="en-US" sz="1013" kern="0">
                <a:solidFill>
                  <a:srgbClr val="FFFFFF"/>
                </a:solidFill>
                <a:latin typeface="Arial"/>
                <a:ea typeface="微软雅黑"/>
              </a:endParaRPr>
            </a:p>
          </p:txBody>
        </p:sp>
      </p:grpSp>
      <p:sp>
        <p:nvSpPr>
          <p:cNvPr id="36" name="矩形 3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EEA5C37-CBB5-4308-9B94-CCDDFD132557}"/>
              </a:ext>
            </a:extLst>
          </p:cNvPr>
          <p:cNvSpPr/>
          <p:nvPr/>
        </p:nvSpPr>
        <p:spPr>
          <a:xfrm>
            <a:off x="11118" y="131810"/>
            <a:ext cx="8548266" cy="1077218"/>
          </a:xfrm>
          <a:prstGeom prst="rect">
            <a:avLst/>
          </a:prstGeom>
        </p:spPr>
        <p:txBody>
          <a:bodyPr wrap="square">
            <a:spAutoFit/>
          </a:bodyPr>
          <a:lstStyle/>
          <a:p>
            <a:pPr marL="285750" indent="-285750">
              <a:buFont typeface="Wingdings" panose="05000000000000000000" pitchFamily="2" charset="2"/>
              <a:buChar char="u"/>
              <a:defRPr/>
            </a:pPr>
            <a:r>
              <a:rPr lang="zh-CN" altLang="en-US" sz="3200" b="1" kern="0" spc="300">
                <a:gradFill>
                  <a:gsLst>
                    <a:gs pos="0">
                      <a:srgbClr val="E81B18"/>
                    </a:gs>
                    <a:gs pos="100000">
                      <a:srgbClr val="F82B26"/>
                    </a:gs>
                  </a:gsLst>
                  <a:lin ang="3600000" scaled="0"/>
                </a:gradFill>
                <a:latin typeface="Arial"/>
                <a:ea typeface="微软雅黑"/>
              </a:rPr>
              <a:t>  艾滋病对个人、社会造成哪些危害 ？</a:t>
            </a:r>
          </a:p>
          <a:p>
            <a:pPr marL="285750" indent="-285750">
              <a:buFont typeface="Wingdings" panose="05000000000000000000" pitchFamily="2" charset="2"/>
              <a:buChar char="u"/>
              <a:defRPr/>
            </a:pPr>
            <a:endParaRPr lang="zh-CN" altLang="en-US" sz="3200" b="1" kern="0" spc="300">
              <a:gradFill>
                <a:gsLst>
                  <a:gs pos="0">
                    <a:srgbClr val="E81B18"/>
                  </a:gs>
                  <a:gs pos="100000">
                    <a:srgbClr val="F82B26"/>
                  </a:gs>
                </a:gsLst>
                <a:lin ang="3600000" scaled="0"/>
              </a:gradFill>
              <a:latin typeface="Arial"/>
              <a:ea typeface="微软雅黑"/>
            </a:endParaRPr>
          </a:p>
        </p:txBody>
      </p:sp>
      <p:pic>
        <p:nvPicPr>
          <p:cNvPr id="3" name="图片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4436B41-2356-4F7E-8CC8-B7DB909C133D}"/>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552626" y="-366534"/>
            <a:ext cx="1581462" cy="1581462"/>
          </a:xfrm>
          <a:prstGeom prst="rect">
            <a:avLst/>
          </a:prstGeom>
        </p:spPr>
      </p:pic>
      <p:sp>
        <p:nvSpPr>
          <p:cNvPr id="11" name="矩形 1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1BA6CAA-1BD2-4E47-8A92-391A35A4A32A}"/>
              </a:ext>
            </a:extLst>
          </p:cNvPr>
          <p:cNvSpPr/>
          <p:nvPr/>
        </p:nvSpPr>
        <p:spPr>
          <a:xfrm>
            <a:off x="782869" y="2070101"/>
            <a:ext cx="2154865" cy="1558272"/>
          </a:xfrm>
          <a:prstGeom prst="rect">
            <a:avLst/>
          </a:prstGeom>
          <a:gradFill>
            <a:gsLst>
              <a:gs pos="0">
                <a:srgbClr val="FF0000"/>
              </a:gs>
              <a:gs pos="100000">
                <a:srgbClr val="C00000"/>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667" b="1">
                <a:solidFill>
                  <a:prstClr val="white"/>
                </a:solidFill>
                <a:latin typeface="微软雅黑" panose="020B0503020204020204" pitchFamily="34" charset="-122"/>
                <a:ea typeface="微软雅黑" panose="020B0503020204020204" pitchFamily="34" charset="-122"/>
              </a:rPr>
              <a:t>艾滋病对个人的危害 </a:t>
            </a:r>
          </a:p>
        </p:txBody>
      </p:sp>
      <p:sp>
        <p:nvSpPr>
          <p:cNvPr id="12" name="矩形 1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11FA758-5371-47D0-8E81-13037A23C207}"/>
              </a:ext>
            </a:extLst>
          </p:cNvPr>
          <p:cNvSpPr/>
          <p:nvPr/>
        </p:nvSpPr>
        <p:spPr>
          <a:xfrm>
            <a:off x="2987309" y="2070101"/>
            <a:ext cx="8642848" cy="155827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267">
              <a:solidFill>
                <a:prstClr val="white"/>
              </a:solidFill>
            </a:endParaRPr>
          </a:p>
        </p:txBody>
      </p:sp>
      <p:sp>
        <p:nvSpPr>
          <p:cNvPr id="13" name="Rectangle 4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C0B8CCA-626B-46F5-B08A-55A6C4691F2D}"/>
              </a:ext>
            </a:extLst>
          </p:cNvPr>
          <p:cNvSpPr/>
          <p:nvPr/>
        </p:nvSpPr>
        <p:spPr>
          <a:xfrm>
            <a:off x="3462723" y="2165374"/>
            <a:ext cx="8217009" cy="1059307"/>
          </a:xfrm>
          <a:prstGeom prst="rect">
            <a:avLst/>
          </a:prstGeom>
        </p:spPr>
        <p:txBody>
          <a:bodyPr wrap="square" lIns="0" tIns="0" rIns="0" bIns="0">
            <a:noAutofit/>
          </a:bodyPr>
          <a:lstStyle/>
          <a:p>
            <a:pPr>
              <a:lnSpc>
                <a:spcPct val="150000"/>
              </a:lnSpc>
              <a:defRPr/>
            </a:pPr>
            <a:r>
              <a:rPr lang="zh-CN" altLang="en-US" sz="2000">
                <a:latin typeface="微软雅黑" panose="020B0503020204020204" pitchFamily="34" charset="-122"/>
                <a:ea typeface="微软雅黑" panose="020B0503020204020204" pitchFamily="34" charset="-122"/>
              </a:rPr>
              <a:t>生理上 ：身体上承受痛苦，最后被夺去生命</a:t>
            </a:r>
          </a:p>
          <a:p>
            <a:pPr>
              <a:lnSpc>
                <a:spcPct val="150000"/>
              </a:lnSpc>
              <a:defRPr/>
            </a:pPr>
            <a:r>
              <a:rPr lang="zh-CN" altLang="en-US" sz="2000">
                <a:latin typeface="微软雅黑" panose="020B0503020204020204" pitchFamily="34" charset="-122"/>
                <a:ea typeface="微软雅黑" panose="020B0503020204020204" pitchFamily="34" charset="-122"/>
              </a:rPr>
              <a:t>心理上 ：心理上产生巨大压力</a:t>
            </a:r>
          </a:p>
          <a:p>
            <a:pPr>
              <a:lnSpc>
                <a:spcPct val="150000"/>
              </a:lnSpc>
              <a:defRPr/>
            </a:pPr>
            <a:r>
              <a:rPr lang="zh-CN" altLang="en-US" sz="2000">
                <a:latin typeface="微软雅黑" panose="020B0503020204020204" pitchFamily="34" charset="-122"/>
                <a:ea typeface="微软雅黑" panose="020B0503020204020204" pitchFamily="34" charset="-122"/>
              </a:rPr>
              <a:t>社会上：易受歧视，很难得到关心和照顾</a:t>
            </a:r>
          </a:p>
        </p:txBody>
      </p:sp>
      <p:sp>
        <p:nvSpPr>
          <p:cNvPr id="14" name="矩形 1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616EFC3-CC13-46D8-BCE2-F510BDD63034}"/>
              </a:ext>
            </a:extLst>
          </p:cNvPr>
          <p:cNvSpPr/>
          <p:nvPr/>
        </p:nvSpPr>
        <p:spPr>
          <a:xfrm>
            <a:off x="782869" y="3891702"/>
            <a:ext cx="2154865" cy="1899497"/>
          </a:xfrm>
          <a:prstGeom prst="rect">
            <a:avLst/>
          </a:prstGeom>
          <a:gradFill>
            <a:gsLst>
              <a:gs pos="0">
                <a:srgbClr val="FF0000"/>
              </a:gs>
              <a:gs pos="100000">
                <a:srgbClr val="C00000"/>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667" b="1">
                <a:solidFill>
                  <a:prstClr val="white"/>
                </a:solidFill>
                <a:latin typeface="微软雅黑" panose="020B0503020204020204" pitchFamily="34" charset="-122"/>
                <a:ea typeface="微软雅黑" panose="020B0503020204020204" pitchFamily="34" charset="-122"/>
              </a:rPr>
              <a:t>艾滋病对社会的危害 </a:t>
            </a:r>
          </a:p>
        </p:txBody>
      </p:sp>
      <p:sp>
        <p:nvSpPr>
          <p:cNvPr id="15" name="矩形 1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AE13660-7E00-47B1-9DB2-9B67EE3BF88D}"/>
              </a:ext>
            </a:extLst>
          </p:cNvPr>
          <p:cNvSpPr/>
          <p:nvPr/>
        </p:nvSpPr>
        <p:spPr>
          <a:xfrm>
            <a:off x="2987309" y="3891702"/>
            <a:ext cx="8642848" cy="189949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267">
              <a:solidFill>
                <a:prstClr val="white"/>
              </a:solidFill>
            </a:endParaRPr>
          </a:p>
        </p:txBody>
      </p:sp>
      <p:sp>
        <p:nvSpPr>
          <p:cNvPr id="16" name="Rectangle 4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892C77B-EDD3-4FC3-BD44-A6624D517A3F}"/>
              </a:ext>
            </a:extLst>
          </p:cNvPr>
          <p:cNvSpPr/>
          <p:nvPr/>
        </p:nvSpPr>
        <p:spPr>
          <a:xfrm>
            <a:off x="3462723" y="4190707"/>
            <a:ext cx="8217009" cy="1350024"/>
          </a:xfrm>
          <a:prstGeom prst="rect">
            <a:avLst/>
          </a:prstGeom>
        </p:spPr>
        <p:txBody>
          <a:bodyPr wrap="square" lIns="0" tIns="0" rIns="0" bIns="0">
            <a:noAutofit/>
          </a:bodyPr>
          <a:lstStyle/>
          <a:p>
            <a:pPr>
              <a:lnSpc>
                <a:spcPct val="150000"/>
              </a:lnSpc>
              <a:defRPr/>
            </a:pPr>
            <a:r>
              <a:rPr lang="zh-CN" altLang="en-US" sz="2000">
                <a:latin typeface="微软雅黑" panose="020B0503020204020204" pitchFamily="34" charset="-122"/>
                <a:ea typeface="微软雅黑" panose="020B0503020204020204" pitchFamily="34" charset="-122"/>
              </a:rPr>
              <a:t>削弱了社会生产力，减缓了经济增长</a:t>
            </a:r>
          </a:p>
          <a:p>
            <a:pPr>
              <a:lnSpc>
                <a:spcPct val="150000"/>
              </a:lnSpc>
              <a:defRPr/>
            </a:pPr>
            <a:r>
              <a:rPr lang="zh-CN" altLang="en-US" sz="2000">
                <a:latin typeface="微软雅黑" panose="020B0503020204020204" pitchFamily="34" charset="-122"/>
                <a:ea typeface="微软雅黑" panose="020B0503020204020204" pitchFamily="34" charset="-122"/>
              </a:rPr>
              <a:t>人均出生期望寿命降低，民族素质下降</a:t>
            </a:r>
          </a:p>
          <a:p>
            <a:pPr>
              <a:lnSpc>
                <a:spcPct val="150000"/>
              </a:lnSpc>
              <a:defRPr/>
            </a:pPr>
            <a:r>
              <a:rPr lang="zh-CN" altLang="en-US" sz="2000">
                <a:latin typeface="微软雅黑" panose="020B0503020204020204" pitchFamily="34" charset="-122"/>
                <a:ea typeface="微软雅黑" panose="020B0503020204020204" pitchFamily="34" charset="-122"/>
              </a:rPr>
              <a:t>社会秩序和社会稳定遭到破坏</a:t>
            </a:r>
          </a:p>
        </p:txBody>
      </p:sp>
    </p:spTree>
    <p:extLst>
      <p:ext uri="{BB962C8B-B14F-4D97-AF65-F5344CB8AC3E}">
        <p14:creationId xmlns:p14="http://schemas.microsoft.com/office/powerpoint/2010/main" val="1457529501"/>
      </p:ext>
    </p:extLst>
  </p:cSld>
  <p:clrMapOvr>
    <a:masterClrMapping/>
  </p:clrMapOvr>
  <mc:AlternateContent xmlns:mc="http://schemas.openxmlformats.org/markup-compatibility/2006" xmlns:p14="http://schemas.microsoft.com/office/powerpoint/2010/main">
    <mc:Choice Requires="p14">
      <p:transition spd="slow" p14:dur="1100" advClick="0" advTm="800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8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nodeType="with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0-#ppt_w/2"/>
                                          </p:val>
                                        </p:tav>
                                        <p:tav tm="100000">
                                          <p:val>
                                            <p:strVal val="#ppt_x"/>
                                          </p:val>
                                        </p:tav>
                                      </p:tavLst>
                                    </p:anim>
                                    <p:anim calcmode="lin" valueType="num">
                                      <p:cBhvr additive="base">
                                        <p:cTn id="8" dur="500" fill="hold"/>
                                        <p:tgtEl>
                                          <p:spTgt spid="26"/>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36"/>
                                        </p:tgtEl>
                                        <p:attrNameLst>
                                          <p:attrName>style.visibility</p:attrName>
                                        </p:attrNameLst>
                                      </p:cBhvr>
                                      <p:to>
                                        <p:strVal val="visible"/>
                                      </p:to>
                                    </p:set>
                                    <p:anim calcmode="lin" valueType="num">
                                      <p:cBhvr additive="base">
                                        <p:cTn id="12" dur="500" fill="hold"/>
                                        <p:tgtEl>
                                          <p:spTgt spid="36"/>
                                        </p:tgtEl>
                                        <p:attrNameLst>
                                          <p:attrName>ppt_x</p:attrName>
                                        </p:attrNameLst>
                                      </p:cBhvr>
                                      <p:tavLst>
                                        <p:tav tm="0">
                                          <p:val>
                                            <p:strVal val="#ppt_x"/>
                                          </p:val>
                                        </p:tav>
                                        <p:tav tm="100000">
                                          <p:val>
                                            <p:strVal val="#ppt_x"/>
                                          </p:val>
                                        </p:tav>
                                      </p:tavLst>
                                    </p:anim>
                                    <p:anim calcmode="lin" valueType="num">
                                      <p:cBhvr additive="base">
                                        <p:cTn id="13" dur="500" fill="hold"/>
                                        <p:tgtEl>
                                          <p:spTgt spid="36"/>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000"/>
                            </p:stCondLst>
                            <p:childTnLst>
                              <p:par>
                                <p:cTn id="15" presetID="42" presetClass="entr" presetSubtype="0"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childTnLst>
                          </p:cTn>
                        </p:par>
                        <p:par>
                          <p:cTn id="20" fill="hold" nodeType="afterGroup">
                            <p:stCondLst>
                              <p:cond delay="2000"/>
                            </p:stCondLst>
                            <p:childTnLst>
                              <p:par>
                                <p:cTn id="21" presetID="49" presetClass="entr" presetSubtype="0" decel="100000" fill="hold" grpId="0" nodeType="afterEffect">
                                  <p:stCondLst>
                                    <p:cond delay="0"/>
                                  </p:stCondLst>
                                  <p:childTnLst>
                                    <p:set>
                                      <p:cBhvr>
                                        <p:cTn id="22" dur="1" fill="hold">
                                          <p:stCondLst>
                                            <p:cond delay="0"/>
                                          </p:stCondLst>
                                        </p:cTn>
                                        <p:tgtEl>
                                          <p:spTgt spid="11"/>
                                        </p:tgtEl>
                                        <p:attrNameLst>
                                          <p:attrName>style.visibility</p:attrName>
                                        </p:attrNameLst>
                                      </p:cBhvr>
                                      <p:to>
                                        <p:strVal val="visible"/>
                                      </p:to>
                                    </p:set>
                                    <p:anim calcmode="lin" valueType="num">
                                      <p:cBhvr>
                                        <p:cTn id="23" dur="500" fill="hold"/>
                                        <p:tgtEl>
                                          <p:spTgt spid="11"/>
                                        </p:tgtEl>
                                        <p:attrNameLst>
                                          <p:attrName>ppt_w</p:attrName>
                                        </p:attrNameLst>
                                      </p:cBhvr>
                                      <p:tavLst>
                                        <p:tav tm="0">
                                          <p:val>
                                            <p:fltVal val="0"/>
                                          </p:val>
                                        </p:tav>
                                        <p:tav tm="100000">
                                          <p:val>
                                            <p:strVal val="#ppt_w"/>
                                          </p:val>
                                        </p:tav>
                                      </p:tavLst>
                                    </p:anim>
                                    <p:anim calcmode="lin" valueType="num">
                                      <p:cBhvr>
                                        <p:cTn id="24" dur="500" fill="hold"/>
                                        <p:tgtEl>
                                          <p:spTgt spid="11"/>
                                        </p:tgtEl>
                                        <p:attrNameLst>
                                          <p:attrName>ppt_h</p:attrName>
                                        </p:attrNameLst>
                                      </p:cBhvr>
                                      <p:tavLst>
                                        <p:tav tm="0">
                                          <p:val>
                                            <p:fltVal val="0"/>
                                          </p:val>
                                        </p:tav>
                                        <p:tav tm="100000">
                                          <p:val>
                                            <p:strVal val="#ppt_h"/>
                                          </p:val>
                                        </p:tav>
                                      </p:tavLst>
                                    </p:anim>
                                    <p:anim calcmode="lin" valueType="num">
                                      <p:cBhvr>
                                        <p:cTn id="25" dur="500" fill="hold"/>
                                        <p:tgtEl>
                                          <p:spTgt spid="11"/>
                                        </p:tgtEl>
                                        <p:attrNameLst>
                                          <p:attrName>style.rotation</p:attrName>
                                        </p:attrNameLst>
                                      </p:cBhvr>
                                      <p:tavLst>
                                        <p:tav tm="0">
                                          <p:val>
                                            <p:fltVal val="360"/>
                                          </p:val>
                                        </p:tav>
                                        <p:tav tm="100000">
                                          <p:val>
                                            <p:fltVal val="0"/>
                                          </p:val>
                                        </p:tav>
                                      </p:tavLst>
                                    </p:anim>
                                    <p:animEffect transition="in" filter="fade">
                                      <p:cBhvr>
                                        <p:cTn id="26" dur="500"/>
                                        <p:tgtEl>
                                          <p:spTgt spid="11"/>
                                        </p:tgtEl>
                                      </p:cBhvr>
                                    </p:animEffect>
                                  </p:childTnLst>
                                </p:cTn>
                              </p:par>
                            </p:childTnLst>
                          </p:cTn>
                        </p:par>
                        <p:par>
                          <p:cTn id="27" fill="hold" nodeType="afterGroup">
                            <p:stCondLst>
                              <p:cond delay="2500"/>
                            </p:stCondLst>
                            <p:childTnLst>
                              <p:par>
                                <p:cTn id="28" presetID="10" presetClass="entr" presetSubtype="0" fill="hold" grpId="0" nodeType="after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fade">
                                      <p:cBhvr>
                                        <p:cTn id="30" dur="500"/>
                                        <p:tgtEl>
                                          <p:spTgt spid="12"/>
                                        </p:tgtEl>
                                      </p:cBhvr>
                                    </p:animEffect>
                                  </p:childTnLst>
                                </p:cTn>
                              </p:par>
                            </p:childTnLst>
                          </p:cTn>
                        </p:par>
                        <p:par>
                          <p:cTn id="31" fill="hold" nodeType="afterGroup">
                            <p:stCondLst>
                              <p:cond delay="3000"/>
                            </p:stCondLst>
                            <p:childTnLst>
                              <p:par>
                                <p:cTn id="32" presetID="22" presetClass="entr" presetSubtype="1" fill="hold" grpId="0" nodeType="after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wipe(up)">
                                      <p:cBhvr>
                                        <p:cTn id="34" dur="1500"/>
                                        <p:tgtEl>
                                          <p:spTgt spid="13"/>
                                        </p:tgtEl>
                                      </p:cBhvr>
                                    </p:animEffect>
                                  </p:childTnLst>
                                </p:cTn>
                              </p:par>
                            </p:childTnLst>
                          </p:cTn>
                        </p:par>
                        <p:par>
                          <p:cTn id="35" fill="hold" nodeType="afterGroup">
                            <p:stCondLst>
                              <p:cond delay="4500"/>
                            </p:stCondLst>
                            <p:childTnLst>
                              <p:par>
                                <p:cTn id="36" presetID="49" presetClass="entr" presetSubtype="0" decel="100000" fill="hold" grpId="0" nodeType="afterEffect">
                                  <p:stCondLst>
                                    <p:cond delay="0"/>
                                  </p:stCondLst>
                                  <p:childTnLst>
                                    <p:set>
                                      <p:cBhvr>
                                        <p:cTn id="37" dur="1" fill="hold">
                                          <p:stCondLst>
                                            <p:cond delay="0"/>
                                          </p:stCondLst>
                                        </p:cTn>
                                        <p:tgtEl>
                                          <p:spTgt spid="14"/>
                                        </p:tgtEl>
                                        <p:attrNameLst>
                                          <p:attrName>style.visibility</p:attrName>
                                        </p:attrNameLst>
                                      </p:cBhvr>
                                      <p:to>
                                        <p:strVal val="visible"/>
                                      </p:to>
                                    </p:set>
                                    <p:anim calcmode="lin" valueType="num">
                                      <p:cBhvr>
                                        <p:cTn id="38" dur="500" fill="hold"/>
                                        <p:tgtEl>
                                          <p:spTgt spid="14"/>
                                        </p:tgtEl>
                                        <p:attrNameLst>
                                          <p:attrName>ppt_w</p:attrName>
                                        </p:attrNameLst>
                                      </p:cBhvr>
                                      <p:tavLst>
                                        <p:tav tm="0">
                                          <p:val>
                                            <p:fltVal val="0"/>
                                          </p:val>
                                        </p:tav>
                                        <p:tav tm="100000">
                                          <p:val>
                                            <p:strVal val="#ppt_w"/>
                                          </p:val>
                                        </p:tav>
                                      </p:tavLst>
                                    </p:anim>
                                    <p:anim calcmode="lin" valueType="num">
                                      <p:cBhvr>
                                        <p:cTn id="39" dur="500" fill="hold"/>
                                        <p:tgtEl>
                                          <p:spTgt spid="14"/>
                                        </p:tgtEl>
                                        <p:attrNameLst>
                                          <p:attrName>ppt_h</p:attrName>
                                        </p:attrNameLst>
                                      </p:cBhvr>
                                      <p:tavLst>
                                        <p:tav tm="0">
                                          <p:val>
                                            <p:fltVal val="0"/>
                                          </p:val>
                                        </p:tav>
                                        <p:tav tm="100000">
                                          <p:val>
                                            <p:strVal val="#ppt_h"/>
                                          </p:val>
                                        </p:tav>
                                      </p:tavLst>
                                    </p:anim>
                                    <p:anim calcmode="lin" valueType="num">
                                      <p:cBhvr>
                                        <p:cTn id="40" dur="500" fill="hold"/>
                                        <p:tgtEl>
                                          <p:spTgt spid="14"/>
                                        </p:tgtEl>
                                        <p:attrNameLst>
                                          <p:attrName>style.rotation</p:attrName>
                                        </p:attrNameLst>
                                      </p:cBhvr>
                                      <p:tavLst>
                                        <p:tav tm="0">
                                          <p:val>
                                            <p:fltVal val="360"/>
                                          </p:val>
                                        </p:tav>
                                        <p:tav tm="100000">
                                          <p:val>
                                            <p:fltVal val="0"/>
                                          </p:val>
                                        </p:tav>
                                      </p:tavLst>
                                    </p:anim>
                                    <p:animEffect transition="in" filter="fade">
                                      <p:cBhvr>
                                        <p:cTn id="41" dur="500"/>
                                        <p:tgtEl>
                                          <p:spTgt spid="14"/>
                                        </p:tgtEl>
                                      </p:cBhvr>
                                    </p:animEffect>
                                  </p:childTnLst>
                                </p:cTn>
                              </p:par>
                            </p:childTnLst>
                          </p:cTn>
                        </p:par>
                        <p:par>
                          <p:cTn id="42" fill="hold" nodeType="afterGroup">
                            <p:stCondLst>
                              <p:cond delay="5000"/>
                            </p:stCondLst>
                            <p:childTnLst>
                              <p:par>
                                <p:cTn id="43" presetID="10" presetClass="entr" presetSubtype="0" fill="hold" grpId="0" nodeType="afterEffect">
                                  <p:stCondLst>
                                    <p:cond delay="0"/>
                                  </p:stCondLst>
                                  <p:childTnLst>
                                    <p:set>
                                      <p:cBhvr>
                                        <p:cTn id="44" dur="1" fill="hold">
                                          <p:stCondLst>
                                            <p:cond delay="0"/>
                                          </p:stCondLst>
                                        </p:cTn>
                                        <p:tgtEl>
                                          <p:spTgt spid="15"/>
                                        </p:tgtEl>
                                        <p:attrNameLst>
                                          <p:attrName>style.visibility</p:attrName>
                                        </p:attrNameLst>
                                      </p:cBhvr>
                                      <p:to>
                                        <p:strVal val="visible"/>
                                      </p:to>
                                    </p:set>
                                    <p:animEffect transition="in" filter="fade">
                                      <p:cBhvr>
                                        <p:cTn id="45" dur="500"/>
                                        <p:tgtEl>
                                          <p:spTgt spid="15"/>
                                        </p:tgtEl>
                                      </p:cBhvr>
                                    </p:animEffect>
                                  </p:childTnLst>
                                </p:cTn>
                              </p:par>
                            </p:childTnLst>
                          </p:cTn>
                        </p:par>
                        <p:par>
                          <p:cTn id="46" fill="hold" nodeType="afterGroup">
                            <p:stCondLst>
                              <p:cond delay="5500"/>
                            </p:stCondLst>
                            <p:childTnLst>
                              <p:par>
                                <p:cTn id="47" presetID="22" presetClass="entr" presetSubtype="1" fill="hold" grpId="0" nodeType="afterEffect">
                                  <p:stCondLst>
                                    <p:cond delay="0"/>
                                  </p:stCondLst>
                                  <p:childTnLst>
                                    <p:set>
                                      <p:cBhvr>
                                        <p:cTn id="48" dur="1" fill="hold">
                                          <p:stCondLst>
                                            <p:cond delay="0"/>
                                          </p:stCondLst>
                                        </p:cTn>
                                        <p:tgtEl>
                                          <p:spTgt spid="16"/>
                                        </p:tgtEl>
                                        <p:attrNameLst>
                                          <p:attrName>style.visibility</p:attrName>
                                        </p:attrNameLst>
                                      </p:cBhvr>
                                      <p:to>
                                        <p:strVal val="visible"/>
                                      </p:to>
                                    </p:set>
                                    <p:animEffect transition="in" filter="wipe(up)">
                                      <p:cBhvr>
                                        <p:cTn id="49" dur="1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11" grpId="0" animBg="1"/>
      <p:bldP spid="12" grpId="0" animBg="1"/>
      <p:bldP spid="13" grpId="0"/>
      <p:bldP spid="14" grpId="0" animBg="1"/>
      <p:bldP spid="15" grpId="0" animBg="1"/>
      <p:bldP spid="1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矩形 78"/>
          <p:cNvSpPr/>
          <p:nvPr/>
        </p:nvSpPr>
        <p:spPr bwMode="auto">
          <a:xfrm>
            <a:off x="0" y="6610052"/>
            <a:ext cx="12192000" cy="260648"/>
          </a:xfrm>
          <a:prstGeom prst="rect">
            <a:avLst/>
          </a:prstGeom>
          <a:solidFill>
            <a:srgbClr val="C00000"/>
          </a:solidFill>
          <a:ln w="9525" cap="flat" cmpd="sng" algn="ctr">
            <a:noFill/>
            <a:prstDash val="solid"/>
            <a:round/>
            <a:headEnd type="none" w="med" len="med"/>
            <a:tailEnd type="none" w="med" len="med"/>
          </a:ln>
          <a:effectLst/>
        </p:spPr>
        <p:txBody>
          <a:bodyPr vert="horz" wrap="square" lIns="91416" tIns="45708" rIns="91416" bIns="45708" numCol="1" rtlCol="0" anchor="t" anchorCtr="0" compatLnSpc="1">
            <a:prstTxWarp prst="textNoShape">
              <a:avLst/>
            </a:prstTxWarp>
          </a:bodyPr>
          <a:lstStyle/>
          <a:p>
            <a:pPr defTabSz="914133"/>
            <a:endParaRPr lang="zh-CN" altLang="en-US" sz="1467"/>
          </a:p>
        </p:txBody>
      </p:sp>
      <p:grpSp>
        <p:nvGrpSpPr>
          <p:cNvPr id="26" name="组合 2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23A837D-6491-454C-AA9F-21066937A1E0}"/>
              </a:ext>
            </a:extLst>
          </p:cNvPr>
          <p:cNvGrpSpPr/>
          <p:nvPr/>
        </p:nvGrpSpPr>
        <p:grpSpPr>
          <a:xfrm>
            <a:off x="-53957" y="791535"/>
            <a:ext cx="12299914" cy="124626"/>
            <a:chOff x="628642" y="0"/>
            <a:chExt cx="27229910" cy="6858000"/>
          </a:xfrm>
        </p:grpSpPr>
        <p:sp>
          <p:nvSpPr>
            <p:cNvPr id="27" name="平行四边形 2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EA29F31-D263-4A6C-A6FA-8DD6C22D9E83}"/>
                </a:ext>
              </a:extLst>
            </p:cNvPr>
            <p:cNvSpPr/>
            <p:nvPr/>
          </p:nvSpPr>
          <p:spPr>
            <a:xfrm flipH="1">
              <a:off x="628642" y="0"/>
              <a:ext cx="27229910" cy="6858000"/>
            </a:xfrm>
            <a:prstGeom prst="parallelogram">
              <a:avLst>
                <a:gd name="adj" fmla="val 42371"/>
              </a:avLst>
            </a:prstGeom>
            <a:gradFill>
              <a:gsLst>
                <a:gs pos="0">
                  <a:srgbClr val="E81B18"/>
                </a:gs>
                <a:gs pos="86000">
                  <a:srgbClr val="F82B26"/>
                </a:gs>
              </a:gsLst>
              <a:lin ang="3600000" scaled="0"/>
            </a:gra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zh-CN" altLang="en-US" sz="1350">
                <a:solidFill>
                  <a:srgbClr val="FFFFFF"/>
                </a:solidFill>
                <a:latin typeface="Arial"/>
                <a:ea typeface="微软雅黑"/>
              </a:endParaRPr>
            </a:p>
          </p:txBody>
        </p:sp>
        <p:sp>
          <p:nvSpPr>
            <p:cNvPr id="28" name="平行四边形 2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F9FDA7F-9F70-42FF-A447-B5FDD29C9C1D}"/>
                </a:ext>
              </a:extLst>
            </p:cNvPr>
            <p:cNvSpPr/>
            <p:nvPr/>
          </p:nvSpPr>
          <p:spPr>
            <a:xfrm flipH="1">
              <a:off x="876300" y="0"/>
              <a:ext cx="7183962" cy="6858000"/>
            </a:xfrm>
            <a:prstGeom prst="parallelogram">
              <a:avLst>
                <a:gd name="adj" fmla="val 38760"/>
              </a:avLst>
            </a:prstGeom>
            <a:solidFill>
              <a:schemeClr val="tx1">
                <a:lumMod val="75000"/>
                <a:lumOff val="25000"/>
              </a:schemeClr>
            </a:soli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zh-CN" altLang="en-US" sz="1350">
                <a:solidFill>
                  <a:srgbClr val="FFFFFF"/>
                </a:solidFill>
                <a:latin typeface="Arial"/>
                <a:ea typeface="微软雅黑"/>
              </a:endParaRPr>
            </a:p>
          </p:txBody>
        </p:sp>
        <p:sp>
          <p:nvSpPr>
            <p:cNvPr id="35" name="平行四边形 1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79B5167-79E6-4D65-86CE-0E5C6FA05098}"/>
                </a:ext>
              </a:extLst>
            </p:cNvPr>
            <p:cNvSpPr/>
            <p:nvPr/>
          </p:nvSpPr>
          <p:spPr>
            <a:xfrm flipH="1">
              <a:off x="1507597" y="0"/>
              <a:ext cx="6240991" cy="6858000"/>
            </a:xfrm>
            <a:custGeom>
              <a:avLst/>
              <a:gdLst>
                <a:gd name="connsiteX0" fmla="*/ 0 w 6240991"/>
                <a:gd name="connsiteY0" fmla="*/ 6858000 h 6858000"/>
                <a:gd name="connsiteX1" fmla="*/ 2886624 w 6240991"/>
                <a:gd name="connsiteY1" fmla="*/ 0 h 6858000"/>
                <a:gd name="connsiteX2" fmla="*/ 6240991 w 6240991"/>
                <a:gd name="connsiteY2" fmla="*/ 9525 h 6858000"/>
                <a:gd name="connsiteX3" fmla="*/ 3897292 w 6240991"/>
                <a:gd name="connsiteY3" fmla="*/ 6858000 h 6858000"/>
                <a:gd name="connsiteX4" fmla="*/ 0 w 6240991"/>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40991" h="6858000">
                  <a:moveTo>
                    <a:pt x="0" y="6858000"/>
                  </a:moveTo>
                  <a:lnTo>
                    <a:pt x="2886624" y="0"/>
                  </a:lnTo>
                  <a:lnTo>
                    <a:pt x="6240991" y="9525"/>
                  </a:lnTo>
                  <a:lnTo>
                    <a:pt x="3897292" y="6858000"/>
                  </a:lnTo>
                  <a:lnTo>
                    <a:pt x="0" y="6858000"/>
                  </a:lnTo>
                  <a:close/>
                </a:path>
              </a:pathLst>
            </a:custGeom>
            <a:solidFill>
              <a:srgbClr val="FFFFFF">
                <a:alpha val="25000"/>
              </a:srgbClr>
            </a:solidFill>
            <a:ln w="12700" cap="flat" cmpd="sng" algn="ctr">
              <a:noFill/>
              <a:prstDash val="solid"/>
              <a:miter lim="800000"/>
            </a:ln>
            <a:effectLst/>
          </p:spPr>
          <p:txBody>
            <a:bodyPr rtlCol="0" anchor="ctr"/>
            <a:lstStyle/>
            <a:p>
              <a:pPr algn="ctr" defTabSz="914400">
                <a:defRPr/>
              </a:pPr>
              <a:endParaRPr lang="zh-CN" altLang="en-US" sz="1013" kern="0">
                <a:solidFill>
                  <a:srgbClr val="FFFFFF"/>
                </a:solidFill>
                <a:latin typeface="Arial"/>
                <a:ea typeface="微软雅黑"/>
              </a:endParaRPr>
            </a:p>
          </p:txBody>
        </p:sp>
      </p:grpSp>
      <p:sp>
        <p:nvSpPr>
          <p:cNvPr id="36" name="矩形 3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EEA5C37-CBB5-4308-9B94-CCDDFD132557}"/>
              </a:ext>
            </a:extLst>
          </p:cNvPr>
          <p:cNvSpPr/>
          <p:nvPr/>
        </p:nvSpPr>
        <p:spPr>
          <a:xfrm>
            <a:off x="11118" y="131810"/>
            <a:ext cx="8548266" cy="584775"/>
          </a:xfrm>
          <a:prstGeom prst="rect">
            <a:avLst/>
          </a:prstGeom>
        </p:spPr>
        <p:txBody>
          <a:bodyPr wrap="square">
            <a:spAutoFit/>
          </a:bodyPr>
          <a:lstStyle/>
          <a:p>
            <a:pPr marL="285750" indent="-285750">
              <a:buFont typeface="Wingdings" panose="05000000000000000000" pitchFamily="2" charset="2"/>
              <a:buChar char="u"/>
              <a:defRPr/>
            </a:pPr>
            <a:r>
              <a:rPr lang="zh-CN" altLang="en-US" sz="3200" b="1" kern="0" spc="300">
                <a:gradFill>
                  <a:gsLst>
                    <a:gs pos="0">
                      <a:srgbClr val="E81B18"/>
                    </a:gs>
                    <a:gs pos="100000">
                      <a:srgbClr val="F82B26"/>
                    </a:gs>
                  </a:gsLst>
                  <a:lin ang="3600000" scaled="0"/>
                </a:gradFill>
                <a:latin typeface="Arial"/>
                <a:ea typeface="微软雅黑"/>
              </a:rPr>
              <a:t>  艾滋病病毒不会经以下途径传播</a:t>
            </a:r>
          </a:p>
        </p:txBody>
      </p:sp>
      <p:pic>
        <p:nvPicPr>
          <p:cNvPr id="3" name="图片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4436B41-2356-4F7E-8CC8-B7DB909C133D}"/>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552626" y="-366534"/>
            <a:ext cx="1581462" cy="1581462"/>
          </a:xfrm>
          <a:prstGeom prst="rect">
            <a:avLst/>
          </a:prstGeom>
        </p:spPr>
      </p:pic>
      <p:pic>
        <p:nvPicPr>
          <p:cNvPr id="17" name="Picture 4" descr="j020902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0C121AF-3F1F-483B-87F0-7CCD90EF80FF}"/>
              </a:ext>
            </a:extLst>
          </p:cNvPr>
          <p:cNvPicPr>
            <a:picLocks noChangeAspect="1" noChangeArrowheads="1"/>
          </p:cNvPicPr>
          <p:nvPr/>
        </p:nvPicPr>
        <p:blipFill>
          <a:blip r:embed="rId4">
            <a:extLst>
              <a:ext uri="{28A0092B-C50C-407E-A947-70E740481C1C}">
                <a14:useLocalDpi xmlns:a14="http://schemas.microsoft.com/office/drawing/2010/main"/>
              </a:ext>
            </a:extLst>
          </a:blip>
          <a:stretch>
            <a:fillRect/>
          </a:stretch>
        </p:blipFill>
        <p:spPr bwMode="auto">
          <a:xfrm>
            <a:off x="2598953" y="3291751"/>
            <a:ext cx="1447800"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5" descr="j021503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C5240F7-7F19-4049-A3E4-701ECC412CA9}"/>
              </a:ext>
            </a:extLst>
          </p:cNvPr>
          <p:cNvPicPr>
            <a:picLocks noChangeAspect="1" noChangeArrowheads="1"/>
          </p:cNvPicPr>
          <p:nvPr/>
        </p:nvPicPr>
        <p:blipFill>
          <a:blip r:embed="rId5">
            <a:extLst>
              <a:ext uri="{28A0092B-C50C-407E-A947-70E740481C1C}">
                <a14:useLocalDpi xmlns:a14="http://schemas.microsoft.com/office/drawing/2010/main"/>
              </a:ext>
            </a:extLst>
          </a:blip>
          <a:stretch>
            <a:fillRect/>
          </a:stretch>
        </p:blipFill>
        <p:spPr bwMode="auto">
          <a:xfrm>
            <a:off x="2590933" y="2302138"/>
            <a:ext cx="1377950" cy="896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8" descr="j0285606[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7A2F72C-A2C8-41B2-BB4D-A345EE79F618}"/>
              </a:ext>
            </a:extLst>
          </p:cNvPr>
          <p:cNvPicPr>
            <a:picLocks noChangeAspect="1" noChangeArrowheads="1"/>
          </p:cNvPicPr>
          <p:nvPr/>
        </p:nvPicPr>
        <p:blipFill>
          <a:blip r:embed="rId6" cstate="email">
            <a:extLst>
              <a:ext uri="{28A0092B-C50C-407E-A947-70E740481C1C}">
                <a14:useLocalDpi xmlns:a14="http://schemas.microsoft.com/office/drawing/2010/main"/>
              </a:ext>
            </a:extLst>
          </a:blip>
          <a:stretch>
            <a:fillRect/>
          </a:stretch>
        </p:blipFill>
        <p:spPr bwMode="auto">
          <a:xfrm>
            <a:off x="719530" y="2590800"/>
            <a:ext cx="1608138"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9" descr="j0280728[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7A92B98-BD4C-4B11-AF5D-874CDD70B787}"/>
              </a:ext>
            </a:extLst>
          </p:cNvPr>
          <p:cNvPicPr>
            <a:picLocks noChangeAspect="1" noChangeArrowheads="1"/>
          </p:cNvPicPr>
          <p:nvPr/>
        </p:nvPicPr>
        <p:blipFill>
          <a:blip r:embed="rId7" cstate="email">
            <a:extLst>
              <a:ext uri="{28A0092B-C50C-407E-A947-70E740481C1C}">
                <a14:useLocalDpi xmlns:a14="http://schemas.microsoft.com/office/drawing/2010/main"/>
              </a:ext>
            </a:extLst>
          </a:blip>
          <a:stretch>
            <a:fillRect/>
          </a:stretch>
        </p:blipFill>
        <p:spPr bwMode="auto">
          <a:xfrm>
            <a:off x="6379191" y="3199075"/>
            <a:ext cx="1743180" cy="1233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10" descr="j0324618[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9EC6C45-8C7B-4346-9E68-FBA3E66057C2}"/>
              </a:ext>
            </a:extLst>
          </p:cNvPr>
          <p:cNvPicPr>
            <a:picLocks noChangeAspect="1" noChangeArrowheads="1"/>
          </p:cNvPicPr>
          <p:nvPr/>
        </p:nvPicPr>
        <p:blipFill>
          <a:blip r:embed="rId8" cstate="email">
            <a:extLst>
              <a:ext uri="{28A0092B-C50C-407E-A947-70E740481C1C}">
                <a14:useLocalDpi xmlns:a14="http://schemas.microsoft.com/office/drawing/2010/main"/>
              </a:ext>
            </a:extLst>
          </a:blip>
          <a:stretch>
            <a:fillRect/>
          </a:stretch>
        </p:blipFill>
        <p:spPr bwMode="auto">
          <a:xfrm>
            <a:off x="4737976" y="1998180"/>
            <a:ext cx="1457603" cy="2377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14" descr="j0215471[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BBE0039-69AE-47D2-BE6D-E6766EC1F9F6}"/>
              </a:ext>
            </a:extLst>
          </p:cNvPr>
          <p:cNvPicPr>
            <a:picLocks noChangeAspect="1" noChangeArrowheads="1"/>
          </p:cNvPicPr>
          <p:nvPr/>
        </p:nvPicPr>
        <p:blipFill>
          <a:blip r:embed="rId9" cstate="email">
            <a:extLst>
              <a:ext uri="{28A0092B-C50C-407E-A947-70E740481C1C}">
                <a14:useLocalDpi xmlns:a14="http://schemas.microsoft.com/office/drawing/2010/main"/>
              </a:ext>
            </a:extLst>
          </a:blip>
          <a:stretch>
            <a:fillRect/>
          </a:stretch>
        </p:blipFill>
        <p:spPr bwMode="auto">
          <a:xfrm>
            <a:off x="6379191" y="1739822"/>
            <a:ext cx="1743180" cy="1459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11" descr="j0360994[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B0901D0-A167-4BBA-8EBD-D3BCD3A7C587}"/>
              </a:ext>
            </a:extLst>
          </p:cNvPr>
          <p:cNvPicPr>
            <a:picLocks noChangeAspect="1" noChangeArrowheads="1"/>
          </p:cNvPicPr>
          <p:nvPr/>
        </p:nvPicPr>
        <p:blipFill>
          <a:blip r:embed="rId10" cstate="email">
            <a:extLst>
              <a:ext uri="{28A0092B-C50C-407E-A947-70E740481C1C}">
                <a14:useLocalDpi xmlns:a14="http://schemas.microsoft.com/office/drawing/2010/main"/>
              </a:ext>
            </a:extLst>
          </a:blip>
          <a:stretch>
            <a:fillRect/>
          </a:stretch>
        </p:blipFill>
        <p:spPr bwMode="auto">
          <a:xfrm>
            <a:off x="8881657" y="3429000"/>
            <a:ext cx="1423988" cy="1052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Picture 12" descr="j023273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6524403-A81B-4B1E-A6AB-DA906329A9DD}"/>
              </a:ext>
            </a:extLst>
          </p:cNvPr>
          <p:cNvPicPr>
            <a:picLocks noChangeAspect="1" noChangeArrowheads="1"/>
          </p:cNvPicPr>
          <p:nvPr/>
        </p:nvPicPr>
        <p:blipFill>
          <a:blip r:embed="rId11">
            <a:extLst>
              <a:ext uri="{28A0092B-C50C-407E-A947-70E740481C1C}">
                <a14:useLocalDpi xmlns:a14="http://schemas.microsoft.com/office/drawing/2010/main"/>
              </a:ext>
            </a:extLst>
          </a:blip>
          <a:stretch>
            <a:fillRect/>
          </a:stretch>
        </p:blipFill>
        <p:spPr bwMode="auto">
          <a:xfrm>
            <a:off x="10640461" y="3306693"/>
            <a:ext cx="1328737" cy="1319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Picture 13" descr="j0346921[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8FF93FA-AAD7-449E-A5DC-12F1659C86E2}"/>
              </a:ext>
            </a:extLst>
          </p:cNvPr>
          <p:cNvPicPr>
            <a:picLocks noChangeAspect="1" noChangeArrowheads="1"/>
          </p:cNvPicPr>
          <p:nvPr/>
        </p:nvPicPr>
        <p:blipFill>
          <a:blip r:embed="rId12" cstate="email">
            <a:extLst>
              <a:ext uri="{28A0092B-C50C-407E-A947-70E740481C1C}">
                <a14:useLocalDpi xmlns:a14="http://schemas.microsoft.com/office/drawing/2010/main"/>
              </a:ext>
            </a:extLst>
          </a:blip>
          <a:stretch>
            <a:fillRect/>
          </a:stretch>
        </p:blipFill>
        <p:spPr bwMode="auto">
          <a:xfrm>
            <a:off x="9593651" y="1855035"/>
            <a:ext cx="1752600" cy="109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 name="Rectangle 4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2F9BF67-4F0A-4F2F-BE8E-31FA590FA770}"/>
              </a:ext>
            </a:extLst>
          </p:cNvPr>
          <p:cNvSpPr/>
          <p:nvPr/>
        </p:nvSpPr>
        <p:spPr>
          <a:xfrm>
            <a:off x="922600" y="4847296"/>
            <a:ext cx="3289043" cy="1059307"/>
          </a:xfrm>
          <a:prstGeom prst="rect">
            <a:avLst/>
          </a:prstGeom>
        </p:spPr>
        <p:txBody>
          <a:bodyPr wrap="square" lIns="0" tIns="0" rIns="0" bIns="0">
            <a:noAutofit/>
          </a:bodyPr>
          <a:lstStyle/>
          <a:p>
            <a:pPr>
              <a:lnSpc>
                <a:spcPct val="150000"/>
              </a:lnSpc>
              <a:defRPr/>
            </a:pPr>
            <a:r>
              <a:rPr lang="zh-CN" altLang="en-US" sz="2000">
                <a:latin typeface="微软雅黑" panose="020B0503020204020204" pitchFamily="34" charset="-122"/>
                <a:ea typeface="微软雅黑" panose="020B0503020204020204" pitchFamily="34" charset="-122"/>
              </a:rPr>
              <a:t>共同工作、劳动（共用办公用品、学习用具、农具等）</a:t>
            </a:r>
          </a:p>
        </p:txBody>
      </p:sp>
      <p:sp>
        <p:nvSpPr>
          <p:cNvPr id="30" name="Rectangle 4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EF0C531-218F-4735-9862-B434DFDB7A27}"/>
              </a:ext>
            </a:extLst>
          </p:cNvPr>
          <p:cNvSpPr/>
          <p:nvPr/>
        </p:nvSpPr>
        <p:spPr>
          <a:xfrm>
            <a:off x="4668435" y="4847296"/>
            <a:ext cx="3890949" cy="1059307"/>
          </a:xfrm>
          <a:prstGeom prst="rect">
            <a:avLst/>
          </a:prstGeom>
        </p:spPr>
        <p:txBody>
          <a:bodyPr wrap="square" lIns="0" tIns="0" rIns="0" bIns="0">
            <a:noAutofit/>
          </a:bodyPr>
          <a:lstStyle/>
          <a:p>
            <a:pPr>
              <a:lnSpc>
                <a:spcPct val="150000"/>
              </a:lnSpc>
              <a:defRPr/>
            </a:pPr>
            <a:r>
              <a:rPr lang="zh-CN" altLang="en-US" sz="2000">
                <a:latin typeface="微软雅黑" panose="020B0503020204020204" pitchFamily="34" charset="-122"/>
                <a:ea typeface="微软雅黑" panose="020B0503020204020204" pitchFamily="34" charset="-122"/>
              </a:rPr>
              <a:t>一般生活接触（共同进餐、拥抱、握手、礼节性接吻，游泳；共用马桶、浴盆、衣服、被褥、钞票等）</a:t>
            </a:r>
          </a:p>
        </p:txBody>
      </p:sp>
      <p:sp>
        <p:nvSpPr>
          <p:cNvPr id="31" name="Rectangle 4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9CEA5CC-890D-41D2-B22E-9E1E5D115E13}"/>
              </a:ext>
            </a:extLst>
          </p:cNvPr>
          <p:cNvSpPr/>
          <p:nvPr/>
        </p:nvSpPr>
        <p:spPr>
          <a:xfrm>
            <a:off x="8524476" y="4845681"/>
            <a:ext cx="3890949" cy="1619978"/>
          </a:xfrm>
          <a:prstGeom prst="rect">
            <a:avLst/>
          </a:prstGeom>
        </p:spPr>
        <p:txBody>
          <a:bodyPr wrap="square" lIns="0" tIns="0" rIns="0" bIns="0">
            <a:noAutofit/>
          </a:bodyPr>
          <a:lstStyle/>
          <a:p>
            <a:pPr algn="ctr">
              <a:lnSpc>
                <a:spcPct val="150000"/>
              </a:lnSpc>
              <a:defRPr/>
            </a:pPr>
            <a:r>
              <a:rPr lang="zh-CN" altLang="en-US" sz="2000">
                <a:latin typeface="微软雅黑" panose="020B0503020204020204" pitchFamily="34" charset="-122"/>
                <a:ea typeface="微软雅黑" panose="020B0503020204020204" pitchFamily="34" charset="-122"/>
              </a:rPr>
              <a:t> 蚊虫叮咬、咳嗽、</a:t>
            </a:r>
            <a:endParaRPr lang="en-US" altLang="zh-CN" sz="2000">
              <a:latin typeface="微软雅黑" panose="020B0503020204020204" pitchFamily="34" charset="-122"/>
              <a:ea typeface="微软雅黑" panose="020B0503020204020204" pitchFamily="34" charset="-122"/>
            </a:endParaRPr>
          </a:p>
          <a:p>
            <a:pPr algn="ctr">
              <a:lnSpc>
                <a:spcPct val="150000"/>
              </a:lnSpc>
              <a:defRPr/>
            </a:pPr>
            <a:r>
              <a:rPr lang="zh-CN" altLang="en-US" sz="2000">
                <a:latin typeface="微软雅黑" panose="020B0503020204020204" pitchFamily="34" charset="-122"/>
                <a:ea typeface="微软雅黑" panose="020B0503020204020204" pitchFamily="34" charset="-122"/>
              </a:rPr>
              <a:t>打喷嚏等</a:t>
            </a:r>
          </a:p>
        </p:txBody>
      </p:sp>
    </p:spTree>
    <p:extLst>
      <p:ext uri="{BB962C8B-B14F-4D97-AF65-F5344CB8AC3E}">
        <p14:creationId xmlns:p14="http://schemas.microsoft.com/office/powerpoint/2010/main" val="1031736937"/>
      </p:ext>
    </p:extLst>
  </p:cSld>
  <p:clrMapOvr>
    <a:masterClrMapping/>
  </p:clrMapOvr>
  <mc:AlternateContent xmlns:mc="http://schemas.openxmlformats.org/markup-compatibility/2006" xmlns:p14="http://schemas.microsoft.com/office/powerpoint/2010/main">
    <mc:Choice Requires="p14">
      <p:transition spd="slow" p14:dur="1100" advClick="0" advTm="800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8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nodeType="with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0-#ppt_w/2"/>
                                          </p:val>
                                        </p:tav>
                                        <p:tav tm="100000">
                                          <p:val>
                                            <p:strVal val="#ppt_x"/>
                                          </p:val>
                                        </p:tav>
                                      </p:tavLst>
                                    </p:anim>
                                    <p:anim calcmode="lin" valueType="num">
                                      <p:cBhvr additive="base">
                                        <p:cTn id="8" dur="500" fill="hold"/>
                                        <p:tgtEl>
                                          <p:spTgt spid="26"/>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36"/>
                                        </p:tgtEl>
                                        <p:attrNameLst>
                                          <p:attrName>style.visibility</p:attrName>
                                        </p:attrNameLst>
                                      </p:cBhvr>
                                      <p:to>
                                        <p:strVal val="visible"/>
                                      </p:to>
                                    </p:set>
                                    <p:anim calcmode="lin" valueType="num">
                                      <p:cBhvr additive="base">
                                        <p:cTn id="12" dur="500" fill="hold"/>
                                        <p:tgtEl>
                                          <p:spTgt spid="36"/>
                                        </p:tgtEl>
                                        <p:attrNameLst>
                                          <p:attrName>ppt_x</p:attrName>
                                        </p:attrNameLst>
                                      </p:cBhvr>
                                      <p:tavLst>
                                        <p:tav tm="0">
                                          <p:val>
                                            <p:strVal val="#ppt_x"/>
                                          </p:val>
                                        </p:tav>
                                        <p:tav tm="100000">
                                          <p:val>
                                            <p:strVal val="#ppt_x"/>
                                          </p:val>
                                        </p:tav>
                                      </p:tavLst>
                                    </p:anim>
                                    <p:anim calcmode="lin" valueType="num">
                                      <p:cBhvr additive="base">
                                        <p:cTn id="13" dur="500" fill="hold"/>
                                        <p:tgtEl>
                                          <p:spTgt spid="36"/>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000"/>
                            </p:stCondLst>
                            <p:childTnLst>
                              <p:par>
                                <p:cTn id="15" presetID="42" presetClass="entr" presetSubtype="0"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par>
                                <p:cTn id="20" presetID="2" presetClass="entr" presetSubtype="4" fill="hold" nodeType="withEffect">
                                  <p:stCondLst>
                                    <p:cond delay="0"/>
                                  </p:stCondLst>
                                  <p:childTnLst>
                                    <p:set>
                                      <p:cBhvr>
                                        <p:cTn id="21" dur="1" fill="hold">
                                          <p:stCondLst>
                                            <p:cond delay="0"/>
                                          </p:stCondLst>
                                        </p:cTn>
                                        <p:tgtEl>
                                          <p:spTgt spid="19"/>
                                        </p:tgtEl>
                                        <p:attrNameLst>
                                          <p:attrName>style.visibility</p:attrName>
                                        </p:attrNameLst>
                                      </p:cBhvr>
                                      <p:to>
                                        <p:strVal val="visible"/>
                                      </p:to>
                                    </p:set>
                                    <p:anim calcmode="lin" valueType="num">
                                      <p:cBhvr additive="base">
                                        <p:cTn id="22" dur="500" fill="hold"/>
                                        <p:tgtEl>
                                          <p:spTgt spid="19"/>
                                        </p:tgtEl>
                                        <p:attrNameLst>
                                          <p:attrName>ppt_x</p:attrName>
                                        </p:attrNameLst>
                                      </p:cBhvr>
                                      <p:tavLst>
                                        <p:tav tm="0">
                                          <p:val>
                                            <p:strVal val="#ppt_x"/>
                                          </p:val>
                                        </p:tav>
                                        <p:tav tm="100000">
                                          <p:val>
                                            <p:strVal val="#ppt_x"/>
                                          </p:val>
                                        </p:tav>
                                      </p:tavLst>
                                    </p:anim>
                                    <p:anim calcmode="lin" valueType="num">
                                      <p:cBhvr additive="base">
                                        <p:cTn id="23" dur="500" fill="hold"/>
                                        <p:tgtEl>
                                          <p:spTgt spid="19"/>
                                        </p:tgtEl>
                                        <p:attrNameLst>
                                          <p:attrName>ppt_y</p:attrName>
                                        </p:attrNameLst>
                                      </p:cBhvr>
                                      <p:tavLst>
                                        <p:tav tm="0">
                                          <p:val>
                                            <p:strVal val="1+#ppt_h/2"/>
                                          </p:val>
                                        </p:tav>
                                        <p:tav tm="100000">
                                          <p:val>
                                            <p:strVal val="#ppt_y"/>
                                          </p:val>
                                        </p:tav>
                                      </p:tavLst>
                                    </p:anim>
                                  </p:childTnLst>
                                </p:cTn>
                              </p:par>
                              <p:par>
                                <p:cTn id="24" presetID="2" presetClass="entr" presetSubtype="4" fill="hold" nodeType="withEffect">
                                  <p:stCondLst>
                                    <p:cond delay="0"/>
                                  </p:stCondLst>
                                  <p:childTnLst>
                                    <p:set>
                                      <p:cBhvr>
                                        <p:cTn id="25" dur="1" fill="hold">
                                          <p:stCondLst>
                                            <p:cond delay="0"/>
                                          </p:stCondLst>
                                        </p:cTn>
                                        <p:tgtEl>
                                          <p:spTgt spid="18"/>
                                        </p:tgtEl>
                                        <p:attrNameLst>
                                          <p:attrName>style.visibility</p:attrName>
                                        </p:attrNameLst>
                                      </p:cBhvr>
                                      <p:to>
                                        <p:strVal val="visible"/>
                                      </p:to>
                                    </p:set>
                                    <p:anim calcmode="lin" valueType="num">
                                      <p:cBhvr additive="base">
                                        <p:cTn id="26" dur="500" fill="hold"/>
                                        <p:tgtEl>
                                          <p:spTgt spid="18"/>
                                        </p:tgtEl>
                                        <p:attrNameLst>
                                          <p:attrName>ppt_x</p:attrName>
                                        </p:attrNameLst>
                                      </p:cBhvr>
                                      <p:tavLst>
                                        <p:tav tm="0">
                                          <p:val>
                                            <p:strVal val="#ppt_x"/>
                                          </p:val>
                                        </p:tav>
                                        <p:tav tm="100000">
                                          <p:val>
                                            <p:strVal val="#ppt_x"/>
                                          </p:val>
                                        </p:tav>
                                      </p:tavLst>
                                    </p:anim>
                                    <p:anim calcmode="lin" valueType="num">
                                      <p:cBhvr additive="base">
                                        <p:cTn id="27" dur="500" fill="hold"/>
                                        <p:tgtEl>
                                          <p:spTgt spid="18"/>
                                        </p:tgtEl>
                                        <p:attrNameLst>
                                          <p:attrName>ppt_y</p:attrName>
                                        </p:attrNameLst>
                                      </p:cBhvr>
                                      <p:tavLst>
                                        <p:tav tm="0">
                                          <p:val>
                                            <p:strVal val="1+#ppt_h/2"/>
                                          </p:val>
                                        </p:tav>
                                        <p:tav tm="100000">
                                          <p:val>
                                            <p:strVal val="#ppt_y"/>
                                          </p:val>
                                        </p:tav>
                                      </p:tavLst>
                                    </p:anim>
                                  </p:childTnLst>
                                </p:cTn>
                              </p:par>
                              <p:par>
                                <p:cTn id="28" presetID="2" presetClass="entr" presetSubtype="4" fill="hold" nodeType="withEffect">
                                  <p:stCondLst>
                                    <p:cond delay="0"/>
                                  </p:stCondLst>
                                  <p:childTnLst>
                                    <p:set>
                                      <p:cBhvr>
                                        <p:cTn id="29" dur="1" fill="hold">
                                          <p:stCondLst>
                                            <p:cond delay="0"/>
                                          </p:stCondLst>
                                        </p:cTn>
                                        <p:tgtEl>
                                          <p:spTgt spid="17"/>
                                        </p:tgtEl>
                                        <p:attrNameLst>
                                          <p:attrName>style.visibility</p:attrName>
                                        </p:attrNameLst>
                                      </p:cBhvr>
                                      <p:to>
                                        <p:strVal val="visible"/>
                                      </p:to>
                                    </p:set>
                                    <p:anim calcmode="lin" valueType="num">
                                      <p:cBhvr additive="base">
                                        <p:cTn id="30" dur="500" fill="hold"/>
                                        <p:tgtEl>
                                          <p:spTgt spid="17"/>
                                        </p:tgtEl>
                                        <p:attrNameLst>
                                          <p:attrName>ppt_x</p:attrName>
                                        </p:attrNameLst>
                                      </p:cBhvr>
                                      <p:tavLst>
                                        <p:tav tm="0">
                                          <p:val>
                                            <p:strVal val="#ppt_x"/>
                                          </p:val>
                                        </p:tav>
                                        <p:tav tm="100000">
                                          <p:val>
                                            <p:strVal val="#ppt_x"/>
                                          </p:val>
                                        </p:tav>
                                      </p:tavLst>
                                    </p:anim>
                                    <p:anim calcmode="lin" valueType="num">
                                      <p:cBhvr additive="base">
                                        <p:cTn id="31" dur="500" fill="hold"/>
                                        <p:tgtEl>
                                          <p:spTgt spid="17"/>
                                        </p:tgtEl>
                                        <p:attrNameLst>
                                          <p:attrName>ppt_y</p:attrName>
                                        </p:attrNameLst>
                                      </p:cBhvr>
                                      <p:tavLst>
                                        <p:tav tm="0">
                                          <p:val>
                                            <p:strVal val="1+#ppt_h/2"/>
                                          </p:val>
                                        </p:tav>
                                        <p:tav tm="100000">
                                          <p:val>
                                            <p:strVal val="#ppt_y"/>
                                          </p:val>
                                        </p:tav>
                                      </p:tavLst>
                                    </p:anim>
                                  </p:childTnLst>
                                </p:cTn>
                              </p:par>
                              <p:par>
                                <p:cTn id="32" presetID="2" presetClass="entr" presetSubtype="4" fill="hold" nodeType="withEffect">
                                  <p:stCondLst>
                                    <p:cond delay="0"/>
                                  </p:stCondLst>
                                  <p:childTnLst>
                                    <p:set>
                                      <p:cBhvr>
                                        <p:cTn id="33" dur="1" fill="hold">
                                          <p:stCondLst>
                                            <p:cond delay="0"/>
                                          </p:stCondLst>
                                        </p:cTn>
                                        <p:tgtEl>
                                          <p:spTgt spid="22"/>
                                        </p:tgtEl>
                                        <p:attrNameLst>
                                          <p:attrName>style.visibility</p:attrName>
                                        </p:attrNameLst>
                                      </p:cBhvr>
                                      <p:to>
                                        <p:strVal val="visible"/>
                                      </p:to>
                                    </p:set>
                                    <p:anim calcmode="lin" valueType="num">
                                      <p:cBhvr additive="base">
                                        <p:cTn id="34" dur="500" fill="hold"/>
                                        <p:tgtEl>
                                          <p:spTgt spid="22"/>
                                        </p:tgtEl>
                                        <p:attrNameLst>
                                          <p:attrName>ppt_x</p:attrName>
                                        </p:attrNameLst>
                                      </p:cBhvr>
                                      <p:tavLst>
                                        <p:tav tm="0">
                                          <p:val>
                                            <p:strVal val="#ppt_x"/>
                                          </p:val>
                                        </p:tav>
                                        <p:tav tm="100000">
                                          <p:val>
                                            <p:strVal val="#ppt_x"/>
                                          </p:val>
                                        </p:tav>
                                      </p:tavLst>
                                    </p:anim>
                                    <p:anim calcmode="lin" valueType="num">
                                      <p:cBhvr additive="base">
                                        <p:cTn id="35" dur="500" fill="hold"/>
                                        <p:tgtEl>
                                          <p:spTgt spid="22"/>
                                        </p:tgtEl>
                                        <p:attrNameLst>
                                          <p:attrName>ppt_y</p:attrName>
                                        </p:attrNameLst>
                                      </p:cBhvr>
                                      <p:tavLst>
                                        <p:tav tm="0">
                                          <p:val>
                                            <p:strVal val="1+#ppt_h/2"/>
                                          </p:val>
                                        </p:tav>
                                        <p:tav tm="100000">
                                          <p:val>
                                            <p:strVal val="#ppt_y"/>
                                          </p:val>
                                        </p:tav>
                                      </p:tavLst>
                                    </p:anim>
                                  </p:childTnLst>
                                </p:cTn>
                              </p:par>
                              <p:par>
                                <p:cTn id="36" presetID="2" presetClass="entr" presetSubtype="4" fill="hold" nodeType="withEffect">
                                  <p:stCondLst>
                                    <p:cond delay="0"/>
                                  </p:stCondLst>
                                  <p:childTnLst>
                                    <p:set>
                                      <p:cBhvr>
                                        <p:cTn id="37" dur="1" fill="hold">
                                          <p:stCondLst>
                                            <p:cond delay="0"/>
                                          </p:stCondLst>
                                        </p:cTn>
                                        <p:tgtEl>
                                          <p:spTgt spid="21"/>
                                        </p:tgtEl>
                                        <p:attrNameLst>
                                          <p:attrName>style.visibility</p:attrName>
                                        </p:attrNameLst>
                                      </p:cBhvr>
                                      <p:to>
                                        <p:strVal val="visible"/>
                                      </p:to>
                                    </p:set>
                                    <p:anim calcmode="lin" valueType="num">
                                      <p:cBhvr additive="base">
                                        <p:cTn id="38" dur="500" fill="hold"/>
                                        <p:tgtEl>
                                          <p:spTgt spid="21"/>
                                        </p:tgtEl>
                                        <p:attrNameLst>
                                          <p:attrName>ppt_x</p:attrName>
                                        </p:attrNameLst>
                                      </p:cBhvr>
                                      <p:tavLst>
                                        <p:tav tm="0">
                                          <p:val>
                                            <p:strVal val="#ppt_x"/>
                                          </p:val>
                                        </p:tav>
                                        <p:tav tm="100000">
                                          <p:val>
                                            <p:strVal val="#ppt_x"/>
                                          </p:val>
                                        </p:tav>
                                      </p:tavLst>
                                    </p:anim>
                                    <p:anim calcmode="lin" valueType="num">
                                      <p:cBhvr additive="base">
                                        <p:cTn id="39" dur="500" fill="hold"/>
                                        <p:tgtEl>
                                          <p:spTgt spid="21"/>
                                        </p:tgtEl>
                                        <p:attrNameLst>
                                          <p:attrName>ppt_y</p:attrName>
                                        </p:attrNameLst>
                                      </p:cBhvr>
                                      <p:tavLst>
                                        <p:tav tm="0">
                                          <p:val>
                                            <p:strVal val="1+#ppt_h/2"/>
                                          </p:val>
                                        </p:tav>
                                        <p:tav tm="100000">
                                          <p:val>
                                            <p:strVal val="#ppt_y"/>
                                          </p:val>
                                        </p:tav>
                                      </p:tavLst>
                                    </p:anim>
                                  </p:childTnLst>
                                </p:cTn>
                              </p:par>
                              <p:par>
                                <p:cTn id="40" presetID="2" presetClass="entr" presetSubtype="4" fill="hold" nodeType="withEffect">
                                  <p:stCondLst>
                                    <p:cond delay="0"/>
                                  </p:stCondLst>
                                  <p:childTnLst>
                                    <p:set>
                                      <p:cBhvr>
                                        <p:cTn id="41" dur="1" fill="hold">
                                          <p:stCondLst>
                                            <p:cond delay="0"/>
                                          </p:stCondLst>
                                        </p:cTn>
                                        <p:tgtEl>
                                          <p:spTgt spid="20"/>
                                        </p:tgtEl>
                                        <p:attrNameLst>
                                          <p:attrName>style.visibility</p:attrName>
                                        </p:attrNameLst>
                                      </p:cBhvr>
                                      <p:to>
                                        <p:strVal val="visible"/>
                                      </p:to>
                                    </p:set>
                                    <p:anim calcmode="lin" valueType="num">
                                      <p:cBhvr additive="base">
                                        <p:cTn id="42" dur="500" fill="hold"/>
                                        <p:tgtEl>
                                          <p:spTgt spid="20"/>
                                        </p:tgtEl>
                                        <p:attrNameLst>
                                          <p:attrName>ppt_x</p:attrName>
                                        </p:attrNameLst>
                                      </p:cBhvr>
                                      <p:tavLst>
                                        <p:tav tm="0">
                                          <p:val>
                                            <p:strVal val="#ppt_x"/>
                                          </p:val>
                                        </p:tav>
                                        <p:tav tm="100000">
                                          <p:val>
                                            <p:strVal val="#ppt_x"/>
                                          </p:val>
                                        </p:tav>
                                      </p:tavLst>
                                    </p:anim>
                                    <p:anim calcmode="lin" valueType="num">
                                      <p:cBhvr additive="base">
                                        <p:cTn id="43" dur="500" fill="hold"/>
                                        <p:tgtEl>
                                          <p:spTgt spid="20"/>
                                        </p:tgtEl>
                                        <p:attrNameLst>
                                          <p:attrName>ppt_y</p:attrName>
                                        </p:attrNameLst>
                                      </p:cBhvr>
                                      <p:tavLst>
                                        <p:tav tm="0">
                                          <p:val>
                                            <p:strVal val="1+#ppt_h/2"/>
                                          </p:val>
                                        </p:tav>
                                        <p:tav tm="100000">
                                          <p:val>
                                            <p:strVal val="#ppt_y"/>
                                          </p:val>
                                        </p:tav>
                                      </p:tavLst>
                                    </p:anim>
                                  </p:childTnLst>
                                </p:cTn>
                              </p:par>
                              <p:par>
                                <p:cTn id="44" presetID="2" presetClass="entr" presetSubtype="4" fill="hold" nodeType="withEffect">
                                  <p:stCondLst>
                                    <p:cond delay="0"/>
                                  </p:stCondLst>
                                  <p:childTnLst>
                                    <p:set>
                                      <p:cBhvr>
                                        <p:cTn id="45" dur="1" fill="hold">
                                          <p:stCondLst>
                                            <p:cond delay="0"/>
                                          </p:stCondLst>
                                        </p:cTn>
                                        <p:tgtEl>
                                          <p:spTgt spid="23"/>
                                        </p:tgtEl>
                                        <p:attrNameLst>
                                          <p:attrName>style.visibility</p:attrName>
                                        </p:attrNameLst>
                                      </p:cBhvr>
                                      <p:to>
                                        <p:strVal val="visible"/>
                                      </p:to>
                                    </p:set>
                                    <p:anim calcmode="lin" valueType="num">
                                      <p:cBhvr additive="base">
                                        <p:cTn id="46" dur="500" fill="hold"/>
                                        <p:tgtEl>
                                          <p:spTgt spid="23"/>
                                        </p:tgtEl>
                                        <p:attrNameLst>
                                          <p:attrName>ppt_x</p:attrName>
                                        </p:attrNameLst>
                                      </p:cBhvr>
                                      <p:tavLst>
                                        <p:tav tm="0">
                                          <p:val>
                                            <p:strVal val="#ppt_x"/>
                                          </p:val>
                                        </p:tav>
                                        <p:tav tm="100000">
                                          <p:val>
                                            <p:strVal val="#ppt_x"/>
                                          </p:val>
                                        </p:tav>
                                      </p:tavLst>
                                    </p:anim>
                                    <p:anim calcmode="lin" valueType="num">
                                      <p:cBhvr additive="base">
                                        <p:cTn id="47" dur="500" fill="hold"/>
                                        <p:tgtEl>
                                          <p:spTgt spid="23"/>
                                        </p:tgtEl>
                                        <p:attrNameLst>
                                          <p:attrName>ppt_y</p:attrName>
                                        </p:attrNameLst>
                                      </p:cBhvr>
                                      <p:tavLst>
                                        <p:tav tm="0">
                                          <p:val>
                                            <p:strVal val="1+#ppt_h/2"/>
                                          </p:val>
                                        </p:tav>
                                        <p:tav tm="100000">
                                          <p:val>
                                            <p:strVal val="#ppt_y"/>
                                          </p:val>
                                        </p:tav>
                                      </p:tavLst>
                                    </p:anim>
                                  </p:childTnLst>
                                </p:cTn>
                              </p:par>
                              <p:par>
                                <p:cTn id="48" presetID="2" presetClass="entr" presetSubtype="4" fill="hold" nodeType="withEffect">
                                  <p:stCondLst>
                                    <p:cond delay="0"/>
                                  </p:stCondLst>
                                  <p:childTnLst>
                                    <p:set>
                                      <p:cBhvr>
                                        <p:cTn id="49" dur="1" fill="hold">
                                          <p:stCondLst>
                                            <p:cond delay="0"/>
                                          </p:stCondLst>
                                        </p:cTn>
                                        <p:tgtEl>
                                          <p:spTgt spid="24"/>
                                        </p:tgtEl>
                                        <p:attrNameLst>
                                          <p:attrName>style.visibility</p:attrName>
                                        </p:attrNameLst>
                                      </p:cBhvr>
                                      <p:to>
                                        <p:strVal val="visible"/>
                                      </p:to>
                                    </p:set>
                                    <p:anim calcmode="lin" valueType="num">
                                      <p:cBhvr additive="base">
                                        <p:cTn id="50" dur="500" fill="hold"/>
                                        <p:tgtEl>
                                          <p:spTgt spid="24"/>
                                        </p:tgtEl>
                                        <p:attrNameLst>
                                          <p:attrName>ppt_x</p:attrName>
                                        </p:attrNameLst>
                                      </p:cBhvr>
                                      <p:tavLst>
                                        <p:tav tm="0">
                                          <p:val>
                                            <p:strVal val="#ppt_x"/>
                                          </p:val>
                                        </p:tav>
                                        <p:tav tm="100000">
                                          <p:val>
                                            <p:strVal val="#ppt_x"/>
                                          </p:val>
                                        </p:tav>
                                      </p:tavLst>
                                    </p:anim>
                                    <p:anim calcmode="lin" valueType="num">
                                      <p:cBhvr additive="base">
                                        <p:cTn id="51" dur="500" fill="hold"/>
                                        <p:tgtEl>
                                          <p:spTgt spid="24"/>
                                        </p:tgtEl>
                                        <p:attrNameLst>
                                          <p:attrName>ppt_y</p:attrName>
                                        </p:attrNameLst>
                                      </p:cBhvr>
                                      <p:tavLst>
                                        <p:tav tm="0">
                                          <p:val>
                                            <p:strVal val="1+#ppt_h/2"/>
                                          </p:val>
                                        </p:tav>
                                        <p:tav tm="100000">
                                          <p:val>
                                            <p:strVal val="#ppt_y"/>
                                          </p:val>
                                        </p:tav>
                                      </p:tavLst>
                                    </p:anim>
                                  </p:childTnLst>
                                </p:cTn>
                              </p:par>
                              <p:par>
                                <p:cTn id="52" presetID="2" presetClass="entr" presetSubtype="4" fill="hold" nodeType="withEffect">
                                  <p:stCondLst>
                                    <p:cond delay="0"/>
                                  </p:stCondLst>
                                  <p:childTnLst>
                                    <p:set>
                                      <p:cBhvr>
                                        <p:cTn id="53" dur="1" fill="hold">
                                          <p:stCondLst>
                                            <p:cond delay="0"/>
                                          </p:stCondLst>
                                        </p:cTn>
                                        <p:tgtEl>
                                          <p:spTgt spid="25"/>
                                        </p:tgtEl>
                                        <p:attrNameLst>
                                          <p:attrName>style.visibility</p:attrName>
                                        </p:attrNameLst>
                                      </p:cBhvr>
                                      <p:to>
                                        <p:strVal val="visible"/>
                                      </p:to>
                                    </p:set>
                                    <p:anim calcmode="lin" valueType="num">
                                      <p:cBhvr additive="base">
                                        <p:cTn id="54" dur="500" fill="hold"/>
                                        <p:tgtEl>
                                          <p:spTgt spid="25"/>
                                        </p:tgtEl>
                                        <p:attrNameLst>
                                          <p:attrName>ppt_x</p:attrName>
                                        </p:attrNameLst>
                                      </p:cBhvr>
                                      <p:tavLst>
                                        <p:tav tm="0">
                                          <p:val>
                                            <p:strVal val="#ppt_x"/>
                                          </p:val>
                                        </p:tav>
                                        <p:tav tm="100000">
                                          <p:val>
                                            <p:strVal val="#ppt_x"/>
                                          </p:val>
                                        </p:tav>
                                      </p:tavLst>
                                    </p:anim>
                                    <p:anim calcmode="lin" valueType="num">
                                      <p:cBhvr additive="base">
                                        <p:cTn id="55" dur="500" fill="hold"/>
                                        <p:tgtEl>
                                          <p:spTgt spid="25"/>
                                        </p:tgtEl>
                                        <p:attrNameLst>
                                          <p:attrName>ppt_y</p:attrName>
                                        </p:attrNameLst>
                                      </p:cBhvr>
                                      <p:tavLst>
                                        <p:tav tm="0">
                                          <p:val>
                                            <p:strVal val="1+#ppt_h/2"/>
                                          </p:val>
                                        </p:tav>
                                        <p:tav tm="100000">
                                          <p:val>
                                            <p:strVal val="#ppt_y"/>
                                          </p:val>
                                        </p:tav>
                                      </p:tavLst>
                                    </p:anim>
                                  </p:childTnLst>
                                </p:cTn>
                              </p:par>
                            </p:childTnLst>
                          </p:cTn>
                        </p:par>
                        <p:par>
                          <p:cTn id="56" fill="hold" nodeType="afterGroup">
                            <p:stCondLst>
                              <p:cond delay="2000"/>
                            </p:stCondLst>
                            <p:childTnLst>
                              <p:par>
                                <p:cTn id="57" presetID="22" presetClass="entr" presetSubtype="1" fill="hold" grpId="0" nodeType="afterEffect">
                                  <p:stCondLst>
                                    <p:cond delay="0"/>
                                  </p:stCondLst>
                                  <p:childTnLst>
                                    <p:set>
                                      <p:cBhvr>
                                        <p:cTn id="58" dur="1" fill="hold">
                                          <p:stCondLst>
                                            <p:cond delay="0"/>
                                          </p:stCondLst>
                                        </p:cTn>
                                        <p:tgtEl>
                                          <p:spTgt spid="29"/>
                                        </p:tgtEl>
                                        <p:attrNameLst>
                                          <p:attrName>style.visibility</p:attrName>
                                        </p:attrNameLst>
                                      </p:cBhvr>
                                      <p:to>
                                        <p:strVal val="visible"/>
                                      </p:to>
                                    </p:set>
                                    <p:animEffect transition="in" filter="wipe(up)">
                                      <p:cBhvr>
                                        <p:cTn id="59" dur="1500"/>
                                        <p:tgtEl>
                                          <p:spTgt spid="29"/>
                                        </p:tgtEl>
                                      </p:cBhvr>
                                    </p:animEffect>
                                  </p:childTnLst>
                                </p:cTn>
                              </p:par>
                            </p:childTnLst>
                          </p:cTn>
                        </p:par>
                        <p:par>
                          <p:cTn id="60" fill="hold" nodeType="afterGroup">
                            <p:stCondLst>
                              <p:cond delay="3500"/>
                            </p:stCondLst>
                            <p:childTnLst>
                              <p:par>
                                <p:cTn id="61" presetID="22" presetClass="entr" presetSubtype="1" fill="hold" grpId="0" nodeType="afterEffect">
                                  <p:stCondLst>
                                    <p:cond delay="0"/>
                                  </p:stCondLst>
                                  <p:childTnLst>
                                    <p:set>
                                      <p:cBhvr>
                                        <p:cTn id="62" dur="1" fill="hold">
                                          <p:stCondLst>
                                            <p:cond delay="0"/>
                                          </p:stCondLst>
                                        </p:cTn>
                                        <p:tgtEl>
                                          <p:spTgt spid="30"/>
                                        </p:tgtEl>
                                        <p:attrNameLst>
                                          <p:attrName>style.visibility</p:attrName>
                                        </p:attrNameLst>
                                      </p:cBhvr>
                                      <p:to>
                                        <p:strVal val="visible"/>
                                      </p:to>
                                    </p:set>
                                    <p:animEffect transition="in" filter="wipe(up)">
                                      <p:cBhvr>
                                        <p:cTn id="63" dur="1500"/>
                                        <p:tgtEl>
                                          <p:spTgt spid="30"/>
                                        </p:tgtEl>
                                      </p:cBhvr>
                                    </p:animEffect>
                                  </p:childTnLst>
                                </p:cTn>
                              </p:par>
                            </p:childTnLst>
                          </p:cTn>
                        </p:par>
                        <p:par>
                          <p:cTn id="64" fill="hold" nodeType="afterGroup">
                            <p:stCondLst>
                              <p:cond delay="5000"/>
                            </p:stCondLst>
                            <p:childTnLst>
                              <p:par>
                                <p:cTn id="65" presetID="22" presetClass="entr" presetSubtype="1" fill="hold" grpId="0" nodeType="afterEffect">
                                  <p:stCondLst>
                                    <p:cond delay="0"/>
                                  </p:stCondLst>
                                  <p:childTnLst>
                                    <p:set>
                                      <p:cBhvr>
                                        <p:cTn id="66" dur="1" fill="hold">
                                          <p:stCondLst>
                                            <p:cond delay="0"/>
                                          </p:stCondLst>
                                        </p:cTn>
                                        <p:tgtEl>
                                          <p:spTgt spid="31"/>
                                        </p:tgtEl>
                                        <p:attrNameLst>
                                          <p:attrName>style.visibility</p:attrName>
                                        </p:attrNameLst>
                                      </p:cBhvr>
                                      <p:to>
                                        <p:strVal val="visible"/>
                                      </p:to>
                                    </p:set>
                                    <p:animEffect transition="in" filter="wipe(up)">
                                      <p:cBhvr>
                                        <p:cTn id="67" dur="1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29" grpId="0"/>
      <p:bldP spid="30" grpId="0"/>
      <p:bldP spid="3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 name="组合 3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9FF5469-0A32-4C89-8CE3-ECC218CEEAB2}"/>
              </a:ext>
            </a:extLst>
          </p:cNvPr>
          <p:cNvGrpSpPr/>
          <p:nvPr/>
        </p:nvGrpSpPr>
        <p:grpSpPr>
          <a:xfrm>
            <a:off x="5201338" y="1133987"/>
            <a:ext cx="1725732" cy="1731170"/>
            <a:chOff x="6609209" y="790981"/>
            <a:chExt cx="2301875" cy="2308226"/>
          </a:xfrm>
        </p:grpSpPr>
        <p:sp>
          <p:nvSpPr>
            <p:cNvPr id="35" name="Oval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4CCB2CA-94B0-452F-9D0C-8C7A8272D7BC}"/>
                </a:ext>
              </a:extLst>
            </p:cNvPr>
            <p:cNvSpPr>
              <a:spLocks noChangeArrowheads="1"/>
            </p:cNvSpPr>
            <p:nvPr/>
          </p:nvSpPr>
          <p:spPr bwMode="auto">
            <a:xfrm>
              <a:off x="6609209" y="790981"/>
              <a:ext cx="2301875" cy="2308226"/>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6" name="Freeform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DE55E83-8567-462B-A2D6-B09EE3A02C24}"/>
                </a:ext>
              </a:extLst>
            </p:cNvPr>
            <p:cNvSpPr>
              <a:spLocks noEditPoints="1"/>
            </p:cNvSpPr>
            <p:nvPr/>
          </p:nvSpPr>
          <p:spPr bwMode="auto">
            <a:xfrm>
              <a:off x="6733034" y="914806"/>
              <a:ext cx="2054225" cy="2058988"/>
            </a:xfrm>
            <a:custGeom>
              <a:avLst/>
              <a:gdLst>
                <a:gd name="T0" fmla="*/ 1653 w 3306"/>
                <a:gd name="T1" fmla="*/ 0 h 3306"/>
                <a:gd name="T2" fmla="*/ 3306 w 3306"/>
                <a:gd name="T3" fmla="*/ 1653 h 3306"/>
                <a:gd name="T4" fmla="*/ 1653 w 3306"/>
                <a:gd name="T5" fmla="*/ 3306 h 3306"/>
                <a:gd name="T6" fmla="*/ 0 w 3306"/>
                <a:gd name="T7" fmla="*/ 1653 h 3306"/>
                <a:gd name="T8" fmla="*/ 1653 w 3306"/>
                <a:gd name="T9" fmla="*/ 0 h 3306"/>
                <a:gd name="T10" fmla="*/ 1653 w 3306"/>
                <a:gd name="T11" fmla="*/ 112 h 3306"/>
                <a:gd name="T12" fmla="*/ 3193 w 3306"/>
                <a:gd name="T13" fmla="*/ 1653 h 3306"/>
                <a:gd name="T14" fmla="*/ 1653 w 3306"/>
                <a:gd name="T15" fmla="*/ 3193 h 3306"/>
                <a:gd name="T16" fmla="*/ 112 w 3306"/>
                <a:gd name="T17" fmla="*/ 1653 h 3306"/>
                <a:gd name="T18" fmla="*/ 1653 w 3306"/>
                <a:gd name="T19" fmla="*/ 112 h 3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06" h="3306">
                  <a:moveTo>
                    <a:pt x="1653" y="0"/>
                  </a:moveTo>
                  <a:cubicBezTo>
                    <a:pt x="2565" y="0"/>
                    <a:pt x="3306" y="740"/>
                    <a:pt x="3306" y="1653"/>
                  </a:cubicBezTo>
                  <a:cubicBezTo>
                    <a:pt x="3306" y="2565"/>
                    <a:pt x="2565" y="3306"/>
                    <a:pt x="1653" y="3306"/>
                  </a:cubicBezTo>
                  <a:cubicBezTo>
                    <a:pt x="740" y="3306"/>
                    <a:pt x="0" y="2565"/>
                    <a:pt x="0" y="1653"/>
                  </a:cubicBezTo>
                  <a:cubicBezTo>
                    <a:pt x="0" y="740"/>
                    <a:pt x="740" y="0"/>
                    <a:pt x="1653" y="0"/>
                  </a:cubicBezTo>
                  <a:close/>
                  <a:moveTo>
                    <a:pt x="1653" y="112"/>
                  </a:moveTo>
                  <a:cubicBezTo>
                    <a:pt x="2503" y="112"/>
                    <a:pt x="3193" y="802"/>
                    <a:pt x="3193" y="1653"/>
                  </a:cubicBezTo>
                  <a:cubicBezTo>
                    <a:pt x="3193" y="2503"/>
                    <a:pt x="2503" y="3193"/>
                    <a:pt x="1653" y="3193"/>
                  </a:cubicBezTo>
                  <a:cubicBezTo>
                    <a:pt x="802" y="3193"/>
                    <a:pt x="112" y="2503"/>
                    <a:pt x="112" y="1653"/>
                  </a:cubicBezTo>
                  <a:cubicBezTo>
                    <a:pt x="112" y="802"/>
                    <a:pt x="802" y="112"/>
                    <a:pt x="1653" y="112"/>
                  </a:cubicBezTo>
                  <a:close/>
                </a:path>
              </a:pathLst>
            </a:custGeom>
            <a:solidFill>
              <a:srgbClr val="C00000"/>
            </a:solidFill>
            <a:ln>
              <a:noFill/>
            </a:ln>
          </p:spPr>
          <p:txBody>
            <a:bodyPr vert="horz" wrap="square" lIns="91440" tIns="45720" rIns="91440" bIns="45720" numCol="1" anchor="t" anchorCtr="0" compatLnSpc="1">
              <a:prstTxWarp prst="textNoShape">
                <a:avLst/>
              </a:prstTxWarp>
            </a:bodyPr>
            <a:lstStyle/>
            <a:p>
              <a:endParaRPr lang="zh-CN" altLang="en-US"/>
            </a:p>
          </p:txBody>
        </p:sp>
      </p:grpSp>
      <p:sp>
        <p:nvSpPr>
          <p:cNvPr id="37" name="TextBox 1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DD05C96-51D0-4A9E-BCC1-C96EDF21DE24}"/>
              </a:ext>
            </a:extLst>
          </p:cNvPr>
          <p:cNvSpPr txBox="1"/>
          <p:nvPr/>
        </p:nvSpPr>
        <p:spPr>
          <a:xfrm>
            <a:off x="2246403" y="3077948"/>
            <a:ext cx="7699193" cy="1084894"/>
          </a:xfrm>
          <a:prstGeom prst="rect">
            <a:avLst/>
          </a:prstGeom>
          <a:noFill/>
        </p:spPr>
        <p:txBody>
          <a:bodyPr wrap="square" lIns="68562" tIns="34281" rIns="68562" bIns="34281" rtlCol="0">
            <a:spAutoFit/>
          </a:bodyPr>
          <a:lstStyle/>
          <a:p>
            <a:pPr algn="dist"/>
            <a:r>
              <a:rPr lang="zh-CN" altLang="en-US" sz="6600" b="1">
                <a:solidFill>
                  <a:srgbClr val="C00000"/>
                </a:solidFill>
                <a:latin typeface="微软雅黑" panose="020B0503020204020204" pitchFamily="34" charset="-122"/>
                <a:ea typeface="微软雅黑" panose="020B0503020204020204" pitchFamily="34" charset="-122"/>
              </a:rPr>
              <a:t>吸毒与艾滋病的关系</a:t>
            </a:r>
          </a:p>
        </p:txBody>
      </p:sp>
      <p:sp>
        <p:nvSpPr>
          <p:cNvPr id="65" name="TextBox 1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FD6693E-E85C-40D1-963B-9A3FE7896680}"/>
              </a:ext>
            </a:extLst>
          </p:cNvPr>
          <p:cNvSpPr txBox="1"/>
          <p:nvPr/>
        </p:nvSpPr>
        <p:spPr>
          <a:xfrm>
            <a:off x="5633676" y="1259520"/>
            <a:ext cx="847701" cy="1559739"/>
          </a:xfrm>
          <a:prstGeom prst="rect">
            <a:avLst/>
          </a:prstGeom>
          <a:noFill/>
        </p:spPr>
        <p:txBody>
          <a:bodyPr wrap="none" lIns="81614" tIns="40807" rIns="81614" bIns="40807" rtlCol="0">
            <a:spAutoFit/>
          </a:bodyPr>
          <a:lstStyle/>
          <a:p>
            <a:r>
              <a:rPr lang="en-US" altLang="zh-CN" sz="9600" b="1">
                <a:solidFill>
                  <a:srgbClr val="C00000"/>
                </a:solidFill>
                <a:latin typeface="+mn-ea"/>
              </a:rPr>
              <a:t>5</a:t>
            </a:r>
            <a:endParaRPr lang="zh-CN" altLang="en-US" sz="9600" b="1">
              <a:solidFill>
                <a:srgbClr val="C00000"/>
              </a:solidFill>
              <a:latin typeface="+mn-ea"/>
            </a:endParaRPr>
          </a:p>
        </p:txBody>
      </p:sp>
      <p:pic>
        <p:nvPicPr>
          <p:cNvPr id="4" name="图片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5CCDFC9-EDF1-4221-9335-1A2F66D0B70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575781" y="248938"/>
            <a:ext cx="2616219" cy="2616219"/>
          </a:xfrm>
          <a:prstGeom prst="rect">
            <a:avLst/>
          </a:prstGeom>
        </p:spPr>
      </p:pic>
      <p:pic>
        <p:nvPicPr>
          <p:cNvPr id="7" name="图片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A5C810C-828D-4D55-9987-33111DD04548}"/>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flipH="1">
            <a:off x="1248836" y="2268957"/>
            <a:ext cx="1617982" cy="1617982"/>
          </a:xfrm>
          <a:prstGeom prst="rect">
            <a:avLst/>
          </a:prstGeom>
        </p:spPr>
      </p:pic>
    </p:spTree>
    <p:extLst>
      <p:ext uri="{BB962C8B-B14F-4D97-AF65-F5344CB8AC3E}">
        <p14:creationId xmlns:p14="http://schemas.microsoft.com/office/powerpoint/2010/main" val="288495222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1" presetClass="entr" presetSubtype="1" fill="hold" nodeType="after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wheel(1)">
                                      <p:cBhvr>
                                        <p:cTn id="7" dur="1000"/>
                                        <p:tgtEl>
                                          <p:spTgt spid="34"/>
                                        </p:tgtEl>
                                      </p:cBhvr>
                                    </p:animEffect>
                                  </p:childTnLst>
                                </p:cTn>
                              </p:par>
                            </p:childTnLst>
                          </p:cTn>
                        </p:par>
                        <p:par>
                          <p:cTn id="8" fill="hold" nodeType="afterGroup">
                            <p:stCondLst>
                              <p:cond delay="1000"/>
                            </p:stCondLst>
                            <p:childTnLst>
                              <p:par>
                                <p:cTn id="9" presetID="49" presetClass="entr" presetSubtype="0" decel="100000" fill="hold" grpId="0" nodeType="afterEffect">
                                  <p:stCondLst>
                                    <p:cond delay="0"/>
                                  </p:stCondLst>
                                  <p:childTnLst>
                                    <p:set>
                                      <p:cBhvr>
                                        <p:cTn id="10" dur="1" fill="hold">
                                          <p:stCondLst>
                                            <p:cond delay="0"/>
                                          </p:stCondLst>
                                        </p:cTn>
                                        <p:tgtEl>
                                          <p:spTgt spid="65"/>
                                        </p:tgtEl>
                                        <p:attrNameLst>
                                          <p:attrName>style.visibility</p:attrName>
                                        </p:attrNameLst>
                                      </p:cBhvr>
                                      <p:to>
                                        <p:strVal val="visible"/>
                                      </p:to>
                                    </p:set>
                                    <p:anim calcmode="lin" valueType="num">
                                      <p:cBhvr>
                                        <p:cTn id="11" dur="500" fill="hold"/>
                                        <p:tgtEl>
                                          <p:spTgt spid="65"/>
                                        </p:tgtEl>
                                        <p:attrNameLst>
                                          <p:attrName>ppt_w</p:attrName>
                                        </p:attrNameLst>
                                      </p:cBhvr>
                                      <p:tavLst>
                                        <p:tav tm="0">
                                          <p:val>
                                            <p:fltVal val="0"/>
                                          </p:val>
                                        </p:tav>
                                        <p:tav tm="100000">
                                          <p:val>
                                            <p:strVal val="#ppt_w"/>
                                          </p:val>
                                        </p:tav>
                                      </p:tavLst>
                                    </p:anim>
                                    <p:anim calcmode="lin" valueType="num">
                                      <p:cBhvr>
                                        <p:cTn id="12" dur="500" fill="hold"/>
                                        <p:tgtEl>
                                          <p:spTgt spid="65"/>
                                        </p:tgtEl>
                                        <p:attrNameLst>
                                          <p:attrName>ppt_h</p:attrName>
                                        </p:attrNameLst>
                                      </p:cBhvr>
                                      <p:tavLst>
                                        <p:tav tm="0">
                                          <p:val>
                                            <p:fltVal val="0"/>
                                          </p:val>
                                        </p:tav>
                                        <p:tav tm="100000">
                                          <p:val>
                                            <p:strVal val="#ppt_h"/>
                                          </p:val>
                                        </p:tav>
                                      </p:tavLst>
                                    </p:anim>
                                    <p:anim calcmode="lin" valueType="num">
                                      <p:cBhvr>
                                        <p:cTn id="13" dur="500" fill="hold"/>
                                        <p:tgtEl>
                                          <p:spTgt spid="65"/>
                                        </p:tgtEl>
                                        <p:attrNameLst>
                                          <p:attrName>style.rotation</p:attrName>
                                        </p:attrNameLst>
                                      </p:cBhvr>
                                      <p:tavLst>
                                        <p:tav tm="0">
                                          <p:val>
                                            <p:fltVal val="360"/>
                                          </p:val>
                                        </p:tav>
                                        <p:tav tm="100000">
                                          <p:val>
                                            <p:fltVal val="0"/>
                                          </p:val>
                                        </p:tav>
                                      </p:tavLst>
                                    </p:anim>
                                    <p:animEffect transition="in" filter="fade">
                                      <p:cBhvr>
                                        <p:cTn id="14" dur="500"/>
                                        <p:tgtEl>
                                          <p:spTgt spid="65"/>
                                        </p:tgtEl>
                                      </p:cBhvr>
                                    </p:animEffect>
                                  </p:childTnLst>
                                </p:cTn>
                              </p:par>
                            </p:childTnLst>
                          </p:cTn>
                        </p:par>
                        <p:par>
                          <p:cTn id="15" fill="hold" nodeType="afterGroup">
                            <p:stCondLst>
                              <p:cond delay="1500"/>
                            </p:stCondLst>
                            <p:childTnLst>
                              <p:par>
                                <p:cTn id="16" presetID="41" presetClass="entr" presetSubtype="0" fill="hold" grpId="0" nodeType="afterEffect">
                                  <p:stCondLst>
                                    <p:cond delay="0"/>
                                  </p:stCondLst>
                                  <p:iterate type="lt">
                                    <p:tmPct val="10000"/>
                                  </p:iterate>
                                  <p:childTnLst>
                                    <p:set>
                                      <p:cBhvr>
                                        <p:cTn id="17" dur="1" fill="hold">
                                          <p:stCondLst>
                                            <p:cond delay="0"/>
                                          </p:stCondLst>
                                        </p:cTn>
                                        <p:tgtEl>
                                          <p:spTgt spid="37"/>
                                        </p:tgtEl>
                                        <p:attrNameLst>
                                          <p:attrName>style.visibility</p:attrName>
                                        </p:attrNameLst>
                                      </p:cBhvr>
                                      <p:to>
                                        <p:strVal val="visible"/>
                                      </p:to>
                                    </p:set>
                                    <p:anim calcmode="lin" valueType="num">
                                      <p:cBhvr>
                                        <p:cTn id="18" dur="500" fill="hold"/>
                                        <p:tgtEl>
                                          <p:spTgt spid="37"/>
                                        </p:tgtEl>
                                        <p:attrNameLst>
                                          <p:attrName>ppt_x</p:attrName>
                                        </p:attrNameLst>
                                      </p:cBhvr>
                                      <p:tavLst>
                                        <p:tav tm="0">
                                          <p:val>
                                            <p:strVal val="#ppt_x"/>
                                          </p:val>
                                        </p:tav>
                                        <p:tav tm="50000">
                                          <p:val>
                                            <p:strVal val="#ppt_x+.1"/>
                                          </p:val>
                                        </p:tav>
                                        <p:tav tm="100000">
                                          <p:val>
                                            <p:strVal val="#ppt_x"/>
                                          </p:val>
                                        </p:tav>
                                      </p:tavLst>
                                    </p:anim>
                                    <p:anim calcmode="lin" valueType="num">
                                      <p:cBhvr>
                                        <p:cTn id="19" dur="500" fill="hold"/>
                                        <p:tgtEl>
                                          <p:spTgt spid="37"/>
                                        </p:tgtEl>
                                        <p:attrNameLst>
                                          <p:attrName>ppt_y</p:attrName>
                                        </p:attrNameLst>
                                      </p:cBhvr>
                                      <p:tavLst>
                                        <p:tav tm="0">
                                          <p:val>
                                            <p:strVal val="#ppt_y"/>
                                          </p:val>
                                        </p:tav>
                                        <p:tav tm="100000">
                                          <p:val>
                                            <p:strVal val="#ppt_y"/>
                                          </p:val>
                                        </p:tav>
                                      </p:tavLst>
                                    </p:anim>
                                    <p:anim calcmode="lin" valueType="num">
                                      <p:cBhvr>
                                        <p:cTn id="20" dur="500" fill="hold"/>
                                        <p:tgtEl>
                                          <p:spTgt spid="37"/>
                                        </p:tgtEl>
                                        <p:attrNameLst>
                                          <p:attrName>ppt_h</p:attrName>
                                        </p:attrNameLst>
                                      </p:cBhvr>
                                      <p:tavLst>
                                        <p:tav tm="0">
                                          <p:val>
                                            <p:strVal val="#ppt_h/10"/>
                                          </p:val>
                                        </p:tav>
                                        <p:tav tm="50000">
                                          <p:val>
                                            <p:strVal val="#ppt_h+.01"/>
                                          </p:val>
                                        </p:tav>
                                        <p:tav tm="100000">
                                          <p:val>
                                            <p:strVal val="#ppt_h"/>
                                          </p:val>
                                        </p:tav>
                                      </p:tavLst>
                                    </p:anim>
                                    <p:anim calcmode="lin" valueType="num">
                                      <p:cBhvr>
                                        <p:cTn id="21" dur="500" fill="hold"/>
                                        <p:tgtEl>
                                          <p:spTgt spid="37"/>
                                        </p:tgtEl>
                                        <p:attrNameLst>
                                          <p:attrName>ppt_w</p:attrName>
                                        </p:attrNameLst>
                                      </p:cBhvr>
                                      <p:tavLst>
                                        <p:tav tm="0">
                                          <p:val>
                                            <p:strVal val="#ppt_w/10"/>
                                          </p:val>
                                        </p:tav>
                                        <p:tav tm="50000">
                                          <p:val>
                                            <p:strVal val="#ppt_w+.01"/>
                                          </p:val>
                                        </p:tav>
                                        <p:tav tm="100000">
                                          <p:val>
                                            <p:strVal val="#ppt_w"/>
                                          </p:val>
                                        </p:tav>
                                      </p:tavLst>
                                    </p:anim>
                                    <p:animEffect transition="in" filter="fade">
                                      <p:cBhvr>
                                        <p:cTn id="22" dur="500" tmFilter="0,0; .5, 1; 1, 1"/>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6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矩形 78"/>
          <p:cNvSpPr/>
          <p:nvPr/>
        </p:nvSpPr>
        <p:spPr bwMode="auto">
          <a:xfrm>
            <a:off x="0" y="6610052"/>
            <a:ext cx="12192000" cy="260648"/>
          </a:xfrm>
          <a:prstGeom prst="rect">
            <a:avLst/>
          </a:prstGeom>
          <a:solidFill>
            <a:srgbClr val="C00000"/>
          </a:solidFill>
          <a:ln w="9525" cap="flat" cmpd="sng" algn="ctr">
            <a:noFill/>
            <a:prstDash val="solid"/>
            <a:round/>
            <a:headEnd type="none" w="med" len="med"/>
            <a:tailEnd type="none" w="med" len="med"/>
          </a:ln>
          <a:effectLst/>
        </p:spPr>
        <p:txBody>
          <a:bodyPr vert="horz" wrap="square" lIns="91416" tIns="45708" rIns="91416" bIns="45708" numCol="1" rtlCol="0" anchor="t" anchorCtr="0" compatLnSpc="1">
            <a:prstTxWarp prst="textNoShape">
              <a:avLst/>
            </a:prstTxWarp>
          </a:bodyPr>
          <a:lstStyle/>
          <a:p>
            <a:pPr defTabSz="914133"/>
            <a:endParaRPr lang="zh-CN" altLang="en-US" sz="1467"/>
          </a:p>
        </p:txBody>
      </p:sp>
      <p:grpSp>
        <p:nvGrpSpPr>
          <p:cNvPr id="26" name="组合 2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23A837D-6491-454C-AA9F-21066937A1E0}"/>
              </a:ext>
            </a:extLst>
          </p:cNvPr>
          <p:cNvGrpSpPr/>
          <p:nvPr/>
        </p:nvGrpSpPr>
        <p:grpSpPr>
          <a:xfrm>
            <a:off x="-53957" y="791535"/>
            <a:ext cx="12299914" cy="124626"/>
            <a:chOff x="628642" y="0"/>
            <a:chExt cx="27229910" cy="6858000"/>
          </a:xfrm>
        </p:grpSpPr>
        <p:sp>
          <p:nvSpPr>
            <p:cNvPr id="27" name="平行四边形 2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EA29F31-D263-4A6C-A6FA-8DD6C22D9E83}"/>
                </a:ext>
              </a:extLst>
            </p:cNvPr>
            <p:cNvSpPr/>
            <p:nvPr/>
          </p:nvSpPr>
          <p:spPr>
            <a:xfrm flipH="1">
              <a:off x="628642" y="0"/>
              <a:ext cx="27229910" cy="6858000"/>
            </a:xfrm>
            <a:prstGeom prst="parallelogram">
              <a:avLst>
                <a:gd name="adj" fmla="val 42371"/>
              </a:avLst>
            </a:prstGeom>
            <a:gradFill>
              <a:gsLst>
                <a:gs pos="0">
                  <a:srgbClr val="E81B18"/>
                </a:gs>
                <a:gs pos="86000">
                  <a:srgbClr val="F82B26"/>
                </a:gs>
              </a:gsLst>
              <a:lin ang="3600000" scaled="0"/>
            </a:gra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zh-CN" altLang="en-US" sz="1350">
                <a:solidFill>
                  <a:srgbClr val="FFFFFF"/>
                </a:solidFill>
                <a:latin typeface="Arial"/>
                <a:ea typeface="微软雅黑"/>
              </a:endParaRPr>
            </a:p>
          </p:txBody>
        </p:sp>
        <p:sp>
          <p:nvSpPr>
            <p:cNvPr id="28" name="平行四边形 2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F9FDA7F-9F70-42FF-A447-B5FDD29C9C1D}"/>
                </a:ext>
              </a:extLst>
            </p:cNvPr>
            <p:cNvSpPr/>
            <p:nvPr/>
          </p:nvSpPr>
          <p:spPr>
            <a:xfrm flipH="1">
              <a:off x="876300" y="0"/>
              <a:ext cx="7183962" cy="6858000"/>
            </a:xfrm>
            <a:prstGeom prst="parallelogram">
              <a:avLst>
                <a:gd name="adj" fmla="val 38760"/>
              </a:avLst>
            </a:prstGeom>
            <a:solidFill>
              <a:schemeClr val="tx1">
                <a:lumMod val="75000"/>
                <a:lumOff val="25000"/>
              </a:schemeClr>
            </a:soli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zh-CN" altLang="en-US" sz="1350">
                <a:solidFill>
                  <a:srgbClr val="FFFFFF"/>
                </a:solidFill>
                <a:latin typeface="Arial"/>
                <a:ea typeface="微软雅黑"/>
              </a:endParaRPr>
            </a:p>
          </p:txBody>
        </p:sp>
        <p:sp>
          <p:nvSpPr>
            <p:cNvPr id="35" name="平行四边形 1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79B5167-79E6-4D65-86CE-0E5C6FA05098}"/>
                </a:ext>
              </a:extLst>
            </p:cNvPr>
            <p:cNvSpPr/>
            <p:nvPr/>
          </p:nvSpPr>
          <p:spPr>
            <a:xfrm flipH="1">
              <a:off x="1507597" y="0"/>
              <a:ext cx="6240991" cy="6858000"/>
            </a:xfrm>
            <a:custGeom>
              <a:avLst/>
              <a:gdLst>
                <a:gd name="connsiteX0" fmla="*/ 0 w 6240991"/>
                <a:gd name="connsiteY0" fmla="*/ 6858000 h 6858000"/>
                <a:gd name="connsiteX1" fmla="*/ 2886624 w 6240991"/>
                <a:gd name="connsiteY1" fmla="*/ 0 h 6858000"/>
                <a:gd name="connsiteX2" fmla="*/ 6240991 w 6240991"/>
                <a:gd name="connsiteY2" fmla="*/ 9525 h 6858000"/>
                <a:gd name="connsiteX3" fmla="*/ 3897292 w 6240991"/>
                <a:gd name="connsiteY3" fmla="*/ 6858000 h 6858000"/>
                <a:gd name="connsiteX4" fmla="*/ 0 w 6240991"/>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40991" h="6858000">
                  <a:moveTo>
                    <a:pt x="0" y="6858000"/>
                  </a:moveTo>
                  <a:lnTo>
                    <a:pt x="2886624" y="0"/>
                  </a:lnTo>
                  <a:lnTo>
                    <a:pt x="6240991" y="9525"/>
                  </a:lnTo>
                  <a:lnTo>
                    <a:pt x="3897292" y="6858000"/>
                  </a:lnTo>
                  <a:lnTo>
                    <a:pt x="0" y="6858000"/>
                  </a:lnTo>
                  <a:close/>
                </a:path>
              </a:pathLst>
            </a:custGeom>
            <a:solidFill>
              <a:srgbClr val="FFFFFF">
                <a:alpha val="25000"/>
              </a:srgbClr>
            </a:solidFill>
            <a:ln w="12700" cap="flat" cmpd="sng" algn="ctr">
              <a:noFill/>
              <a:prstDash val="solid"/>
              <a:miter lim="800000"/>
            </a:ln>
            <a:effectLst/>
          </p:spPr>
          <p:txBody>
            <a:bodyPr rtlCol="0" anchor="ctr"/>
            <a:lstStyle/>
            <a:p>
              <a:pPr algn="ctr" defTabSz="914400">
                <a:defRPr/>
              </a:pPr>
              <a:endParaRPr lang="zh-CN" altLang="en-US" sz="1013" kern="0">
                <a:solidFill>
                  <a:srgbClr val="FFFFFF"/>
                </a:solidFill>
                <a:latin typeface="Arial"/>
                <a:ea typeface="微软雅黑"/>
              </a:endParaRPr>
            </a:p>
          </p:txBody>
        </p:sp>
      </p:grpSp>
      <p:sp>
        <p:nvSpPr>
          <p:cNvPr id="36" name="矩形 3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EEA5C37-CBB5-4308-9B94-CCDDFD132557}"/>
              </a:ext>
            </a:extLst>
          </p:cNvPr>
          <p:cNvSpPr/>
          <p:nvPr/>
        </p:nvSpPr>
        <p:spPr>
          <a:xfrm>
            <a:off x="11118" y="131810"/>
            <a:ext cx="8548266" cy="1077218"/>
          </a:xfrm>
          <a:prstGeom prst="rect">
            <a:avLst/>
          </a:prstGeom>
        </p:spPr>
        <p:txBody>
          <a:bodyPr wrap="square">
            <a:spAutoFit/>
          </a:bodyPr>
          <a:lstStyle/>
          <a:p>
            <a:pPr marL="285750" indent="-285750">
              <a:buFont typeface="Wingdings" panose="05000000000000000000" pitchFamily="2" charset="2"/>
              <a:buChar char="u"/>
              <a:defRPr/>
            </a:pPr>
            <a:r>
              <a:rPr lang="zh-CN" altLang="en-US" sz="3200" b="1" kern="0" spc="300">
                <a:gradFill>
                  <a:gsLst>
                    <a:gs pos="0">
                      <a:srgbClr val="E81B18"/>
                    </a:gs>
                    <a:gs pos="100000">
                      <a:srgbClr val="F82B26"/>
                    </a:gs>
                  </a:gsLst>
                  <a:lin ang="3600000" scaled="0"/>
                </a:gradFill>
                <a:latin typeface="Arial"/>
                <a:ea typeface="微软雅黑"/>
              </a:rPr>
              <a:t>  吸毒与艾滋病的关系</a:t>
            </a:r>
          </a:p>
          <a:p>
            <a:pPr marL="285750" indent="-285750">
              <a:buFont typeface="Wingdings" panose="05000000000000000000" pitchFamily="2" charset="2"/>
              <a:buChar char="u"/>
              <a:defRPr/>
            </a:pPr>
            <a:endParaRPr lang="zh-CN" altLang="en-US" sz="3200" b="1" kern="0" spc="300">
              <a:gradFill>
                <a:gsLst>
                  <a:gs pos="0">
                    <a:srgbClr val="E81B18"/>
                  </a:gs>
                  <a:gs pos="100000">
                    <a:srgbClr val="F82B26"/>
                  </a:gs>
                </a:gsLst>
                <a:lin ang="3600000" scaled="0"/>
              </a:gradFill>
              <a:latin typeface="Arial"/>
              <a:ea typeface="微软雅黑"/>
            </a:endParaRPr>
          </a:p>
        </p:txBody>
      </p:sp>
      <p:pic>
        <p:nvPicPr>
          <p:cNvPr id="3" name="图片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4436B41-2356-4F7E-8CC8-B7DB909C133D}"/>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552626" y="-366534"/>
            <a:ext cx="1581462" cy="1581462"/>
          </a:xfrm>
          <a:prstGeom prst="rect">
            <a:avLst/>
          </a:prstGeom>
        </p:spPr>
      </p:pic>
      <p:grpSp>
        <p:nvGrpSpPr>
          <p:cNvPr id="32" name="išļîḑé">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D9A915B-EA12-4EF3-BB65-A905B5F9FF32}"/>
              </a:ext>
            </a:extLst>
          </p:cNvPr>
          <p:cNvGrpSpPr/>
          <p:nvPr/>
        </p:nvGrpSpPr>
        <p:grpSpPr>
          <a:xfrm>
            <a:off x="407758" y="1947069"/>
            <a:ext cx="1823101" cy="1350288"/>
            <a:chOff x="669925" y="1579889"/>
            <a:chExt cx="1938420" cy="1435700"/>
          </a:xfrm>
        </p:grpSpPr>
        <p:sp>
          <p:nvSpPr>
            <p:cNvPr id="33" name="işlïdê">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1E4ABB9-09FB-4E65-929F-00C31186C1AA}"/>
                </a:ext>
              </a:extLst>
            </p:cNvPr>
            <p:cNvSpPr/>
            <p:nvPr/>
          </p:nvSpPr>
          <p:spPr bwMode="auto">
            <a:xfrm rot="10800000" flipV="1">
              <a:off x="669925" y="2831301"/>
              <a:ext cx="1938420" cy="184288"/>
            </a:xfrm>
            <a:prstGeom prst="ellipse">
              <a:avLst/>
            </a:prstGeom>
            <a:solidFill>
              <a:sysClr val="window" lastClr="FFFFFF">
                <a:lumMod val="95000"/>
              </a:sysClr>
            </a:solidFill>
            <a:ln w="9525">
              <a:noFill/>
              <a:round/>
            </a:ln>
            <a:effectLst/>
          </p:spPr>
          <p:txBody>
            <a:bodyPr wrap="none" lIns="179052" tIns="89527" rIns="179052" bIns="89527" anchor="ctr"/>
            <a:lstStyle/>
            <a:p>
              <a:pPr defTabSz="1218140">
                <a:defRPr/>
              </a:pPr>
              <a:endParaRPr lang="zh-CN" altLang="en-US" sz="3200" kern="0">
                <a:solidFill>
                  <a:sysClr val="windowText" lastClr="000000"/>
                </a:solidFill>
                <a:latin typeface="Century Gothic" panose="020B0502020202020204" pitchFamily="34" charset="0"/>
              </a:endParaRPr>
            </a:p>
          </p:txBody>
        </p:sp>
        <p:sp>
          <p:nvSpPr>
            <p:cNvPr id="34" name="ïšlîḋê">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B90020B-E053-46AC-8087-B75572D559C1}"/>
                </a:ext>
              </a:extLst>
            </p:cNvPr>
            <p:cNvSpPr/>
            <p:nvPr/>
          </p:nvSpPr>
          <p:spPr>
            <a:xfrm>
              <a:off x="1024293" y="1579889"/>
              <a:ext cx="1252998" cy="1251412"/>
            </a:xfrm>
            <a:prstGeom prst="diamond">
              <a:avLst/>
            </a:prstGeom>
            <a:gradFill>
              <a:gsLst>
                <a:gs pos="0">
                  <a:srgbClr val="FF3302"/>
                </a:gs>
                <a:gs pos="100000">
                  <a:srgbClr val="CB0800"/>
                </a:gs>
              </a:gsLst>
              <a:lin ang="5400000" scaled="1"/>
            </a:gradFill>
            <a:ln w="12700" cap="flat" cmpd="sng" algn="ctr">
              <a:noFill/>
              <a:prstDash val="solid"/>
              <a:miter lim="800000"/>
            </a:ln>
            <a:effectLst/>
          </p:spPr>
          <p:txBody>
            <a:bodyPr lIns="0" tIns="0" rIns="0" bIns="0" anchor="ctr"/>
            <a:lstStyle/>
            <a:p>
              <a:pPr algn="ctr" defTabSz="1218140">
                <a:defRPr/>
              </a:pPr>
              <a:r>
                <a:rPr lang="en-US" altLang="zh-CN" sz="3200" b="1" kern="0">
                  <a:solidFill>
                    <a:prstClr val="white"/>
                  </a:solidFill>
                  <a:latin typeface="Century Gothic" panose="020B0502020202020204" pitchFamily="34" charset="0"/>
                </a:rPr>
                <a:t>1</a:t>
              </a:r>
              <a:endParaRPr lang="zh-CN" altLang="en-US" sz="3200" b="1" kern="0">
                <a:solidFill>
                  <a:prstClr val="white"/>
                </a:solidFill>
                <a:latin typeface="Century Gothic" panose="020B0502020202020204" pitchFamily="34" charset="0"/>
              </a:endParaRPr>
            </a:p>
          </p:txBody>
        </p:sp>
      </p:grpSp>
      <p:sp>
        <p:nvSpPr>
          <p:cNvPr id="43" name="TextBox 4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86FFEF0-F50F-42C0-A07C-09BB96AE33AA}"/>
              </a:ext>
            </a:extLst>
          </p:cNvPr>
          <p:cNvSpPr txBox="1"/>
          <p:nvPr/>
        </p:nvSpPr>
        <p:spPr>
          <a:xfrm>
            <a:off x="2248176" y="2120865"/>
            <a:ext cx="8012361" cy="830997"/>
          </a:xfrm>
          <a:prstGeom prst="rect">
            <a:avLst/>
          </a:prstGeom>
          <a:noFill/>
        </p:spPr>
        <p:txBody>
          <a:bodyPr wrap="square" rtlCol="0">
            <a:spAutoFit/>
          </a:bodyPr>
          <a:lstStyle/>
          <a:p>
            <a:pPr defTabSz="1219170" fontAlgn="base">
              <a:spcBef>
                <a:spcPct val="0"/>
              </a:spcBef>
              <a:spcAft>
                <a:spcPct val="0"/>
              </a:spcAft>
              <a:defRPr/>
            </a:pPr>
            <a:r>
              <a:rPr lang="zh-CN" altLang="en-US" sz="2400" kern="0">
                <a:latin typeface="微软雅黑" panose="020B0503020204020204" pitchFamily="34" charset="-122"/>
                <a:ea typeface="微软雅黑"/>
                <a:cs typeface="Clear Sans" panose="020B0503030202020304" pitchFamily="34" charset="0"/>
              </a:rPr>
              <a:t>吸毒者常常共用针管、针头，为艾滋    病毒经血液传播提供有利条件。</a:t>
            </a:r>
          </a:p>
        </p:txBody>
      </p:sp>
      <p:sp>
        <p:nvSpPr>
          <p:cNvPr id="46" name="圆角矩形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EACFD05-F6C3-41B1-B0CD-3629B990CFA1}"/>
              </a:ext>
            </a:extLst>
          </p:cNvPr>
          <p:cNvSpPr/>
          <p:nvPr/>
        </p:nvSpPr>
        <p:spPr>
          <a:xfrm>
            <a:off x="2224859" y="2089064"/>
            <a:ext cx="7946791" cy="1013545"/>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zh-CN" altLang="en-US" sz="2400"/>
          </a:p>
        </p:txBody>
      </p:sp>
      <p:grpSp>
        <p:nvGrpSpPr>
          <p:cNvPr id="49" name="išļîḑé">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B62EC33-FF6D-4C74-92C2-0D1CA210F6E1}"/>
              </a:ext>
            </a:extLst>
          </p:cNvPr>
          <p:cNvGrpSpPr/>
          <p:nvPr/>
        </p:nvGrpSpPr>
        <p:grpSpPr>
          <a:xfrm>
            <a:off x="407758" y="3370216"/>
            <a:ext cx="1823101" cy="1350288"/>
            <a:chOff x="669925" y="1579889"/>
            <a:chExt cx="1938420" cy="1435700"/>
          </a:xfrm>
        </p:grpSpPr>
        <p:sp>
          <p:nvSpPr>
            <p:cNvPr id="50" name="işlïdê">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DD2A488-022E-4CD7-BD5F-F3922E6599B7}"/>
                </a:ext>
              </a:extLst>
            </p:cNvPr>
            <p:cNvSpPr/>
            <p:nvPr/>
          </p:nvSpPr>
          <p:spPr bwMode="auto">
            <a:xfrm rot="10800000" flipV="1">
              <a:off x="669925" y="2831301"/>
              <a:ext cx="1938420" cy="184288"/>
            </a:xfrm>
            <a:prstGeom prst="ellipse">
              <a:avLst/>
            </a:prstGeom>
            <a:solidFill>
              <a:sysClr val="window" lastClr="FFFFFF">
                <a:lumMod val="95000"/>
              </a:sysClr>
            </a:solidFill>
            <a:ln w="9525">
              <a:noFill/>
              <a:round/>
            </a:ln>
            <a:effectLst/>
          </p:spPr>
          <p:txBody>
            <a:bodyPr wrap="none" lIns="179052" tIns="89527" rIns="179052" bIns="89527" anchor="ctr"/>
            <a:lstStyle/>
            <a:p>
              <a:pPr defTabSz="1218140">
                <a:defRPr/>
              </a:pPr>
              <a:endParaRPr lang="zh-CN" altLang="en-US" sz="3200" kern="0">
                <a:solidFill>
                  <a:sysClr val="windowText" lastClr="000000"/>
                </a:solidFill>
                <a:latin typeface="Century Gothic" panose="020B0502020202020204" pitchFamily="34" charset="0"/>
              </a:endParaRPr>
            </a:p>
          </p:txBody>
        </p:sp>
        <p:sp>
          <p:nvSpPr>
            <p:cNvPr id="51" name="ïšlîḋê">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E221920-A37A-45F0-A06A-2129FEE7AC84}"/>
                </a:ext>
              </a:extLst>
            </p:cNvPr>
            <p:cNvSpPr/>
            <p:nvPr/>
          </p:nvSpPr>
          <p:spPr>
            <a:xfrm>
              <a:off x="1024293" y="1579889"/>
              <a:ext cx="1252998" cy="1251412"/>
            </a:xfrm>
            <a:prstGeom prst="diamond">
              <a:avLst/>
            </a:prstGeom>
            <a:gradFill>
              <a:gsLst>
                <a:gs pos="0">
                  <a:srgbClr val="FF3302"/>
                </a:gs>
                <a:gs pos="100000">
                  <a:srgbClr val="CB0800"/>
                </a:gs>
              </a:gsLst>
              <a:lin ang="5400000" scaled="1"/>
            </a:gradFill>
            <a:ln w="12700" cap="flat" cmpd="sng" algn="ctr">
              <a:noFill/>
              <a:prstDash val="solid"/>
              <a:miter lim="800000"/>
            </a:ln>
            <a:effectLst/>
          </p:spPr>
          <p:txBody>
            <a:bodyPr lIns="0" tIns="0" rIns="0" bIns="0" anchor="ctr"/>
            <a:lstStyle/>
            <a:p>
              <a:pPr algn="ctr" defTabSz="1218140">
                <a:defRPr/>
              </a:pPr>
              <a:r>
                <a:rPr lang="en-US" altLang="zh-CN" sz="3200" b="1" kern="0">
                  <a:solidFill>
                    <a:prstClr val="white"/>
                  </a:solidFill>
                  <a:latin typeface="Century Gothic" panose="020B0502020202020204" pitchFamily="34" charset="0"/>
                </a:rPr>
                <a:t>2</a:t>
              </a:r>
              <a:endParaRPr lang="zh-CN" altLang="en-US" sz="3200" b="1" kern="0">
                <a:solidFill>
                  <a:prstClr val="white"/>
                </a:solidFill>
                <a:latin typeface="Century Gothic" panose="020B0502020202020204" pitchFamily="34" charset="0"/>
              </a:endParaRPr>
            </a:p>
          </p:txBody>
        </p:sp>
      </p:grpSp>
      <p:sp>
        <p:nvSpPr>
          <p:cNvPr id="52" name="TextBox 4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5448CDE-537A-4F92-9511-3E0C40F7A690}"/>
              </a:ext>
            </a:extLst>
          </p:cNvPr>
          <p:cNvSpPr txBox="1"/>
          <p:nvPr/>
        </p:nvSpPr>
        <p:spPr>
          <a:xfrm>
            <a:off x="2248176" y="3544012"/>
            <a:ext cx="8012361" cy="830997"/>
          </a:xfrm>
          <a:prstGeom prst="rect">
            <a:avLst/>
          </a:prstGeom>
          <a:noFill/>
        </p:spPr>
        <p:txBody>
          <a:bodyPr wrap="square" rtlCol="0">
            <a:spAutoFit/>
          </a:bodyPr>
          <a:lstStyle/>
          <a:p>
            <a:pPr defTabSz="1219170" fontAlgn="base">
              <a:spcBef>
                <a:spcPct val="0"/>
              </a:spcBef>
              <a:spcAft>
                <a:spcPct val="0"/>
              </a:spcAft>
              <a:defRPr/>
            </a:pPr>
            <a:r>
              <a:rPr lang="zh-CN" altLang="en-US" sz="2400" kern="0">
                <a:latin typeface="微软雅黑" panose="020B0503020204020204" pitchFamily="34" charset="-122"/>
                <a:ea typeface="微软雅黑"/>
                <a:cs typeface="Clear Sans" panose="020B0503030202020304" pitchFamily="34" charset="0"/>
              </a:rPr>
              <a:t>吸毒者的性行为往往是很混乱的，性乱交引起艾滋病毒经性途径传播。</a:t>
            </a:r>
          </a:p>
        </p:txBody>
      </p:sp>
      <p:sp>
        <p:nvSpPr>
          <p:cNvPr id="53" name="圆角矩形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FCF44CA-9E84-48E0-8A61-07987984C4D3}"/>
              </a:ext>
            </a:extLst>
          </p:cNvPr>
          <p:cNvSpPr/>
          <p:nvPr/>
        </p:nvSpPr>
        <p:spPr>
          <a:xfrm>
            <a:off x="2224859" y="3512211"/>
            <a:ext cx="7946791" cy="1013545"/>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zh-CN" altLang="en-US" sz="2400"/>
          </a:p>
        </p:txBody>
      </p:sp>
      <p:grpSp>
        <p:nvGrpSpPr>
          <p:cNvPr id="54" name="išļîḑé">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6DEF537-9948-4C45-A75E-6D5DF2B51D75}"/>
              </a:ext>
            </a:extLst>
          </p:cNvPr>
          <p:cNvGrpSpPr/>
          <p:nvPr/>
        </p:nvGrpSpPr>
        <p:grpSpPr>
          <a:xfrm>
            <a:off x="407758" y="4748844"/>
            <a:ext cx="1823101" cy="1350288"/>
            <a:chOff x="669925" y="1579889"/>
            <a:chExt cx="1938420" cy="1435700"/>
          </a:xfrm>
        </p:grpSpPr>
        <p:sp>
          <p:nvSpPr>
            <p:cNvPr id="55" name="işlïdê">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B34883F-F851-43D5-949C-6D1E7E55714E}"/>
                </a:ext>
              </a:extLst>
            </p:cNvPr>
            <p:cNvSpPr/>
            <p:nvPr/>
          </p:nvSpPr>
          <p:spPr bwMode="auto">
            <a:xfrm rot="10800000" flipV="1">
              <a:off x="669925" y="2831301"/>
              <a:ext cx="1938420" cy="184288"/>
            </a:xfrm>
            <a:prstGeom prst="ellipse">
              <a:avLst/>
            </a:prstGeom>
            <a:solidFill>
              <a:sysClr val="window" lastClr="FFFFFF">
                <a:lumMod val="95000"/>
              </a:sysClr>
            </a:solidFill>
            <a:ln w="9525">
              <a:noFill/>
              <a:round/>
            </a:ln>
            <a:effectLst/>
          </p:spPr>
          <p:txBody>
            <a:bodyPr wrap="none" lIns="179052" tIns="89527" rIns="179052" bIns="89527" anchor="ctr"/>
            <a:lstStyle/>
            <a:p>
              <a:pPr defTabSz="1218140">
                <a:defRPr/>
              </a:pPr>
              <a:endParaRPr lang="zh-CN" altLang="en-US" sz="3200" kern="0">
                <a:solidFill>
                  <a:sysClr val="windowText" lastClr="000000"/>
                </a:solidFill>
                <a:latin typeface="Century Gothic" panose="020B0502020202020204" pitchFamily="34" charset="0"/>
              </a:endParaRPr>
            </a:p>
          </p:txBody>
        </p:sp>
        <p:sp>
          <p:nvSpPr>
            <p:cNvPr id="56" name="ïšlîḋê">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393AC79-D61C-4BA2-949A-791B3AEF75F3}"/>
                </a:ext>
              </a:extLst>
            </p:cNvPr>
            <p:cNvSpPr/>
            <p:nvPr/>
          </p:nvSpPr>
          <p:spPr>
            <a:xfrm>
              <a:off x="1024293" y="1579889"/>
              <a:ext cx="1252998" cy="1251412"/>
            </a:xfrm>
            <a:prstGeom prst="diamond">
              <a:avLst/>
            </a:prstGeom>
            <a:gradFill>
              <a:gsLst>
                <a:gs pos="0">
                  <a:srgbClr val="FF3302"/>
                </a:gs>
                <a:gs pos="100000">
                  <a:srgbClr val="CB0800"/>
                </a:gs>
              </a:gsLst>
              <a:lin ang="5400000" scaled="1"/>
            </a:gradFill>
            <a:ln w="12700" cap="flat" cmpd="sng" algn="ctr">
              <a:noFill/>
              <a:prstDash val="solid"/>
              <a:miter lim="800000"/>
            </a:ln>
            <a:effectLst/>
          </p:spPr>
          <p:txBody>
            <a:bodyPr lIns="0" tIns="0" rIns="0" bIns="0" anchor="ctr"/>
            <a:lstStyle/>
            <a:p>
              <a:pPr algn="ctr" defTabSz="1218140">
                <a:defRPr/>
              </a:pPr>
              <a:r>
                <a:rPr lang="en-US" altLang="zh-CN" sz="3200" b="1" kern="0">
                  <a:solidFill>
                    <a:prstClr val="white"/>
                  </a:solidFill>
                  <a:latin typeface="Century Gothic" panose="020B0502020202020204" pitchFamily="34" charset="0"/>
                </a:rPr>
                <a:t>3</a:t>
              </a:r>
              <a:endParaRPr lang="zh-CN" altLang="en-US" sz="3200" b="1" kern="0">
                <a:solidFill>
                  <a:prstClr val="white"/>
                </a:solidFill>
                <a:latin typeface="Century Gothic" panose="020B0502020202020204" pitchFamily="34" charset="0"/>
              </a:endParaRPr>
            </a:p>
          </p:txBody>
        </p:sp>
      </p:grpSp>
      <p:sp>
        <p:nvSpPr>
          <p:cNvPr id="57" name="TextBox 4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186359A-E4BF-455F-8018-1675CDD67BA4}"/>
              </a:ext>
            </a:extLst>
          </p:cNvPr>
          <p:cNvSpPr txBox="1"/>
          <p:nvPr/>
        </p:nvSpPr>
        <p:spPr>
          <a:xfrm>
            <a:off x="2248176" y="4922640"/>
            <a:ext cx="8012361" cy="830997"/>
          </a:xfrm>
          <a:prstGeom prst="rect">
            <a:avLst/>
          </a:prstGeom>
          <a:noFill/>
        </p:spPr>
        <p:txBody>
          <a:bodyPr wrap="square" rtlCol="0">
            <a:spAutoFit/>
          </a:bodyPr>
          <a:lstStyle/>
          <a:p>
            <a:pPr defTabSz="1219170" fontAlgn="base">
              <a:spcBef>
                <a:spcPct val="0"/>
              </a:spcBef>
              <a:spcAft>
                <a:spcPct val="0"/>
              </a:spcAft>
              <a:defRPr/>
            </a:pPr>
            <a:r>
              <a:rPr lang="zh-CN" altLang="en-US" sz="2400" kern="0">
                <a:latin typeface="微软雅黑" panose="020B0503020204020204" pitchFamily="34" charset="-122"/>
                <a:ea typeface="微软雅黑"/>
                <a:cs typeface="Clear Sans" panose="020B0503030202020304" pitchFamily="34" charset="0"/>
              </a:rPr>
              <a:t>吸毒者的体质下降，身体免疫力差，也为艾滋病毒的感染和发病创造了条件。</a:t>
            </a:r>
          </a:p>
        </p:txBody>
      </p:sp>
      <p:sp>
        <p:nvSpPr>
          <p:cNvPr id="58" name="圆角矩形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1766273-EDFF-4636-8F5A-E0F32ED66A56}"/>
              </a:ext>
            </a:extLst>
          </p:cNvPr>
          <p:cNvSpPr/>
          <p:nvPr/>
        </p:nvSpPr>
        <p:spPr>
          <a:xfrm>
            <a:off x="2224859" y="4890839"/>
            <a:ext cx="7946791" cy="1013545"/>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zh-CN" altLang="en-US" sz="2400"/>
          </a:p>
        </p:txBody>
      </p:sp>
      <p:sp>
        <p:nvSpPr>
          <p:cNvPr id="2" name="矩形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1656E35-0BEF-4882-9816-7BE2F03E6FA6}"/>
              </a:ext>
            </a:extLst>
          </p:cNvPr>
          <p:cNvSpPr/>
          <p:nvPr/>
        </p:nvSpPr>
        <p:spPr>
          <a:xfrm>
            <a:off x="2224859" y="1264450"/>
            <a:ext cx="5570756" cy="523220"/>
          </a:xfrm>
          <a:prstGeom prst="rect">
            <a:avLst/>
          </a:prstGeom>
        </p:spPr>
        <p:txBody>
          <a:bodyPr wrap="none">
            <a:spAutoFit/>
          </a:bodyPr>
          <a:lstStyle/>
          <a:p>
            <a:r>
              <a:rPr lang="zh-CN" altLang="en-US" sz="2800" b="1">
                <a:solidFill>
                  <a:srgbClr val="C00000"/>
                </a:solidFill>
                <a:latin typeface="微软雅黑" panose="020B0503020204020204" pitchFamily="34" charset="-122"/>
                <a:ea typeface="微软雅黑" panose="020B0503020204020204" pitchFamily="34" charset="-122"/>
              </a:rPr>
              <a:t>吸毒是传播艾滋病的温床。因为：</a:t>
            </a:r>
          </a:p>
        </p:txBody>
      </p:sp>
      <p:pic>
        <p:nvPicPr>
          <p:cNvPr id="5" name="图片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AC8FB6F-95B2-4F1C-9EFE-80C965366FB6}"/>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9870138" y="1621829"/>
            <a:ext cx="2443324" cy="5138052"/>
          </a:xfrm>
          <a:prstGeom prst="rect">
            <a:avLst/>
          </a:prstGeom>
        </p:spPr>
      </p:pic>
    </p:spTree>
    <p:extLst>
      <p:ext uri="{BB962C8B-B14F-4D97-AF65-F5344CB8AC3E}">
        <p14:creationId xmlns:p14="http://schemas.microsoft.com/office/powerpoint/2010/main" val="148182612"/>
      </p:ext>
    </p:extLst>
  </p:cSld>
  <p:clrMapOvr>
    <a:masterClrMapping/>
  </p:clrMapOvr>
  <mc:AlternateContent xmlns:mc="http://schemas.openxmlformats.org/markup-compatibility/2006" xmlns:p14="http://schemas.microsoft.com/office/powerpoint/2010/main">
    <mc:Choice Requires="p14">
      <p:transition spd="slow" p14:dur="1100" advClick="0" advTm="800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8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nodeType="with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0-#ppt_w/2"/>
                                          </p:val>
                                        </p:tav>
                                        <p:tav tm="100000">
                                          <p:val>
                                            <p:strVal val="#ppt_x"/>
                                          </p:val>
                                        </p:tav>
                                      </p:tavLst>
                                    </p:anim>
                                    <p:anim calcmode="lin" valueType="num">
                                      <p:cBhvr additive="base">
                                        <p:cTn id="8" dur="500" fill="hold"/>
                                        <p:tgtEl>
                                          <p:spTgt spid="26"/>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36"/>
                                        </p:tgtEl>
                                        <p:attrNameLst>
                                          <p:attrName>style.visibility</p:attrName>
                                        </p:attrNameLst>
                                      </p:cBhvr>
                                      <p:to>
                                        <p:strVal val="visible"/>
                                      </p:to>
                                    </p:set>
                                    <p:anim calcmode="lin" valueType="num">
                                      <p:cBhvr additive="base">
                                        <p:cTn id="12" dur="500" fill="hold"/>
                                        <p:tgtEl>
                                          <p:spTgt spid="36"/>
                                        </p:tgtEl>
                                        <p:attrNameLst>
                                          <p:attrName>ppt_x</p:attrName>
                                        </p:attrNameLst>
                                      </p:cBhvr>
                                      <p:tavLst>
                                        <p:tav tm="0">
                                          <p:val>
                                            <p:strVal val="#ppt_x"/>
                                          </p:val>
                                        </p:tav>
                                        <p:tav tm="100000">
                                          <p:val>
                                            <p:strVal val="#ppt_x"/>
                                          </p:val>
                                        </p:tav>
                                      </p:tavLst>
                                    </p:anim>
                                    <p:anim calcmode="lin" valueType="num">
                                      <p:cBhvr additive="base">
                                        <p:cTn id="13" dur="500" fill="hold"/>
                                        <p:tgtEl>
                                          <p:spTgt spid="36"/>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000"/>
                            </p:stCondLst>
                            <p:childTnLst>
                              <p:par>
                                <p:cTn id="15" presetID="42" presetClass="entr" presetSubtype="0"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0" fill="hold" nodeType="clickPar">
                      <p:stCondLst>
                        <p:cond delay="indefinite"/>
                        <p:cond evt="onBegin" delay="0">
                          <p:tn val="19"/>
                        </p:cond>
                      </p:stCondLst>
                      <p:childTnLst>
                        <p:par>
                          <p:cTn id="21" fill="hold" nodeType="afterGroup">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2"/>
                                        </p:tgtEl>
                                        <p:attrNameLst>
                                          <p:attrName>style.visibility</p:attrName>
                                        </p:attrNameLst>
                                      </p:cBhvr>
                                      <p:to>
                                        <p:strVal val="visible"/>
                                      </p:to>
                                    </p:set>
                                    <p:anim calcmode="lin" valueType="num">
                                      <p:cBhvr additive="base">
                                        <p:cTn id="24" dur="500" fill="hold"/>
                                        <p:tgtEl>
                                          <p:spTgt spid="2"/>
                                        </p:tgtEl>
                                        <p:attrNameLst>
                                          <p:attrName>ppt_x</p:attrName>
                                        </p:attrNameLst>
                                      </p:cBhvr>
                                      <p:tavLst>
                                        <p:tav tm="0">
                                          <p:val>
                                            <p:strVal val="#ppt_x"/>
                                          </p:val>
                                        </p:tav>
                                        <p:tav tm="100000">
                                          <p:val>
                                            <p:strVal val="#ppt_x"/>
                                          </p:val>
                                        </p:tav>
                                      </p:tavLst>
                                    </p:anim>
                                    <p:anim calcmode="lin" valueType="num">
                                      <p:cBhvr additive="base">
                                        <p:cTn id="25" dur="500" fill="hold"/>
                                        <p:tgtEl>
                                          <p:spTgt spid="2"/>
                                        </p:tgtEl>
                                        <p:attrNameLst>
                                          <p:attrName>ppt_y</p:attrName>
                                        </p:attrNameLst>
                                      </p:cBhvr>
                                      <p:tavLst>
                                        <p:tav tm="0">
                                          <p:val>
                                            <p:strVal val="1+#ppt_h/2"/>
                                          </p:val>
                                        </p:tav>
                                        <p:tav tm="100000">
                                          <p:val>
                                            <p:strVal val="#ppt_y"/>
                                          </p:val>
                                        </p:tav>
                                      </p:tavLst>
                                    </p:anim>
                                  </p:childTnLst>
                                </p:cTn>
                              </p:par>
                            </p:childTnLst>
                          </p:cTn>
                        </p:par>
                        <p:par>
                          <p:cTn id="26" fill="hold" nodeType="afterGroup">
                            <p:stCondLst>
                              <p:cond delay="500"/>
                            </p:stCondLst>
                            <p:childTnLst>
                              <p:par>
                                <p:cTn id="27" presetID="22" presetClass="entr" presetSubtype="4" fill="hold" nodeType="afterEffect">
                                  <p:stCondLst>
                                    <p:cond delay="0"/>
                                  </p:stCondLst>
                                  <p:childTnLst>
                                    <p:set>
                                      <p:cBhvr>
                                        <p:cTn id="28" dur="1" fill="hold">
                                          <p:stCondLst>
                                            <p:cond delay="0"/>
                                          </p:stCondLst>
                                        </p:cTn>
                                        <p:tgtEl>
                                          <p:spTgt spid="32"/>
                                        </p:tgtEl>
                                        <p:attrNameLst>
                                          <p:attrName>style.visibility</p:attrName>
                                        </p:attrNameLst>
                                      </p:cBhvr>
                                      <p:to>
                                        <p:strVal val="visible"/>
                                      </p:to>
                                    </p:set>
                                    <p:animEffect transition="in" filter="wipe(down)">
                                      <p:cBhvr>
                                        <p:cTn id="29" dur="500"/>
                                        <p:tgtEl>
                                          <p:spTgt spid="32"/>
                                        </p:tgtEl>
                                      </p:cBhvr>
                                    </p:animEffect>
                                  </p:childTnLst>
                                </p:cTn>
                              </p:par>
                            </p:childTnLst>
                          </p:cTn>
                        </p:par>
                        <p:par>
                          <p:cTn id="30" fill="hold" nodeType="afterGroup">
                            <p:stCondLst>
                              <p:cond delay="1000"/>
                            </p:stCondLst>
                            <p:childTnLst>
                              <p:par>
                                <p:cTn id="31" presetID="10" presetClass="entr" presetSubtype="0" fill="hold" grpId="0" nodeType="afterEffect">
                                  <p:stCondLst>
                                    <p:cond delay="0"/>
                                  </p:stCondLst>
                                  <p:childTnLst>
                                    <p:set>
                                      <p:cBhvr>
                                        <p:cTn id="32" dur="1" fill="hold">
                                          <p:stCondLst>
                                            <p:cond delay="0"/>
                                          </p:stCondLst>
                                        </p:cTn>
                                        <p:tgtEl>
                                          <p:spTgt spid="46"/>
                                        </p:tgtEl>
                                        <p:attrNameLst>
                                          <p:attrName>style.visibility</p:attrName>
                                        </p:attrNameLst>
                                      </p:cBhvr>
                                      <p:to>
                                        <p:strVal val="visible"/>
                                      </p:to>
                                    </p:set>
                                    <p:animEffect transition="in" filter="fade">
                                      <p:cBhvr>
                                        <p:cTn id="33" dur="500"/>
                                        <p:tgtEl>
                                          <p:spTgt spid="46"/>
                                        </p:tgtEl>
                                      </p:cBhvr>
                                    </p:animEffect>
                                  </p:childTnLst>
                                </p:cTn>
                              </p:par>
                            </p:childTnLst>
                          </p:cTn>
                        </p:par>
                        <p:par>
                          <p:cTn id="34" fill="hold" nodeType="afterGroup">
                            <p:stCondLst>
                              <p:cond delay="1500"/>
                            </p:stCondLst>
                            <p:childTnLst>
                              <p:par>
                                <p:cTn id="35" presetID="22" presetClass="entr" presetSubtype="8" fill="hold" grpId="0" nodeType="afterEffect">
                                  <p:stCondLst>
                                    <p:cond delay="0"/>
                                  </p:stCondLst>
                                  <p:childTnLst>
                                    <p:set>
                                      <p:cBhvr>
                                        <p:cTn id="36" dur="1" fill="hold">
                                          <p:stCondLst>
                                            <p:cond delay="0"/>
                                          </p:stCondLst>
                                        </p:cTn>
                                        <p:tgtEl>
                                          <p:spTgt spid="43"/>
                                        </p:tgtEl>
                                        <p:attrNameLst>
                                          <p:attrName>style.visibility</p:attrName>
                                        </p:attrNameLst>
                                      </p:cBhvr>
                                      <p:to>
                                        <p:strVal val="visible"/>
                                      </p:to>
                                    </p:set>
                                    <p:animEffect transition="in" filter="wipe(left)">
                                      <p:cBhvr>
                                        <p:cTn id="37" dur="500"/>
                                        <p:tgtEl>
                                          <p:spTgt spid="43"/>
                                        </p:tgtEl>
                                      </p:cBhvr>
                                    </p:animEffect>
                                  </p:childTnLst>
                                </p:cTn>
                              </p:par>
                            </p:childTnLst>
                          </p:cTn>
                        </p:par>
                        <p:par>
                          <p:cTn id="38" fill="hold" nodeType="afterGroup">
                            <p:stCondLst>
                              <p:cond delay="2000"/>
                            </p:stCondLst>
                            <p:childTnLst>
                              <p:par>
                                <p:cTn id="39" presetID="22" presetClass="entr" presetSubtype="4" fill="hold" nodeType="afterEffect">
                                  <p:stCondLst>
                                    <p:cond delay="0"/>
                                  </p:stCondLst>
                                  <p:childTnLst>
                                    <p:set>
                                      <p:cBhvr>
                                        <p:cTn id="40" dur="1" fill="hold">
                                          <p:stCondLst>
                                            <p:cond delay="0"/>
                                          </p:stCondLst>
                                        </p:cTn>
                                        <p:tgtEl>
                                          <p:spTgt spid="49"/>
                                        </p:tgtEl>
                                        <p:attrNameLst>
                                          <p:attrName>style.visibility</p:attrName>
                                        </p:attrNameLst>
                                      </p:cBhvr>
                                      <p:to>
                                        <p:strVal val="visible"/>
                                      </p:to>
                                    </p:set>
                                    <p:animEffect transition="in" filter="wipe(down)">
                                      <p:cBhvr>
                                        <p:cTn id="41" dur="500"/>
                                        <p:tgtEl>
                                          <p:spTgt spid="49"/>
                                        </p:tgtEl>
                                      </p:cBhvr>
                                    </p:animEffect>
                                  </p:childTnLst>
                                </p:cTn>
                              </p:par>
                            </p:childTnLst>
                          </p:cTn>
                        </p:par>
                        <p:par>
                          <p:cTn id="42" fill="hold" nodeType="afterGroup">
                            <p:stCondLst>
                              <p:cond delay="2500"/>
                            </p:stCondLst>
                            <p:childTnLst>
                              <p:par>
                                <p:cTn id="43" presetID="10" presetClass="entr" presetSubtype="0" fill="hold" grpId="0" nodeType="afterEffect">
                                  <p:stCondLst>
                                    <p:cond delay="0"/>
                                  </p:stCondLst>
                                  <p:childTnLst>
                                    <p:set>
                                      <p:cBhvr>
                                        <p:cTn id="44" dur="1" fill="hold">
                                          <p:stCondLst>
                                            <p:cond delay="0"/>
                                          </p:stCondLst>
                                        </p:cTn>
                                        <p:tgtEl>
                                          <p:spTgt spid="53"/>
                                        </p:tgtEl>
                                        <p:attrNameLst>
                                          <p:attrName>style.visibility</p:attrName>
                                        </p:attrNameLst>
                                      </p:cBhvr>
                                      <p:to>
                                        <p:strVal val="visible"/>
                                      </p:to>
                                    </p:set>
                                    <p:animEffect transition="in" filter="fade">
                                      <p:cBhvr>
                                        <p:cTn id="45" dur="500"/>
                                        <p:tgtEl>
                                          <p:spTgt spid="53"/>
                                        </p:tgtEl>
                                      </p:cBhvr>
                                    </p:animEffect>
                                  </p:childTnLst>
                                </p:cTn>
                              </p:par>
                            </p:childTnLst>
                          </p:cTn>
                        </p:par>
                        <p:par>
                          <p:cTn id="46" fill="hold" nodeType="afterGroup">
                            <p:stCondLst>
                              <p:cond delay="3000"/>
                            </p:stCondLst>
                            <p:childTnLst>
                              <p:par>
                                <p:cTn id="47" presetID="22" presetClass="entr" presetSubtype="8" fill="hold" grpId="0" nodeType="afterEffect">
                                  <p:stCondLst>
                                    <p:cond delay="0"/>
                                  </p:stCondLst>
                                  <p:childTnLst>
                                    <p:set>
                                      <p:cBhvr>
                                        <p:cTn id="48" dur="1" fill="hold">
                                          <p:stCondLst>
                                            <p:cond delay="0"/>
                                          </p:stCondLst>
                                        </p:cTn>
                                        <p:tgtEl>
                                          <p:spTgt spid="52"/>
                                        </p:tgtEl>
                                        <p:attrNameLst>
                                          <p:attrName>style.visibility</p:attrName>
                                        </p:attrNameLst>
                                      </p:cBhvr>
                                      <p:to>
                                        <p:strVal val="visible"/>
                                      </p:to>
                                    </p:set>
                                    <p:animEffect transition="in" filter="wipe(left)">
                                      <p:cBhvr>
                                        <p:cTn id="49" dur="500"/>
                                        <p:tgtEl>
                                          <p:spTgt spid="52"/>
                                        </p:tgtEl>
                                      </p:cBhvr>
                                    </p:animEffect>
                                  </p:childTnLst>
                                </p:cTn>
                              </p:par>
                            </p:childTnLst>
                          </p:cTn>
                        </p:par>
                        <p:par>
                          <p:cTn id="50" fill="hold" nodeType="afterGroup">
                            <p:stCondLst>
                              <p:cond delay="3500"/>
                            </p:stCondLst>
                            <p:childTnLst>
                              <p:par>
                                <p:cTn id="51" presetID="22" presetClass="entr" presetSubtype="4" fill="hold" nodeType="afterEffect">
                                  <p:stCondLst>
                                    <p:cond delay="0"/>
                                  </p:stCondLst>
                                  <p:childTnLst>
                                    <p:set>
                                      <p:cBhvr>
                                        <p:cTn id="52" dur="1" fill="hold">
                                          <p:stCondLst>
                                            <p:cond delay="0"/>
                                          </p:stCondLst>
                                        </p:cTn>
                                        <p:tgtEl>
                                          <p:spTgt spid="54"/>
                                        </p:tgtEl>
                                        <p:attrNameLst>
                                          <p:attrName>style.visibility</p:attrName>
                                        </p:attrNameLst>
                                      </p:cBhvr>
                                      <p:to>
                                        <p:strVal val="visible"/>
                                      </p:to>
                                    </p:set>
                                    <p:animEffect transition="in" filter="wipe(down)">
                                      <p:cBhvr>
                                        <p:cTn id="53" dur="500"/>
                                        <p:tgtEl>
                                          <p:spTgt spid="54"/>
                                        </p:tgtEl>
                                      </p:cBhvr>
                                    </p:animEffect>
                                  </p:childTnLst>
                                </p:cTn>
                              </p:par>
                            </p:childTnLst>
                          </p:cTn>
                        </p:par>
                        <p:par>
                          <p:cTn id="54" fill="hold" nodeType="afterGroup">
                            <p:stCondLst>
                              <p:cond delay="4000"/>
                            </p:stCondLst>
                            <p:childTnLst>
                              <p:par>
                                <p:cTn id="55" presetID="10" presetClass="entr" presetSubtype="0" fill="hold" grpId="0" nodeType="afterEffect">
                                  <p:stCondLst>
                                    <p:cond delay="0"/>
                                  </p:stCondLst>
                                  <p:childTnLst>
                                    <p:set>
                                      <p:cBhvr>
                                        <p:cTn id="56" dur="1" fill="hold">
                                          <p:stCondLst>
                                            <p:cond delay="0"/>
                                          </p:stCondLst>
                                        </p:cTn>
                                        <p:tgtEl>
                                          <p:spTgt spid="58"/>
                                        </p:tgtEl>
                                        <p:attrNameLst>
                                          <p:attrName>style.visibility</p:attrName>
                                        </p:attrNameLst>
                                      </p:cBhvr>
                                      <p:to>
                                        <p:strVal val="visible"/>
                                      </p:to>
                                    </p:set>
                                    <p:animEffect transition="in" filter="fade">
                                      <p:cBhvr>
                                        <p:cTn id="57" dur="500"/>
                                        <p:tgtEl>
                                          <p:spTgt spid="58"/>
                                        </p:tgtEl>
                                      </p:cBhvr>
                                    </p:animEffect>
                                  </p:childTnLst>
                                </p:cTn>
                              </p:par>
                            </p:childTnLst>
                          </p:cTn>
                        </p:par>
                        <p:par>
                          <p:cTn id="58" fill="hold" nodeType="afterGroup">
                            <p:stCondLst>
                              <p:cond delay="4500"/>
                            </p:stCondLst>
                            <p:childTnLst>
                              <p:par>
                                <p:cTn id="59" presetID="22" presetClass="entr" presetSubtype="8" fill="hold" grpId="0" nodeType="afterEffect">
                                  <p:stCondLst>
                                    <p:cond delay="0"/>
                                  </p:stCondLst>
                                  <p:childTnLst>
                                    <p:set>
                                      <p:cBhvr>
                                        <p:cTn id="60" dur="1" fill="hold">
                                          <p:stCondLst>
                                            <p:cond delay="0"/>
                                          </p:stCondLst>
                                        </p:cTn>
                                        <p:tgtEl>
                                          <p:spTgt spid="57"/>
                                        </p:tgtEl>
                                        <p:attrNameLst>
                                          <p:attrName>style.visibility</p:attrName>
                                        </p:attrNameLst>
                                      </p:cBhvr>
                                      <p:to>
                                        <p:strVal val="visible"/>
                                      </p:to>
                                    </p:set>
                                    <p:animEffect transition="in" filter="wipe(left)">
                                      <p:cBhvr>
                                        <p:cTn id="61" dur="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43" grpId="0"/>
      <p:bldP spid="46" grpId="0" animBg="1"/>
      <p:bldP spid="52" grpId="0"/>
      <p:bldP spid="53" grpId="0" animBg="1"/>
      <p:bldP spid="57" grpId="0"/>
      <p:bldP spid="58" grpId="0" animBg="1"/>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 name="组合 3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9FF5469-0A32-4C89-8CE3-ECC218CEEAB2}"/>
              </a:ext>
            </a:extLst>
          </p:cNvPr>
          <p:cNvGrpSpPr/>
          <p:nvPr/>
        </p:nvGrpSpPr>
        <p:grpSpPr>
          <a:xfrm>
            <a:off x="5201338" y="1133987"/>
            <a:ext cx="1725732" cy="1731170"/>
            <a:chOff x="6609209" y="790981"/>
            <a:chExt cx="2301875" cy="2308226"/>
          </a:xfrm>
        </p:grpSpPr>
        <p:sp>
          <p:nvSpPr>
            <p:cNvPr id="35" name="Oval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4CCB2CA-94B0-452F-9D0C-8C7A8272D7BC}"/>
                </a:ext>
              </a:extLst>
            </p:cNvPr>
            <p:cNvSpPr>
              <a:spLocks noChangeArrowheads="1"/>
            </p:cNvSpPr>
            <p:nvPr/>
          </p:nvSpPr>
          <p:spPr bwMode="auto">
            <a:xfrm>
              <a:off x="6609209" y="790981"/>
              <a:ext cx="2301875" cy="2308226"/>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6" name="Freeform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DE55E83-8567-462B-A2D6-B09EE3A02C24}"/>
                </a:ext>
              </a:extLst>
            </p:cNvPr>
            <p:cNvSpPr>
              <a:spLocks noEditPoints="1"/>
            </p:cNvSpPr>
            <p:nvPr/>
          </p:nvSpPr>
          <p:spPr bwMode="auto">
            <a:xfrm>
              <a:off x="6733034" y="914806"/>
              <a:ext cx="2054225" cy="2058988"/>
            </a:xfrm>
            <a:custGeom>
              <a:avLst/>
              <a:gdLst>
                <a:gd name="T0" fmla="*/ 1653 w 3306"/>
                <a:gd name="T1" fmla="*/ 0 h 3306"/>
                <a:gd name="T2" fmla="*/ 3306 w 3306"/>
                <a:gd name="T3" fmla="*/ 1653 h 3306"/>
                <a:gd name="T4" fmla="*/ 1653 w 3306"/>
                <a:gd name="T5" fmla="*/ 3306 h 3306"/>
                <a:gd name="T6" fmla="*/ 0 w 3306"/>
                <a:gd name="T7" fmla="*/ 1653 h 3306"/>
                <a:gd name="T8" fmla="*/ 1653 w 3306"/>
                <a:gd name="T9" fmla="*/ 0 h 3306"/>
                <a:gd name="T10" fmla="*/ 1653 w 3306"/>
                <a:gd name="T11" fmla="*/ 112 h 3306"/>
                <a:gd name="T12" fmla="*/ 3193 w 3306"/>
                <a:gd name="T13" fmla="*/ 1653 h 3306"/>
                <a:gd name="T14" fmla="*/ 1653 w 3306"/>
                <a:gd name="T15" fmla="*/ 3193 h 3306"/>
                <a:gd name="T16" fmla="*/ 112 w 3306"/>
                <a:gd name="T17" fmla="*/ 1653 h 3306"/>
                <a:gd name="T18" fmla="*/ 1653 w 3306"/>
                <a:gd name="T19" fmla="*/ 112 h 3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06" h="3306">
                  <a:moveTo>
                    <a:pt x="1653" y="0"/>
                  </a:moveTo>
                  <a:cubicBezTo>
                    <a:pt x="2565" y="0"/>
                    <a:pt x="3306" y="740"/>
                    <a:pt x="3306" y="1653"/>
                  </a:cubicBezTo>
                  <a:cubicBezTo>
                    <a:pt x="3306" y="2565"/>
                    <a:pt x="2565" y="3306"/>
                    <a:pt x="1653" y="3306"/>
                  </a:cubicBezTo>
                  <a:cubicBezTo>
                    <a:pt x="740" y="3306"/>
                    <a:pt x="0" y="2565"/>
                    <a:pt x="0" y="1653"/>
                  </a:cubicBezTo>
                  <a:cubicBezTo>
                    <a:pt x="0" y="740"/>
                    <a:pt x="740" y="0"/>
                    <a:pt x="1653" y="0"/>
                  </a:cubicBezTo>
                  <a:close/>
                  <a:moveTo>
                    <a:pt x="1653" y="112"/>
                  </a:moveTo>
                  <a:cubicBezTo>
                    <a:pt x="2503" y="112"/>
                    <a:pt x="3193" y="802"/>
                    <a:pt x="3193" y="1653"/>
                  </a:cubicBezTo>
                  <a:cubicBezTo>
                    <a:pt x="3193" y="2503"/>
                    <a:pt x="2503" y="3193"/>
                    <a:pt x="1653" y="3193"/>
                  </a:cubicBezTo>
                  <a:cubicBezTo>
                    <a:pt x="802" y="3193"/>
                    <a:pt x="112" y="2503"/>
                    <a:pt x="112" y="1653"/>
                  </a:cubicBezTo>
                  <a:cubicBezTo>
                    <a:pt x="112" y="802"/>
                    <a:pt x="802" y="112"/>
                    <a:pt x="1653" y="112"/>
                  </a:cubicBezTo>
                  <a:close/>
                </a:path>
              </a:pathLst>
            </a:custGeom>
            <a:solidFill>
              <a:srgbClr val="C00000"/>
            </a:solidFill>
            <a:ln>
              <a:noFill/>
            </a:ln>
          </p:spPr>
          <p:txBody>
            <a:bodyPr vert="horz" wrap="square" lIns="91440" tIns="45720" rIns="91440" bIns="45720" numCol="1" anchor="t" anchorCtr="0" compatLnSpc="1">
              <a:prstTxWarp prst="textNoShape">
                <a:avLst/>
              </a:prstTxWarp>
            </a:bodyPr>
            <a:lstStyle/>
            <a:p>
              <a:endParaRPr lang="zh-CN" altLang="en-US"/>
            </a:p>
          </p:txBody>
        </p:sp>
      </p:grpSp>
      <p:sp>
        <p:nvSpPr>
          <p:cNvPr id="37" name="TextBox 1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DD05C96-51D0-4A9E-BCC1-C96EDF21DE24}"/>
              </a:ext>
            </a:extLst>
          </p:cNvPr>
          <p:cNvSpPr txBox="1"/>
          <p:nvPr/>
        </p:nvSpPr>
        <p:spPr>
          <a:xfrm>
            <a:off x="2246403" y="3077948"/>
            <a:ext cx="7699193" cy="1084894"/>
          </a:xfrm>
          <a:prstGeom prst="rect">
            <a:avLst/>
          </a:prstGeom>
          <a:noFill/>
        </p:spPr>
        <p:txBody>
          <a:bodyPr wrap="square" lIns="68562" tIns="34281" rIns="68562" bIns="34281" rtlCol="0">
            <a:spAutoFit/>
          </a:bodyPr>
          <a:lstStyle/>
          <a:p>
            <a:pPr algn="dist"/>
            <a:r>
              <a:rPr lang="zh-CN" altLang="en-US" sz="6600" b="1">
                <a:solidFill>
                  <a:srgbClr val="C00000"/>
                </a:solidFill>
                <a:latin typeface="微软雅黑" panose="020B0503020204020204" pitchFamily="34" charset="-122"/>
                <a:ea typeface="微软雅黑" panose="020B0503020204020204" pitchFamily="34" charset="-122"/>
              </a:rPr>
              <a:t>如何预防艾滋病</a:t>
            </a:r>
            <a:r>
              <a:rPr lang="en-US" altLang="zh-CN" sz="6600" b="1">
                <a:solidFill>
                  <a:srgbClr val="C00000"/>
                </a:solidFill>
                <a:latin typeface="微软雅黑" panose="020B0503020204020204" pitchFamily="34" charset="-122"/>
                <a:ea typeface="微软雅黑" panose="020B0503020204020204" pitchFamily="34" charset="-122"/>
              </a:rPr>
              <a:t>?</a:t>
            </a:r>
          </a:p>
        </p:txBody>
      </p:sp>
      <p:sp>
        <p:nvSpPr>
          <p:cNvPr id="65" name="TextBox 1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FD6693E-E85C-40D1-963B-9A3FE7896680}"/>
              </a:ext>
            </a:extLst>
          </p:cNvPr>
          <p:cNvSpPr txBox="1"/>
          <p:nvPr/>
        </p:nvSpPr>
        <p:spPr>
          <a:xfrm>
            <a:off x="5633676" y="1259520"/>
            <a:ext cx="847701" cy="1559739"/>
          </a:xfrm>
          <a:prstGeom prst="rect">
            <a:avLst/>
          </a:prstGeom>
          <a:noFill/>
        </p:spPr>
        <p:txBody>
          <a:bodyPr wrap="none" lIns="81614" tIns="40807" rIns="81614" bIns="40807" rtlCol="0">
            <a:spAutoFit/>
          </a:bodyPr>
          <a:lstStyle/>
          <a:p>
            <a:r>
              <a:rPr lang="en-US" altLang="zh-CN" sz="9600" b="1">
                <a:solidFill>
                  <a:srgbClr val="C00000"/>
                </a:solidFill>
                <a:latin typeface="+mn-ea"/>
              </a:rPr>
              <a:t>6</a:t>
            </a:r>
            <a:endParaRPr lang="zh-CN" altLang="en-US" sz="9600" b="1">
              <a:solidFill>
                <a:srgbClr val="C00000"/>
              </a:solidFill>
              <a:latin typeface="+mn-ea"/>
            </a:endParaRPr>
          </a:p>
        </p:txBody>
      </p:sp>
      <p:pic>
        <p:nvPicPr>
          <p:cNvPr id="4" name="图片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5CCDFC9-EDF1-4221-9335-1A2F66D0B70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575781" y="248938"/>
            <a:ext cx="2616219" cy="2616219"/>
          </a:xfrm>
          <a:prstGeom prst="rect">
            <a:avLst/>
          </a:prstGeom>
        </p:spPr>
      </p:pic>
      <p:pic>
        <p:nvPicPr>
          <p:cNvPr id="7" name="图片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A5C810C-828D-4D55-9987-33111DD04548}"/>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flipH="1">
            <a:off x="1248836" y="2268957"/>
            <a:ext cx="1617982" cy="1617982"/>
          </a:xfrm>
          <a:prstGeom prst="rect">
            <a:avLst/>
          </a:prstGeom>
        </p:spPr>
      </p:pic>
    </p:spTree>
    <p:extLst>
      <p:ext uri="{BB962C8B-B14F-4D97-AF65-F5344CB8AC3E}">
        <p14:creationId xmlns:p14="http://schemas.microsoft.com/office/powerpoint/2010/main" val="258147749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1" presetClass="entr" presetSubtype="1" fill="hold" nodeType="after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wheel(1)">
                                      <p:cBhvr>
                                        <p:cTn id="7" dur="1000"/>
                                        <p:tgtEl>
                                          <p:spTgt spid="34"/>
                                        </p:tgtEl>
                                      </p:cBhvr>
                                    </p:animEffect>
                                  </p:childTnLst>
                                </p:cTn>
                              </p:par>
                            </p:childTnLst>
                          </p:cTn>
                        </p:par>
                        <p:par>
                          <p:cTn id="8" fill="hold" nodeType="afterGroup">
                            <p:stCondLst>
                              <p:cond delay="1000"/>
                            </p:stCondLst>
                            <p:childTnLst>
                              <p:par>
                                <p:cTn id="9" presetID="49" presetClass="entr" presetSubtype="0" decel="100000" fill="hold" grpId="0" nodeType="afterEffect">
                                  <p:stCondLst>
                                    <p:cond delay="0"/>
                                  </p:stCondLst>
                                  <p:childTnLst>
                                    <p:set>
                                      <p:cBhvr>
                                        <p:cTn id="10" dur="1" fill="hold">
                                          <p:stCondLst>
                                            <p:cond delay="0"/>
                                          </p:stCondLst>
                                        </p:cTn>
                                        <p:tgtEl>
                                          <p:spTgt spid="65"/>
                                        </p:tgtEl>
                                        <p:attrNameLst>
                                          <p:attrName>style.visibility</p:attrName>
                                        </p:attrNameLst>
                                      </p:cBhvr>
                                      <p:to>
                                        <p:strVal val="visible"/>
                                      </p:to>
                                    </p:set>
                                    <p:anim calcmode="lin" valueType="num">
                                      <p:cBhvr>
                                        <p:cTn id="11" dur="500" fill="hold"/>
                                        <p:tgtEl>
                                          <p:spTgt spid="65"/>
                                        </p:tgtEl>
                                        <p:attrNameLst>
                                          <p:attrName>ppt_w</p:attrName>
                                        </p:attrNameLst>
                                      </p:cBhvr>
                                      <p:tavLst>
                                        <p:tav tm="0">
                                          <p:val>
                                            <p:fltVal val="0"/>
                                          </p:val>
                                        </p:tav>
                                        <p:tav tm="100000">
                                          <p:val>
                                            <p:strVal val="#ppt_w"/>
                                          </p:val>
                                        </p:tav>
                                      </p:tavLst>
                                    </p:anim>
                                    <p:anim calcmode="lin" valueType="num">
                                      <p:cBhvr>
                                        <p:cTn id="12" dur="500" fill="hold"/>
                                        <p:tgtEl>
                                          <p:spTgt spid="65"/>
                                        </p:tgtEl>
                                        <p:attrNameLst>
                                          <p:attrName>ppt_h</p:attrName>
                                        </p:attrNameLst>
                                      </p:cBhvr>
                                      <p:tavLst>
                                        <p:tav tm="0">
                                          <p:val>
                                            <p:fltVal val="0"/>
                                          </p:val>
                                        </p:tav>
                                        <p:tav tm="100000">
                                          <p:val>
                                            <p:strVal val="#ppt_h"/>
                                          </p:val>
                                        </p:tav>
                                      </p:tavLst>
                                    </p:anim>
                                    <p:anim calcmode="lin" valueType="num">
                                      <p:cBhvr>
                                        <p:cTn id="13" dur="500" fill="hold"/>
                                        <p:tgtEl>
                                          <p:spTgt spid="65"/>
                                        </p:tgtEl>
                                        <p:attrNameLst>
                                          <p:attrName>style.rotation</p:attrName>
                                        </p:attrNameLst>
                                      </p:cBhvr>
                                      <p:tavLst>
                                        <p:tav tm="0">
                                          <p:val>
                                            <p:fltVal val="360"/>
                                          </p:val>
                                        </p:tav>
                                        <p:tav tm="100000">
                                          <p:val>
                                            <p:fltVal val="0"/>
                                          </p:val>
                                        </p:tav>
                                      </p:tavLst>
                                    </p:anim>
                                    <p:animEffect transition="in" filter="fade">
                                      <p:cBhvr>
                                        <p:cTn id="14" dur="500"/>
                                        <p:tgtEl>
                                          <p:spTgt spid="65"/>
                                        </p:tgtEl>
                                      </p:cBhvr>
                                    </p:animEffect>
                                  </p:childTnLst>
                                </p:cTn>
                              </p:par>
                            </p:childTnLst>
                          </p:cTn>
                        </p:par>
                        <p:par>
                          <p:cTn id="15" fill="hold" nodeType="afterGroup">
                            <p:stCondLst>
                              <p:cond delay="1500"/>
                            </p:stCondLst>
                            <p:childTnLst>
                              <p:par>
                                <p:cTn id="16" presetID="41" presetClass="entr" presetSubtype="0" fill="hold" grpId="0" nodeType="afterEffect">
                                  <p:stCondLst>
                                    <p:cond delay="0"/>
                                  </p:stCondLst>
                                  <p:iterate type="lt">
                                    <p:tmPct val="10000"/>
                                  </p:iterate>
                                  <p:childTnLst>
                                    <p:set>
                                      <p:cBhvr>
                                        <p:cTn id="17" dur="1" fill="hold">
                                          <p:stCondLst>
                                            <p:cond delay="0"/>
                                          </p:stCondLst>
                                        </p:cTn>
                                        <p:tgtEl>
                                          <p:spTgt spid="37"/>
                                        </p:tgtEl>
                                        <p:attrNameLst>
                                          <p:attrName>style.visibility</p:attrName>
                                        </p:attrNameLst>
                                      </p:cBhvr>
                                      <p:to>
                                        <p:strVal val="visible"/>
                                      </p:to>
                                    </p:set>
                                    <p:anim calcmode="lin" valueType="num">
                                      <p:cBhvr>
                                        <p:cTn id="18" dur="500" fill="hold"/>
                                        <p:tgtEl>
                                          <p:spTgt spid="37"/>
                                        </p:tgtEl>
                                        <p:attrNameLst>
                                          <p:attrName>ppt_x</p:attrName>
                                        </p:attrNameLst>
                                      </p:cBhvr>
                                      <p:tavLst>
                                        <p:tav tm="0">
                                          <p:val>
                                            <p:strVal val="#ppt_x"/>
                                          </p:val>
                                        </p:tav>
                                        <p:tav tm="50000">
                                          <p:val>
                                            <p:strVal val="#ppt_x+.1"/>
                                          </p:val>
                                        </p:tav>
                                        <p:tav tm="100000">
                                          <p:val>
                                            <p:strVal val="#ppt_x"/>
                                          </p:val>
                                        </p:tav>
                                      </p:tavLst>
                                    </p:anim>
                                    <p:anim calcmode="lin" valueType="num">
                                      <p:cBhvr>
                                        <p:cTn id="19" dur="500" fill="hold"/>
                                        <p:tgtEl>
                                          <p:spTgt spid="37"/>
                                        </p:tgtEl>
                                        <p:attrNameLst>
                                          <p:attrName>ppt_y</p:attrName>
                                        </p:attrNameLst>
                                      </p:cBhvr>
                                      <p:tavLst>
                                        <p:tav tm="0">
                                          <p:val>
                                            <p:strVal val="#ppt_y"/>
                                          </p:val>
                                        </p:tav>
                                        <p:tav tm="100000">
                                          <p:val>
                                            <p:strVal val="#ppt_y"/>
                                          </p:val>
                                        </p:tav>
                                      </p:tavLst>
                                    </p:anim>
                                    <p:anim calcmode="lin" valueType="num">
                                      <p:cBhvr>
                                        <p:cTn id="20" dur="500" fill="hold"/>
                                        <p:tgtEl>
                                          <p:spTgt spid="37"/>
                                        </p:tgtEl>
                                        <p:attrNameLst>
                                          <p:attrName>ppt_h</p:attrName>
                                        </p:attrNameLst>
                                      </p:cBhvr>
                                      <p:tavLst>
                                        <p:tav tm="0">
                                          <p:val>
                                            <p:strVal val="#ppt_h/10"/>
                                          </p:val>
                                        </p:tav>
                                        <p:tav tm="50000">
                                          <p:val>
                                            <p:strVal val="#ppt_h+.01"/>
                                          </p:val>
                                        </p:tav>
                                        <p:tav tm="100000">
                                          <p:val>
                                            <p:strVal val="#ppt_h"/>
                                          </p:val>
                                        </p:tav>
                                      </p:tavLst>
                                    </p:anim>
                                    <p:anim calcmode="lin" valueType="num">
                                      <p:cBhvr>
                                        <p:cTn id="21" dur="500" fill="hold"/>
                                        <p:tgtEl>
                                          <p:spTgt spid="37"/>
                                        </p:tgtEl>
                                        <p:attrNameLst>
                                          <p:attrName>ppt_w</p:attrName>
                                        </p:attrNameLst>
                                      </p:cBhvr>
                                      <p:tavLst>
                                        <p:tav tm="0">
                                          <p:val>
                                            <p:strVal val="#ppt_w/10"/>
                                          </p:val>
                                        </p:tav>
                                        <p:tav tm="50000">
                                          <p:val>
                                            <p:strVal val="#ppt_w+.01"/>
                                          </p:val>
                                        </p:tav>
                                        <p:tav tm="100000">
                                          <p:val>
                                            <p:strVal val="#ppt_w"/>
                                          </p:val>
                                        </p:tav>
                                      </p:tavLst>
                                    </p:anim>
                                    <p:animEffect transition="in" filter="fade">
                                      <p:cBhvr>
                                        <p:cTn id="22" dur="500" tmFilter="0,0; .5, 1; 1, 1"/>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6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矩形 78"/>
          <p:cNvSpPr/>
          <p:nvPr/>
        </p:nvSpPr>
        <p:spPr bwMode="auto">
          <a:xfrm>
            <a:off x="0" y="6610052"/>
            <a:ext cx="12192000" cy="260648"/>
          </a:xfrm>
          <a:prstGeom prst="rect">
            <a:avLst/>
          </a:prstGeom>
          <a:solidFill>
            <a:srgbClr val="C00000"/>
          </a:solidFill>
          <a:ln w="9525" cap="flat" cmpd="sng" algn="ctr">
            <a:noFill/>
            <a:prstDash val="solid"/>
            <a:round/>
            <a:headEnd type="none" w="med" len="med"/>
            <a:tailEnd type="none" w="med" len="med"/>
          </a:ln>
          <a:effectLst/>
        </p:spPr>
        <p:txBody>
          <a:bodyPr vert="horz" wrap="square" lIns="91416" tIns="45708" rIns="91416" bIns="45708" numCol="1" rtlCol="0" anchor="t" anchorCtr="0" compatLnSpc="1">
            <a:prstTxWarp prst="textNoShape">
              <a:avLst/>
            </a:prstTxWarp>
          </a:bodyPr>
          <a:lstStyle/>
          <a:p>
            <a:pPr defTabSz="914133"/>
            <a:endParaRPr lang="zh-CN" altLang="en-US" sz="1467"/>
          </a:p>
        </p:txBody>
      </p:sp>
      <p:grpSp>
        <p:nvGrpSpPr>
          <p:cNvPr id="26" name="组合 2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23A837D-6491-454C-AA9F-21066937A1E0}"/>
              </a:ext>
            </a:extLst>
          </p:cNvPr>
          <p:cNvGrpSpPr/>
          <p:nvPr/>
        </p:nvGrpSpPr>
        <p:grpSpPr>
          <a:xfrm>
            <a:off x="-53957" y="791535"/>
            <a:ext cx="12299914" cy="124626"/>
            <a:chOff x="628642" y="0"/>
            <a:chExt cx="27229910" cy="6858000"/>
          </a:xfrm>
        </p:grpSpPr>
        <p:sp>
          <p:nvSpPr>
            <p:cNvPr id="27" name="平行四边形 2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EA29F31-D263-4A6C-A6FA-8DD6C22D9E83}"/>
                </a:ext>
              </a:extLst>
            </p:cNvPr>
            <p:cNvSpPr/>
            <p:nvPr/>
          </p:nvSpPr>
          <p:spPr>
            <a:xfrm flipH="1">
              <a:off x="628642" y="0"/>
              <a:ext cx="27229910" cy="6858000"/>
            </a:xfrm>
            <a:prstGeom prst="parallelogram">
              <a:avLst>
                <a:gd name="adj" fmla="val 42371"/>
              </a:avLst>
            </a:prstGeom>
            <a:gradFill>
              <a:gsLst>
                <a:gs pos="0">
                  <a:srgbClr val="E81B18"/>
                </a:gs>
                <a:gs pos="86000">
                  <a:srgbClr val="F82B26"/>
                </a:gs>
              </a:gsLst>
              <a:lin ang="3600000" scaled="0"/>
            </a:gra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zh-CN" altLang="en-US" sz="1350">
                <a:solidFill>
                  <a:srgbClr val="FFFFFF"/>
                </a:solidFill>
                <a:latin typeface="Arial"/>
                <a:ea typeface="微软雅黑"/>
              </a:endParaRPr>
            </a:p>
          </p:txBody>
        </p:sp>
        <p:sp>
          <p:nvSpPr>
            <p:cNvPr id="28" name="平行四边形 2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F9FDA7F-9F70-42FF-A447-B5FDD29C9C1D}"/>
                </a:ext>
              </a:extLst>
            </p:cNvPr>
            <p:cNvSpPr/>
            <p:nvPr/>
          </p:nvSpPr>
          <p:spPr>
            <a:xfrm flipH="1">
              <a:off x="876300" y="0"/>
              <a:ext cx="7183962" cy="6858000"/>
            </a:xfrm>
            <a:prstGeom prst="parallelogram">
              <a:avLst>
                <a:gd name="adj" fmla="val 38760"/>
              </a:avLst>
            </a:prstGeom>
            <a:solidFill>
              <a:schemeClr val="tx1">
                <a:lumMod val="75000"/>
                <a:lumOff val="25000"/>
              </a:schemeClr>
            </a:soli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zh-CN" altLang="en-US" sz="1350">
                <a:solidFill>
                  <a:srgbClr val="FFFFFF"/>
                </a:solidFill>
                <a:latin typeface="Arial"/>
                <a:ea typeface="微软雅黑"/>
              </a:endParaRPr>
            </a:p>
          </p:txBody>
        </p:sp>
        <p:sp>
          <p:nvSpPr>
            <p:cNvPr id="35" name="平行四边形 1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79B5167-79E6-4D65-86CE-0E5C6FA05098}"/>
                </a:ext>
              </a:extLst>
            </p:cNvPr>
            <p:cNvSpPr/>
            <p:nvPr/>
          </p:nvSpPr>
          <p:spPr>
            <a:xfrm flipH="1">
              <a:off x="1507597" y="0"/>
              <a:ext cx="6240991" cy="6858000"/>
            </a:xfrm>
            <a:custGeom>
              <a:avLst/>
              <a:gdLst>
                <a:gd name="connsiteX0" fmla="*/ 0 w 6240991"/>
                <a:gd name="connsiteY0" fmla="*/ 6858000 h 6858000"/>
                <a:gd name="connsiteX1" fmla="*/ 2886624 w 6240991"/>
                <a:gd name="connsiteY1" fmla="*/ 0 h 6858000"/>
                <a:gd name="connsiteX2" fmla="*/ 6240991 w 6240991"/>
                <a:gd name="connsiteY2" fmla="*/ 9525 h 6858000"/>
                <a:gd name="connsiteX3" fmla="*/ 3897292 w 6240991"/>
                <a:gd name="connsiteY3" fmla="*/ 6858000 h 6858000"/>
                <a:gd name="connsiteX4" fmla="*/ 0 w 6240991"/>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40991" h="6858000">
                  <a:moveTo>
                    <a:pt x="0" y="6858000"/>
                  </a:moveTo>
                  <a:lnTo>
                    <a:pt x="2886624" y="0"/>
                  </a:lnTo>
                  <a:lnTo>
                    <a:pt x="6240991" y="9525"/>
                  </a:lnTo>
                  <a:lnTo>
                    <a:pt x="3897292" y="6858000"/>
                  </a:lnTo>
                  <a:lnTo>
                    <a:pt x="0" y="6858000"/>
                  </a:lnTo>
                  <a:close/>
                </a:path>
              </a:pathLst>
            </a:custGeom>
            <a:solidFill>
              <a:srgbClr val="FFFFFF">
                <a:alpha val="25000"/>
              </a:srgbClr>
            </a:solidFill>
            <a:ln w="12700" cap="flat" cmpd="sng" algn="ctr">
              <a:noFill/>
              <a:prstDash val="solid"/>
              <a:miter lim="800000"/>
            </a:ln>
            <a:effectLst/>
          </p:spPr>
          <p:txBody>
            <a:bodyPr rtlCol="0" anchor="ctr"/>
            <a:lstStyle/>
            <a:p>
              <a:pPr algn="ctr" defTabSz="914400">
                <a:defRPr/>
              </a:pPr>
              <a:endParaRPr lang="zh-CN" altLang="en-US" sz="1013" kern="0">
                <a:solidFill>
                  <a:srgbClr val="FFFFFF"/>
                </a:solidFill>
                <a:latin typeface="Arial"/>
                <a:ea typeface="微软雅黑"/>
              </a:endParaRPr>
            </a:p>
          </p:txBody>
        </p:sp>
      </p:grpSp>
      <p:sp>
        <p:nvSpPr>
          <p:cNvPr id="36" name="矩形 3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EEA5C37-CBB5-4308-9B94-CCDDFD132557}"/>
              </a:ext>
            </a:extLst>
          </p:cNvPr>
          <p:cNvSpPr/>
          <p:nvPr/>
        </p:nvSpPr>
        <p:spPr>
          <a:xfrm>
            <a:off x="11118" y="131810"/>
            <a:ext cx="8548266" cy="1077218"/>
          </a:xfrm>
          <a:prstGeom prst="rect">
            <a:avLst/>
          </a:prstGeom>
        </p:spPr>
        <p:txBody>
          <a:bodyPr wrap="square">
            <a:spAutoFit/>
          </a:bodyPr>
          <a:lstStyle/>
          <a:p>
            <a:pPr marL="285750" indent="-285750">
              <a:buFont typeface="Wingdings" panose="05000000000000000000" pitchFamily="2" charset="2"/>
              <a:buChar char="u"/>
              <a:defRPr/>
            </a:pPr>
            <a:r>
              <a:rPr lang="zh-CN" altLang="en-US" sz="3200" b="1" kern="0" spc="300">
                <a:gradFill>
                  <a:gsLst>
                    <a:gs pos="0">
                      <a:srgbClr val="E81B18"/>
                    </a:gs>
                    <a:gs pos="100000">
                      <a:srgbClr val="F82B26"/>
                    </a:gs>
                  </a:gsLst>
                  <a:lin ang="3600000" scaled="0"/>
                </a:gradFill>
                <a:latin typeface="Arial"/>
                <a:ea typeface="微软雅黑"/>
              </a:rPr>
              <a:t>  如何预防艾滋病</a:t>
            </a:r>
            <a:r>
              <a:rPr lang="en-US" altLang="zh-CN" sz="3200" b="1" kern="0" spc="300">
                <a:gradFill>
                  <a:gsLst>
                    <a:gs pos="0">
                      <a:srgbClr val="E81B18"/>
                    </a:gs>
                    <a:gs pos="100000">
                      <a:srgbClr val="F82B26"/>
                    </a:gs>
                  </a:gsLst>
                  <a:lin ang="3600000" scaled="0"/>
                </a:gradFill>
                <a:latin typeface="Arial"/>
                <a:ea typeface="微软雅黑"/>
              </a:rPr>
              <a:t>?</a:t>
            </a:r>
          </a:p>
          <a:p>
            <a:pPr marL="285750" indent="-285750">
              <a:buFont typeface="Wingdings" panose="05000000000000000000" pitchFamily="2" charset="2"/>
              <a:buChar char="u"/>
              <a:defRPr/>
            </a:pPr>
            <a:endParaRPr lang="zh-CN" altLang="en-US" sz="3200" b="1" kern="0" spc="300">
              <a:gradFill>
                <a:gsLst>
                  <a:gs pos="0">
                    <a:srgbClr val="E81B18"/>
                  </a:gs>
                  <a:gs pos="100000">
                    <a:srgbClr val="F82B26"/>
                  </a:gs>
                </a:gsLst>
                <a:lin ang="3600000" scaled="0"/>
              </a:gradFill>
              <a:latin typeface="Arial"/>
              <a:ea typeface="微软雅黑"/>
            </a:endParaRPr>
          </a:p>
        </p:txBody>
      </p:sp>
      <p:pic>
        <p:nvPicPr>
          <p:cNvPr id="3" name="图片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4436B41-2356-4F7E-8CC8-B7DB909C133D}"/>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552626" y="-366534"/>
            <a:ext cx="1581462" cy="1581462"/>
          </a:xfrm>
          <a:prstGeom prst="rect">
            <a:avLst/>
          </a:prstGeom>
        </p:spPr>
      </p:pic>
      <p:sp>
        <p:nvSpPr>
          <p:cNvPr id="29" name="椭圆 2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A431F00-361F-4B9D-9021-B6D9A7F594BC}"/>
              </a:ext>
            </a:extLst>
          </p:cNvPr>
          <p:cNvSpPr/>
          <p:nvPr/>
        </p:nvSpPr>
        <p:spPr bwMode="auto">
          <a:xfrm>
            <a:off x="6974555" y="1508787"/>
            <a:ext cx="1451423" cy="1449243"/>
          </a:xfrm>
          <a:prstGeom prst="ellipse">
            <a:avLst/>
          </a:prstGeom>
          <a:solidFill>
            <a:schemeClr val="bg1"/>
          </a:solidFill>
          <a:ln w="12700">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zh-CN" sz="3200" b="1">
                <a:solidFill>
                  <a:schemeClr val="tx1">
                    <a:lumMod val="75000"/>
                    <a:lumOff val="25000"/>
                  </a:schemeClr>
                </a:solidFill>
                <a:latin typeface="微软雅黑" panose="020B0503020204020204" pitchFamily="34" charset="-122"/>
                <a:ea typeface="微软雅黑" panose="020B0503020204020204" pitchFamily="34" charset="-122"/>
              </a:rPr>
              <a:t>02</a:t>
            </a:r>
            <a:endParaRPr lang="zh-CN" altLang="en-US" sz="3200" b="1">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0" name="椭圆 2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979FFB7-3EE9-4192-911B-117D5FE68B1D}"/>
              </a:ext>
            </a:extLst>
          </p:cNvPr>
          <p:cNvSpPr/>
          <p:nvPr/>
        </p:nvSpPr>
        <p:spPr bwMode="auto">
          <a:xfrm>
            <a:off x="3656350" y="1508787"/>
            <a:ext cx="1451423" cy="1449243"/>
          </a:xfrm>
          <a:prstGeom prst="ellipse">
            <a:avLst/>
          </a:prstGeom>
          <a:solidFill>
            <a:schemeClr val="bg1"/>
          </a:solidFill>
          <a:ln w="12700">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zh-CN" sz="3200" b="1">
                <a:solidFill>
                  <a:schemeClr val="tx1">
                    <a:lumMod val="75000"/>
                    <a:lumOff val="25000"/>
                  </a:schemeClr>
                </a:solidFill>
                <a:latin typeface="微软雅黑" panose="020B0503020204020204" pitchFamily="34" charset="-122"/>
                <a:ea typeface="微软雅黑" panose="020B0503020204020204" pitchFamily="34" charset="-122"/>
              </a:rPr>
              <a:t>01</a:t>
            </a:r>
            <a:endParaRPr lang="zh-CN" altLang="en-US" sz="3200" b="1">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1" name="椭圆 3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1D442FA-0A1B-43F1-9A8A-1BD0D0669BA2}"/>
              </a:ext>
            </a:extLst>
          </p:cNvPr>
          <p:cNvSpPr/>
          <p:nvPr/>
        </p:nvSpPr>
        <p:spPr bwMode="auto">
          <a:xfrm>
            <a:off x="6974555" y="4563633"/>
            <a:ext cx="1451423" cy="1449241"/>
          </a:xfrm>
          <a:prstGeom prst="ellipse">
            <a:avLst/>
          </a:prstGeom>
          <a:solidFill>
            <a:schemeClr val="bg1"/>
          </a:solidFill>
          <a:ln w="12700">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zh-CN" sz="3200" b="1">
                <a:solidFill>
                  <a:schemeClr val="tx1">
                    <a:lumMod val="75000"/>
                    <a:lumOff val="25000"/>
                  </a:schemeClr>
                </a:solidFill>
                <a:latin typeface="微软雅黑" panose="020B0503020204020204" pitchFamily="34" charset="-122"/>
                <a:ea typeface="微软雅黑" panose="020B0503020204020204" pitchFamily="34" charset="-122"/>
              </a:rPr>
              <a:t>04</a:t>
            </a:r>
            <a:endParaRPr lang="zh-CN" altLang="en-US" sz="3200" b="1">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7" name="椭圆 3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F432D08-E830-4588-BA96-56872140BAD3}"/>
              </a:ext>
            </a:extLst>
          </p:cNvPr>
          <p:cNvSpPr/>
          <p:nvPr/>
        </p:nvSpPr>
        <p:spPr bwMode="auto">
          <a:xfrm>
            <a:off x="3656350" y="4563633"/>
            <a:ext cx="1451423" cy="1449241"/>
          </a:xfrm>
          <a:prstGeom prst="ellipse">
            <a:avLst/>
          </a:prstGeom>
          <a:solidFill>
            <a:schemeClr val="bg1"/>
          </a:solidFill>
          <a:ln w="12700">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zh-CN" sz="3200" b="1">
                <a:solidFill>
                  <a:schemeClr val="tx1">
                    <a:lumMod val="75000"/>
                    <a:lumOff val="25000"/>
                  </a:schemeClr>
                </a:solidFill>
                <a:latin typeface="微软雅黑" panose="020B0503020204020204" pitchFamily="34" charset="-122"/>
                <a:ea typeface="微软雅黑" panose="020B0503020204020204" pitchFamily="34" charset="-122"/>
              </a:rPr>
              <a:t>03</a:t>
            </a:r>
            <a:endParaRPr lang="zh-CN" altLang="en-US" sz="3200" b="1">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8" name="文本框 1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73B12B7-9A50-4781-ACB0-4145894EDCB6}"/>
              </a:ext>
            </a:extLst>
          </p:cNvPr>
          <p:cNvSpPr/>
          <p:nvPr/>
        </p:nvSpPr>
        <p:spPr bwMode="auto">
          <a:xfrm>
            <a:off x="5084438" y="2771334"/>
            <a:ext cx="1913452" cy="1915985"/>
          </a:xfrm>
          <a:custGeom>
            <a:avLst/>
            <a:gdLst>
              <a:gd name="T0" fmla="*/ 0 w 1302418"/>
              <a:gd name="T1" fmla="*/ 0 h 1302419"/>
              <a:gd name="T2" fmla="*/ 1302418 w 1302418"/>
              <a:gd name="T3" fmla="*/ 1302419 h 1302419"/>
            </a:gdLst>
            <a:ahLst/>
            <a:cxnLst/>
            <a:rect l="T0" t="T1" r="T2" b="T3"/>
            <a:pathLst>
              <a:path w="1302418" h="1302419">
                <a:moveTo>
                  <a:pt x="0" y="0"/>
                </a:moveTo>
                <a:lnTo>
                  <a:pt x="325500" y="106"/>
                </a:lnTo>
                <a:lnTo>
                  <a:pt x="244151" y="81454"/>
                </a:lnTo>
                <a:lnTo>
                  <a:pt x="406953" y="244256"/>
                </a:lnTo>
                <a:lnTo>
                  <a:pt x="650999" y="211"/>
                </a:lnTo>
                <a:lnTo>
                  <a:pt x="895202" y="244414"/>
                </a:lnTo>
                <a:lnTo>
                  <a:pt x="1057899" y="81717"/>
                </a:lnTo>
                <a:lnTo>
                  <a:pt x="976498" y="316"/>
                </a:lnTo>
                <a:lnTo>
                  <a:pt x="1301997" y="422"/>
                </a:lnTo>
                <a:lnTo>
                  <a:pt x="1302102" y="325921"/>
                </a:lnTo>
                <a:lnTo>
                  <a:pt x="1220701" y="244520"/>
                </a:lnTo>
                <a:lnTo>
                  <a:pt x="1058004" y="407217"/>
                </a:lnTo>
                <a:lnTo>
                  <a:pt x="1302208" y="651420"/>
                </a:lnTo>
                <a:lnTo>
                  <a:pt x="1058162" y="895466"/>
                </a:lnTo>
                <a:lnTo>
                  <a:pt x="1220964" y="1058268"/>
                </a:lnTo>
                <a:lnTo>
                  <a:pt x="1302313" y="976919"/>
                </a:lnTo>
                <a:lnTo>
                  <a:pt x="1302418" y="1302419"/>
                </a:lnTo>
                <a:lnTo>
                  <a:pt x="976919" y="1302313"/>
                </a:lnTo>
                <a:lnTo>
                  <a:pt x="1058267" y="1220965"/>
                </a:lnTo>
                <a:lnTo>
                  <a:pt x="895465" y="1058163"/>
                </a:lnTo>
                <a:lnTo>
                  <a:pt x="651420" y="1302208"/>
                </a:lnTo>
                <a:lnTo>
                  <a:pt x="407216" y="1058005"/>
                </a:lnTo>
                <a:lnTo>
                  <a:pt x="244519" y="1220702"/>
                </a:lnTo>
                <a:lnTo>
                  <a:pt x="325921" y="1302103"/>
                </a:lnTo>
                <a:lnTo>
                  <a:pt x="421" y="1301998"/>
                </a:lnTo>
                <a:lnTo>
                  <a:pt x="316" y="976498"/>
                </a:lnTo>
                <a:lnTo>
                  <a:pt x="81717" y="1057899"/>
                </a:lnTo>
                <a:lnTo>
                  <a:pt x="244414" y="895202"/>
                </a:lnTo>
                <a:lnTo>
                  <a:pt x="210" y="650999"/>
                </a:lnTo>
                <a:lnTo>
                  <a:pt x="244256" y="406953"/>
                </a:lnTo>
                <a:lnTo>
                  <a:pt x="81454" y="244151"/>
                </a:lnTo>
                <a:lnTo>
                  <a:pt x="105" y="325500"/>
                </a:lnTo>
                <a:lnTo>
                  <a:pt x="0" y="0"/>
                </a:lnTo>
                <a:close/>
              </a:path>
            </a:pathLst>
          </a:custGeom>
          <a:solidFill>
            <a:srgbClr val="FF0000"/>
          </a:solidFill>
          <a:ln>
            <a:noFill/>
          </a:ln>
        </p:spPr>
        <p:txBody>
          <a:bodyPr lIns="0" tIns="0" rIns="0" bIns="0" anchor="ctr"/>
          <a:lstStyle/>
          <a:p>
            <a:pPr algn="ctr" eaLnBrk="1" hangingPunct="1"/>
            <a:r>
              <a:rPr lang="zh-CN" altLang="en-US" sz="3467">
                <a:solidFill>
                  <a:schemeClr val="bg1"/>
                </a:solidFill>
                <a:latin typeface="微软雅黑" panose="020B0503020204020204" pitchFamily="34" charset="-122"/>
                <a:ea typeface="微软雅黑" panose="020B0503020204020204" pitchFamily="34" charset="-122"/>
              </a:rPr>
              <a:t>预防</a:t>
            </a:r>
          </a:p>
        </p:txBody>
      </p:sp>
      <p:sp>
        <p:nvSpPr>
          <p:cNvPr id="42" name="TextBox 3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F73D15C-3488-4A57-9505-82EDE8315FEC}"/>
              </a:ext>
            </a:extLst>
          </p:cNvPr>
          <p:cNvSpPr txBox="1"/>
          <p:nvPr/>
        </p:nvSpPr>
        <p:spPr>
          <a:xfrm>
            <a:off x="108327" y="1421106"/>
            <a:ext cx="3362482" cy="2308220"/>
          </a:xfrm>
          <a:prstGeom prst="rect">
            <a:avLst/>
          </a:prstGeom>
          <a:noFill/>
        </p:spPr>
        <p:txBody>
          <a:bodyPr wrap="square" lIns="134387" tIns="67195" rIns="134387" bIns="67195">
            <a:spAutoFit/>
          </a:bodyPr>
          <a:lstStyle/>
          <a:p>
            <a:pPr algn="just">
              <a:lnSpc>
                <a:spcPct val="150000"/>
              </a:lnSpc>
              <a:defRPr/>
            </a:pPr>
            <a:r>
              <a:rPr lang="zh-CN" altLang="en-US" sz="1600">
                <a:solidFill>
                  <a:schemeClr val="tx1">
                    <a:lumMod val="85000"/>
                    <a:lumOff val="15000"/>
                  </a:schemeClr>
                </a:solidFill>
                <a:latin typeface="微软雅黑" panose="020B0503020204020204" pitchFamily="34" charset="-122"/>
                <a:ea typeface="微软雅黑" panose="020B0503020204020204" pitchFamily="34" charset="-122"/>
              </a:rPr>
              <a:t>洁身自爱，不去非法采血站卖血，不涉足色情场所，不要轻率地进出某些娱乐场所；任何场合都应保持强烈的预防艾滋病意识；不要存在任何侥幸心理；不要因好奇而尝试吸毒。</a:t>
            </a:r>
          </a:p>
        </p:txBody>
      </p:sp>
      <p:sp>
        <p:nvSpPr>
          <p:cNvPr id="44" name="TextBox 3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3C13C77-088F-448F-A2CF-4FF2011A8933}"/>
              </a:ext>
            </a:extLst>
          </p:cNvPr>
          <p:cNvSpPr txBox="1"/>
          <p:nvPr/>
        </p:nvSpPr>
        <p:spPr>
          <a:xfrm>
            <a:off x="8559384" y="1421106"/>
            <a:ext cx="3362482" cy="1938888"/>
          </a:xfrm>
          <a:prstGeom prst="rect">
            <a:avLst/>
          </a:prstGeom>
          <a:noFill/>
        </p:spPr>
        <p:txBody>
          <a:bodyPr wrap="square" lIns="134387" tIns="67195" rIns="134387" bIns="67195">
            <a:spAutoFit/>
          </a:bodyPr>
          <a:lstStyle/>
          <a:p>
            <a:pPr algn="just">
              <a:lnSpc>
                <a:spcPct val="150000"/>
              </a:lnSpc>
              <a:defRPr/>
            </a:pPr>
            <a:r>
              <a:rPr lang="zh-CN" altLang="en-US" sz="1600">
                <a:solidFill>
                  <a:schemeClr val="tx1">
                    <a:lumMod val="85000"/>
                    <a:lumOff val="15000"/>
                  </a:schemeClr>
                </a:solidFill>
                <a:latin typeface="微软雅黑" panose="020B0503020204020204" pitchFamily="34" charset="-122"/>
                <a:ea typeface="微软雅黑" panose="020B0503020204020204" pitchFamily="34" charset="-122"/>
              </a:rPr>
              <a:t>生病时要到正规的诊所、医院求治，注意输血安全，不到医疗器械消毒不可靠的医疗单位特别是个体诊所</a:t>
            </a:r>
          </a:p>
          <a:p>
            <a:pPr algn="just">
              <a:lnSpc>
                <a:spcPct val="150000"/>
              </a:lnSpc>
              <a:defRPr/>
            </a:pPr>
            <a:r>
              <a:rPr lang="zh-CN" altLang="en-US" sz="1600">
                <a:solidFill>
                  <a:schemeClr val="tx1">
                    <a:lumMod val="85000"/>
                    <a:lumOff val="15000"/>
                  </a:schemeClr>
                </a:solidFill>
                <a:latin typeface="微软雅黑" panose="020B0503020204020204" pitchFamily="34" charset="-122"/>
                <a:ea typeface="微软雅黑" panose="020B0503020204020204" pitchFamily="34" charset="-122"/>
              </a:rPr>
              <a:t>打针，拔牙，针灸，手术。不用未消毒的器具穿耳孔，纹身，美容。</a:t>
            </a:r>
          </a:p>
        </p:txBody>
      </p:sp>
      <p:sp>
        <p:nvSpPr>
          <p:cNvPr id="45" name="TextBox 3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4D5C5C1-F4EE-43E7-AD58-C1DCBFF14F9E}"/>
              </a:ext>
            </a:extLst>
          </p:cNvPr>
          <p:cNvSpPr txBox="1"/>
          <p:nvPr/>
        </p:nvSpPr>
        <p:spPr>
          <a:xfrm>
            <a:off x="108327" y="4726636"/>
            <a:ext cx="3362482" cy="1200225"/>
          </a:xfrm>
          <a:prstGeom prst="rect">
            <a:avLst/>
          </a:prstGeom>
          <a:noFill/>
        </p:spPr>
        <p:txBody>
          <a:bodyPr wrap="square" lIns="134387" tIns="67195" rIns="134387" bIns="67195">
            <a:spAutoFit/>
          </a:bodyPr>
          <a:lstStyle/>
          <a:p>
            <a:pPr algn="just">
              <a:lnSpc>
                <a:spcPct val="150000"/>
              </a:lnSpc>
              <a:defRPr/>
            </a:pPr>
            <a:r>
              <a:rPr lang="zh-CN" altLang="en-US" sz="1600">
                <a:solidFill>
                  <a:schemeClr val="tx1">
                    <a:lumMod val="85000"/>
                    <a:lumOff val="15000"/>
                  </a:schemeClr>
                </a:solidFill>
                <a:latin typeface="微软雅黑" panose="020B0503020204020204" pitchFamily="34" charset="-122"/>
                <a:ea typeface="微软雅黑" panose="020B0503020204020204" pitchFamily="34" charset="-122"/>
              </a:rPr>
              <a:t>不与他人共享剃须刀、牙刷等，尽量避免接触他人的体液、血液，对被他人污染过的物品要及时消毒。</a:t>
            </a:r>
          </a:p>
        </p:txBody>
      </p:sp>
      <p:sp>
        <p:nvSpPr>
          <p:cNvPr id="47" name="TextBox 3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FEAB4A8-D71D-4C9F-9BC0-A0251BEA28D3}"/>
              </a:ext>
            </a:extLst>
          </p:cNvPr>
          <p:cNvSpPr txBox="1"/>
          <p:nvPr/>
        </p:nvSpPr>
        <p:spPr>
          <a:xfrm>
            <a:off x="8611519" y="4102840"/>
            <a:ext cx="3362482" cy="2359773"/>
          </a:xfrm>
          <a:prstGeom prst="rect">
            <a:avLst/>
          </a:prstGeom>
          <a:noFill/>
        </p:spPr>
        <p:txBody>
          <a:bodyPr wrap="square" lIns="134387" tIns="67195" rIns="134387" bIns="67195">
            <a:spAutoFit/>
          </a:bodyPr>
          <a:lstStyle/>
          <a:p>
            <a:pPr algn="just">
              <a:lnSpc>
                <a:spcPct val="150000"/>
              </a:lnSpc>
              <a:defRPr/>
            </a:pPr>
            <a:r>
              <a:rPr lang="zh-CN" altLang="en-US" sz="1400">
                <a:solidFill>
                  <a:schemeClr val="tx1">
                    <a:lumMod val="85000"/>
                    <a:lumOff val="15000"/>
                  </a:schemeClr>
                </a:solidFill>
                <a:latin typeface="微软雅黑" panose="020B0503020204020204" pitchFamily="34" charset="-122"/>
                <a:ea typeface="微软雅黑" panose="020B0503020204020204" pitchFamily="34" charset="-122"/>
              </a:rPr>
              <a:t>注意与艾滋病病人的接触，给艾滋病病人采血及注射时，注射器应采用一次性用品，病人的血液、排泄物、污染的物品应彻底焚烧。病人的器皿及医用器械要专人专用，如病人的刮胡刀、牙刷、毛巾、茶杯等应专人专用，排尿、排便后要用肥皂洗手，可达到消毒的目的。</a:t>
            </a:r>
          </a:p>
        </p:txBody>
      </p:sp>
      <p:pic>
        <p:nvPicPr>
          <p:cNvPr id="48" name="图片 4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FDA251E-6144-401B-AE22-98E023D3C660}"/>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206233" y="4166219"/>
            <a:ext cx="1923015" cy="2543188"/>
          </a:xfrm>
          <a:prstGeom prst="rect">
            <a:avLst/>
          </a:prstGeom>
        </p:spPr>
      </p:pic>
    </p:spTree>
    <p:extLst>
      <p:ext uri="{BB962C8B-B14F-4D97-AF65-F5344CB8AC3E}">
        <p14:creationId xmlns:p14="http://schemas.microsoft.com/office/powerpoint/2010/main" val="171729336"/>
      </p:ext>
    </p:extLst>
  </p:cSld>
  <p:clrMapOvr>
    <a:masterClrMapping/>
  </p:clrMapOvr>
  <mc:AlternateContent xmlns:mc="http://schemas.openxmlformats.org/markup-compatibility/2006" xmlns:p14="http://schemas.microsoft.com/office/powerpoint/2010/main">
    <mc:Choice Requires="p14">
      <p:transition spd="slow" p14:dur="1100" advClick="0" advTm="800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8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nodeType="with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0-#ppt_w/2"/>
                                          </p:val>
                                        </p:tav>
                                        <p:tav tm="100000">
                                          <p:val>
                                            <p:strVal val="#ppt_x"/>
                                          </p:val>
                                        </p:tav>
                                      </p:tavLst>
                                    </p:anim>
                                    <p:anim calcmode="lin" valueType="num">
                                      <p:cBhvr additive="base">
                                        <p:cTn id="8" dur="500" fill="hold"/>
                                        <p:tgtEl>
                                          <p:spTgt spid="26"/>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36"/>
                                        </p:tgtEl>
                                        <p:attrNameLst>
                                          <p:attrName>style.visibility</p:attrName>
                                        </p:attrNameLst>
                                      </p:cBhvr>
                                      <p:to>
                                        <p:strVal val="visible"/>
                                      </p:to>
                                    </p:set>
                                    <p:anim calcmode="lin" valueType="num">
                                      <p:cBhvr additive="base">
                                        <p:cTn id="12" dur="500" fill="hold"/>
                                        <p:tgtEl>
                                          <p:spTgt spid="36"/>
                                        </p:tgtEl>
                                        <p:attrNameLst>
                                          <p:attrName>ppt_x</p:attrName>
                                        </p:attrNameLst>
                                      </p:cBhvr>
                                      <p:tavLst>
                                        <p:tav tm="0">
                                          <p:val>
                                            <p:strVal val="#ppt_x"/>
                                          </p:val>
                                        </p:tav>
                                        <p:tav tm="100000">
                                          <p:val>
                                            <p:strVal val="#ppt_x"/>
                                          </p:val>
                                        </p:tav>
                                      </p:tavLst>
                                    </p:anim>
                                    <p:anim calcmode="lin" valueType="num">
                                      <p:cBhvr additive="base">
                                        <p:cTn id="13" dur="500" fill="hold"/>
                                        <p:tgtEl>
                                          <p:spTgt spid="36"/>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000"/>
                            </p:stCondLst>
                            <p:childTnLst>
                              <p:par>
                                <p:cTn id="15" presetID="42" presetClass="entr" presetSubtype="0"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childTnLst>
                          </p:cTn>
                        </p:par>
                        <p:par>
                          <p:cTn id="20" fill="hold" nodeType="afterGroup">
                            <p:stCondLst>
                              <p:cond delay="2000"/>
                            </p:stCondLst>
                            <p:childTnLst>
                              <p:par>
                                <p:cTn id="21" presetID="53" presetClass="entr" presetSubtype="0" fill="hold" grpId="0" nodeType="afterEffect">
                                  <p:stCondLst>
                                    <p:cond delay="0"/>
                                  </p:stCondLst>
                                  <p:childTnLst>
                                    <p:set>
                                      <p:cBhvr>
                                        <p:cTn id="22" dur="1" fill="hold">
                                          <p:stCondLst>
                                            <p:cond delay="0"/>
                                          </p:stCondLst>
                                        </p:cTn>
                                        <p:tgtEl>
                                          <p:spTgt spid="38"/>
                                        </p:tgtEl>
                                        <p:attrNameLst>
                                          <p:attrName>style.visibility</p:attrName>
                                        </p:attrNameLst>
                                      </p:cBhvr>
                                      <p:to>
                                        <p:strVal val="visible"/>
                                      </p:to>
                                    </p:set>
                                    <p:anim calcmode="lin" valueType="num">
                                      <p:cBhvr>
                                        <p:cTn id="23" dur="500" fill="hold"/>
                                        <p:tgtEl>
                                          <p:spTgt spid="38"/>
                                        </p:tgtEl>
                                        <p:attrNameLst>
                                          <p:attrName>ppt_w</p:attrName>
                                        </p:attrNameLst>
                                      </p:cBhvr>
                                      <p:tavLst>
                                        <p:tav tm="0">
                                          <p:val>
                                            <p:fltVal val="0"/>
                                          </p:val>
                                        </p:tav>
                                        <p:tav tm="100000">
                                          <p:val>
                                            <p:strVal val="#ppt_w"/>
                                          </p:val>
                                        </p:tav>
                                      </p:tavLst>
                                    </p:anim>
                                    <p:anim calcmode="lin" valueType="num">
                                      <p:cBhvr>
                                        <p:cTn id="24" dur="500" fill="hold"/>
                                        <p:tgtEl>
                                          <p:spTgt spid="38"/>
                                        </p:tgtEl>
                                        <p:attrNameLst>
                                          <p:attrName>ppt_h</p:attrName>
                                        </p:attrNameLst>
                                      </p:cBhvr>
                                      <p:tavLst>
                                        <p:tav tm="0">
                                          <p:val>
                                            <p:fltVal val="0"/>
                                          </p:val>
                                        </p:tav>
                                        <p:tav tm="100000">
                                          <p:val>
                                            <p:strVal val="#ppt_h"/>
                                          </p:val>
                                        </p:tav>
                                      </p:tavLst>
                                    </p:anim>
                                    <p:animEffect transition="in" filter="fade">
                                      <p:cBhvr>
                                        <p:cTn id="25" dur="500"/>
                                        <p:tgtEl>
                                          <p:spTgt spid="38"/>
                                        </p:tgtEl>
                                      </p:cBhvr>
                                    </p:animEffect>
                                  </p:childTnLst>
                                </p:cTn>
                              </p:par>
                            </p:childTnLst>
                          </p:cTn>
                        </p:par>
                        <p:par>
                          <p:cTn id="26" fill="hold" nodeType="afterGroup">
                            <p:stCondLst>
                              <p:cond delay="2500"/>
                            </p:stCondLst>
                            <p:childTnLst>
                              <p:par>
                                <p:cTn id="27" presetID="21" presetClass="entr" presetSubtype="1" fill="hold" grpId="0" nodeType="afterEffect">
                                  <p:stCondLst>
                                    <p:cond delay="0"/>
                                  </p:stCondLst>
                                  <p:childTnLst>
                                    <p:set>
                                      <p:cBhvr>
                                        <p:cTn id="28" dur="1" fill="hold">
                                          <p:stCondLst>
                                            <p:cond delay="0"/>
                                          </p:stCondLst>
                                        </p:cTn>
                                        <p:tgtEl>
                                          <p:spTgt spid="30"/>
                                        </p:tgtEl>
                                        <p:attrNameLst>
                                          <p:attrName>style.visibility</p:attrName>
                                        </p:attrNameLst>
                                      </p:cBhvr>
                                      <p:to>
                                        <p:strVal val="visible"/>
                                      </p:to>
                                    </p:set>
                                    <p:animEffect transition="in" filter="wheel(1)">
                                      <p:cBhvr>
                                        <p:cTn id="29" dur="750"/>
                                        <p:tgtEl>
                                          <p:spTgt spid="30"/>
                                        </p:tgtEl>
                                      </p:cBhvr>
                                    </p:animEffect>
                                  </p:childTnLst>
                                </p:cTn>
                              </p:par>
                            </p:childTnLst>
                          </p:cTn>
                        </p:par>
                        <p:par>
                          <p:cTn id="30" fill="hold" nodeType="afterGroup">
                            <p:stCondLst>
                              <p:cond delay="3250"/>
                            </p:stCondLst>
                            <p:childTnLst>
                              <p:par>
                                <p:cTn id="31" presetID="22" presetClass="entr" presetSubtype="2" fill="hold" grpId="0" nodeType="afterEffect">
                                  <p:stCondLst>
                                    <p:cond delay="0"/>
                                  </p:stCondLst>
                                  <p:childTnLst>
                                    <p:set>
                                      <p:cBhvr>
                                        <p:cTn id="32" dur="1" fill="hold">
                                          <p:stCondLst>
                                            <p:cond delay="0"/>
                                          </p:stCondLst>
                                        </p:cTn>
                                        <p:tgtEl>
                                          <p:spTgt spid="42"/>
                                        </p:tgtEl>
                                        <p:attrNameLst>
                                          <p:attrName>style.visibility</p:attrName>
                                        </p:attrNameLst>
                                      </p:cBhvr>
                                      <p:to>
                                        <p:strVal val="visible"/>
                                      </p:to>
                                    </p:set>
                                    <p:animEffect transition="in" filter="wipe(right)">
                                      <p:cBhvr>
                                        <p:cTn id="33" dur="500"/>
                                        <p:tgtEl>
                                          <p:spTgt spid="42"/>
                                        </p:tgtEl>
                                      </p:cBhvr>
                                    </p:animEffect>
                                  </p:childTnLst>
                                </p:cTn>
                              </p:par>
                            </p:childTnLst>
                          </p:cTn>
                        </p:par>
                        <p:par>
                          <p:cTn id="34" fill="hold" nodeType="afterGroup">
                            <p:stCondLst>
                              <p:cond delay="3750"/>
                            </p:stCondLst>
                            <p:childTnLst>
                              <p:par>
                                <p:cTn id="35" presetID="21" presetClass="entr" presetSubtype="1" fill="hold" grpId="0" nodeType="afterEffect">
                                  <p:stCondLst>
                                    <p:cond delay="0"/>
                                  </p:stCondLst>
                                  <p:childTnLst>
                                    <p:set>
                                      <p:cBhvr>
                                        <p:cTn id="36" dur="1" fill="hold">
                                          <p:stCondLst>
                                            <p:cond delay="0"/>
                                          </p:stCondLst>
                                        </p:cTn>
                                        <p:tgtEl>
                                          <p:spTgt spid="29"/>
                                        </p:tgtEl>
                                        <p:attrNameLst>
                                          <p:attrName>style.visibility</p:attrName>
                                        </p:attrNameLst>
                                      </p:cBhvr>
                                      <p:to>
                                        <p:strVal val="visible"/>
                                      </p:to>
                                    </p:set>
                                    <p:animEffect transition="in" filter="wheel(1)">
                                      <p:cBhvr>
                                        <p:cTn id="37" dur="750"/>
                                        <p:tgtEl>
                                          <p:spTgt spid="29"/>
                                        </p:tgtEl>
                                      </p:cBhvr>
                                    </p:animEffect>
                                  </p:childTnLst>
                                </p:cTn>
                              </p:par>
                            </p:childTnLst>
                          </p:cTn>
                        </p:par>
                        <p:par>
                          <p:cTn id="38" fill="hold" nodeType="afterGroup">
                            <p:stCondLst>
                              <p:cond delay="4500"/>
                            </p:stCondLst>
                            <p:childTnLst>
                              <p:par>
                                <p:cTn id="39" presetID="21" presetClass="entr" presetSubtype="1" fill="hold" grpId="0" nodeType="afterEffect">
                                  <p:stCondLst>
                                    <p:cond delay="0"/>
                                  </p:stCondLst>
                                  <p:childTnLst>
                                    <p:set>
                                      <p:cBhvr>
                                        <p:cTn id="40" dur="1" fill="hold">
                                          <p:stCondLst>
                                            <p:cond delay="0"/>
                                          </p:stCondLst>
                                        </p:cTn>
                                        <p:tgtEl>
                                          <p:spTgt spid="37"/>
                                        </p:tgtEl>
                                        <p:attrNameLst>
                                          <p:attrName>style.visibility</p:attrName>
                                        </p:attrNameLst>
                                      </p:cBhvr>
                                      <p:to>
                                        <p:strVal val="visible"/>
                                      </p:to>
                                    </p:set>
                                    <p:animEffect transition="in" filter="wheel(1)">
                                      <p:cBhvr>
                                        <p:cTn id="41" dur="750"/>
                                        <p:tgtEl>
                                          <p:spTgt spid="37"/>
                                        </p:tgtEl>
                                      </p:cBhvr>
                                    </p:animEffect>
                                  </p:childTnLst>
                                </p:cTn>
                              </p:par>
                            </p:childTnLst>
                          </p:cTn>
                        </p:par>
                        <p:par>
                          <p:cTn id="42" fill="hold" nodeType="afterGroup">
                            <p:stCondLst>
                              <p:cond delay="5250"/>
                            </p:stCondLst>
                            <p:childTnLst>
                              <p:par>
                                <p:cTn id="43" presetID="21" presetClass="entr" presetSubtype="1" fill="hold" grpId="0" nodeType="afterEffect">
                                  <p:stCondLst>
                                    <p:cond delay="0"/>
                                  </p:stCondLst>
                                  <p:childTnLst>
                                    <p:set>
                                      <p:cBhvr>
                                        <p:cTn id="44" dur="1" fill="hold">
                                          <p:stCondLst>
                                            <p:cond delay="0"/>
                                          </p:stCondLst>
                                        </p:cTn>
                                        <p:tgtEl>
                                          <p:spTgt spid="31"/>
                                        </p:tgtEl>
                                        <p:attrNameLst>
                                          <p:attrName>style.visibility</p:attrName>
                                        </p:attrNameLst>
                                      </p:cBhvr>
                                      <p:to>
                                        <p:strVal val="visible"/>
                                      </p:to>
                                    </p:set>
                                    <p:animEffect transition="in" filter="wheel(1)">
                                      <p:cBhvr>
                                        <p:cTn id="45" dur="750"/>
                                        <p:tgtEl>
                                          <p:spTgt spid="31"/>
                                        </p:tgtEl>
                                      </p:cBhvr>
                                    </p:animEffect>
                                  </p:childTnLst>
                                </p:cTn>
                              </p:par>
                            </p:childTnLst>
                          </p:cTn>
                        </p:par>
                        <p:par>
                          <p:cTn id="46" fill="hold" nodeType="afterGroup">
                            <p:stCondLst>
                              <p:cond delay="6000"/>
                            </p:stCondLst>
                            <p:childTnLst>
                              <p:par>
                                <p:cTn id="47" presetID="22" presetClass="entr" presetSubtype="2" fill="hold" grpId="0" nodeType="afterEffect">
                                  <p:stCondLst>
                                    <p:cond delay="0"/>
                                  </p:stCondLst>
                                  <p:childTnLst>
                                    <p:set>
                                      <p:cBhvr>
                                        <p:cTn id="48" dur="1" fill="hold">
                                          <p:stCondLst>
                                            <p:cond delay="0"/>
                                          </p:stCondLst>
                                        </p:cTn>
                                        <p:tgtEl>
                                          <p:spTgt spid="44"/>
                                        </p:tgtEl>
                                        <p:attrNameLst>
                                          <p:attrName>style.visibility</p:attrName>
                                        </p:attrNameLst>
                                      </p:cBhvr>
                                      <p:to>
                                        <p:strVal val="visible"/>
                                      </p:to>
                                    </p:set>
                                    <p:animEffect transition="in" filter="wipe(right)">
                                      <p:cBhvr>
                                        <p:cTn id="49" dur="500"/>
                                        <p:tgtEl>
                                          <p:spTgt spid="44"/>
                                        </p:tgtEl>
                                      </p:cBhvr>
                                    </p:animEffect>
                                  </p:childTnLst>
                                </p:cTn>
                              </p:par>
                            </p:childTnLst>
                          </p:cTn>
                        </p:par>
                        <p:par>
                          <p:cTn id="50" fill="hold" nodeType="afterGroup">
                            <p:stCondLst>
                              <p:cond delay="6500"/>
                            </p:stCondLst>
                            <p:childTnLst>
                              <p:par>
                                <p:cTn id="51" presetID="22" presetClass="entr" presetSubtype="2" fill="hold" grpId="0" nodeType="afterEffect">
                                  <p:stCondLst>
                                    <p:cond delay="0"/>
                                  </p:stCondLst>
                                  <p:childTnLst>
                                    <p:set>
                                      <p:cBhvr>
                                        <p:cTn id="52" dur="1" fill="hold">
                                          <p:stCondLst>
                                            <p:cond delay="0"/>
                                          </p:stCondLst>
                                        </p:cTn>
                                        <p:tgtEl>
                                          <p:spTgt spid="45"/>
                                        </p:tgtEl>
                                        <p:attrNameLst>
                                          <p:attrName>style.visibility</p:attrName>
                                        </p:attrNameLst>
                                      </p:cBhvr>
                                      <p:to>
                                        <p:strVal val="visible"/>
                                      </p:to>
                                    </p:set>
                                    <p:animEffect transition="in" filter="wipe(right)">
                                      <p:cBhvr>
                                        <p:cTn id="53" dur="500"/>
                                        <p:tgtEl>
                                          <p:spTgt spid="45"/>
                                        </p:tgtEl>
                                      </p:cBhvr>
                                    </p:animEffect>
                                  </p:childTnLst>
                                </p:cTn>
                              </p:par>
                            </p:childTnLst>
                          </p:cTn>
                        </p:par>
                        <p:par>
                          <p:cTn id="54" fill="hold" nodeType="afterGroup">
                            <p:stCondLst>
                              <p:cond delay="7000"/>
                            </p:stCondLst>
                            <p:childTnLst>
                              <p:par>
                                <p:cTn id="55" presetID="22" presetClass="entr" presetSubtype="2" fill="hold" grpId="0" nodeType="afterEffect">
                                  <p:stCondLst>
                                    <p:cond delay="0"/>
                                  </p:stCondLst>
                                  <p:childTnLst>
                                    <p:set>
                                      <p:cBhvr>
                                        <p:cTn id="56" dur="1" fill="hold">
                                          <p:stCondLst>
                                            <p:cond delay="0"/>
                                          </p:stCondLst>
                                        </p:cTn>
                                        <p:tgtEl>
                                          <p:spTgt spid="47"/>
                                        </p:tgtEl>
                                        <p:attrNameLst>
                                          <p:attrName>style.visibility</p:attrName>
                                        </p:attrNameLst>
                                      </p:cBhvr>
                                      <p:to>
                                        <p:strVal val="visible"/>
                                      </p:to>
                                    </p:set>
                                    <p:animEffect transition="in" filter="wipe(right)">
                                      <p:cBhvr>
                                        <p:cTn id="57"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29" grpId="0" animBg="1"/>
      <p:bldP spid="30" grpId="0" animBg="1"/>
      <p:bldP spid="31" grpId="0" animBg="1"/>
      <p:bldP spid="37" grpId="0" animBg="1"/>
      <p:bldP spid="38" grpId="0" animBg="1"/>
      <p:bldP spid="42" grpId="0"/>
      <p:bldP spid="44" grpId="0"/>
      <p:bldP spid="45" grpId="0"/>
      <p:bldP spid="47"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D7A7C35-E58F-48C7-9F31-2D1EBE2DC2B8}"/>
              </a:ext>
            </a:extLst>
          </p:cNvPr>
          <p:cNvSpPr/>
          <p:nvPr/>
        </p:nvSpPr>
        <p:spPr bwMode="auto">
          <a:xfrm>
            <a:off x="1729317" y="1509846"/>
            <a:ext cx="8879184" cy="4031389"/>
          </a:xfrm>
          <a:prstGeom prst="rect">
            <a:avLst/>
          </a:prstGeom>
          <a:solidFill>
            <a:schemeClr val="bg1">
              <a:lumMod val="95000"/>
            </a:schemeClr>
          </a:solidFill>
          <a:ln>
            <a:solidFill>
              <a:srgbClr val="FF0000"/>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121920" tIns="60960" rIns="121920" bIns="60960" numCol="1" rtlCol="0" anchor="t" anchorCtr="0" compatLnSpc="1">
            <a:prstTxWarp prst="textNoShape">
              <a:avLst/>
            </a:prstTxWarp>
          </a:bodyPr>
          <a:lstStyle/>
          <a:p>
            <a:pPr defTabSz="1219170" fontAlgn="base">
              <a:spcBef>
                <a:spcPct val="0"/>
              </a:spcBef>
              <a:spcAft>
                <a:spcPct val="0"/>
              </a:spcAft>
            </a:pPr>
            <a:endParaRPr lang="zh-CN" altLang="en-US" sz="2400" b="1">
              <a:solidFill>
                <a:schemeClr val="tx1"/>
              </a:solidFill>
              <a:latin typeface="Arial" panose="020B0604020202020204" pitchFamily="34" charset="0"/>
              <a:ea typeface="微软雅黑" panose="020B0503020204020204" pitchFamily="34" charset="-122"/>
            </a:endParaRPr>
          </a:p>
        </p:txBody>
      </p:sp>
      <p:sp>
        <p:nvSpPr>
          <p:cNvPr id="11" name="矩形 1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21C60B1-F03D-4A94-8D82-3FF431E96C33}"/>
              </a:ext>
            </a:extLst>
          </p:cNvPr>
          <p:cNvSpPr/>
          <p:nvPr/>
        </p:nvSpPr>
        <p:spPr bwMode="auto">
          <a:xfrm>
            <a:off x="2303579" y="1077797"/>
            <a:ext cx="2352261" cy="816091"/>
          </a:xfrm>
          <a:prstGeom prst="rect">
            <a:avLst/>
          </a:prstGeom>
          <a:solidFill>
            <a:srgbClr val="FF0000"/>
          </a:solidFill>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121920" tIns="60960" rIns="121920" bIns="60960" numCol="1" rtlCol="0" anchor="t" anchorCtr="0" compatLnSpc="1">
            <a:prstTxWarp prst="textNoShape">
              <a:avLst/>
            </a:prstTxWarp>
          </a:bodyPr>
          <a:lstStyle/>
          <a:p>
            <a:pPr algn="ctr" defTabSz="1219170" fontAlgn="base">
              <a:spcBef>
                <a:spcPct val="0"/>
              </a:spcBef>
              <a:spcAft>
                <a:spcPct val="0"/>
              </a:spcAft>
            </a:pPr>
            <a:endParaRPr lang="zh-CN" altLang="en-US" sz="2400" b="1">
              <a:solidFill>
                <a:schemeClr val="tx1"/>
              </a:solidFill>
              <a:latin typeface="Arial" panose="020B0604020202020204" pitchFamily="34" charset="0"/>
              <a:ea typeface="微软雅黑" panose="020B0503020204020204" pitchFamily="34" charset="-122"/>
            </a:endParaRPr>
          </a:p>
        </p:txBody>
      </p:sp>
      <p:sp>
        <p:nvSpPr>
          <p:cNvPr id="12" name="TextBox 1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DFC5936-21A6-441C-9E5E-B5CD6BA6BB1B}"/>
              </a:ext>
            </a:extLst>
          </p:cNvPr>
          <p:cNvSpPr txBox="1"/>
          <p:nvPr/>
        </p:nvSpPr>
        <p:spPr>
          <a:xfrm>
            <a:off x="2550770" y="1161806"/>
            <a:ext cx="1896673" cy="605230"/>
          </a:xfrm>
          <a:prstGeom prst="rect">
            <a:avLst/>
          </a:prstGeom>
          <a:noFill/>
        </p:spPr>
        <p:txBody>
          <a:bodyPr wrap="none" rtlCol="0">
            <a:spAutoFit/>
          </a:bodyPr>
          <a:lstStyle/>
          <a:p>
            <a:pPr algn="ctr"/>
            <a:r>
              <a:rPr lang="zh-CN" altLang="en-US" sz="3333">
                <a:solidFill>
                  <a:schemeClr val="bg1"/>
                </a:solidFill>
                <a:latin typeface="微软雅黑" panose="020B0503020204020204" pitchFamily="34" charset="-122"/>
                <a:ea typeface="微软雅黑" panose="020B0503020204020204" pitchFamily="34" charset="-122"/>
              </a:rPr>
              <a:t>总结呼吁</a:t>
            </a:r>
          </a:p>
        </p:txBody>
      </p:sp>
      <p:sp>
        <p:nvSpPr>
          <p:cNvPr id="15" name="矩形 1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D0ADBC4-792F-42DD-B5B7-A99B31E2FE92}"/>
              </a:ext>
            </a:extLst>
          </p:cNvPr>
          <p:cNvSpPr/>
          <p:nvPr/>
        </p:nvSpPr>
        <p:spPr>
          <a:xfrm>
            <a:off x="2303579" y="2355650"/>
            <a:ext cx="7697603" cy="2400657"/>
          </a:xfrm>
          <a:prstGeom prst="rect">
            <a:avLst/>
          </a:prstGeom>
        </p:spPr>
        <p:txBody>
          <a:bodyPr wrap="square">
            <a:spAutoFit/>
          </a:bodyPr>
          <a:lstStyle/>
          <a:p>
            <a:pPr>
              <a:lnSpc>
                <a:spcPct val="150000"/>
              </a:lnSpc>
            </a:pPr>
            <a:r>
              <a:rPr lang="zh-CN" altLang="en-US" sz="2000" dirty="0">
                <a:solidFill>
                  <a:srgbClr val="FF0000"/>
                </a:solidFill>
                <a:latin typeface="楷体_GB2312" pitchFamily="49" charset="-122"/>
                <a:ea typeface="楷体_GB2312" pitchFamily="49" charset="-122"/>
              </a:rPr>
              <a:t>相互关爱，共享生命！</a:t>
            </a:r>
          </a:p>
          <a:p>
            <a:pPr>
              <a:lnSpc>
                <a:spcPct val="150000"/>
              </a:lnSpc>
            </a:pPr>
            <a:r>
              <a:rPr lang="zh-CN" altLang="en-US" sz="2000" dirty="0">
                <a:solidFill>
                  <a:srgbClr val="FF0000"/>
                </a:solidFill>
                <a:latin typeface="楷体_GB2312" pitchFamily="49" charset="-122"/>
                <a:ea typeface="楷体_GB2312" pitchFamily="49" charset="-122"/>
              </a:rPr>
              <a:t>      毒品、艾滋病离我们都很近。毒品不仅是全球性的灾难，也</a:t>
            </a:r>
            <a:endParaRPr lang="en-US" altLang="zh-CN" sz="2000" dirty="0">
              <a:solidFill>
                <a:srgbClr val="FF0000"/>
              </a:solidFill>
              <a:latin typeface="楷体_GB2312" pitchFamily="49" charset="-122"/>
              <a:ea typeface="楷体_GB2312" pitchFamily="49" charset="-122"/>
            </a:endParaRPr>
          </a:p>
          <a:p>
            <a:pPr>
              <a:lnSpc>
                <a:spcPct val="150000"/>
              </a:lnSpc>
            </a:pPr>
            <a:r>
              <a:rPr lang="zh-CN" altLang="en-US" sz="2000" dirty="0">
                <a:solidFill>
                  <a:srgbClr val="FF0000"/>
                </a:solidFill>
                <a:latin typeface="楷体_GB2312" pitchFamily="49" charset="-122"/>
                <a:ea typeface="楷体_GB2312" pitchFamily="49" charset="-122"/>
              </a:rPr>
              <a:t>是全人类共同的敌人，它也是传播艾滋病的温床！</a:t>
            </a:r>
          </a:p>
          <a:p>
            <a:pPr>
              <a:lnSpc>
                <a:spcPct val="150000"/>
              </a:lnSpc>
            </a:pPr>
            <a:r>
              <a:rPr lang="zh-CN" altLang="en-US" sz="2000" dirty="0">
                <a:solidFill>
                  <a:srgbClr val="FF0000"/>
                </a:solidFill>
                <a:latin typeface="楷体_GB2312" pitchFamily="49" charset="-122"/>
                <a:ea typeface="楷体_GB2312" pitchFamily="49" charset="-122"/>
              </a:rPr>
              <a:t>      </a:t>
            </a:r>
            <a:r>
              <a:rPr lang="zh-CN" altLang="en-US" sz="2000" dirty="0" smtClean="0">
                <a:solidFill>
                  <a:srgbClr val="FF0000"/>
                </a:solidFill>
                <a:latin typeface="楷体_GB2312" pitchFamily="49" charset="-122"/>
                <a:ea typeface="楷体_GB2312" pitchFamily="49" charset="-122"/>
              </a:rPr>
              <a:t>人</a:t>
            </a:r>
            <a:r>
              <a:rPr lang="zh-CN" altLang="en-US" sz="2000" dirty="0">
                <a:solidFill>
                  <a:srgbClr val="FF0000"/>
                </a:solidFill>
                <a:latin typeface="楷体_GB2312" pitchFamily="49" charset="-122"/>
                <a:ea typeface="楷体_GB2312" pitchFamily="49" charset="-122"/>
              </a:rPr>
              <a:t>的生命只有一次，我们要珍惜生命，要正确地认识毒</a:t>
            </a:r>
            <a:r>
              <a:rPr lang="zh-CN" altLang="en-US" sz="2000" dirty="0" smtClean="0">
                <a:solidFill>
                  <a:srgbClr val="FF0000"/>
                </a:solidFill>
                <a:latin typeface="楷体_GB2312" pitchFamily="49" charset="-122"/>
                <a:ea typeface="楷体_GB2312" pitchFamily="49" charset="-122"/>
              </a:rPr>
              <a:t>品，认识艾滋病，从自己做起，从现在做起。</a:t>
            </a:r>
            <a:r>
              <a:rPr lang="zh-CN" altLang="en-US" sz="1600" b="1" dirty="0" smtClean="0">
                <a:solidFill>
                  <a:srgbClr val="FF0000"/>
                </a:solidFill>
                <a:latin typeface="宋体" panose="02010600030101010101" pitchFamily="2" charset="-122"/>
              </a:rPr>
              <a:t>         </a:t>
            </a:r>
            <a:endParaRPr lang="zh-CN" altLang="en-US" sz="1600" b="1" dirty="0">
              <a:solidFill>
                <a:srgbClr val="FF0000"/>
              </a:solidFill>
              <a:latin typeface="楷体_GB2312" pitchFamily="49" charset="-122"/>
              <a:ea typeface="楷体_GB2312" pitchFamily="49" charset="-122"/>
            </a:endParaRPr>
          </a:p>
        </p:txBody>
      </p:sp>
      <p:pic>
        <p:nvPicPr>
          <p:cNvPr id="7" name="图片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0247EC7-48F8-49D1-A6C9-3B2F137ECCD2}"/>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303073" y="-164891"/>
            <a:ext cx="3261220" cy="6858000"/>
          </a:xfrm>
          <a:prstGeom prst="rect">
            <a:avLst/>
          </a:prstGeom>
        </p:spPr>
      </p:pic>
    </p:spTree>
    <p:extLst>
      <p:ext uri="{BB962C8B-B14F-4D97-AF65-F5344CB8AC3E}">
        <p14:creationId xmlns:p14="http://schemas.microsoft.com/office/powerpoint/2010/main" val="2666348682"/>
      </p:ext>
    </p:extLst>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2"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1+#ppt_w/2"/>
                                          </p:val>
                                        </p:tav>
                                        <p:tav tm="100000">
                                          <p:val>
                                            <p:strVal val="#ppt_x"/>
                                          </p:val>
                                        </p:tav>
                                      </p:tavLst>
                                    </p:anim>
                                    <p:anim calcmode="lin" valueType="num">
                                      <p:cBhvr additive="base">
                                        <p:cTn id="12" dur="500" fill="hold"/>
                                        <p:tgtEl>
                                          <p:spTgt spid="12"/>
                                        </p:tgtEl>
                                        <p:attrNameLst>
                                          <p:attrName>ppt_y</p:attrName>
                                        </p:attrNameLst>
                                      </p:cBhvr>
                                      <p:tavLst>
                                        <p:tav tm="0">
                                          <p:val>
                                            <p:strVal val="#ppt_y"/>
                                          </p:val>
                                        </p:tav>
                                        <p:tav tm="100000">
                                          <p:val>
                                            <p:strVal val="#ppt_y"/>
                                          </p:val>
                                        </p:tav>
                                      </p:tavLst>
                                    </p:anim>
                                  </p:childTnLst>
                                </p:cTn>
                              </p:par>
                            </p:childTnLst>
                          </p:cTn>
                        </p:par>
                        <p:par>
                          <p:cTn id="13" fill="hold" nodeType="afterGroup">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wipe(left)">
                                      <p:cBhvr>
                                        <p:cTn id="16" dur="500"/>
                                        <p:tgtEl>
                                          <p:spTgt spid="10"/>
                                        </p:tgtEl>
                                      </p:cBhvr>
                                    </p:animEffect>
                                  </p:childTnLst>
                                </p:cTn>
                              </p:par>
                            </p:childTnLst>
                          </p:cTn>
                        </p:par>
                      </p:childTnLst>
                    </p:cTn>
                  </p:par>
                  <p:par>
                    <p:cTn id="17" fill="hold" nodeType="clickPar">
                      <p:stCondLst>
                        <p:cond delay="indefinite"/>
                        <p:cond evt="onBegin" delay="0">
                          <p:tn val="16"/>
                        </p:cond>
                      </p:stCondLst>
                      <p:childTnLst>
                        <p:par>
                          <p:cTn id="18" fill="hold" nodeType="afterGroup">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cond evt="onBegin" delay="0">
                          <p:tn val="22"/>
                        </p:cond>
                      </p:stCondLst>
                      <p:childTnLst>
                        <p:par>
                          <p:cTn id="24" fill="hold" nodeType="afterGroup">
                            <p:stCondLst>
                              <p:cond delay="0"/>
                            </p:stCondLst>
                            <p:childTnLst>
                              <p:par>
                                <p:cTn id="25" presetID="42" presetClass="entr" presetSubtype="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1000"/>
                                        <p:tgtEl>
                                          <p:spTgt spid="7"/>
                                        </p:tgtEl>
                                      </p:cBhvr>
                                    </p:animEffect>
                                    <p:anim calcmode="lin" valueType="num">
                                      <p:cBhvr>
                                        <p:cTn id="28" dur="1000" fill="hold"/>
                                        <p:tgtEl>
                                          <p:spTgt spid="7"/>
                                        </p:tgtEl>
                                        <p:attrNameLst>
                                          <p:attrName>ppt_x</p:attrName>
                                        </p:attrNameLst>
                                      </p:cBhvr>
                                      <p:tavLst>
                                        <p:tav tm="0">
                                          <p:val>
                                            <p:strVal val="#ppt_x"/>
                                          </p:val>
                                        </p:tav>
                                        <p:tav tm="100000">
                                          <p:val>
                                            <p:strVal val="#ppt_x"/>
                                          </p:val>
                                        </p:tav>
                                      </p:tavLst>
                                    </p:anim>
                                    <p:anim calcmode="lin" valueType="num">
                                      <p:cBhvr>
                                        <p:cTn id="2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p:bldP spid="1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5971630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A8CF6D6-4DDF-4A6F-AEFF-41EAA8741B4A}"/>
              </a:ext>
            </a:extLst>
          </p:cNvPr>
          <p:cNvGrpSpPr/>
          <p:nvPr/>
        </p:nvGrpSpPr>
        <p:grpSpPr>
          <a:xfrm>
            <a:off x="5673719" y="891130"/>
            <a:ext cx="4609533" cy="651399"/>
            <a:chOff x="5673719" y="591330"/>
            <a:chExt cx="4609533" cy="651399"/>
          </a:xfrm>
        </p:grpSpPr>
        <p:sp>
          <p:nvSpPr>
            <p:cNvPr id="9" name="椭圆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89BA8D9-A506-4899-8513-483FA2C005DB}"/>
                </a:ext>
              </a:extLst>
            </p:cNvPr>
            <p:cNvSpPr>
              <a:spLocks noChangeAspect="1"/>
            </p:cNvSpPr>
            <p:nvPr/>
          </p:nvSpPr>
          <p:spPr bwMode="auto">
            <a:xfrm>
              <a:off x="5673719" y="599033"/>
              <a:ext cx="677511" cy="643696"/>
            </a:xfrm>
            <a:prstGeom prst="ellipse">
              <a:avLst/>
            </a:prstGeom>
            <a:solidFill>
              <a:srgbClr val="C00000"/>
            </a:solidFill>
            <a:ln w="9525" cap="flat" cmpd="sng" algn="ctr">
              <a:noFill/>
              <a:prstDash val="solid"/>
              <a:round/>
              <a:headEnd type="none" w="med" len="med"/>
              <a:tailEnd type="none" w="med" len="med"/>
            </a:ln>
            <a:effectLst/>
          </p:spPr>
          <p:txBody>
            <a:bodyPr vert="horz" wrap="square" lIns="81614" tIns="40807" rIns="81614" bIns="40807" numCol="1" rtlCol="0" anchor="t" anchorCtr="0" compatLnSpc="1">
              <a:prstTxWarp prst="textNoShape">
                <a:avLst/>
              </a:prstTxWarp>
            </a:bodyPr>
            <a:lstStyle/>
            <a:p>
              <a:pPr defTabSz="816143"/>
              <a:endParaRPr lang="zh-CN" altLang="en-US"/>
            </a:p>
          </p:txBody>
        </p:sp>
        <p:sp>
          <p:nvSpPr>
            <p:cNvPr id="16" name="圆角矩形 6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81AC59C-D2DF-404E-A9B1-EAF8A934829D}"/>
                </a:ext>
              </a:extLst>
            </p:cNvPr>
            <p:cNvSpPr/>
            <p:nvPr/>
          </p:nvSpPr>
          <p:spPr bwMode="auto">
            <a:xfrm>
              <a:off x="6661987" y="617264"/>
              <a:ext cx="3621265" cy="625465"/>
            </a:xfrm>
            <a:prstGeom prst="roundRect">
              <a:avLst>
                <a:gd name="adj" fmla="val 50000"/>
              </a:avLst>
            </a:prstGeom>
            <a:noFill/>
            <a:ln w="9525" cap="flat" cmpd="sng" algn="ctr">
              <a:solidFill>
                <a:srgbClr val="FF0000"/>
              </a:solidFill>
              <a:prstDash val="solid"/>
              <a:round/>
              <a:headEnd type="none" w="med" len="med"/>
              <a:tailEnd type="none" w="med" len="med"/>
            </a:ln>
            <a:effectLst/>
          </p:spPr>
          <p:txBody>
            <a:bodyPr vert="horz" wrap="square" lIns="81614" tIns="40807" rIns="81614" bIns="40807" numCol="1" rtlCol="0" anchor="t" anchorCtr="0" compatLnSpc="1">
              <a:prstTxWarp prst="textNoShape">
                <a:avLst/>
              </a:prstTxWarp>
            </a:bodyPr>
            <a:lstStyle/>
            <a:p>
              <a:pPr defTabSz="816143"/>
              <a:endParaRPr lang="zh-CN" altLang="en-US" b="0">
                <a:solidFill>
                  <a:schemeClr val="bg2">
                    <a:lumMod val="25000"/>
                  </a:schemeClr>
                </a:solidFill>
                <a:latin typeface="方正黑体简体" panose="02010601030101010101" pitchFamily="2" charset="-122"/>
                <a:ea typeface="方正黑体简体" panose="02010601030101010101" pitchFamily="2" charset="-122"/>
              </a:endParaRPr>
            </a:p>
          </p:txBody>
        </p:sp>
        <p:sp>
          <p:nvSpPr>
            <p:cNvPr id="17" name="TextBox 6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1CBD2C9-0298-4ED0-946A-DCF86C14627C}"/>
                </a:ext>
              </a:extLst>
            </p:cNvPr>
            <p:cNvSpPr txBox="1"/>
            <p:nvPr/>
          </p:nvSpPr>
          <p:spPr>
            <a:xfrm>
              <a:off x="6950439" y="673347"/>
              <a:ext cx="2756777" cy="513298"/>
            </a:xfrm>
            <a:prstGeom prst="rect">
              <a:avLst/>
            </a:prstGeom>
            <a:noFill/>
          </p:spPr>
          <p:txBody>
            <a:bodyPr wrap="square" lIns="81614" tIns="40807" rIns="81614" bIns="40807" rtlCol="0">
              <a:spAutoFit/>
            </a:bodyPr>
            <a:lstStyle/>
            <a:p>
              <a:r>
                <a:rPr lang="zh-CN" altLang="en-US" sz="2800" b="1">
                  <a:latin typeface="微软雅黑" panose="020B0503020204020204" pitchFamily="34" charset="-122"/>
                  <a:ea typeface="微软雅黑" panose="020B0503020204020204" pitchFamily="34" charset="-122"/>
                </a:rPr>
                <a:t>什么是毒品</a:t>
              </a:r>
            </a:p>
          </p:txBody>
        </p:sp>
        <p:sp>
          <p:nvSpPr>
            <p:cNvPr id="18" name="TextBox 7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63C8AA6-E96C-4ADE-9768-13243BE77B05}"/>
                </a:ext>
              </a:extLst>
            </p:cNvPr>
            <p:cNvSpPr txBox="1"/>
            <p:nvPr/>
          </p:nvSpPr>
          <p:spPr>
            <a:xfrm>
              <a:off x="5803359" y="591330"/>
              <a:ext cx="465361" cy="636409"/>
            </a:xfrm>
            <a:prstGeom prst="rect">
              <a:avLst/>
            </a:prstGeom>
            <a:noFill/>
          </p:spPr>
          <p:txBody>
            <a:bodyPr wrap="square" lIns="81614" tIns="40807" rIns="81614" bIns="40807" rtlCol="0">
              <a:spAutoFit/>
            </a:bodyPr>
            <a:lstStyle/>
            <a:p>
              <a:r>
                <a:rPr lang="en-US" altLang="zh-CN" sz="3600" b="1">
                  <a:solidFill>
                    <a:srgbClr val="F8F8F8"/>
                  </a:solidFill>
                  <a:latin typeface="+mn-ea"/>
                </a:rPr>
                <a:t>1</a:t>
              </a:r>
              <a:endParaRPr lang="zh-CN" altLang="en-US" sz="3600" b="1">
                <a:solidFill>
                  <a:srgbClr val="F8F8F8"/>
                </a:solidFill>
                <a:latin typeface="+mn-ea"/>
              </a:endParaRPr>
            </a:p>
          </p:txBody>
        </p:sp>
      </p:grpSp>
      <p:sp>
        <p:nvSpPr>
          <p:cNvPr id="64" name="TextBox 6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B0964EB-F64A-42D6-B4AB-362FB718FA33}"/>
              </a:ext>
            </a:extLst>
          </p:cNvPr>
          <p:cNvSpPr txBox="1"/>
          <p:nvPr/>
        </p:nvSpPr>
        <p:spPr>
          <a:xfrm>
            <a:off x="2773237" y="714522"/>
            <a:ext cx="2756777" cy="1098074"/>
          </a:xfrm>
          <a:prstGeom prst="rect">
            <a:avLst/>
          </a:prstGeom>
          <a:noFill/>
        </p:spPr>
        <p:txBody>
          <a:bodyPr wrap="square" lIns="81614" tIns="40807" rIns="81614" bIns="40807" rtlCol="0">
            <a:spAutoFit/>
          </a:bodyPr>
          <a:lstStyle/>
          <a:p>
            <a:r>
              <a:rPr lang="zh-CN" altLang="en-US" sz="6600" b="1">
                <a:solidFill>
                  <a:srgbClr val="C00000"/>
                </a:solidFill>
                <a:latin typeface="微软雅黑" panose="020B0503020204020204" pitchFamily="34" charset="-122"/>
                <a:ea typeface="微软雅黑" panose="020B0503020204020204" pitchFamily="34" charset="-122"/>
              </a:rPr>
              <a:t>目 录</a:t>
            </a:r>
          </a:p>
        </p:txBody>
      </p:sp>
      <p:pic>
        <p:nvPicPr>
          <p:cNvPr id="3" name="图片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2B2C534-1EB0-4784-82F3-8982D694A426}"/>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35456" y="1897815"/>
            <a:ext cx="3515629" cy="3515629"/>
          </a:xfrm>
          <a:prstGeom prst="rect">
            <a:avLst/>
          </a:prstGeom>
        </p:spPr>
      </p:pic>
      <p:grpSp>
        <p:nvGrpSpPr>
          <p:cNvPr id="39" name="组合 3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169FA2F-5C5E-4208-99FE-67CD55464903}"/>
              </a:ext>
            </a:extLst>
          </p:cNvPr>
          <p:cNvGrpSpPr/>
          <p:nvPr/>
        </p:nvGrpSpPr>
        <p:grpSpPr>
          <a:xfrm>
            <a:off x="5673719" y="1730579"/>
            <a:ext cx="4609533" cy="651399"/>
            <a:chOff x="5673719" y="591330"/>
            <a:chExt cx="4609533" cy="651399"/>
          </a:xfrm>
        </p:grpSpPr>
        <p:sp>
          <p:nvSpPr>
            <p:cNvPr id="40" name="椭圆 3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AA29748-2BB0-4195-AF0D-213423E148D6}"/>
                </a:ext>
              </a:extLst>
            </p:cNvPr>
            <p:cNvSpPr>
              <a:spLocks noChangeAspect="1"/>
            </p:cNvSpPr>
            <p:nvPr/>
          </p:nvSpPr>
          <p:spPr bwMode="auto">
            <a:xfrm>
              <a:off x="5673719" y="599033"/>
              <a:ext cx="677511" cy="643696"/>
            </a:xfrm>
            <a:prstGeom prst="ellipse">
              <a:avLst/>
            </a:prstGeom>
            <a:solidFill>
              <a:srgbClr val="C00000"/>
            </a:solidFill>
            <a:ln w="9525" cap="flat" cmpd="sng" algn="ctr">
              <a:noFill/>
              <a:prstDash val="solid"/>
              <a:round/>
              <a:headEnd type="none" w="med" len="med"/>
              <a:tailEnd type="none" w="med" len="med"/>
            </a:ln>
            <a:effectLst/>
          </p:spPr>
          <p:txBody>
            <a:bodyPr vert="horz" wrap="square" lIns="81614" tIns="40807" rIns="81614" bIns="40807" numCol="1" rtlCol="0" anchor="t" anchorCtr="0" compatLnSpc="1">
              <a:prstTxWarp prst="textNoShape">
                <a:avLst/>
              </a:prstTxWarp>
            </a:bodyPr>
            <a:lstStyle/>
            <a:p>
              <a:pPr defTabSz="816143"/>
              <a:endParaRPr lang="zh-CN" altLang="en-US"/>
            </a:p>
          </p:txBody>
        </p:sp>
        <p:sp>
          <p:nvSpPr>
            <p:cNvPr id="41" name="圆角矩形 6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2423C33-D4C7-4EFC-BB91-8053FE14C8EB}"/>
                </a:ext>
              </a:extLst>
            </p:cNvPr>
            <p:cNvSpPr/>
            <p:nvPr/>
          </p:nvSpPr>
          <p:spPr bwMode="auto">
            <a:xfrm>
              <a:off x="6661987" y="617264"/>
              <a:ext cx="3621265" cy="625465"/>
            </a:xfrm>
            <a:prstGeom prst="roundRect">
              <a:avLst>
                <a:gd name="adj" fmla="val 50000"/>
              </a:avLst>
            </a:prstGeom>
            <a:noFill/>
            <a:ln w="9525" cap="flat" cmpd="sng" algn="ctr">
              <a:solidFill>
                <a:srgbClr val="FF0000"/>
              </a:solidFill>
              <a:prstDash val="solid"/>
              <a:round/>
              <a:headEnd type="none" w="med" len="med"/>
              <a:tailEnd type="none" w="med" len="med"/>
            </a:ln>
            <a:effectLst/>
          </p:spPr>
          <p:txBody>
            <a:bodyPr vert="horz" wrap="square" lIns="81614" tIns="40807" rIns="81614" bIns="40807" numCol="1" rtlCol="0" anchor="t" anchorCtr="0" compatLnSpc="1">
              <a:prstTxWarp prst="textNoShape">
                <a:avLst/>
              </a:prstTxWarp>
            </a:bodyPr>
            <a:lstStyle/>
            <a:p>
              <a:pPr defTabSz="816143"/>
              <a:endParaRPr lang="zh-CN" altLang="en-US" b="0">
                <a:solidFill>
                  <a:schemeClr val="bg2">
                    <a:lumMod val="25000"/>
                  </a:schemeClr>
                </a:solidFill>
                <a:latin typeface="方正黑体简体" panose="02010601030101010101" pitchFamily="2" charset="-122"/>
                <a:ea typeface="方正黑体简体" panose="02010601030101010101" pitchFamily="2" charset="-122"/>
              </a:endParaRPr>
            </a:p>
          </p:txBody>
        </p:sp>
        <p:sp>
          <p:nvSpPr>
            <p:cNvPr id="42" name="TextBox 6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F6DBB51-E962-447C-8C29-E1EDAB486CF4}"/>
                </a:ext>
              </a:extLst>
            </p:cNvPr>
            <p:cNvSpPr txBox="1"/>
            <p:nvPr/>
          </p:nvSpPr>
          <p:spPr>
            <a:xfrm>
              <a:off x="6950439" y="673347"/>
              <a:ext cx="2756777" cy="513298"/>
            </a:xfrm>
            <a:prstGeom prst="rect">
              <a:avLst/>
            </a:prstGeom>
            <a:noFill/>
          </p:spPr>
          <p:txBody>
            <a:bodyPr wrap="square" lIns="81614" tIns="40807" rIns="81614" bIns="40807" rtlCol="0">
              <a:spAutoFit/>
            </a:bodyPr>
            <a:lstStyle/>
            <a:p>
              <a:r>
                <a:rPr lang="zh-CN" altLang="en-US" sz="2800" b="1">
                  <a:latin typeface="微软雅黑" panose="020B0503020204020204" pitchFamily="34" charset="-122"/>
                  <a:ea typeface="微软雅黑" panose="020B0503020204020204" pitchFamily="34" charset="-122"/>
                </a:rPr>
                <a:t>毒品的危害</a:t>
              </a:r>
            </a:p>
          </p:txBody>
        </p:sp>
        <p:sp>
          <p:nvSpPr>
            <p:cNvPr id="43" name="TextBox 7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707359F-AF2B-45EE-A455-6C2EFCC4629B}"/>
                </a:ext>
              </a:extLst>
            </p:cNvPr>
            <p:cNvSpPr txBox="1"/>
            <p:nvPr/>
          </p:nvSpPr>
          <p:spPr>
            <a:xfrm>
              <a:off x="5803359" y="591330"/>
              <a:ext cx="465361" cy="636409"/>
            </a:xfrm>
            <a:prstGeom prst="rect">
              <a:avLst/>
            </a:prstGeom>
            <a:noFill/>
          </p:spPr>
          <p:txBody>
            <a:bodyPr wrap="square" lIns="81614" tIns="40807" rIns="81614" bIns="40807" rtlCol="0">
              <a:spAutoFit/>
            </a:bodyPr>
            <a:lstStyle/>
            <a:p>
              <a:r>
                <a:rPr lang="en-US" altLang="zh-CN" sz="3600" b="1">
                  <a:solidFill>
                    <a:srgbClr val="F8F8F8"/>
                  </a:solidFill>
                  <a:latin typeface="+mn-ea"/>
                </a:rPr>
                <a:t>2</a:t>
              </a:r>
              <a:endParaRPr lang="zh-CN" altLang="en-US" sz="3600" b="1">
                <a:solidFill>
                  <a:srgbClr val="F8F8F8"/>
                </a:solidFill>
                <a:latin typeface="+mn-ea"/>
              </a:endParaRPr>
            </a:p>
          </p:txBody>
        </p:sp>
      </p:grpSp>
      <p:grpSp>
        <p:nvGrpSpPr>
          <p:cNvPr id="44" name="组合 4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0192380-40E4-42DA-89FE-E2F4F5236DAA}"/>
              </a:ext>
            </a:extLst>
          </p:cNvPr>
          <p:cNvGrpSpPr/>
          <p:nvPr/>
        </p:nvGrpSpPr>
        <p:grpSpPr>
          <a:xfrm>
            <a:off x="5673719" y="2595962"/>
            <a:ext cx="4609533" cy="651399"/>
            <a:chOff x="5673719" y="591330"/>
            <a:chExt cx="4609533" cy="651399"/>
          </a:xfrm>
        </p:grpSpPr>
        <p:sp>
          <p:nvSpPr>
            <p:cNvPr id="45" name="椭圆 4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9A9AF85-72B6-4A61-B1A3-D0D67C14BFB5}"/>
                </a:ext>
              </a:extLst>
            </p:cNvPr>
            <p:cNvSpPr>
              <a:spLocks noChangeAspect="1"/>
            </p:cNvSpPr>
            <p:nvPr/>
          </p:nvSpPr>
          <p:spPr bwMode="auto">
            <a:xfrm>
              <a:off x="5673719" y="599033"/>
              <a:ext cx="677511" cy="643696"/>
            </a:xfrm>
            <a:prstGeom prst="ellipse">
              <a:avLst/>
            </a:prstGeom>
            <a:solidFill>
              <a:srgbClr val="C00000"/>
            </a:solidFill>
            <a:ln w="9525" cap="flat" cmpd="sng" algn="ctr">
              <a:noFill/>
              <a:prstDash val="solid"/>
              <a:round/>
              <a:headEnd type="none" w="med" len="med"/>
              <a:tailEnd type="none" w="med" len="med"/>
            </a:ln>
            <a:effectLst/>
          </p:spPr>
          <p:txBody>
            <a:bodyPr vert="horz" wrap="square" lIns="81614" tIns="40807" rIns="81614" bIns="40807" numCol="1" rtlCol="0" anchor="t" anchorCtr="0" compatLnSpc="1">
              <a:prstTxWarp prst="textNoShape">
                <a:avLst/>
              </a:prstTxWarp>
            </a:bodyPr>
            <a:lstStyle/>
            <a:p>
              <a:pPr defTabSz="816143"/>
              <a:endParaRPr lang="zh-CN" altLang="en-US"/>
            </a:p>
          </p:txBody>
        </p:sp>
        <p:sp>
          <p:nvSpPr>
            <p:cNvPr id="46" name="圆角矩形 6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F635BA4-8427-4A45-BB4B-5AB58C5C0E5B}"/>
                </a:ext>
              </a:extLst>
            </p:cNvPr>
            <p:cNvSpPr/>
            <p:nvPr/>
          </p:nvSpPr>
          <p:spPr bwMode="auto">
            <a:xfrm>
              <a:off x="6661987" y="617264"/>
              <a:ext cx="3621265" cy="625465"/>
            </a:xfrm>
            <a:prstGeom prst="roundRect">
              <a:avLst>
                <a:gd name="adj" fmla="val 50000"/>
              </a:avLst>
            </a:prstGeom>
            <a:noFill/>
            <a:ln w="9525" cap="flat" cmpd="sng" algn="ctr">
              <a:solidFill>
                <a:srgbClr val="FF0000"/>
              </a:solidFill>
              <a:prstDash val="solid"/>
              <a:round/>
              <a:headEnd type="none" w="med" len="med"/>
              <a:tailEnd type="none" w="med" len="med"/>
            </a:ln>
            <a:effectLst/>
          </p:spPr>
          <p:txBody>
            <a:bodyPr vert="horz" wrap="square" lIns="81614" tIns="40807" rIns="81614" bIns="40807" numCol="1" rtlCol="0" anchor="t" anchorCtr="0" compatLnSpc="1">
              <a:prstTxWarp prst="textNoShape">
                <a:avLst/>
              </a:prstTxWarp>
            </a:bodyPr>
            <a:lstStyle/>
            <a:p>
              <a:pPr defTabSz="816143"/>
              <a:endParaRPr lang="zh-CN" altLang="en-US" b="0">
                <a:solidFill>
                  <a:schemeClr val="bg2">
                    <a:lumMod val="25000"/>
                  </a:schemeClr>
                </a:solidFill>
                <a:latin typeface="方正黑体简体" panose="02010601030101010101" pitchFamily="2" charset="-122"/>
                <a:ea typeface="方正黑体简体" panose="02010601030101010101" pitchFamily="2" charset="-122"/>
              </a:endParaRPr>
            </a:p>
          </p:txBody>
        </p:sp>
        <p:sp>
          <p:nvSpPr>
            <p:cNvPr id="47" name="TextBox 6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C4F0024-87E7-49A9-A5A8-CD893659058A}"/>
                </a:ext>
              </a:extLst>
            </p:cNvPr>
            <p:cNvSpPr txBox="1"/>
            <p:nvPr/>
          </p:nvSpPr>
          <p:spPr>
            <a:xfrm>
              <a:off x="6950439" y="673347"/>
              <a:ext cx="3048000" cy="513298"/>
            </a:xfrm>
            <a:prstGeom prst="rect">
              <a:avLst/>
            </a:prstGeom>
            <a:noFill/>
          </p:spPr>
          <p:txBody>
            <a:bodyPr wrap="square" lIns="81614" tIns="40807" rIns="81614" bIns="40807" rtlCol="0">
              <a:spAutoFit/>
            </a:bodyPr>
            <a:lstStyle/>
            <a:p>
              <a:r>
                <a:rPr lang="zh-CN" altLang="en-US" sz="2800" b="1">
                  <a:latin typeface="微软雅黑" panose="020B0503020204020204" pitchFamily="34" charset="-122"/>
                  <a:ea typeface="微软雅黑" panose="020B0503020204020204" pitchFamily="34" charset="-122"/>
                </a:rPr>
                <a:t>如何防范毒品危害</a:t>
              </a:r>
            </a:p>
          </p:txBody>
        </p:sp>
        <p:sp>
          <p:nvSpPr>
            <p:cNvPr id="48" name="TextBox 7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D8A5EED-7F16-4809-B1A5-1FDB3D371A8A}"/>
                </a:ext>
              </a:extLst>
            </p:cNvPr>
            <p:cNvSpPr txBox="1"/>
            <p:nvPr/>
          </p:nvSpPr>
          <p:spPr>
            <a:xfrm>
              <a:off x="5803359" y="591330"/>
              <a:ext cx="465361" cy="636409"/>
            </a:xfrm>
            <a:prstGeom prst="rect">
              <a:avLst/>
            </a:prstGeom>
            <a:noFill/>
          </p:spPr>
          <p:txBody>
            <a:bodyPr wrap="square" lIns="81614" tIns="40807" rIns="81614" bIns="40807" rtlCol="0">
              <a:spAutoFit/>
            </a:bodyPr>
            <a:lstStyle/>
            <a:p>
              <a:r>
                <a:rPr lang="en-US" altLang="zh-CN" sz="3600" b="1">
                  <a:solidFill>
                    <a:srgbClr val="F8F8F8"/>
                  </a:solidFill>
                  <a:latin typeface="+mn-ea"/>
                </a:rPr>
                <a:t>3</a:t>
              </a:r>
              <a:endParaRPr lang="zh-CN" altLang="en-US" sz="3600" b="1">
                <a:solidFill>
                  <a:srgbClr val="F8F8F8"/>
                </a:solidFill>
                <a:latin typeface="+mn-ea"/>
              </a:endParaRPr>
            </a:p>
          </p:txBody>
        </p:sp>
      </p:grpSp>
      <p:grpSp>
        <p:nvGrpSpPr>
          <p:cNvPr id="49" name="组合 4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501062F-98BF-47A5-BAD1-96EB18E5FCB5}"/>
              </a:ext>
            </a:extLst>
          </p:cNvPr>
          <p:cNvGrpSpPr/>
          <p:nvPr/>
        </p:nvGrpSpPr>
        <p:grpSpPr>
          <a:xfrm>
            <a:off x="5673719" y="3435411"/>
            <a:ext cx="4609533" cy="651399"/>
            <a:chOff x="5673719" y="591330"/>
            <a:chExt cx="4609533" cy="651399"/>
          </a:xfrm>
        </p:grpSpPr>
        <p:sp>
          <p:nvSpPr>
            <p:cNvPr id="50" name="椭圆 4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B4274F9-0A63-4BD0-8AEE-60EC7A6BDBB4}"/>
                </a:ext>
              </a:extLst>
            </p:cNvPr>
            <p:cNvSpPr>
              <a:spLocks noChangeAspect="1"/>
            </p:cNvSpPr>
            <p:nvPr/>
          </p:nvSpPr>
          <p:spPr bwMode="auto">
            <a:xfrm>
              <a:off x="5673719" y="599033"/>
              <a:ext cx="677511" cy="643696"/>
            </a:xfrm>
            <a:prstGeom prst="ellipse">
              <a:avLst/>
            </a:prstGeom>
            <a:solidFill>
              <a:srgbClr val="C00000"/>
            </a:solidFill>
            <a:ln w="9525" cap="flat" cmpd="sng" algn="ctr">
              <a:noFill/>
              <a:prstDash val="solid"/>
              <a:round/>
              <a:headEnd type="none" w="med" len="med"/>
              <a:tailEnd type="none" w="med" len="med"/>
            </a:ln>
            <a:effectLst/>
          </p:spPr>
          <p:txBody>
            <a:bodyPr vert="horz" wrap="square" lIns="81614" tIns="40807" rIns="81614" bIns="40807" numCol="1" rtlCol="0" anchor="t" anchorCtr="0" compatLnSpc="1">
              <a:prstTxWarp prst="textNoShape">
                <a:avLst/>
              </a:prstTxWarp>
            </a:bodyPr>
            <a:lstStyle/>
            <a:p>
              <a:pPr defTabSz="816143"/>
              <a:endParaRPr lang="zh-CN" altLang="en-US"/>
            </a:p>
          </p:txBody>
        </p:sp>
        <p:sp>
          <p:nvSpPr>
            <p:cNvPr id="51" name="圆角矩形 6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1FD58A7-26BB-43A9-A94B-3DE62514B6C2}"/>
                </a:ext>
              </a:extLst>
            </p:cNvPr>
            <p:cNvSpPr/>
            <p:nvPr/>
          </p:nvSpPr>
          <p:spPr bwMode="auto">
            <a:xfrm>
              <a:off x="6661987" y="617264"/>
              <a:ext cx="3621265" cy="625465"/>
            </a:xfrm>
            <a:prstGeom prst="roundRect">
              <a:avLst>
                <a:gd name="adj" fmla="val 50000"/>
              </a:avLst>
            </a:prstGeom>
            <a:noFill/>
            <a:ln w="9525" cap="flat" cmpd="sng" algn="ctr">
              <a:solidFill>
                <a:srgbClr val="FF0000"/>
              </a:solidFill>
              <a:prstDash val="solid"/>
              <a:round/>
              <a:headEnd type="none" w="med" len="med"/>
              <a:tailEnd type="none" w="med" len="med"/>
            </a:ln>
            <a:effectLst/>
          </p:spPr>
          <p:txBody>
            <a:bodyPr vert="horz" wrap="square" lIns="81614" tIns="40807" rIns="81614" bIns="40807" numCol="1" rtlCol="0" anchor="t" anchorCtr="0" compatLnSpc="1">
              <a:prstTxWarp prst="textNoShape">
                <a:avLst/>
              </a:prstTxWarp>
            </a:bodyPr>
            <a:lstStyle/>
            <a:p>
              <a:pPr defTabSz="816143"/>
              <a:endParaRPr lang="zh-CN" altLang="en-US" b="0">
                <a:solidFill>
                  <a:schemeClr val="bg2">
                    <a:lumMod val="25000"/>
                  </a:schemeClr>
                </a:solidFill>
                <a:latin typeface="方正黑体简体" panose="02010601030101010101" pitchFamily="2" charset="-122"/>
                <a:ea typeface="方正黑体简体" panose="02010601030101010101" pitchFamily="2" charset="-122"/>
              </a:endParaRPr>
            </a:p>
          </p:txBody>
        </p:sp>
        <p:sp>
          <p:nvSpPr>
            <p:cNvPr id="52" name="TextBox 6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AD3E87D-B5EE-49D7-9321-F126B6B2BD99}"/>
                </a:ext>
              </a:extLst>
            </p:cNvPr>
            <p:cNvSpPr txBox="1"/>
            <p:nvPr/>
          </p:nvSpPr>
          <p:spPr>
            <a:xfrm>
              <a:off x="6950439" y="673347"/>
              <a:ext cx="2756777" cy="513298"/>
            </a:xfrm>
            <a:prstGeom prst="rect">
              <a:avLst/>
            </a:prstGeom>
            <a:noFill/>
          </p:spPr>
          <p:txBody>
            <a:bodyPr wrap="square" lIns="81614" tIns="40807" rIns="81614" bIns="40807" rtlCol="0">
              <a:spAutoFit/>
            </a:bodyPr>
            <a:lstStyle/>
            <a:p>
              <a:r>
                <a:rPr lang="zh-CN" altLang="en-US" sz="2800" b="1">
                  <a:latin typeface="微软雅黑" panose="020B0503020204020204" pitchFamily="34" charset="-122"/>
                  <a:ea typeface="微软雅黑" panose="020B0503020204020204" pitchFamily="34" charset="-122"/>
                </a:rPr>
                <a:t>什么是艾滋病</a:t>
              </a:r>
            </a:p>
          </p:txBody>
        </p:sp>
        <p:sp>
          <p:nvSpPr>
            <p:cNvPr id="53" name="TextBox 7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1B68506-0AB3-4553-9921-C32EC5176B19}"/>
                </a:ext>
              </a:extLst>
            </p:cNvPr>
            <p:cNvSpPr txBox="1"/>
            <p:nvPr/>
          </p:nvSpPr>
          <p:spPr>
            <a:xfrm>
              <a:off x="5803359" y="591330"/>
              <a:ext cx="465361" cy="636409"/>
            </a:xfrm>
            <a:prstGeom prst="rect">
              <a:avLst/>
            </a:prstGeom>
            <a:noFill/>
          </p:spPr>
          <p:txBody>
            <a:bodyPr wrap="square" lIns="81614" tIns="40807" rIns="81614" bIns="40807" rtlCol="0">
              <a:spAutoFit/>
            </a:bodyPr>
            <a:lstStyle/>
            <a:p>
              <a:r>
                <a:rPr lang="en-US" altLang="zh-CN" sz="3600" b="1">
                  <a:solidFill>
                    <a:srgbClr val="F8F8F8"/>
                  </a:solidFill>
                  <a:latin typeface="+mn-ea"/>
                </a:rPr>
                <a:t>4</a:t>
              </a:r>
              <a:endParaRPr lang="zh-CN" altLang="en-US" sz="3600" b="1">
                <a:solidFill>
                  <a:srgbClr val="F8F8F8"/>
                </a:solidFill>
                <a:latin typeface="+mn-ea"/>
              </a:endParaRPr>
            </a:p>
          </p:txBody>
        </p:sp>
      </p:grpSp>
      <p:grpSp>
        <p:nvGrpSpPr>
          <p:cNvPr id="54" name="组合 5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D415EE4-945B-4612-9F8E-13DE48B32C83}"/>
              </a:ext>
            </a:extLst>
          </p:cNvPr>
          <p:cNvGrpSpPr/>
          <p:nvPr/>
        </p:nvGrpSpPr>
        <p:grpSpPr>
          <a:xfrm>
            <a:off x="5673719" y="4300794"/>
            <a:ext cx="4920290" cy="651399"/>
            <a:chOff x="5673719" y="591330"/>
            <a:chExt cx="4920290" cy="651399"/>
          </a:xfrm>
        </p:grpSpPr>
        <p:sp>
          <p:nvSpPr>
            <p:cNvPr id="55" name="椭圆 5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96635FF-D056-46CA-93EE-32999B0672E0}"/>
                </a:ext>
              </a:extLst>
            </p:cNvPr>
            <p:cNvSpPr>
              <a:spLocks noChangeAspect="1"/>
            </p:cNvSpPr>
            <p:nvPr/>
          </p:nvSpPr>
          <p:spPr bwMode="auto">
            <a:xfrm>
              <a:off x="5673719" y="599033"/>
              <a:ext cx="677511" cy="643696"/>
            </a:xfrm>
            <a:prstGeom prst="ellipse">
              <a:avLst/>
            </a:prstGeom>
            <a:solidFill>
              <a:srgbClr val="C00000"/>
            </a:solidFill>
            <a:ln w="9525" cap="flat" cmpd="sng" algn="ctr">
              <a:noFill/>
              <a:prstDash val="solid"/>
              <a:round/>
              <a:headEnd type="none" w="med" len="med"/>
              <a:tailEnd type="none" w="med" len="med"/>
            </a:ln>
            <a:effectLst/>
          </p:spPr>
          <p:txBody>
            <a:bodyPr vert="horz" wrap="square" lIns="81614" tIns="40807" rIns="81614" bIns="40807" numCol="1" rtlCol="0" anchor="t" anchorCtr="0" compatLnSpc="1">
              <a:prstTxWarp prst="textNoShape">
                <a:avLst/>
              </a:prstTxWarp>
            </a:bodyPr>
            <a:lstStyle/>
            <a:p>
              <a:pPr defTabSz="816143"/>
              <a:endParaRPr lang="zh-CN" altLang="en-US"/>
            </a:p>
          </p:txBody>
        </p:sp>
        <p:sp>
          <p:nvSpPr>
            <p:cNvPr id="56" name="圆角矩形 6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E6735E5-D0C5-42F1-8231-2A986147E2CF}"/>
                </a:ext>
              </a:extLst>
            </p:cNvPr>
            <p:cNvSpPr/>
            <p:nvPr/>
          </p:nvSpPr>
          <p:spPr bwMode="auto">
            <a:xfrm>
              <a:off x="6661987" y="617264"/>
              <a:ext cx="3621265" cy="625465"/>
            </a:xfrm>
            <a:prstGeom prst="roundRect">
              <a:avLst>
                <a:gd name="adj" fmla="val 50000"/>
              </a:avLst>
            </a:prstGeom>
            <a:noFill/>
            <a:ln w="9525" cap="flat" cmpd="sng" algn="ctr">
              <a:solidFill>
                <a:srgbClr val="FF0000"/>
              </a:solidFill>
              <a:prstDash val="solid"/>
              <a:round/>
              <a:headEnd type="none" w="med" len="med"/>
              <a:tailEnd type="none" w="med" len="med"/>
            </a:ln>
            <a:effectLst/>
          </p:spPr>
          <p:txBody>
            <a:bodyPr vert="horz" wrap="square" lIns="81614" tIns="40807" rIns="81614" bIns="40807" numCol="1" rtlCol="0" anchor="t" anchorCtr="0" compatLnSpc="1">
              <a:prstTxWarp prst="textNoShape">
                <a:avLst/>
              </a:prstTxWarp>
            </a:bodyPr>
            <a:lstStyle/>
            <a:p>
              <a:pPr defTabSz="816143"/>
              <a:endParaRPr lang="zh-CN" altLang="en-US" b="0">
                <a:solidFill>
                  <a:schemeClr val="bg2">
                    <a:lumMod val="25000"/>
                  </a:schemeClr>
                </a:solidFill>
                <a:latin typeface="方正黑体简体" panose="02010601030101010101" pitchFamily="2" charset="-122"/>
                <a:ea typeface="方正黑体简体" panose="02010601030101010101" pitchFamily="2" charset="-122"/>
              </a:endParaRPr>
            </a:p>
          </p:txBody>
        </p:sp>
        <p:sp>
          <p:nvSpPr>
            <p:cNvPr id="57" name="TextBox 6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6535CBD-3453-4943-BAA9-7C2D66601602}"/>
                </a:ext>
              </a:extLst>
            </p:cNvPr>
            <p:cNvSpPr txBox="1"/>
            <p:nvPr/>
          </p:nvSpPr>
          <p:spPr>
            <a:xfrm>
              <a:off x="6950439" y="673347"/>
              <a:ext cx="3643570" cy="513298"/>
            </a:xfrm>
            <a:prstGeom prst="rect">
              <a:avLst/>
            </a:prstGeom>
            <a:noFill/>
          </p:spPr>
          <p:txBody>
            <a:bodyPr wrap="square" lIns="81614" tIns="40807" rIns="81614" bIns="40807" rtlCol="0">
              <a:spAutoFit/>
            </a:bodyPr>
            <a:lstStyle/>
            <a:p>
              <a:r>
                <a:rPr lang="zh-CN" altLang="en-US" sz="2800" b="1">
                  <a:latin typeface="微软雅黑" panose="020B0503020204020204" pitchFamily="34" charset="-122"/>
                  <a:ea typeface="微软雅黑" panose="020B0503020204020204" pitchFamily="34" charset="-122"/>
                </a:rPr>
                <a:t>毒品与艾滋病的关系</a:t>
              </a:r>
            </a:p>
          </p:txBody>
        </p:sp>
        <p:sp>
          <p:nvSpPr>
            <p:cNvPr id="58" name="TextBox 7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AD3DF74-E183-46F5-B94E-B3DBEAAB58C6}"/>
                </a:ext>
              </a:extLst>
            </p:cNvPr>
            <p:cNvSpPr txBox="1"/>
            <p:nvPr/>
          </p:nvSpPr>
          <p:spPr>
            <a:xfrm>
              <a:off x="5803359" y="591330"/>
              <a:ext cx="465361" cy="636409"/>
            </a:xfrm>
            <a:prstGeom prst="rect">
              <a:avLst/>
            </a:prstGeom>
            <a:noFill/>
          </p:spPr>
          <p:txBody>
            <a:bodyPr wrap="square" lIns="81614" tIns="40807" rIns="81614" bIns="40807" rtlCol="0">
              <a:spAutoFit/>
            </a:bodyPr>
            <a:lstStyle/>
            <a:p>
              <a:r>
                <a:rPr lang="en-US" altLang="zh-CN" sz="3600" b="1">
                  <a:solidFill>
                    <a:srgbClr val="F8F8F8"/>
                  </a:solidFill>
                  <a:latin typeface="+mn-ea"/>
                </a:rPr>
                <a:t>5</a:t>
              </a:r>
              <a:endParaRPr lang="zh-CN" altLang="en-US" sz="3600" b="1">
                <a:solidFill>
                  <a:srgbClr val="F8F8F8"/>
                </a:solidFill>
                <a:latin typeface="+mn-ea"/>
              </a:endParaRPr>
            </a:p>
          </p:txBody>
        </p:sp>
      </p:grpSp>
      <p:grpSp>
        <p:nvGrpSpPr>
          <p:cNvPr id="59" name="组合 5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8BB3CC2-6000-485D-9E80-861CF260E512}"/>
              </a:ext>
            </a:extLst>
          </p:cNvPr>
          <p:cNvGrpSpPr/>
          <p:nvPr/>
        </p:nvGrpSpPr>
        <p:grpSpPr>
          <a:xfrm>
            <a:off x="5673719" y="5140243"/>
            <a:ext cx="4609533" cy="651399"/>
            <a:chOff x="5673719" y="591330"/>
            <a:chExt cx="4609533" cy="651399"/>
          </a:xfrm>
        </p:grpSpPr>
        <p:sp>
          <p:nvSpPr>
            <p:cNvPr id="60" name="椭圆 5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800A1E3-F190-4EAB-B2F1-C88B81E630DA}"/>
                </a:ext>
              </a:extLst>
            </p:cNvPr>
            <p:cNvSpPr>
              <a:spLocks noChangeAspect="1"/>
            </p:cNvSpPr>
            <p:nvPr/>
          </p:nvSpPr>
          <p:spPr bwMode="auto">
            <a:xfrm>
              <a:off x="5673719" y="599033"/>
              <a:ext cx="677511" cy="643696"/>
            </a:xfrm>
            <a:prstGeom prst="ellipse">
              <a:avLst/>
            </a:prstGeom>
            <a:solidFill>
              <a:srgbClr val="C00000"/>
            </a:solidFill>
            <a:ln w="9525" cap="flat" cmpd="sng" algn="ctr">
              <a:noFill/>
              <a:prstDash val="solid"/>
              <a:round/>
              <a:headEnd type="none" w="med" len="med"/>
              <a:tailEnd type="none" w="med" len="med"/>
            </a:ln>
            <a:effectLst/>
          </p:spPr>
          <p:txBody>
            <a:bodyPr vert="horz" wrap="square" lIns="81614" tIns="40807" rIns="81614" bIns="40807" numCol="1" rtlCol="0" anchor="t" anchorCtr="0" compatLnSpc="1">
              <a:prstTxWarp prst="textNoShape">
                <a:avLst/>
              </a:prstTxWarp>
            </a:bodyPr>
            <a:lstStyle/>
            <a:p>
              <a:pPr defTabSz="816143"/>
              <a:endParaRPr lang="zh-CN" altLang="en-US"/>
            </a:p>
          </p:txBody>
        </p:sp>
        <p:sp>
          <p:nvSpPr>
            <p:cNvPr id="61" name="圆角矩形 6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6FEAB3A-8AF5-43FF-937E-8364FEF6B094}"/>
                </a:ext>
              </a:extLst>
            </p:cNvPr>
            <p:cNvSpPr/>
            <p:nvPr/>
          </p:nvSpPr>
          <p:spPr bwMode="auto">
            <a:xfrm>
              <a:off x="6661987" y="617264"/>
              <a:ext cx="3621265" cy="625465"/>
            </a:xfrm>
            <a:prstGeom prst="roundRect">
              <a:avLst>
                <a:gd name="adj" fmla="val 50000"/>
              </a:avLst>
            </a:prstGeom>
            <a:noFill/>
            <a:ln w="9525" cap="flat" cmpd="sng" algn="ctr">
              <a:solidFill>
                <a:srgbClr val="FF0000"/>
              </a:solidFill>
              <a:prstDash val="solid"/>
              <a:round/>
              <a:headEnd type="none" w="med" len="med"/>
              <a:tailEnd type="none" w="med" len="med"/>
            </a:ln>
            <a:effectLst/>
          </p:spPr>
          <p:txBody>
            <a:bodyPr vert="horz" wrap="square" lIns="81614" tIns="40807" rIns="81614" bIns="40807" numCol="1" rtlCol="0" anchor="t" anchorCtr="0" compatLnSpc="1">
              <a:prstTxWarp prst="textNoShape">
                <a:avLst/>
              </a:prstTxWarp>
            </a:bodyPr>
            <a:lstStyle/>
            <a:p>
              <a:pPr defTabSz="816143"/>
              <a:endParaRPr lang="zh-CN" altLang="en-US" b="0">
                <a:solidFill>
                  <a:schemeClr val="bg2">
                    <a:lumMod val="25000"/>
                  </a:schemeClr>
                </a:solidFill>
                <a:latin typeface="方正黑体简体" panose="02010601030101010101" pitchFamily="2" charset="-122"/>
                <a:ea typeface="方正黑体简体" panose="02010601030101010101" pitchFamily="2" charset="-122"/>
              </a:endParaRPr>
            </a:p>
          </p:txBody>
        </p:sp>
        <p:sp>
          <p:nvSpPr>
            <p:cNvPr id="62" name="TextBox 6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30D5541-31B0-47D6-9184-70F56D5A5A7C}"/>
                </a:ext>
              </a:extLst>
            </p:cNvPr>
            <p:cNvSpPr txBox="1"/>
            <p:nvPr/>
          </p:nvSpPr>
          <p:spPr>
            <a:xfrm>
              <a:off x="6950439" y="673347"/>
              <a:ext cx="2756777" cy="513298"/>
            </a:xfrm>
            <a:prstGeom prst="rect">
              <a:avLst/>
            </a:prstGeom>
            <a:noFill/>
          </p:spPr>
          <p:txBody>
            <a:bodyPr wrap="square" lIns="81614" tIns="40807" rIns="81614" bIns="40807" rtlCol="0">
              <a:spAutoFit/>
            </a:bodyPr>
            <a:lstStyle/>
            <a:p>
              <a:r>
                <a:rPr lang="zh-CN" altLang="en-US" sz="2800" b="1">
                  <a:latin typeface="微软雅黑" panose="020B0503020204020204" pitchFamily="34" charset="-122"/>
                  <a:ea typeface="微软雅黑" panose="020B0503020204020204" pitchFamily="34" charset="-122"/>
                </a:rPr>
                <a:t>如何预防艾滋病</a:t>
              </a:r>
            </a:p>
          </p:txBody>
        </p:sp>
        <p:sp>
          <p:nvSpPr>
            <p:cNvPr id="63" name="TextBox 7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98CF8A6-AD78-457C-94E7-03721E09448F}"/>
                </a:ext>
              </a:extLst>
            </p:cNvPr>
            <p:cNvSpPr txBox="1"/>
            <p:nvPr/>
          </p:nvSpPr>
          <p:spPr>
            <a:xfrm>
              <a:off x="5803359" y="591330"/>
              <a:ext cx="465361" cy="636409"/>
            </a:xfrm>
            <a:prstGeom prst="rect">
              <a:avLst/>
            </a:prstGeom>
            <a:noFill/>
          </p:spPr>
          <p:txBody>
            <a:bodyPr wrap="square" lIns="81614" tIns="40807" rIns="81614" bIns="40807" rtlCol="0">
              <a:spAutoFit/>
            </a:bodyPr>
            <a:lstStyle/>
            <a:p>
              <a:r>
                <a:rPr lang="en-US" altLang="zh-CN" sz="3600" b="1">
                  <a:solidFill>
                    <a:srgbClr val="F8F8F8"/>
                  </a:solidFill>
                  <a:latin typeface="+mn-ea"/>
                </a:rPr>
                <a:t>6</a:t>
              </a:r>
              <a:endParaRPr lang="zh-CN" altLang="en-US" sz="3600" b="1">
                <a:solidFill>
                  <a:srgbClr val="F8F8F8"/>
                </a:solidFill>
                <a:latin typeface="+mn-ea"/>
              </a:endParaRPr>
            </a:p>
          </p:txBody>
        </p:sp>
      </p:grpSp>
    </p:spTree>
    <p:extLst>
      <p:ext uri="{BB962C8B-B14F-4D97-AF65-F5344CB8AC3E}">
        <p14:creationId xmlns:p14="http://schemas.microsoft.com/office/powerpoint/2010/main" val="75637923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p:cut/>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31"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par>
                          <p:cTn id="11" fill="hold" nodeType="afterGroup">
                            <p:stCondLst>
                              <p:cond delay="1000"/>
                            </p:stCondLst>
                            <p:childTnLst>
                              <p:par>
                                <p:cTn id="12" presetID="42" presetClass="entr" presetSubtype="0" fill="hold" grpId="0" nodeType="afterEffect">
                                  <p:stCondLst>
                                    <p:cond delay="0"/>
                                  </p:stCondLst>
                                  <p:childTnLst>
                                    <p:set>
                                      <p:cBhvr>
                                        <p:cTn id="13" dur="1" fill="hold">
                                          <p:stCondLst>
                                            <p:cond delay="0"/>
                                          </p:stCondLst>
                                        </p:cTn>
                                        <p:tgtEl>
                                          <p:spTgt spid="64"/>
                                        </p:tgtEl>
                                        <p:attrNameLst>
                                          <p:attrName>style.visibility</p:attrName>
                                        </p:attrNameLst>
                                      </p:cBhvr>
                                      <p:to>
                                        <p:strVal val="visible"/>
                                      </p:to>
                                    </p:set>
                                    <p:animEffect transition="in" filter="fade">
                                      <p:cBhvr>
                                        <p:cTn id="14" dur="1000"/>
                                        <p:tgtEl>
                                          <p:spTgt spid="64"/>
                                        </p:tgtEl>
                                      </p:cBhvr>
                                    </p:animEffect>
                                    <p:anim calcmode="lin" valueType="num">
                                      <p:cBhvr>
                                        <p:cTn id="15" dur="1000" fill="hold"/>
                                        <p:tgtEl>
                                          <p:spTgt spid="64"/>
                                        </p:tgtEl>
                                        <p:attrNameLst>
                                          <p:attrName>ppt_x</p:attrName>
                                        </p:attrNameLst>
                                      </p:cBhvr>
                                      <p:tavLst>
                                        <p:tav tm="0">
                                          <p:val>
                                            <p:strVal val="#ppt_x"/>
                                          </p:val>
                                        </p:tav>
                                        <p:tav tm="100000">
                                          <p:val>
                                            <p:strVal val="#ppt_x"/>
                                          </p:val>
                                        </p:tav>
                                      </p:tavLst>
                                    </p:anim>
                                    <p:anim calcmode="lin" valueType="num">
                                      <p:cBhvr>
                                        <p:cTn id="16" dur="1000" fill="hold"/>
                                        <p:tgtEl>
                                          <p:spTgt spid="64"/>
                                        </p:tgtEl>
                                        <p:attrNameLst>
                                          <p:attrName>ppt_y</p:attrName>
                                        </p:attrNameLst>
                                      </p:cBhvr>
                                      <p:tavLst>
                                        <p:tav tm="0">
                                          <p:val>
                                            <p:strVal val="#ppt_y+.1"/>
                                          </p:val>
                                        </p:tav>
                                        <p:tav tm="100000">
                                          <p:val>
                                            <p:strVal val="#ppt_y"/>
                                          </p:val>
                                        </p:tav>
                                      </p:tavLst>
                                    </p:anim>
                                  </p:childTnLst>
                                </p:cTn>
                              </p:par>
                            </p:childTnLst>
                          </p:cTn>
                        </p:par>
                        <p:par>
                          <p:cTn id="17" fill="hold" nodeType="afterGroup">
                            <p:stCondLst>
                              <p:cond delay="2000"/>
                            </p:stCondLst>
                            <p:childTnLst>
                              <p:par>
                                <p:cTn id="18" presetID="2" presetClass="entr" presetSubtype="2" fill="hold" nodeType="after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additive="base">
                                        <p:cTn id="20" dur="500" fill="hold"/>
                                        <p:tgtEl>
                                          <p:spTgt spid="6"/>
                                        </p:tgtEl>
                                        <p:attrNameLst>
                                          <p:attrName>ppt_x</p:attrName>
                                        </p:attrNameLst>
                                      </p:cBhvr>
                                      <p:tavLst>
                                        <p:tav tm="0">
                                          <p:val>
                                            <p:strVal val="1+#ppt_w/2"/>
                                          </p:val>
                                        </p:tav>
                                        <p:tav tm="100000">
                                          <p:val>
                                            <p:strVal val="#ppt_x"/>
                                          </p:val>
                                        </p:tav>
                                      </p:tavLst>
                                    </p:anim>
                                    <p:anim calcmode="lin" valueType="num">
                                      <p:cBhvr additive="base">
                                        <p:cTn id="21" dur="500" fill="hold"/>
                                        <p:tgtEl>
                                          <p:spTgt spid="6"/>
                                        </p:tgtEl>
                                        <p:attrNameLst>
                                          <p:attrName>ppt_y</p:attrName>
                                        </p:attrNameLst>
                                      </p:cBhvr>
                                      <p:tavLst>
                                        <p:tav tm="0">
                                          <p:val>
                                            <p:strVal val="#ppt_y"/>
                                          </p:val>
                                        </p:tav>
                                        <p:tav tm="100000">
                                          <p:val>
                                            <p:strVal val="#ppt_y"/>
                                          </p:val>
                                        </p:tav>
                                      </p:tavLst>
                                    </p:anim>
                                  </p:childTnLst>
                                </p:cTn>
                              </p:par>
                            </p:childTnLst>
                          </p:cTn>
                        </p:par>
                        <p:par>
                          <p:cTn id="22" fill="hold" nodeType="afterGroup">
                            <p:stCondLst>
                              <p:cond delay="2500"/>
                            </p:stCondLst>
                            <p:childTnLst>
                              <p:par>
                                <p:cTn id="23" presetID="2" presetClass="entr" presetSubtype="2" fill="hold" nodeType="afterEffect">
                                  <p:stCondLst>
                                    <p:cond delay="0"/>
                                  </p:stCondLst>
                                  <p:childTnLst>
                                    <p:set>
                                      <p:cBhvr>
                                        <p:cTn id="24" dur="1" fill="hold">
                                          <p:stCondLst>
                                            <p:cond delay="0"/>
                                          </p:stCondLst>
                                        </p:cTn>
                                        <p:tgtEl>
                                          <p:spTgt spid="39"/>
                                        </p:tgtEl>
                                        <p:attrNameLst>
                                          <p:attrName>style.visibility</p:attrName>
                                        </p:attrNameLst>
                                      </p:cBhvr>
                                      <p:to>
                                        <p:strVal val="visible"/>
                                      </p:to>
                                    </p:set>
                                    <p:anim calcmode="lin" valueType="num">
                                      <p:cBhvr additive="base">
                                        <p:cTn id="25" dur="500" fill="hold"/>
                                        <p:tgtEl>
                                          <p:spTgt spid="39"/>
                                        </p:tgtEl>
                                        <p:attrNameLst>
                                          <p:attrName>ppt_x</p:attrName>
                                        </p:attrNameLst>
                                      </p:cBhvr>
                                      <p:tavLst>
                                        <p:tav tm="0">
                                          <p:val>
                                            <p:strVal val="1+#ppt_w/2"/>
                                          </p:val>
                                        </p:tav>
                                        <p:tav tm="100000">
                                          <p:val>
                                            <p:strVal val="#ppt_x"/>
                                          </p:val>
                                        </p:tav>
                                      </p:tavLst>
                                    </p:anim>
                                    <p:anim calcmode="lin" valueType="num">
                                      <p:cBhvr additive="base">
                                        <p:cTn id="26" dur="500" fill="hold"/>
                                        <p:tgtEl>
                                          <p:spTgt spid="39"/>
                                        </p:tgtEl>
                                        <p:attrNameLst>
                                          <p:attrName>ppt_y</p:attrName>
                                        </p:attrNameLst>
                                      </p:cBhvr>
                                      <p:tavLst>
                                        <p:tav tm="0">
                                          <p:val>
                                            <p:strVal val="#ppt_y"/>
                                          </p:val>
                                        </p:tav>
                                        <p:tav tm="100000">
                                          <p:val>
                                            <p:strVal val="#ppt_y"/>
                                          </p:val>
                                        </p:tav>
                                      </p:tavLst>
                                    </p:anim>
                                  </p:childTnLst>
                                </p:cTn>
                              </p:par>
                            </p:childTnLst>
                          </p:cTn>
                        </p:par>
                        <p:par>
                          <p:cTn id="27" fill="hold" nodeType="afterGroup">
                            <p:stCondLst>
                              <p:cond delay="3000"/>
                            </p:stCondLst>
                            <p:childTnLst>
                              <p:par>
                                <p:cTn id="28" presetID="2" presetClass="entr" presetSubtype="2" fill="hold" nodeType="afterEffect">
                                  <p:stCondLst>
                                    <p:cond delay="0"/>
                                  </p:stCondLst>
                                  <p:childTnLst>
                                    <p:set>
                                      <p:cBhvr>
                                        <p:cTn id="29" dur="1" fill="hold">
                                          <p:stCondLst>
                                            <p:cond delay="0"/>
                                          </p:stCondLst>
                                        </p:cTn>
                                        <p:tgtEl>
                                          <p:spTgt spid="44"/>
                                        </p:tgtEl>
                                        <p:attrNameLst>
                                          <p:attrName>style.visibility</p:attrName>
                                        </p:attrNameLst>
                                      </p:cBhvr>
                                      <p:to>
                                        <p:strVal val="visible"/>
                                      </p:to>
                                    </p:set>
                                    <p:anim calcmode="lin" valueType="num">
                                      <p:cBhvr additive="base">
                                        <p:cTn id="30" dur="500" fill="hold"/>
                                        <p:tgtEl>
                                          <p:spTgt spid="44"/>
                                        </p:tgtEl>
                                        <p:attrNameLst>
                                          <p:attrName>ppt_x</p:attrName>
                                        </p:attrNameLst>
                                      </p:cBhvr>
                                      <p:tavLst>
                                        <p:tav tm="0">
                                          <p:val>
                                            <p:strVal val="1+#ppt_w/2"/>
                                          </p:val>
                                        </p:tav>
                                        <p:tav tm="100000">
                                          <p:val>
                                            <p:strVal val="#ppt_x"/>
                                          </p:val>
                                        </p:tav>
                                      </p:tavLst>
                                    </p:anim>
                                    <p:anim calcmode="lin" valueType="num">
                                      <p:cBhvr additive="base">
                                        <p:cTn id="31" dur="500" fill="hold"/>
                                        <p:tgtEl>
                                          <p:spTgt spid="44"/>
                                        </p:tgtEl>
                                        <p:attrNameLst>
                                          <p:attrName>ppt_y</p:attrName>
                                        </p:attrNameLst>
                                      </p:cBhvr>
                                      <p:tavLst>
                                        <p:tav tm="0">
                                          <p:val>
                                            <p:strVal val="#ppt_y"/>
                                          </p:val>
                                        </p:tav>
                                        <p:tav tm="100000">
                                          <p:val>
                                            <p:strVal val="#ppt_y"/>
                                          </p:val>
                                        </p:tav>
                                      </p:tavLst>
                                    </p:anim>
                                  </p:childTnLst>
                                </p:cTn>
                              </p:par>
                            </p:childTnLst>
                          </p:cTn>
                        </p:par>
                        <p:par>
                          <p:cTn id="32" fill="hold" nodeType="afterGroup">
                            <p:stCondLst>
                              <p:cond delay="3500"/>
                            </p:stCondLst>
                            <p:childTnLst>
                              <p:par>
                                <p:cTn id="33" presetID="2" presetClass="entr" presetSubtype="2" fill="hold" nodeType="afterEffect">
                                  <p:stCondLst>
                                    <p:cond delay="0"/>
                                  </p:stCondLst>
                                  <p:childTnLst>
                                    <p:set>
                                      <p:cBhvr>
                                        <p:cTn id="34" dur="1" fill="hold">
                                          <p:stCondLst>
                                            <p:cond delay="0"/>
                                          </p:stCondLst>
                                        </p:cTn>
                                        <p:tgtEl>
                                          <p:spTgt spid="49"/>
                                        </p:tgtEl>
                                        <p:attrNameLst>
                                          <p:attrName>style.visibility</p:attrName>
                                        </p:attrNameLst>
                                      </p:cBhvr>
                                      <p:to>
                                        <p:strVal val="visible"/>
                                      </p:to>
                                    </p:set>
                                    <p:anim calcmode="lin" valueType="num">
                                      <p:cBhvr additive="base">
                                        <p:cTn id="35" dur="500" fill="hold"/>
                                        <p:tgtEl>
                                          <p:spTgt spid="49"/>
                                        </p:tgtEl>
                                        <p:attrNameLst>
                                          <p:attrName>ppt_x</p:attrName>
                                        </p:attrNameLst>
                                      </p:cBhvr>
                                      <p:tavLst>
                                        <p:tav tm="0">
                                          <p:val>
                                            <p:strVal val="1+#ppt_w/2"/>
                                          </p:val>
                                        </p:tav>
                                        <p:tav tm="100000">
                                          <p:val>
                                            <p:strVal val="#ppt_x"/>
                                          </p:val>
                                        </p:tav>
                                      </p:tavLst>
                                    </p:anim>
                                    <p:anim calcmode="lin" valueType="num">
                                      <p:cBhvr additive="base">
                                        <p:cTn id="36" dur="500" fill="hold"/>
                                        <p:tgtEl>
                                          <p:spTgt spid="49"/>
                                        </p:tgtEl>
                                        <p:attrNameLst>
                                          <p:attrName>ppt_y</p:attrName>
                                        </p:attrNameLst>
                                      </p:cBhvr>
                                      <p:tavLst>
                                        <p:tav tm="0">
                                          <p:val>
                                            <p:strVal val="#ppt_y"/>
                                          </p:val>
                                        </p:tav>
                                        <p:tav tm="100000">
                                          <p:val>
                                            <p:strVal val="#ppt_y"/>
                                          </p:val>
                                        </p:tav>
                                      </p:tavLst>
                                    </p:anim>
                                  </p:childTnLst>
                                </p:cTn>
                              </p:par>
                            </p:childTnLst>
                          </p:cTn>
                        </p:par>
                        <p:par>
                          <p:cTn id="37" fill="hold" nodeType="afterGroup">
                            <p:stCondLst>
                              <p:cond delay="4000"/>
                            </p:stCondLst>
                            <p:childTnLst>
                              <p:par>
                                <p:cTn id="38" presetID="2" presetClass="entr" presetSubtype="2" fill="hold" nodeType="afterEffect">
                                  <p:stCondLst>
                                    <p:cond delay="0"/>
                                  </p:stCondLst>
                                  <p:childTnLst>
                                    <p:set>
                                      <p:cBhvr>
                                        <p:cTn id="39" dur="1" fill="hold">
                                          <p:stCondLst>
                                            <p:cond delay="0"/>
                                          </p:stCondLst>
                                        </p:cTn>
                                        <p:tgtEl>
                                          <p:spTgt spid="54"/>
                                        </p:tgtEl>
                                        <p:attrNameLst>
                                          <p:attrName>style.visibility</p:attrName>
                                        </p:attrNameLst>
                                      </p:cBhvr>
                                      <p:to>
                                        <p:strVal val="visible"/>
                                      </p:to>
                                    </p:set>
                                    <p:anim calcmode="lin" valueType="num">
                                      <p:cBhvr additive="base">
                                        <p:cTn id="40" dur="500" fill="hold"/>
                                        <p:tgtEl>
                                          <p:spTgt spid="54"/>
                                        </p:tgtEl>
                                        <p:attrNameLst>
                                          <p:attrName>ppt_x</p:attrName>
                                        </p:attrNameLst>
                                      </p:cBhvr>
                                      <p:tavLst>
                                        <p:tav tm="0">
                                          <p:val>
                                            <p:strVal val="1+#ppt_w/2"/>
                                          </p:val>
                                        </p:tav>
                                        <p:tav tm="100000">
                                          <p:val>
                                            <p:strVal val="#ppt_x"/>
                                          </p:val>
                                        </p:tav>
                                      </p:tavLst>
                                    </p:anim>
                                    <p:anim calcmode="lin" valueType="num">
                                      <p:cBhvr additive="base">
                                        <p:cTn id="41" dur="500" fill="hold"/>
                                        <p:tgtEl>
                                          <p:spTgt spid="54"/>
                                        </p:tgtEl>
                                        <p:attrNameLst>
                                          <p:attrName>ppt_y</p:attrName>
                                        </p:attrNameLst>
                                      </p:cBhvr>
                                      <p:tavLst>
                                        <p:tav tm="0">
                                          <p:val>
                                            <p:strVal val="#ppt_y"/>
                                          </p:val>
                                        </p:tav>
                                        <p:tav tm="100000">
                                          <p:val>
                                            <p:strVal val="#ppt_y"/>
                                          </p:val>
                                        </p:tav>
                                      </p:tavLst>
                                    </p:anim>
                                  </p:childTnLst>
                                </p:cTn>
                              </p:par>
                            </p:childTnLst>
                          </p:cTn>
                        </p:par>
                        <p:par>
                          <p:cTn id="42" fill="hold" nodeType="afterGroup">
                            <p:stCondLst>
                              <p:cond delay="4500"/>
                            </p:stCondLst>
                            <p:childTnLst>
                              <p:par>
                                <p:cTn id="43" presetID="2" presetClass="entr" presetSubtype="2" fill="hold" nodeType="afterEffect">
                                  <p:stCondLst>
                                    <p:cond delay="0"/>
                                  </p:stCondLst>
                                  <p:childTnLst>
                                    <p:set>
                                      <p:cBhvr>
                                        <p:cTn id="44" dur="1" fill="hold">
                                          <p:stCondLst>
                                            <p:cond delay="0"/>
                                          </p:stCondLst>
                                        </p:cTn>
                                        <p:tgtEl>
                                          <p:spTgt spid="59"/>
                                        </p:tgtEl>
                                        <p:attrNameLst>
                                          <p:attrName>style.visibility</p:attrName>
                                        </p:attrNameLst>
                                      </p:cBhvr>
                                      <p:to>
                                        <p:strVal val="visible"/>
                                      </p:to>
                                    </p:set>
                                    <p:anim calcmode="lin" valueType="num">
                                      <p:cBhvr additive="base">
                                        <p:cTn id="45" dur="500" fill="hold"/>
                                        <p:tgtEl>
                                          <p:spTgt spid="59"/>
                                        </p:tgtEl>
                                        <p:attrNameLst>
                                          <p:attrName>ppt_x</p:attrName>
                                        </p:attrNameLst>
                                      </p:cBhvr>
                                      <p:tavLst>
                                        <p:tav tm="0">
                                          <p:val>
                                            <p:strVal val="1+#ppt_w/2"/>
                                          </p:val>
                                        </p:tav>
                                        <p:tav tm="100000">
                                          <p:val>
                                            <p:strVal val="#ppt_x"/>
                                          </p:val>
                                        </p:tav>
                                      </p:tavLst>
                                    </p:anim>
                                    <p:anim calcmode="lin" valueType="num">
                                      <p:cBhvr additive="base">
                                        <p:cTn id="46" dur="500" fill="hold"/>
                                        <p:tgtEl>
                                          <p:spTgt spid="5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 name="组合 3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9FF5469-0A32-4C89-8CE3-ECC218CEEAB2}"/>
              </a:ext>
            </a:extLst>
          </p:cNvPr>
          <p:cNvGrpSpPr/>
          <p:nvPr/>
        </p:nvGrpSpPr>
        <p:grpSpPr>
          <a:xfrm>
            <a:off x="5201338" y="1133987"/>
            <a:ext cx="1725732" cy="1731170"/>
            <a:chOff x="6609209" y="790981"/>
            <a:chExt cx="2301875" cy="2308226"/>
          </a:xfrm>
        </p:grpSpPr>
        <p:sp>
          <p:nvSpPr>
            <p:cNvPr id="35" name="Oval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4CCB2CA-94B0-452F-9D0C-8C7A8272D7BC}"/>
                </a:ext>
              </a:extLst>
            </p:cNvPr>
            <p:cNvSpPr>
              <a:spLocks noChangeArrowheads="1"/>
            </p:cNvSpPr>
            <p:nvPr/>
          </p:nvSpPr>
          <p:spPr bwMode="auto">
            <a:xfrm>
              <a:off x="6609209" y="790981"/>
              <a:ext cx="2301875" cy="2308226"/>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6" name="Freeform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DE55E83-8567-462B-A2D6-B09EE3A02C24}"/>
                </a:ext>
              </a:extLst>
            </p:cNvPr>
            <p:cNvSpPr>
              <a:spLocks noEditPoints="1"/>
            </p:cNvSpPr>
            <p:nvPr/>
          </p:nvSpPr>
          <p:spPr bwMode="auto">
            <a:xfrm>
              <a:off x="6733034" y="914806"/>
              <a:ext cx="2054225" cy="2058988"/>
            </a:xfrm>
            <a:custGeom>
              <a:avLst/>
              <a:gdLst>
                <a:gd name="T0" fmla="*/ 1653 w 3306"/>
                <a:gd name="T1" fmla="*/ 0 h 3306"/>
                <a:gd name="T2" fmla="*/ 3306 w 3306"/>
                <a:gd name="T3" fmla="*/ 1653 h 3306"/>
                <a:gd name="T4" fmla="*/ 1653 w 3306"/>
                <a:gd name="T5" fmla="*/ 3306 h 3306"/>
                <a:gd name="T6" fmla="*/ 0 w 3306"/>
                <a:gd name="T7" fmla="*/ 1653 h 3306"/>
                <a:gd name="T8" fmla="*/ 1653 w 3306"/>
                <a:gd name="T9" fmla="*/ 0 h 3306"/>
                <a:gd name="T10" fmla="*/ 1653 w 3306"/>
                <a:gd name="T11" fmla="*/ 112 h 3306"/>
                <a:gd name="T12" fmla="*/ 3193 w 3306"/>
                <a:gd name="T13" fmla="*/ 1653 h 3306"/>
                <a:gd name="T14" fmla="*/ 1653 w 3306"/>
                <a:gd name="T15" fmla="*/ 3193 h 3306"/>
                <a:gd name="T16" fmla="*/ 112 w 3306"/>
                <a:gd name="T17" fmla="*/ 1653 h 3306"/>
                <a:gd name="T18" fmla="*/ 1653 w 3306"/>
                <a:gd name="T19" fmla="*/ 112 h 3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06" h="3306">
                  <a:moveTo>
                    <a:pt x="1653" y="0"/>
                  </a:moveTo>
                  <a:cubicBezTo>
                    <a:pt x="2565" y="0"/>
                    <a:pt x="3306" y="740"/>
                    <a:pt x="3306" y="1653"/>
                  </a:cubicBezTo>
                  <a:cubicBezTo>
                    <a:pt x="3306" y="2565"/>
                    <a:pt x="2565" y="3306"/>
                    <a:pt x="1653" y="3306"/>
                  </a:cubicBezTo>
                  <a:cubicBezTo>
                    <a:pt x="740" y="3306"/>
                    <a:pt x="0" y="2565"/>
                    <a:pt x="0" y="1653"/>
                  </a:cubicBezTo>
                  <a:cubicBezTo>
                    <a:pt x="0" y="740"/>
                    <a:pt x="740" y="0"/>
                    <a:pt x="1653" y="0"/>
                  </a:cubicBezTo>
                  <a:close/>
                  <a:moveTo>
                    <a:pt x="1653" y="112"/>
                  </a:moveTo>
                  <a:cubicBezTo>
                    <a:pt x="2503" y="112"/>
                    <a:pt x="3193" y="802"/>
                    <a:pt x="3193" y="1653"/>
                  </a:cubicBezTo>
                  <a:cubicBezTo>
                    <a:pt x="3193" y="2503"/>
                    <a:pt x="2503" y="3193"/>
                    <a:pt x="1653" y="3193"/>
                  </a:cubicBezTo>
                  <a:cubicBezTo>
                    <a:pt x="802" y="3193"/>
                    <a:pt x="112" y="2503"/>
                    <a:pt x="112" y="1653"/>
                  </a:cubicBezTo>
                  <a:cubicBezTo>
                    <a:pt x="112" y="802"/>
                    <a:pt x="802" y="112"/>
                    <a:pt x="1653" y="112"/>
                  </a:cubicBezTo>
                  <a:close/>
                </a:path>
              </a:pathLst>
            </a:custGeom>
            <a:solidFill>
              <a:srgbClr val="C00000"/>
            </a:solidFill>
            <a:ln>
              <a:noFill/>
            </a:ln>
          </p:spPr>
          <p:txBody>
            <a:bodyPr vert="horz" wrap="square" lIns="91440" tIns="45720" rIns="91440" bIns="45720" numCol="1" anchor="t" anchorCtr="0" compatLnSpc="1">
              <a:prstTxWarp prst="textNoShape">
                <a:avLst/>
              </a:prstTxWarp>
            </a:bodyPr>
            <a:lstStyle/>
            <a:p>
              <a:endParaRPr lang="zh-CN" altLang="en-US"/>
            </a:p>
          </p:txBody>
        </p:sp>
      </p:grpSp>
      <p:sp>
        <p:nvSpPr>
          <p:cNvPr id="37" name="TextBox 1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DD05C96-51D0-4A9E-BCC1-C96EDF21DE24}"/>
              </a:ext>
            </a:extLst>
          </p:cNvPr>
          <p:cNvSpPr txBox="1"/>
          <p:nvPr/>
        </p:nvSpPr>
        <p:spPr>
          <a:xfrm>
            <a:off x="3382182" y="3077948"/>
            <a:ext cx="5427635" cy="1084894"/>
          </a:xfrm>
          <a:prstGeom prst="rect">
            <a:avLst/>
          </a:prstGeom>
          <a:noFill/>
        </p:spPr>
        <p:txBody>
          <a:bodyPr wrap="square" lIns="68562" tIns="34281" rIns="68562" bIns="34281" rtlCol="0">
            <a:spAutoFit/>
          </a:bodyPr>
          <a:lstStyle/>
          <a:p>
            <a:pPr algn="dist"/>
            <a:r>
              <a:rPr lang="zh-CN" altLang="en-US" sz="6600" b="1" dirty="0">
                <a:solidFill>
                  <a:srgbClr val="C00000"/>
                </a:solidFill>
                <a:latin typeface="微软雅黑" panose="020B0503020204020204" pitchFamily="34" charset="-122"/>
                <a:ea typeface="微软雅黑" panose="020B0503020204020204" pitchFamily="34" charset="-122"/>
              </a:rPr>
              <a:t>什么是毒品</a:t>
            </a:r>
          </a:p>
        </p:txBody>
      </p:sp>
      <p:sp>
        <p:nvSpPr>
          <p:cNvPr id="65" name="TextBox 1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FD6693E-E85C-40D1-963B-9A3FE7896680}"/>
              </a:ext>
            </a:extLst>
          </p:cNvPr>
          <p:cNvSpPr txBox="1"/>
          <p:nvPr/>
        </p:nvSpPr>
        <p:spPr>
          <a:xfrm>
            <a:off x="5633676" y="1259520"/>
            <a:ext cx="924645" cy="1559739"/>
          </a:xfrm>
          <a:prstGeom prst="rect">
            <a:avLst/>
          </a:prstGeom>
          <a:noFill/>
        </p:spPr>
        <p:txBody>
          <a:bodyPr wrap="none" lIns="81614" tIns="40807" rIns="81614" bIns="40807" rtlCol="0">
            <a:spAutoFit/>
          </a:bodyPr>
          <a:lstStyle/>
          <a:p>
            <a:r>
              <a:rPr lang="en-US" altLang="zh-CN" sz="9600" b="1">
                <a:solidFill>
                  <a:srgbClr val="C00000"/>
                </a:solidFill>
                <a:latin typeface="+mn-ea"/>
              </a:rPr>
              <a:t>1</a:t>
            </a:r>
            <a:endParaRPr lang="zh-CN" altLang="en-US" sz="9600" b="1">
              <a:solidFill>
                <a:srgbClr val="C00000"/>
              </a:solidFill>
              <a:latin typeface="+mn-ea"/>
            </a:endParaRPr>
          </a:p>
        </p:txBody>
      </p:sp>
      <p:pic>
        <p:nvPicPr>
          <p:cNvPr id="4" name="图片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5CCDFC9-EDF1-4221-9335-1A2F66D0B70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575781" y="248938"/>
            <a:ext cx="2616219" cy="2616219"/>
          </a:xfrm>
          <a:prstGeom prst="rect">
            <a:avLst/>
          </a:prstGeom>
        </p:spPr>
      </p:pic>
      <p:pic>
        <p:nvPicPr>
          <p:cNvPr id="7" name="图片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A5C810C-828D-4D55-9987-33111DD04548}"/>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flipH="1">
            <a:off x="1248836" y="2268957"/>
            <a:ext cx="1617982" cy="1617982"/>
          </a:xfrm>
          <a:prstGeom prst="rect">
            <a:avLst/>
          </a:prstGeom>
        </p:spPr>
      </p:pic>
    </p:spTree>
    <p:extLst>
      <p:ext uri="{BB962C8B-B14F-4D97-AF65-F5344CB8AC3E}">
        <p14:creationId xmlns:p14="http://schemas.microsoft.com/office/powerpoint/2010/main" val="181450271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1" presetClass="entr" presetSubtype="1" fill="hold" nodeType="after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wheel(1)">
                                      <p:cBhvr>
                                        <p:cTn id="7" dur="1000"/>
                                        <p:tgtEl>
                                          <p:spTgt spid="34"/>
                                        </p:tgtEl>
                                      </p:cBhvr>
                                    </p:animEffect>
                                  </p:childTnLst>
                                </p:cTn>
                              </p:par>
                            </p:childTnLst>
                          </p:cTn>
                        </p:par>
                        <p:par>
                          <p:cTn id="8" fill="hold" nodeType="afterGroup">
                            <p:stCondLst>
                              <p:cond delay="1000"/>
                            </p:stCondLst>
                            <p:childTnLst>
                              <p:par>
                                <p:cTn id="9" presetID="49" presetClass="entr" presetSubtype="0" decel="100000" fill="hold" grpId="0" nodeType="afterEffect">
                                  <p:stCondLst>
                                    <p:cond delay="0"/>
                                  </p:stCondLst>
                                  <p:childTnLst>
                                    <p:set>
                                      <p:cBhvr>
                                        <p:cTn id="10" dur="1" fill="hold">
                                          <p:stCondLst>
                                            <p:cond delay="0"/>
                                          </p:stCondLst>
                                        </p:cTn>
                                        <p:tgtEl>
                                          <p:spTgt spid="65"/>
                                        </p:tgtEl>
                                        <p:attrNameLst>
                                          <p:attrName>style.visibility</p:attrName>
                                        </p:attrNameLst>
                                      </p:cBhvr>
                                      <p:to>
                                        <p:strVal val="visible"/>
                                      </p:to>
                                    </p:set>
                                    <p:anim calcmode="lin" valueType="num">
                                      <p:cBhvr>
                                        <p:cTn id="11" dur="500" fill="hold"/>
                                        <p:tgtEl>
                                          <p:spTgt spid="65"/>
                                        </p:tgtEl>
                                        <p:attrNameLst>
                                          <p:attrName>ppt_w</p:attrName>
                                        </p:attrNameLst>
                                      </p:cBhvr>
                                      <p:tavLst>
                                        <p:tav tm="0">
                                          <p:val>
                                            <p:fltVal val="0"/>
                                          </p:val>
                                        </p:tav>
                                        <p:tav tm="100000">
                                          <p:val>
                                            <p:strVal val="#ppt_w"/>
                                          </p:val>
                                        </p:tav>
                                      </p:tavLst>
                                    </p:anim>
                                    <p:anim calcmode="lin" valueType="num">
                                      <p:cBhvr>
                                        <p:cTn id="12" dur="500" fill="hold"/>
                                        <p:tgtEl>
                                          <p:spTgt spid="65"/>
                                        </p:tgtEl>
                                        <p:attrNameLst>
                                          <p:attrName>ppt_h</p:attrName>
                                        </p:attrNameLst>
                                      </p:cBhvr>
                                      <p:tavLst>
                                        <p:tav tm="0">
                                          <p:val>
                                            <p:fltVal val="0"/>
                                          </p:val>
                                        </p:tav>
                                        <p:tav tm="100000">
                                          <p:val>
                                            <p:strVal val="#ppt_h"/>
                                          </p:val>
                                        </p:tav>
                                      </p:tavLst>
                                    </p:anim>
                                    <p:anim calcmode="lin" valueType="num">
                                      <p:cBhvr>
                                        <p:cTn id="13" dur="500" fill="hold"/>
                                        <p:tgtEl>
                                          <p:spTgt spid="65"/>
                                        </p:tgtEl>
                                        <p:attrNameLst>
                                          <p:attrName>style.rotation</p:attrName>
                                        </p:attrNameLst>
                                      </p:cBhvr>
                                      <p:tavLst>
                                        <p:tav tm="0">
                                          <p:val>
                                            <p:fltVal val="360"/>
                                          </p:val>
                                        </p:tav>
                                        <p:tav tm="100000">
                                          <p:val>
                                            <p:fltVal val="0"/>
                                          </p:val>
                                        </p:tav>
                                      </p:tavLst>
                                    </p:anim>
                                    <p:animEffect transition="in" filter="fade">
                                      <p:cBhvr>
                                        <p:cTn id="14" dur="500"/>
                                        <p:tgtEl>
                                          <p:spTgt spid="65"/>
                                        </p:tgtEl>
                                      </p:cBhvr>
                                    </p:animEffect>
                                  </p:childTnLst>
                                </p:cTn>
                              </p:par>
                            </p:childTnLst>
                          </p:cTn>
                        </p:par>
                        <p:par>
                          <p:cTn id="15" fill="hold" nodeType="afterGroup">
                            <p:stCondLst>
                              <p:cond delay="1500"/>
                            </p:stCondLst>
                            <p:childTnLst>
                              <p:par>
                                <p:cTn id="16" presetID="41" presetClass="entr" presetSubtype="0" fill="hold" grpId="0" nodeType="afterEffect">
                                  <p:stCondLst>
                                    <p:cond delay="0"/>
                                  </p:stCondLst>
                                  <p:iterate type="lt">
                                    <p:tmPct val="10000"/>
                                  </p:iterate>
                                  <p:childTnLst>
                                    <p:set>
                                      <p:cBhvr>
                                        <p:cTn id="17" dur="1" fill="hold">
                                          <p:stCondLst>
                                            <p:cond delay="0"/>
                                          </p:stCondLst>
                                        </p:cTn>
                                        <p:tgtEl>
                                          <p:spTgt spid="37"/>
                                        </p:tgtEl>
                                        <p:attrNameLst>
                                          <p:attrName>style.visibility</p:attrName>
                                        </p:attrNameLst>
                                      </p:cBhvr>
                                      <p:to>
                                        <p:strVal val="visible"/>
                                      </p:to>
                                    </p:set>
                                    <p:anim calcmode="lin" valueType="num">
                                      <p:cBhvr>
                                        <p:cTn id="18" dur="500" fill="hold"/>
                                        <p:tgtEl>
                                          <p:spTgt spid="37"/>
                                        </p:tgtEl>
                                        <p:attrNameLst>
                                          <p:attrName>ppt_x</p:attrName>
                                        </p:attrNameLst>
                                      </p:cBhvr>
                                      <p:tavLst>
                                        <p:tav tm="0">
                                          <p:val>
                                            <p:strVal val="#ppt_x"/>
                                          </p:val>
                                        </p:tav>
                                        <p:tav tm="50000">
                                          <p:val>
                                            <p:strVal val="#ppt_x+.1"/>
                                          </p:val>
                                        </p:tav>
                                        <p:tav tm="100000">
                                          <p:val>
                                            <p:strVal val="#ppt_x"/>
                                          </p:val>
                                        </p:tav>
                                      </p:tavLst>
                                    </p:anim>
                                    <p:anim calcmode="lin" valueType="num">
                                      <p:cBhvr>
                                        <p:cTn id="19" dur="500" fill="hold"/>
                                        <p:tgtEl>
                                          <p:spTgt spid="37"/>
                                        </p:tgtEl>
                                        <p:attrNameLst>
                                          <p:attrName>ppt_y</p:attrName>
                                        </p:attrNameLst>
                                      </p:cBhvr>
                                      <p:tavLst>
                                        <p:tav tm="0">
                                          <p:val>
                                            <p:strVal val="#ppt_y"/>
                                          </p:val>
                                        </p:tav>
                                        <p:tav tm="100000">
                                          <p:val>
                                            <p:strVal val="#ppt_y"/>
                                          </p:val>
                                        </p:tav>
                                      </p:tavLst>
                                    </p:anim>
                                    <p:anim calcmode="lin" valueType="num">
                                      <p:cBhvr>
                                        <p:cTn id="20" dur="500" fill="hold"/>
                                        <p:tgtEl>
                                          <p:spTgt spid="37"/>
                                        </p:tgtEl>
                                        <p:attrNameLst>
                                          <p:attrName>ppt_h</p:attrName>
                                        </p:attrNameLst>
                                      </p:cBhvr>
                                      <p:tavLst>
                                        <p:tav tm="0">
                                          <p:val>
                                            <p:strVal val="#ppt_h/10"/>
                                          </p:val>
                                        </p:tav>
                                        <p:tav tm="50000">
                                          <p:val>
                                            <p:strVal val="#ppt_h+.01"/>
                                          </p:val>
                                        </p:tav>
                                        <p:tav tm="100000">
                                          <p:val>
                                            <p:strVal val="#ppt_h"/>
                                          </p:val>
                                        </p:tav>
                                      </p:tavLst>
                                    </p:anim>
                                    <p:anim calcmode="lin" valueType="num">
                                      <p:cBhvr>
                                        <p:cTn id="21" dur="500" fill="hold"/>
                                        <p:tgtEl>
                                          <p:spTgt spid="37"/>
                                        </p:tgtEl>
                                        <p:attrNameLst>
                                          <p:attrName>ppt_w</p:attrName>
                                        </p:attrNameLst>
                                      </p:cBhvr>
                                      <p:tavLst>
                                        <p:tav tm="0">
                                          <p:val>
                                            <p:strVal val="#ppt_w/10"/>
                                          </p:val>
                                        </p:tav>
                                        <p:tav tm="50000">
                                          <p:val>
                                            <p:strVal val="#ppt_w+.01"/>
                                          </p:val>
                                        </p:tav>
                                        <p:tav tm="100000">
                                          <p:val>
                                            <p:strVal val="#ppt_w"/>
                                          </p:val>
                                        </p:tav>
                                      </p:tavLst>
                                    </p:anim>
                                    <p:animEffect transition="in" filter="fade">
                                      <p:cBhvr>
                                        <p:cTn id="22" dur="500" tmFilter="0,0; .5, 1; 1, 1"/>
                                        <p:tgtEl>
                                          <p:spTgt spid="37"/>
                                        </p:tgtEl>
                                      </p:cBhvr>
                                    </p:animEffect>
                                  </p:childTnLst>
                                </p:cTn>
                              </p:par>
                            </p:childTnLst>
                          </p:cTn>
                        </p:par>
                        <p:par>
                          <p:cTn id="23" fill="hold" nodeType="afterGroup">
                            <p:stCondLst>
                              <p:cond delay="2000"/>
                            </p:stCondLst>
                            <p:childTnLst>
                              <p:par>
                                <p:cTn id="24" presetID="42" presetClass="entr" presetSubtype="0" fill="hold" nodeType="after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fade">
                                      <p:cBhvr>
                                        <p:cTn id="26" dur="1000"/>
                                        <p:tgtEl>
                                          <p:spTgt spid="4"/>
                                        </p:tgtEl>
                                      </p:cBhvr>
                                    </p:animEffect>
                                    <p:anim calcmode="lin" valueType="num">
                                      <p:cBhvr>
                                        <p:cTn id="27" dur="1000" fill="hold"/>
                                        <p:tgtEl>
                                          <p:spTgt spid="4"/>
                                        </p:tgtEl>
                                        <p:attrNameLst>
                                          <p:attrName>ppt_x</p:attrName>
                                        </p:attrNameLst>
                                      </p:cBhvr>
                                      <p:tavLst>
                                        <p:tav tm="0">
                                          <p:val>
                                            <p:strVal val="#ppt_x"/>
                                          </p:val>
                                        </p:tav>
                                        <p:tav tm="100000">
                                          <p:val>
                                            <p:strVal val="#ppt_x"/>
                                          </p:val>
                                        </p:tav>
                                      </p:tavLst>
                                    </p:anim>
                                    <p:anim calcmode="lin" valueType="num">
                                      <p:cBhvr>
                                        <p:cTn id="28"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6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矩形 78"/>
          <p:cNvSpPr/>
          <p:nvPr/>
        </p:nvSpPr>
        <p:spPr bwMode="auto">
          <a:xfrm>
            <a:off x="0" y="6610052"/>
            <a:ext cx="12192000" cy="260648"/>
          </a:xfrm>
          <a:prstGeom prst="rect">
            <a:avLst/>
          </a:prstGeom>
          <a:solidFill>
            <a:srgbClr val="C00000"/>
          </a:solidFill>
          <a:ln w="9525" cap="flat" cmpd="sng" algn="ctr">
            <a:noFill/>
            <a:prstDash val="solid"/>
            <a:round/>
            <a:headEnd type="none" w="med" len="med"/>
            <a:tailEnd type="none" w="med" len="med"/>
          </a:ln>
          <a:effectLst/>
        </p:spPr>
        <p:txBody>
          <a:bodyPr vert="horz" wrap="square" lIns="91416" tIns="45708" rIns="91416" bIns="45708" numCol="1" rtlCol="0" anchor="t" anchorCtr="0" compatLnSpc="1">
            <a:prstTxWarp prst="textNoShape">
              <a:avLst/>
            </a:prstTxWarp>
          </a:bodyPr>
          <a:lstStyle/>
          <a:p>
            <a:pPr defTabSz="914133"/>
            <a:endParaRPr lang="zh-CN" altLang="en-US" sz="1467"/>
          </a:p>
        </p:txBody>
      </p:sp>
      <p:grpSp>
        <p:nvGrpSpPr>
          <p:cNvPr id="26" name="组合 2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23A837D-6491-454C-AA9F-21066937A1E0}"/>
              </a:ext>
            </a:extLst>
          </p:cNvPr>
          <p:cNvGrpSpPr/>
          <p:nvPr/>
        </p:nvGrpSpPr>
        <p:grpSpPr>
          <a:xfrm>
            <a:off x="-53957" y="791535"/>
            <a:ext cx="12299914" cy="124626"/>
            <a:chOff x="628642" y="0"/>
            <a:chExt cx="27229910" cy="6858000"/>
          </a:xfrm>
        </p:grpSpPr>
        <p:sp>
          <p:nvSpPr>
            <p:cNvPr id="27" name="平行四边形 2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EA29F31-D263-4A6C-A6FA-8DD6C22D9E83}"/>
                </a:ext>
              </a:extLst>
            </p:cNvPr>
            <p:cNvSpPr/>
            <p:nvPr/>
          </p:nvSpPr>
          <p:spPr>
            <a:xfrm flipH="1">
              <a:off x="628642" y="0"/>
              <a:ext cx="27229910" cy="6858000"/>
            </a:xfrm>
            <a:prstGeom prst="parallelogram">
              <a:avLst>
                <a:gd name="adj" fmla="val 42371"/>
              </a:avLst>
            </a:prstGeom>
            <a:gradFill>
              <a:gsLst>
                <a:gs pos="0">
                  <a:srgbClr val="E81B18"/>
                </a:gs>
                <a:gs pos="86000">
                  <a:srgbClr val="F82B26"/>
                </a:gs>
              </a:gsLst>
              <a:lin ang="3600000" scaled="0"/>
            </a:gra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zh-CN" altLang="en-US" sz="1350">
                <a:solidFill>
                  <a:srgbClr val="FFFFFF"/>
                </a:solidFill>
                <a:latin typeface="Arial"/>
                <a:ea typeface="微软雅黑"/>
              </a:endParaRPr>
            </a:p>
          </p:txBody>
        </p:sp>
        <p:sp>
          <p:nvSpPr>
            <p:cNvPr id="28" name="平行四边形 2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F9FDA7F-9F70-42FF-A447-B5FDD29C9C1D}"/>
                </a:ext>
              </a:extLst>
            </p:cNvPr>
            <p:cNvSpPr/>
            <p:nvPr/>
          </p:nvSpPr>
          <p:spPr>
            <a:xfrm flipH="1">
              <a:off x="876300" y="0"/>
              <a:ext cx="7183962" cy="6858000"/>
            </a:xfrm>
            <a:prstGeom prst="parallelogram">
              <a:avLst>
                <a:gd name="adj" fmla="val 38760"/>
              </a:avLst>
            </a:prstGeom>
            <a:solidFill>
              <a:schemeClr val="tx1">
                <a:lumMod val="75000"/>
                <a:lumOff val="25000"/>
              </a:schemeClr>
            </a:soli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zh-CN" altLang="en-US" sz="1350">
                <a:solidFill>
                  <a:srgbClr val="FFFFFF"/>
                </a:solidFill>
                <a:latin typeface="Arial"/>
                <a:ea typeface="微软雅黑"/>
              </a:endParaRPr>
            </a:p>
          </p:txBody>
        </p:sp>
        <p:sp>
          <p:nvSpPr>
            <p:cNvPr id="35" name="平行四边形 1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79B5167-79E6-4D65-86CE-0E5C6FA05098}"/>
                </a:ext>
              </a:extLst>
            </p:cNvPr>
            <p:cNvSpPr/>
            <p:nvPr/>
          </p:nvSpPr>
          <p:spPr>
            <a:xfrm flipH="1">
              <a:off x="1507597" y="0"/>
              <a:ext cx="6240991" cy="6858000"/>
            </a:xfrm>
            <a:custGeom>
              <a:avLst/>
              <a:gdLst>
                <a:gd name="connsiteX0" fmla="*/ 0 w 6240991"/>
                <a:gd name="connsiteY0" fmla="*/ 6858000 h 6858000"/>
                <a:gd name="connsiteX1" fmla="*/ 2886624 w 6240991"/>
                <a:gd name="connsiteY1" fmla="*/ 0 h 6858000"/>
                <a:gd name="connsiteX2" fmla="*/ 6240991 w 6240991"/>
                <a:gd name="connsiteY2" fmla="*/ 9525 h 6858000"/>
                <a:gd name="connsiteX3" fmla="*/ 3897292 w 6240991"/>
                <a:gd name="connsiteY3" fmla="*/ 6858000 h 6858000"/>
                <a:gd name="connsiteX4" fmla="*/ 0 w 6240991"/>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40991" h="6858000">
                  <a:moveTo>
                    <a:pt x="0" y="6858000"/>
                  </a:moveTo>
                  <a:lnTo>
                    <a:pt x="2886624" y="0"/>
                  </a:lnTo>
                  <a:lnTo>
                    <a:pt x="6240991" y="9525"/>
                  </a:lnTo>
                  <a:lnTo>
                    <a:pt x="3897292" y="6858000"/>
                  </a:lnTo>
                  <a:lnTo>
                    <a:pt x="0" y="6858000"/>
                  </a:lnTo>
                  <a:close/>
                </a:path>
              </a:pathLst>
            </a:custGeom>
            <a:solidFill>
              <a:srgbClr val="FFFFFF">
                <a:alpha val="25000"/>
              </a:srgbClr>
            </a:solidFill>
            <a:ln w="12700" cap="flat" cmpd="sng" algn="ctr">
              <a:noFill/>
              <a:prstDash val="solid"/>
              <a:miter lim="800000"/>
            </a:ln>
            <a:effectLst/>
          </p:spPr>
          <p:txBody>
            <a:bodyPr rtlCol="0" anchor="ctr"/>
            <a:lstStyle/>
            <a:p>
              <a:pPr algn="ctr" defTabSz="914400">
                <a:defRPr/>
              </a:pPr>
              <a:endParaRPr lang="zh-CN" altLang="en-US" sz="1013" kern="0">
                <a:solidFill>
                  <a:srgbClr val="FFFFFF"/>
                </a:solidFill>
                <a:latin typeface="Arial"/>
                <a:ea typeface="微软雅黑"/>
              </a:endParaRPr>
            </a:p>
          </p:txBody>
        </p:sp>
      </p:grpSp>
      <p:sp>
        <p:nvSpPr>
          <p:cNvPr id="36" name="矩形 3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EEA5C37-CBB5-4308-9B94-CCDDFD132557}"/>
              </a:ext>
            </a:extLst>
          </p:cNvPr>
          <p:cNvSpPr/>
          <p:nvPr/>
        </p:nvSpPr>
        <p:spPr>
          <a:xfrm>
            <a:off x="11119" y="131810"/>
            <a:ext cx="5443478" cy="584775"/>
          </a:xfrm>
          <a:prstGeom prst="rect">
            <a:avLst/>
          </a:prstGeom>
        </p:spPr>
        <p:txBody>
          <a:bodyPr wrap="square">
            <a:spAutoFit/>
          </a:bodyPr>
          <a:lstStyle/>
          <a:p>
            <a:pPr marL="285750" indent="-285750">
              <a:buFont typeface="Wingdings" panose="05000000000000000000" pitchFamily="2" charset="2"/>
              <a:buChar char="u"/>
              <a:defRPr/>
            </a:pPr>
            <a:r>
              <a:rPr lang="zh-CN" altLang="en-US" sz="3200" b="1" kern="0" spc="300">
                <a:gradFill>
                  <a:gsLst>
                    <a:gs pos="0">
                      <a:srgbClr val="E81B18"/>
                    </a:gs>
                    <a:gs pos="100000">
                      <a:srgbClr val="F82B26"/>
                    </a:gs>
                  </a:gsLst>
                  <a:lin ang="3600000" scaled="0"/>
                </a:gradFill>
                <a:latin typeface="Arial"/>
                <a:ea typeface="微软雅黑"/>
              </a:rPr>
              <a:t>  一、什么是毒品？</a:t>
            </a:r>
          </a:p>
        </p:txBody>
      </p:sp>
      <p:pic>
        <p:nvPicPr>
          <p:cNvPr id="3" name="图片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4436B41-2356-4F7E-8CC8-B7DB909C133D}"/>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552626" y="-366534"/>
            <a:ext cx="1581462" cy="1581462"/>
          </a:xfrm>
          <a:prstGeom prst="rect">
            <a:avLst/>
          </a:prstGeom>
        </p:spPr>
      </p:pic>
      <p:sp>
        <p:nvSpPr>
          <p:cNvPr id="37" name="TextBox 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9590B4A-CB0F-488D-B238-E7BF53783E42}"/>
              </a:ext>
            </a:extLst>
          </p:cNvPr>
          <p:cNvSpPr txBox="1"/>
          <p:nvPr/>
        </p:nvSpPr>
        <p:spPr>
          <a:xfrm>
            <a:off x="757759" y="2107298"/>
            <a:ext cx="7082097" cy="2912464"/>
          </a:xfrm>
          <a:prstGeom prst="rect">
            <a:avLst/>
          </a:prstGeom>
          <a:noFill/>
        </p:spPr>
        <p:txBody>
          <a:bodyPr wrap="square" lIns="68580" tIns="34290" rIns="68580" bIns="34290" rtlCol="0">
            <a:spAutoFit/>
          </a:bodyPr>
          <a:lstStyle/>
          <a:p>
            <a:pPr eaLnBrk="0" hangingPunct="0">
              <a:lnSpc>
                <a:spcPct val="200000"/>
              </a:lnSpc>
            </a:pPr>
            <a:r>
              <a:rPr lang="zh-CN" altLang="en-US" sz="2400" kern="0" dirty="0">
                <a:latin typeface="微软雅黑" panose="020B0503020204020204" pitchFamily="34" charset="-122"/>
                <a:ea typeface="微软雅黑" panose="020B0503020204020204" pitchFamily="34" charset="-122"/>
                <a:sym typeface="微软雅黑" panose="020B0503020204020204" pitchFamily="34" charset="-122"/>
              </a:rPr>
              <a:t>根据</a:t>
            </a:r>
            <a:r>
              <a:rPr lang="en-US" altLang="zh-CN" sz="2400" kern="0" dirty="0">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2400" kern="0" dirty="0">
                <a:latin typeface="微软雅黑" panose="020B0503020204020204" pitchFamily="34" charset="-122"/>
                <a:ea typeface="微软雅黑" panose="020B0503020204020204" pitchFamily="34" charset="-122"/>
                <a:sym typeface="微软雅黑" panose="020B0503020204020204" pitchFamily="34" charset="-122"/>
              </a:rPr>
              <a:t>刑法</a:t>
            </a:r>
            <a:r>
              <a:rPr lang="en-US" altLang="zh-CN" sz="2400" kern="0" dirty="0">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2400" kern="0" dirty="0">
                <a:latin typeface="微软雅黑" panose="020B0503020204020204" pitchFamily="34" charset="-122"/>
                <a:ea typeface="微软雅黑" panose="020B0503020204020204" pitchFamily="34" charset="-122"/>
                <a:sym typeface="微软雅黑" panose="020B0503020204020204" pitchFamily="34" charset="-122"/>
              </a:rPr>
              <a:t>第</a:t>
            </a:r>
            <a:r>
              <a:rPr lang="en-US" altLang="zh-CN" sz="2400" kern="0" dirty="0">
                <a:latin typeface="微软雅黑" panose="020B0503020204020204" pitchFamily="34" charset="-122"/>
                <a:ea typeface="微软雅黑" panose="020B0503020204020204" pitchFamily="34" charset="-122"/>
                <a:sym typeface="微软雅黑" panose="020B0503020204020204" pitchFamily="34" charset="-122"/>
              </a:rPr>
              <a:t>357</a:t>
            </a:r>
            <a:r>
              <a:rPr lang="zh-CN" altLang="en-US" sz="2400" kern="0" dirty="0">
                <a:latin typeface="微软雅黑" panose="020B0503020204020204" pitchFamily="34" charset="-122"/>
                <a:ea typeface="微软雅黑" panose="020B0503020204020204" pitchFamily="34" charset="-122"/>
                <a:sym typeface="微软雅黑" panose="020B0503020204020204" pitchFamily="34" charset="-122"/>
              </a:rPr>
              <a:t>条的规定：毒品是指鸦片、海洛因、甲基苯丙胺（冰毒）、吗啡、大麻、可卡因以及国家规定管制的其它能够使人形成瘾癖的麻醉药品和精神药品。</a:t>
            </a:r>
          </a:p>
        </p:txBody>
      </p:sp>
      <p:pic>
        <p:nvPicPr>
          <p:cNvPr id="5" name="图片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C3D6AF6-5904-4E33-AA10-912CA7512480}"/>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183607" y="2057677"/>
            <a:ext cx="4008393" cy="4008393"/>
          </a:xfrm>
          <a:prstGeom prst="rect">
            <a:avLst/>
          </a:prstGeom>
        </p:spPr>
      </p:pic>
    </p:spTree>
    <p:extLst>
      <p:ext uri="{BB962C8B-B14F-4D97-AF65-F5344CB8AC3E}">
        <p14:creationId xmlns:p14="http://schemas.microsoft.com/office/powerpoint/2010/main" val="1939302431"/>
      </p:ext>
    </p:extLst>
  </p:cSld>
  <p:clrMapOvr>
    <a:masterClrMapping/>
  </p:clrMapOvr>
  <mc:AlternateContent xmlns:mc="http://schemas.openxmlformats.org/markup-compatibility/2006" xmlns:p14="http://schemas.microsoft.com/office/powerpoint/2010/main">
    <mc:Choice Requires="p14">
      <p:transition spd="slow" p14:dur="1100" advClick="0" advTm="800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8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nodeType="with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0-#ppt_w/2"/>
                                          </p:val>
                                        </p:tav>
                                        <p:tav tm="100000">
                                          <p:val>
                                            <p:strVal val="#ppt_x"/>
                                          </p:val>
                                        </p:tav>
                                      </p:tavLst>
                                    </p:anim>
                                    <p:anim calcmode="lin" valueType="num">
                                      <p:cBhvr additive="base">
                                        <p:cTn id="8" dur="500" fill="hold"/>
                                        <p:tgtEl>
                                          <p:spTgt spid="26"/>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36"/>
                                        </p:tgtEl>
                                        <p:attrNameLst>
                                          <p:attrName>style.visibility</p:attrName>
                                        </p:attrNameLst>
                                      </p:cBhvr>
                                      <p:to>
                                        <p:strVal val="visible"/>
                                      </p:to>
                                    </p:set>
                                    <p:anim calcmode="lin" valueType="num">
                                      <p:cBhvr additive="base">
                                        <p:cTn id="12" dur="500" fill="hold"/>
                                        <p:tgtEl>
                                          <p:spTgt spid="36"/>
                                        </p:tgtEl>
                                        <p:attrNameLst>
                                          <p:attrName>ppt_x</p:attrName>
                                        </p:attrNameLst>
                                      </p:cBhvr>
                                      <p:tavLst>
                                        <p:tav tm="0">
                                          <p:val>
                                            <p:strVal val="#ppt_x"/>
                                          </p:val>
                                        </p:tav>
                                        <p:tav tm="100000">
                                          <p:val>
                                            <p:strVal val="#ppt_x"/>
                                          </p:val>
                                        </p:tav>
                                      </p:tavLst>
                                    </p:anim>
                                    <p:anim calcmode="lin" valueType="num">
                                      <p:cBhvr additive="base">
                                        <p:cTn id="13" dur="500" fill="hold"/>
                                        <p:tgtEl>
                                          <p:spTgt spid="36"/>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000"/>
                            </p:stCondLst>
                            <p:childTnLst>
                              <p:par>
                                <p:cTn id="15" presetID="42" presetClass="entr" presetSubtype="0"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childTnLst>
                          </p:cTn>
                        </p:par>
                        <p:par>
                          <p:cTn id="20" fill="hold" nodeType="afterGroup">
                            <p:stCondLst>
                              <p:cond delay="2000"/>
                            </p:stCondLst>
                            <p:childTnLst>
                              <p:par>
                                <p:cTn id="21" presetID="22" presetClass="entr" presetSubtype="1" fill="hold" grpId="0" nodeType="afterEffect">
                                  <p:stCondLst>
                                    <p:cond delay="0"/>
                                  </p:stCondLst>
                                  <p:childTnLst>
                                    <p:set>
                                      <p:cBhvr>
                                        <p:cTn id="22" dur="1" fill="hold">
                                          <p:stCondLst>
                                            <p:cond delay="0"/>
                                          </p:stCondLst>
                                        </p:cTn>
                                        <p:tgtEl>
                                          <p:spTgt spid="37"/>
                                        </p:tgtEl>
                                        <p:attrNameLst>
                                          <p:attrName>style.visibility</p:attrName>
                                        </p:attrNameLst>
                                      </p:cBhvr>
                                      <p:to>
                                        <p:strVal val="visible"/>
                                      </p:to>
                                    </p:set>
                                    <p:animEffect transition="in" filter="wipe(up)">
                                      <p:cBhvr>
                                        <p:cTn id="23" dur="1842"/>
                                        <p:tgtEl>
                                          <p:spTgt spid="37"/>
                                        </p:tgtEl>
                                      </p:cBhvr>
                                    </p:animEffect>
                                  </p:childTnLst>
                                </p:cTn>
                              </p:par>
                            </p:childTnLst>
                          </p:cTn>
                        </p:par>
                      </p:childTnLst>
                    </p:cTn>
                  </p:par>
                  <p:par>
                    <p:cTn id="24" fill="hold" nodeType="clickPar">
                      <p:stCondLst>
                        <p:cond delay="indefinite"/>
                        <p:cond evt="onBegin" delay="0">
                          <p:tn val="23"/>
                        </p:cond>
                      </p:stCondLst>
                      <p:childTnLst>
                        <p:par>
                          <p:cTn id="25" fill="hold" nodeType="afterGroup">
                            <p:stCondLst>
                              <p:cond delay="0"/>
                            </p:stCondLst>
                            <p:childTnLst>
                              <p:par>
                                <p:cTn id="26" presetID="42" presetClass="entr" presetSubtype="0" fill="hold"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1000"/>
                                        <p:tgtEl>
                                          <p:spTgt spid="5"/>
                                        </p:tgtEl>
                                      </p:cBhvr>
                                    </p:animEffect>
                                    <p:anim calcmode="lin" valueType="num">
                                      <p:cBhvr>
                                        <p:cTn id="29" dur="1000" fill="hold"/>
                                        <p:tgtEl>
                                          <p:spTgt spid="5"/>
                                        </p:tgtEl>
                                        <p:attrNameLst>
                                          <p:attrName>ppt_x</p:attrName>
                                        </p:attrNameLst>
                                      </p:cBhvr>
                                      <p:tavLst>
                                        <p:tav tm="0">
                                          <p:val>
                                            <p:strVal val="#ppt_x"/>
                                          </p:val>
                                        </p:tav>
                                        <p:tav tm="100000">
                                          <p:val>
                                            <p:strVal val="#ppt_x"/>
                                          </p:val>
                                        </p:tav>
                                      </p:tavLst>
                                    </p:anim>
                                    <p:anim calcmode="lin" valueType="num">
                                      <p:cBhvr>
                                        <p:cTn id="30"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3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矩形 78"/>
          <p:cNvSpPr/>
          <p:nvPr/>
        </p:nvSpPr>
        <p:spPr bwMode="auto">
          <a:xfrm>
            <a:off x="0" y="6610052"/>
            <a:ext cx="12192000" cy="260648"/>
          </a:xfrm>
          <a:prstGeom prst="rect">
            <a:avLst/>
          </a:prstGeom>
          <a:solidFill>
            <a:srgbClr val="C00000"/>
          </a:solidFill>
          <a:ln w="9525" cap="flat" cmpd="sng" algn="ctr">
            <a:noFill/>
            <a:prstDash val="solid"/>
            <a:round/>
            <a:headEnd type="none" w="med" len="med"/>
            <a:tailEnd type="none" w="med" len="med"/>
          </a:ln>
          <a:effectLst/>
        </p:spPr>
        <p:txBody>
          <a:bodyPr vert="horz" wrap="square" lIns="91416" tIns="45708" rIns="91416" bIns="45708" numCol="1" rtlCol="0" anchor="t" anchorCtr="0" compatLnSpc="1">
            <a:prstTxWarp prst="textNoShape">
              <a:avLst/>
            </a:prstTxWarp>
          </a:bodyPr>
          <a:lstStyle/>
          <a:p>
            <a:pPr defTabSz="914133"/>
            <a:endParaRPr lang="zh-CN" altLang="en-US" sz="1467"/>
          </a:p>
        </p:txBody>
      </p:sp>
      <p:grpSp>
        <p:nvGrpSpPr>
          <p:cNvPr id="26" name="组合 2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23A837D-6491-454C-AA9F-21066937A1E0}"/>
              </a:ext>
            </a:extLst>
          </p:cNvPr>
          <p:cNvGrpSpPr/>
          <p:nvPr/>
        </p:nvGrpSpPr>
        <p:grpSpPr>
          <a:xfrm>
            <a:off x="-53957" y="791535"/>
            <a:ext cx="12299914" cy="124626"/>
            <a:chOff x="628642" y="0"/>
            <a:chExt cx="27229910" cy="6858000"/>
          </a:xfrm>
        </p:grpSpPr>
        <p:sp>
          <p:nvSpPr>
            <p:cNvPr id="27" name="平行四边形 2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EA29F31-D263-4A6C-A6FA-8DD6C22D9E83}"/>
                </a:ext>
              </a:extLst>
            </p:cNvPr>
            <p:cNvSpPr/>
            <p:nvPr/>
          </p:nvSpPr>
          <p:spPr>
            <a:xfrm flipH="1">
              <a:off x="628642" y="0"/>
              <a:ext cx="27229910" cy="6858000"/>
            </a:xfrm>
            <a:prstGeom prst="parallelogram">
              <a:avLst>
                <a:gd name="adj" fmla="val 42371"/>
              </a:avLst>
            </a:prstGeom>
            <a:gradFill>
              <a:gsLst>
                <a:gs pos="0">
                  <a:srgbClr val="E81B18"/>
                </a:gs>
                <a:gs pos="86000">
                  <a:srgbClr val="F82B26"/>
                </a:gs>
              </a:gsLst>
              <a:lin ang="3600000" scaled="0"/>
            </a:gra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zh-CN" altLang="en-US" sz="1350">
                <a:solidFill>
                  <a:srgbClr val="FFFFFF"/>
                </a:solidFill>
                <a:latin typeface="Arial"/>
                <a:ea typeface="微软雅黑"/>
              </a:endParaRPr>
            </a:p>
          </p:txBody>
        </p:sp>
        <p:sp>
          <p:nvSpPr>
            <p:cNvPr id="28" name="平行四边形 2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F9FDA7F-9F70-42FF-A447-B5FDD29C9C1D}"/>
                </a:ext>
              </a:extLst>
            </p:cNvPr>
            <p:cNvSpPr/>
            <p:nvPr/>
          </p:nvSpPr>
          <p:spPr>
            <a:xfrm flipH="1">
              <a:off x="876300" y="0"/>
              <a:ext cx="7183962" cy="6858000"/>
            </a:xfrm>
            <a:prstGeom prst="parallelogram">
              <a:avLst>
                <a:gd name="adj" fmla="val 38760"/>
              </a:avLst>
            </a:prstGeom>
            <a:solidFill>
              <a:schemeClr val="tx1">
                <a:lumMod val="75000"/>
                <a:lumOff val="25000"/>
              </a:schemeClr>
            </a:soli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zh-CN" altLang="en-US" sz="1350">
                <a:solidFill>
                  <a:srgbClr val="FFFFFF"/>
                </a:solidFill>
                <a:latin typeface="Arial"/>
                <a:ea typeface="微软雅黑"/>
              </a:endParaRPr>
            </a:p>
          </p:txBody>
        </p:sp>
        <p:sp>
          <p:nvSpPr>
            <p:cNvPr id="35" name="平行四边形 1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79B5167-79E6-4D65-86CE-0E5C6FA05098}"/>
                </a:ext>
              </a:extLst>
            </p:cNvPr>
            <p:cNvSpPr/>
            <p:nvPr/>
          </p:nvSpPr>
          <p:spPr>
            <a:xfrm flipH="1">
              <a:off x="1507597" y="0"/>
              <a:ext cx="6240991" cy="6858000"/>
            </a:xfrm>
            <a:custGeom>
              <a:avLst/>
              <a:gdLst>
                <a:gd name="connsiteX0" fmla="*/ 0 w 6240991"/>
                <a:gd name="connsiteY0" fmla="*/ 6858000 h 6858000"/>
                <a:gd name="connsiteX1" fmla="*/ 2886624 w 6240991"/>
                <a:gd name="connsiteY1" fmla="*/ 0 h 6858000"/>
                <a:gd name="connsiteX2" fmla="*/ 6240991 w 6240991"/>
                <a:gd name="connsiteY2" fmla="*/ 9525 h 6858000"/>
                <a:gd name="connsiteX3" fmla="*/ 3897292 w 6240991"/>
                <a:gd name="connsiteY3" fmla="*/ 6858000 h 6858000"/>
                <a:gd name="connsiteX4" fmla="*/ 0 w 6240991"/>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40991" h="6858000">
                  <a:moveTo>
                    <a:pt x="0" y="6858000"/>
                  </a:moveTo>
                  <a:lnTo>
                    <a:pt x="2886624" y="0"/>
                  </a:lnTo>
                  <a:lnTo>
                    <a:pt x="6240991" y="9525"/>
                  </a:lnTo>
                  <a:lnTo>
                    <a:pt x="3897292" y="6858000"/>
                  </a:lnTo>
                  <a:lnTo>
                    <a:pt x="0" y="6858000"/>
                  </a:lnTo>
                  <a:close/>
                </a:path>
              </a:pathLst>
            </a:custGeom>
            <a:solidFill>
              <a:srgbClr val="FFFFFF">
                <a:alpha val="25000"/>
              </a:srgbClr>
            </a:solidFill>
            <a:ln w="12700" cap="flat" cmpd="sng" algn="ctr">
              <a:noFill/>
              <a:prstDash val="solid"/>
              <a:miter lim="800000"/>
            </a:ln>
            <a:effectLst/>
          </p:spPr>
          <p:txBody>
            <a:bodyPr rtlCol="0" anchor="ctr"/>
            <a:lstStyle/>
            <a:p>
              <a:pPr algn="ctr" defTabSz="914400">
                <a:defRPr/>
              </a:pPr>
              <a:endParaRPr lang="zh-CN" altLang="en-US" sz="1013" kern="0">
                <a:solidFill>
                  <a:srgbClr val="FFFFFF"/>
                </a:solidFill>
                <a:latin typeface="Arial"/>
                <a:ea typeface="微软雅黑"/>
              </a:endParaRPr>
            </a:p>
          </p:txBody>
        </p:sp>
      </p:grpSp>
      <p:sp>
        <p:nvSpPr>
          <p:cNvPr id="36" name="矩形 3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EEA5C37-CBB5-4308-9B94-CCDDFD132557}"/>
              </a:ext>
            </a:extLst>
          </p:cNvPr>
          <p:cNvSpPr/>
          <p:nvPr/>
        </p:nvSpPr>
        <p:spPr>
          <a:xfrm>
            <a:off x="11119" y="131810"/>
            <a:ext cx="5443478" cy="1077218"/>
          </a:xfrm>
          <a:prstGeom prst="rect">
            <a:avLst/>
          </a:prstGeom>
        </p:spPr>
        <p:txBody>
          <a:bodyPr wrap="square">
            <a:spAutoFit/>
          </a:bodyPr>
          <a:lstStyle/>
          <a:p>
            <a:pPr marL="285750" indent="-285750">
              <a:buFont typeface="Wingdings" panose="05000000000000000000" pitchFamily="2" charset="2"/>
              <a:buChar char="u"/>
              <a:defRPr/>
            </a:pPr>
            <a:r>
              <a:rPr lang="zh-CN" altLang="en-US" sz="3200" b="1" kern="0" spc="300">
                <a:gradFill>
                  <a:gsLst>
                    <a:gs pos="0">
                      <a:srgbClr val="E81B18"/>
                    </a:gs>
                    <a:gs pos="100000">
                      <a:srgbClr val="F82B26"/>
                    </a:gs>
                  </a:gsLst>
                  <a:lin ang="3600000" scaled="0"/>
                </a:gradFill>
                <a:latin typeface="Arial"/>
                <a:ea typeface="微软雅黑"/>
              </a:rPr>
              <a:t>  罂粟花</a:t>
            </a:r>
            <a:r>
              <a:rPr lang="en-US" altLang="zh-CN" sz="3200" b="1" kern="0" spc="300">
                <a:gradFill>
                  <a:gsLst>
                    <a:gs pos="0">
                      <a:srgbClr val="E81B18"/>
                    </a:gs>
                    <a:gs pos="100000">
                      <a:srgbClr val="F82B26"/>
                    </a:gs>
                  </a:gsLst>
                  <a:lin ang="3600000" scaled="0"/>
                </a:gradFill>
                <a:latin typeface="Arial"/>
                <a:ea typeface="微软雅黑"/>
              </a:rPr>
              <a:t>---</a:t>
            </a:r>
            <a:r>
              <a:rPr lang="zh-CN" altLang="en-US" sz="3200" b="1" kern="0" spc="300">
                <a:gradFill>
                  <a:gsLst>
                    <a:gs pos="0">
                      <a:srgbClr val="E81B18"/>
                    </a:gs>
                    <a:gs pos="100000">
                      <a:srgbClr val="F82B26"/>
                    </a:gs>
                  </a:gsLst>
                  <a:lin ang="3600000" scaled="0"/>
                </a:gradFill>
                <a:latin typeface="Arial"/>
                <a:ea typeface="微软雅黑"/>
              </a:rPr>
              <a:t>最美丽的毒</a:t>
            </a:r>
          </a:p>
          <a:p>
            <a:pPr marL="285750" indent="-285750">
              <a:buFont typeface="Wingdings" panose="05000000000000000000" pitchFamily="2" charset="2"/>
              <a:buChar char="u"/>
              <a:defRPr/>
            </a:pPr>
            <a:endParaRPr lang="zh-CN" altLang="en-US" sz="3200" b="1" kern="0" spc="300">
              <a:gradFill>
                <a:gsLst>
                  <a:gs pos="0">
                    <a:srgbClr val="E81B18"/>
                  </a:gs>
                  <a:gs pos="100000">
                    <a:srgbClr val="F82B26"/>
                  </a:gs>
                </a:gsLst>
                <a:lin ang="3600000" scaled="0"/>
              </a:gradFill>
              <a:latin typeface="Arial"/>
              <a:ea typeface="微软雅黑"/>
            </a:endParaRPr>
          </a:p>
        </p:txBody>
      </p:sp>
      <p:pic>
        <p:nvPicPr>
          <p:cNvPr id="3" name="图片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4436B41-2356-4F7E-8CC8-B7DB909C133D}"/>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552626" y="-366534"/>
            <a:ext cx="1581462" cy="1581462"/>
          </a:xfrm>
          <a:prstGeom prst="rect">
            <a:avLst/>
          </a:prstGeom>
        </p:spPr>
      </p:pic>
      <p:pic>
        <p:nvPicPr>
          <p:cNvPr id="11" name="Picture 2" descr="f9ca076fa1d7544ddc6d1dce0521ca60_000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2D02AA3-73AC-42A8-9C53-D36D39337C50}"/>
              </a:ext>
            </a:extLst>
          </p:cNvPr>
          <p:cNvPicPr>
            <a:picLocks noChangeAspect="1" noChangeArrowheads="1"/>
          </p:cNvPicPr>
          <p:nvPr/>
        </p:nvPicPr>
        <p:blipFill>
          <a:blip r:embed="rId4" cstate="email">
            <a:extLst>
              <a:ext uri="{28A0092B-C50C-407E-A947-70E740481C1C}">
                <a14:useLocalDpi xmlns:a14="http://schemas.microsoft.com/office/drawing/2010/main"/>
              </a:ext>
            </a:extLst>
          </a:blip>
          <a:stretch>
            <a:fillRect/>
          </a:stretch>
        </p:blipFill>
        <p:spPr bwMode="auto">
          <a:xfrm>
            <a:off x="1155372" y="1251314"/>
            <a:ext cx="3619380" cy="260093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2" name="Picture 3" descr="4505833_105606086774_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CA5E7E9-A280-42EC-B892-28685681A93C}"/>
              </a:ext>
            </a:extLst>
          </p:cNvPr>
          <p:cNvPicPr>
            <a:picLocks noChangeAspect="1" noChangeArrowheads="1"/>
          </p:cNvPicPr>
          <p:nvPr/>
        </p:nvPicPr>
        <p:blipFill>
          <a:blip r:embed="rId5" cstate="email">
            <a:extLst>
              <a:ext uri="{28A0092B-C50C-407E-A947-70E740481C1C}">
                <a14:useLocalDpi xmlns:a14="http://schemas.microsoft.com/office/drawing/2010/main"/>
              </a:ext>
            </a:extLst>
          </a:blip>
          <a:stretch>
            <a:fillRect/>
          </a:stretch>
        </p:blipFill>
        <p:spPr bwMode="auto">
          <a:xfrm>
            <a:off x="2965062" y="3882422"/>
            <a:ext cx="2906953" cy="230705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3" name="Picture 4" descr="6864576_212133344154_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DEEF6D7-0355-4A4D-A327-8EBFAA30049A}"/>
              </a:ext>
            </a:extLst>
          </p:cNvPr>
          <p:cNvPicPr>
            <a:picLocks noChangeAspect="1" noChangeArrowheads="1"/>
          </p:cNvPicPr>
          <p:nvPr/>
        </p:nvPicPr>
        <p:blipFill>
          <a:blip r:embed="rId6" cstate="email">
            <a:extLst>
              <a:ext uri="{28A0092B-C50C-407E-A947-70E740481C1C}">
                <a14:useLocalDpi xmlns:a14="http://schemas.microsoft.com/office/drawing/2010/main"/>
              </a:ext>
            </a:extLst>
          </a:blip>
          <a:stretch>
            <a:fillRect/>
          </a:stretch>
        </p:blipFill>
        <p:spPr bwMode="auto">
          <a:xfrm>
            <a:off x="7417250" y="1268988"/>
            <a:ext cx="3619380" cy="260093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4" name="Picture 5" descr="xin_113040617110882869342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3532C03-4B8A-4331-BE93-864067D85FBA}"/>
              </a:ext>
            </a:extLst>
          </p:cNvPr>
          <p:cNvPicPr>
            <a:picLocks noChangeAspect="1" noChangeArrowheads="1"/>
          </p:cNvPicPr>
          <p:nvPr/>
        </p:nvPicPr>
        <p:blipFill>
          <a:blip r:embed="rId7" cstate="email">
            <a:extLst>
              <a:ext uri="{28A0092B-C50C-407E-A947-70E740481C1C}">
                <a14:useLocalDpi xmlns:a14="http://schemas.microsoft.com/office/drawing/2010/main"/>
              </a:ext>
            </a:extLst>
          </a:blip>
          <a:stretch>
            <a:fillRect/>
          </a:stretch>
        </p:blipFill>
        <p:spPr bwMode="auto">
          <a:xfrm>
            <a:off x="6096000" y="3882422"/>
            <a:ext cx="2906954" cy="228911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553656436"/>
      </p:ext>
    </p:extLst>
  </p:cSld>
  <p:clrMapOvr>
    <a:masterClrMapping/>
  </p:clrMapOvr>
  <mc:AlternateContent xmlns:mc="http://schemas.openxmlformats.org/markup-compatibility/2006" xmlns:p14="http://schemas.microsoft.com/office/powerpoint/2010/main">
    <mc:Choice Requires="p14">
      <p:transition spd="slow" p14:dur="1100" advClick="0" advTm="800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8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nodeType="with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0-#ppt_w/2"/>
                                          </p:val>
                                        </p:tav>
                                        <p:tav tm="100000">
                                          <p:val>
                                            <p:strVal val="#ppt_x"/>
                                          </p:val>
                                        </p:tav>
                                      </p:tavLst>
                                    </p:anim>
                                    <p:anim calcmode="lin" valueType="num">
                                      <p:cBhvr additive="base">
                                        <p:cTn id="8" dur="500" fill="hold"/>
                                        <p:tgtEl>
                                          <p:spTgt spid="26"/>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36"/>
                                        </p:tgtEl>
                                        <p:attrNameLst>
                                          <p:attrName>style.visibility</p:attrName>
                                        </p:attrNameLst>
                                      </p:cBhvr>
                                      <p:to>
                                        <p:strVal val="visible"/>
                                      </p:to>
                                    </p:set>
                                    <p:anim calcmode="lin" valueType="num">
                                      <p:cBhvr additive="base">
                                        <p:cTn id="12" dur="500" fill="hold"/>
                                        <p:tgtEl>
                                          <p:spTgt spid="36"/>
                                        </p:tgtEl>
                                        <p:attrNameLst>
                                          <p:attrName>ppt_x</p:attrName>
                                        </p:attrNameLst>
                                      </p:cBhvr>
                                      <p:tavLst>
                                        <p:tav tm="0">
                                          <p:val>
                                            <p:strVal val="#ppt_x"/>
                                          </p:val>
                                        </p:tav>
                                        <p:tav tm="100000">
                                          <p:val>
                                            <p:strVal val="#ppt_x"/>
                                          </p:val>
                                        </p:tav>
                                      </p:tavLst>
                                    </p:anim>
                                    <p:anim calcmode="lin" valueType="num">
                                      <p:cBhvr additive="base">
                                        <p:cTn id="13" dur="500" fill="hold"/>
                                        <p:tgtEl>
                                          <p:spTgt spid="36"/>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000"/>
                            </p:stCondLst>
                            <p:childTnLst>
                              <p:par>
                                <p:cTn id="15" presetID="42" presetClass="entr" presetSubtype="0"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childTnLst>
                          </p:cTn>
                        </p:par>
                        <p:par>
                          <p:cTn id="20" fill="hold" nodeType="afterGroup">
                            <p:stCondLst>
                              <p:cond delay="2000"/>
                            </p:stCondLst>
                            <p:childTnLst>
                              <p:par>
                                <p:cTn id="21" presetID="42" presetClass="entr" presetSubtype="0" fill="hold" nodeType="after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fade">
                                      <p:cBhvr>
                                        <p:cTn id="23" dur="1000"/>
                                        <p:tgtEl>
                                          <p:spTgt spid="11"/>
                                        </p:tgtEl>
                                      </p:cBhvr>
                                    </p:animEffect>
                                    <p:anim calcmode="lin" valueType="num">
                                      <p:cBhvr>
                                        <p:cTn id="24" dur="1000" fill="hold"/>
                                        <p:tgtEl>
                                          <p:spTgt spid="11"/>
                                        </p:tgtEl>
                                        <p:attrNameLst>
                                          <p:attrName>ppt_x</p:attrName>
                                        </p:attrNameLst>
                                      </p:cBhvr>
                                      <p:tavLst>
                                        <p:tav tm="0">
                                          <p:val>
                                            <p:strVal val="#ppt_x"/>
                                          </p:val>
                                        </p:tav>
                                        <p:tav tm="100000">
                                          <p:val>
                                            <p:strVal val="#ppt_x"/>
                                          </p:val>
                                        </p:tav>
                                      </p:tavLst>
                                    </p:anim>
                                    <p:anim calcmode="lin" valueType="num">
                                      <p:cBhvr>
                                        <p:cTn id="25" dur="1000" fill="hold"/>
                                        <p:tgtEl>
                                          <p:spTgt spid="11"/>
                                        </p:tgtEl>
                                        <p:attrNameLst>
                                          <p:attrName>ppt_y</p:attrName>
                                        </p:attrNameLst>
                                      </p:cBhvr>
                                      <p:tavLst>
                                        <p:tav tm="0">
                                          <p:val>
                                            <p:strVal val="#ppt_y+.1"/>
                                          </p:val>
                                        </p:tav>
                                        <p:tav tm="100000">
                                          <p:val>
                                            <p:strVal val="#ppt_y"/>
                                          </p:val>
                                        </p:tav>
                                      </p:tavLst>
                                    </p:anim>
                                  </p:childTnLst>
                                </p:cTn>
                              </p:par>
                            </p:childTnLst>
                          </p:cTn>
                        </p:par>
                        <p:par>
                          <p:cTn id="26" fill="hold" nodeType="afterGroup">
                            <p:stCondLst>
                              <p:cond delay="3000"/>
                            </p:stCondLst>
                            <p:childTnLst>
                              <p:par>
                                <p:cTn id="27" presetID="42" presetClass="entr" presetSubtype="0" fill="hold" nodeType="after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fade">
                                      <p:cBhvr>
                                        <p:cTn id="29" dur="1000"/>
                                        <p:tgtEl>
                                          <p:spTgt spid="12"/>
                                        </p:tgtEl>
                                      </p:cBhvr>
                                    </p:animEffect>
                                    <p:anim calcmode="lin" valueType="num">
                                      <p:cBhvr>
                                        <p:cTn id="30" dur="1000" fill="hold"/>
                                        <p:tgtEl>
                                          <p:spTgt spid="12"/>
                                        </p:tgtEl>
                                        <p:attrNameLst>
                                          <p:attrName>ppt_x</p:attrName>
                                        </p:attrNameLst>
                                      </p:cBhvr>
                                      <p:tavLst>
                                        <p:tav tm="0">
                                          <p:val>
                                            <p:strVal val="#ppt_x"/>
                                          </p:val>
                                        </p:tav>
                                        <p:tav tm="100000">
                                          <p:val>
                                            <p:strVal val="#ppt_x"/>
                                          </p:val>
                                        </p:tav>
                                      </p:tavLst>
                                    </p:anim>
                                    <p:anim calcmode="lin" valueType="num">
                                      <p:cBhvr>
                                        <p:cTn id="31" dur="1000" fill="hold"/>
                                        <p:tgtEl>
                                          <p:spTgt spid="12"/>
                                        </p:tgtEl>
                                        <p:attrNameLst>
                                          <p:attrName>ppt_y</p:attrName>
                                        </p:attrNameLst>
                                      </p:cBhvr>
                                      <p:tavLst>
                                        <p:tav tm="0">
                                          <p:val>
                                            <p:strVal val="#ppt_y+.1"/>
                                          </p:val>
                                        </p:tav>
                                        <p:tav tm="100000">
                                          <p:val>
                                            <p:strVal val="#ppt_y"/>
                                          </p:val>
                                        </p:tav>
                                      </p:tavLst>
                                    </p:anim>
                                  </p:childTnLst>
                                </p:cTn>
                              </p:par>
                            </p:childTnLst>
                          </p:cTn>
                        </p:par>
                        <p:par>
                          <p:cTn id="32" fill="hold" nodeType="afterGroup">
                            <p:stCondLst>
                              <p:cond delay="4000"/>
                            </p:stCondLst>
                            <p:childTnLst>
                              <p:par>
                                <p:cTn id="33" presetID="42" presetClass="entr" presetSubtype="0" fill="hold" nodeType="after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fade">
                                      <p:cBhvr>
                                        <p:cTn id="35" dur="1000"/>
                                        <p:tgtEl>
                                          <p:spTgt spid="14"/>
                                        </p:tgtEl>
                                      </p:cBhvr>
                                    </p:animEffect>
                                    <p:anim calcmode="lin" valueType="num">
                                      <p:cBhvr>
                                        <p:cTn id="36" dur="1000" fill="hold"/>
                                        <p:tgtEl>
                                          <p:spTgt spid="14"/>
                                        </p:tgtEl>
                                        <p:attrNameLst>
                                          <p:attrName>ppt_x</p:attrName>
                                        </p:attrNameLst>
                                      </p:cBhvr>
                                      <p:tavLst>
                                        <p:tav tm="0">
                                          <p:val>
                                            <p:strVal val="#ppt_x"/>
                                          </p:val>
                                        </p:tav>
                                        <p:tav tm="100000">
                                          <p:val>
                                            <p:strVal val="#ppt_x"/>
                                          </p:val>
                                        </p:tav>
                                      </p:tavLst>
                                    </p:anim>
                                    <p:anim calcmode="lin" valueType="num">
                                      <p:cBhvr>
                                        <p:cTn id="37" dur="1000" fill="hold"/>
                                        <p:tgtEl>
                                          <p:spTgt spid="14"/>
                                        </p:tgtEl>
                                        <p:attrNameLst>
                                          <p:attrName>ppt_y</p:attrName>
                                        </p:attrNameLst>
                                      </p:cBhvr>
                                      <p:tavLst>
                                        <p:tav tm="0">
                                          <p:val>
                                            <p:strVal val="#ppt_y+.1"/>
                                          </p:val>
                                        </p:tav>
                                        <p:tav tm="100000">
                                          <p:val>
                                            <p:strVal val="#ppt_y"/>
                                          </p:val>
                                        </p:tav>
                                      </p:tavLst>
                                    </p:anim>
                                  </p:childTnLst>
                                </p:cTn>
                              </p:par>
                            </p:childTnLst>
                          </p:cTn>
                        </p:par>
                        <p:par>
                          <p:cTn id="38" fill="hold" nodeType="afterGroup">
                            <p:stCondLst>
                              <p:cond delay="5000"/>
                            </p:stCondLst>
                            <p:childTnLst>
                              <p:par>
                                <p:cTn id="39" presetID="42" presetClass="entr" presetSubtype="0" fill="hold" nodeType="afterEffect">
                                  <p:stCondLst>
                                    <p:cond delay="0"/>
                                  </p:stCondLst>
                                  <p:childTnLst>
                                    <p:set>
                                      <p:cBhvr>
                                        <p:cTn id="40" dur="1" fill="hold">
                                          <p:stCondLst>
                                            <p:cond delay="0"/>
                                          </p:stCondLst>
                                        </p:cTn>
                                        <p:tgtEl>
                                          <p:spTgt spid="13"/>
                                        </p:tgtEl>
                                        <p:attrNameLst>
                                          <p:attrName>style.visibility</p:attrName>
                                        </p:attrNameLst>
                                      </p:cBhvr>
                                      <p:to>
                                        <p:strVal val="visible"/>
                                      </p:to>
                                    </p:set>
                                    <p:animEffect transition="in" filter="fade">
                                      <p:cBhvr>
                                        <p:cTn id="41" dur="1000"/>
                                        <p:tgtEl>
                                          <p:spTgt spid="13"/>
                                        </p:tgtEl>
                                      </p:cBhvr>
                                    </p:animEffect>
                                    <p:anim calcmode="lin" valueType="num">
                                      <p:cBhvr>
                                        <p:cTn id="42" dur="1000" fill="hold"/>
                                        <p:tgtEl>
                                          <p:spTgt spid="13"/>
                                        </p:tgtEl>
                                        <p:attrNameLst>
                                          <p:attrName>ppt_x</p:attrName>
                                        </p:attrNameLst>
                                      </p:cBhvr>
                                      <p:tavLst>
                                        <p:tav tm="0">
                                          <p:val>
                                            <p:strVal val="#ppt_x"/>
                                          </p:val>
                                        </p:tav>
                                        <p:tav tm="100000">
                                          <p:val>
                                            <p:strVal val="#ppt_x"/>
                                          </p:val>
                                        </p:tav>
                                      </p:tavLst>
                                    </p:anim>
                                    <p:anim calcmode="lin" valueType="num">
                                      <p:cBhvr>
                                        <p:cTn id="43"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矩形 78"/>
          <p:cNvSpPr/>
          <p:nvPr/>
        </p:nvSpPr>
        <p:spPr bwMode="auto">
          <a:xfrm>
            <a:off x="0" y="6610052"/>
            <a:ext cx="12192000" cy="260648"/>
          </a:xfrm>
          <a:prstGeom prst="rect">
            <a:avLst/>
          </a:prstGeom>
          <a:solidFill>
            <a:srgbClr val="C00000"/>
          </a:solidFill>
          <a:ln w="9525" cap="flat" cmpd="sng" algn="ctr">
            <a:noFill/>
            <a:prstDash val="solid"/>
            <a:round/>
            <a:headEnd type="none" w="med" len="med"/>
            <a:tailEnd type="none" w="med" len="med"/>
          </a:ln>
          <a:effectLst/>
        </p:spPr>
        <p:txBody>
          <a:bodyPr vert="horz" wrap="square" lIns="91416" tIns="45708" rIns="91416" bIns="45708" numCol="1" rtlCol="0" anchor="t" anchorCtr="0" compatLnSpc="1">
            <a:prstTxWarp prst="textNoShape">
              <a:avLst/>
            </a:prstTxWarp>
          </a:bodyPr>
          <a:lstStyle/>
          <a:p>
            <a:pPr defTabSz="914133"/>
            <a:endParaRPr lang="zh-CN" altLang="en-US" sz="1467"/>
          </a:p>
        </p:txBody>
      </p:sp>
      <p:grpSp>
        <p:nvGrpSpPr>
          <p:cNvPr id="26" name="组合 2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23A837D-6491-454C-AA9F-21066937A1E0}"/>
              </a:ext>
            </a:extLst>
          </p:cNvPr>
          <p:cNvGrpSpPr/>
          <p:nvPr/>
        </p:nvGrpSpPr>
        <p:grpSpPr>
          <a:xfrm>
            <a:off x="-53957" y="791535"/>
            <a:ext cx="12299914" cy="124626"/>
            <a:chOff x="628642" y="0"/>
            <a:chExt cx="27229910" cy="6858000"/>
          </a:xfrm>
        </p:grpSpPr>
        <p:sp>
          <p:nvSpPr>
            <p:cNvPr id="27" name="平行四边形 2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EA29F31-D263-4A6C-A6FA-8DD6C22D9E83}"/>
                </a:ext>
              </a:extLst>
            </p:cNvPr>
            <p:cNvSpPr/>
            <p:nvPr/>
          </p:nvSpPr>
          <p:spPr>
            <a:xfrm flipH="1">
              <a:off x="628642" y="0"/>
              <a:ext cx="27229910" cy="6858000"/>
            </a:xfrm>
            <a:prstGeom prst="parallelogram">
              <a:avLst>
                <a:gd name="adj" fmla="val 42371"/>
              </a:avLst>
            </a:prstGeom>
            <a:gradFill>
              <a:gsLst>
                <a:gs pos="0">
                  <a:srgbClr val="E81B18"/>
                </a:gs>
                <a:gs pos="86000">
                  <a:srgbClr val="F82B26"/>
                </a:gs>
              </a:gsLst>
              <a:lin ang="3600000" scaled="0"/>
            </a:gra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zh-CN" altLang="en-US" sz="1350">
                <a:solidFill>
                  <a:srgbClr val="FFFFFF"/>
                </a:solidFill>
                <a:latin typeface="Arial"/>
                <a:ea typeface="微软雅黑"/>
              </a:endParaRPr>
            </a:p>
          </p:txBody>
        </p:sp>
        <p:sp>
          <p:nvSpPr>
            <p:cNvPr id="28" name="平行四边形 2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F9FDA7F-9F70-42FF-A447-B5FDD29C9C1D}"/>
                </a:ext>
              </a:extLst>
            </p:cNvPr>
            <p:cNvSpPr/>
            <p:nvPr/>
          </p:nvSpPr>
          <p:spPr>
            <a:xfrm flipH="1">
              <a:off x="876300" y="0"/>
              <a:ext cx="7183962" cy="6858000"/>
            </a:xfrm>
            <a:prstGeom prst="parallelogram">
              <a:avLst>
                <a:gd name="adj" fmla="val 38760"/>
              </a:avLst>
            </a:prstGeom>
            <a:solidFill>
              <a:schemeClr val="tx1">
                <a:lumMod val="75000"/>
                <a:lumOff val="25000"/>
              </a:schemeClr>
            </a:soli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zh-CN" altLang="en-US" sz="1350">
                <a:solidFill>
                  <a:srgbClr val="FFFFFF"/>
                </a:solidFill>
                <a:latin typeface="Arial"/>
                <a:ea typeface="微软雅黑"/>
              </a:endParaRPr>
            </a:p>
          </p:txBody>
        </p:sp>
        <p:sp>
          <p:nvSpPr>
            <p:cNvPr id="35" name="平行四边形 1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79B5167-79E6-4D65-86CE-0E5C6FA05098}"/>
                </a:ext>
              </a:extLst>
            </p:cNvPr>
            <p:cNvSpPr/>
            <p:nvPr/>
          </p:nvSpPr>
          <p:spPr>
            <a:xfrm flipH="1">
              <a:off x="1507597" y="0"/>
              <a:ext cx="6240991" cy="6858000"/>
            </a:xfrm>
            <a:custGeom>
              <a:avLst/>
              <a:gdLst>
                <a:gd name="connsiteX0" fmla="*/ 0 w 6240991"/>
                <a:gd name="connsiteY0" fmla="*/ 6858000 h 6858000"/>
                <a:gd name="connsiteX1" fmla="*/ 2886624 w 6240991"/>
                <a:gd name="connsiteY1" fmla="*/ 0 h 6858000"/>
                <a:gd name="connsiteX2" fmla="*/ 6240991 w 6240991"/>
                <a:gd name="connsiteY2" fmla="*/ 9525 h 6858000"/>
                <a:gd name="connsiteX3" fmla="*/ 3897292 w 6240991"/>
                <a:gd name="connsiteY3" fmla="*/ 6858000 h 6858000"/>
                <a:gd name="connsiteX4" fmla="*/ 0 w 6240991"/>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40991" h="6858000">
                  <a:moveTo>
                    <a:pt x="0" y="6858000"/>
                  </a:moveTo>
                  <a:lnTo>
                    <a:pt x="2886624" y="0"/>
                  </a:lnTo>
                  <a:lnTo>
                    <a:pt x="6240991" y="9525"/>
                  </a:lnTo>
                  <a:lnTo>
                    <a:pt x="3897292" y="6858000"/>
                  </a:lnTo>
                  <a:lnTo>
                    <a:pt x="0" y="6858000"/>
                  </a:lnTo>
                  <a:close/>
                </a:path>
              </a:pathLst>
            </a:custGeom>
            <a:solidFill>
              <a:srgbClr val="FFFFFF">
                <a:alpha val="25000"/>
              </a:srgbClr>
            </a:solidFill>
            <a:ln w="12700" cap="flat" cmpd="sng" algn="ctr">
              <a:noFill/>
              <a:prstDash val="solid"/>
              <a:miter lim="800000"/>
            </a:ln>
            <a:effectLst/>
          </p:spPr>
          <p:txBody>
            <a:bodyPr rtlCol="0" anchor="ctr"/>
            <a:lstStyle/>
            <a:p>
              <a:pPr algn="ctr" defTabSz="914400">
                <a:defRPr/>
              </a:pPr>
              <a:endParaRPr lang="zh-CN" altLang="en-US" sz="1013" kern="0">
                <a:solidFill>
                  <a:srgbClr val="FFFFFF"/>
                </a:solidFill>
                <a:latin typeface="Arial"/>
                <a:ea typeface="微软雅黑"/>
              </a:endParaRPr>
            </a:p>
          </p:txBody>
        </p:sp>
      </p:grpSp>
      <p:sp>
        <p:nvSpPr>
          <p:cNvPr id="36" name="矩形 3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EEA5C37-CBB5-4308-9B94-CCDDFD132557}"/>
              </a:ext>
            </a:extLst>
          </p:cNvPr>
          <p:cNvSpPr/>
          <p:nvPr/>
        </p:nvSpPr>
        <p:spPr>
          <a:xfrm>
            <a:off x="11119" y="131810"/>
            <a:ext cx="5443478" cy="1077218"/>
          </a:xfrm>
          <a:prstGeom prst="rect">
            <a:avLst/>
          </a:prstGeom>
        </p:spPr>
        <p:txBody>
          <a:bodyPr wrap="square">
            <a:spAutoFit/>
          </a:bodyPr>
          <a:lstStyle/>
          <a:p>
            <a:pPr marL="285750" indent="-285750">
              <a:buFont typeface="Wingdings" panose="05000000000000000000" pitchFamily="2" charset="2"/>
              <a:buChar char="u"/>
              <a:defRPr/>
            </a:pPr>
            <a:r>
              <a:rPr lang="zh-CN" altLang="en-US" sz="3200" b="1" kern="0" spc="300">
                <a:gradFill>
                  <a:gsLst>
                    <a:gs pos="0">
                      <a:srgbClr val="E81B18"/>
                    </a:gs>
                    <a:gs pos="100000">
                      <a:srgbClr val="F82B26"/>
                    </a:gs>
                  </a:gsLst>
                  <a:lin ang="3600000" scaled="0"/>
                </a:gradFill>
                <a:latin typeface="Arial"/>
                <a:ea typeface="微软雅黑"/>
              </a:rPr>
              <a:t>  罂粟花</a:t>
            </a:r>
            <a:r>
              <a:rPr lang="en-US" altLang="zh-CN" sz="3200" b="1" kern="0" spc="300">
                <a:gradFill>
                  <a:gsLst>
                    <a:gs pos="0">
                      <a:srgbClr val="E81B18"/>
                    </a:gs>
                    <a:gs pos="100000">
                      <a:srgbClr val="F82B26"/>
                    </a:gs>
                  </a:gsLst>
                  <a:lin ang="3600000" scaled="0"/>
                </a:gradFill>
                <a:latin typeface="Arial"/>
                <a:ea typeface="微软雅黑"/>
              </a:rPr>
              <a:t>---</a:t>
            </a:r>
            <a:r>
              <a:rPr lang="zh-CN" altLang="en-US" sz="3200" b="1" kern="0" spc="300">
                <a:gradFill>
                  <a:gsLst>
                    <a:gs pos="0">
                      <a:srgbClr val="E81B18"/>
                    </a:gs>
                    <a:gs pos="100000">
                      <a:srgbClr val="F82B26"/>
                    </a:gs>
                  </a:gsLst>
                  <a:lin ang="3600000" scaled="0"/>
                </a:gradFill>
                <a:latin typeface="Arial"/>
                <a:ea typeface="微软雅黑"/>
              </a:rPr>
              <a:t>最美丽的毒</a:t>
            </a:r>
          </a:p>
          <a:p>
            <a:pPr marL="285750" indent="-285750">
              <a:buFont typeface="Wingdings" panose="05000000000000000000" pitchFamily="2" charset="2"/>
              <a:buChar char="u"/>
              <a:defRPr/>
            </a:pPr>
            <a:endParaRPr lang="zh-CN" altLang="en-US" sz="3200" b="1" kern="0" spc="300">
              <a:gradFill>
                <a:gsLst>
                  <a:gs pos="0">
                    <a:srgbClr val="E81B18"/>
                  </a:gs>
                  <a:gs pos="100000">
                    <a:srgbClr val="F82B26"/>
                  </a:gs>
                </a:gsLst>
                <a:lin ang="3600000" scaled="0"/>
              </a:gradFill>
              <a:latin typeface="Arial"/>
              <a:ea typeface="微软雅黑"/>
            </a:endParaRPr>
          </a:p>
        </p:txBody>
      </p:sp>
      <p:pic>
        <p:nvPicPr>
          <p:cNvPr id="3" name="图片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4436B41-2356-4F7E-8CC8-B7DB909C133D}"/>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552626" y="-366534"/>
            <a:ext cx="1581462" cy="1581462"/>
          </a:xfrm>
          <a:prstGeom prst="rect">
            <a:avLst/>
          </a:prstGeom>
        </p:spPr>
      </p:pic>
      <p:pic>
        <p:nvPicPr>
          <p:cNvPr id="15" name="Picture 2" descr="20028276252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D704D62-C09B-4BF7-861A-A3448C64D5B3}"/>
              </a:ext>
            </a:extLst>
          </p:cNvPr>
          <p:cNvPicPr>
            <a:picLocks noChangeAspect="1" noChangeArrowheads="1"/>
          </p:cNvPicPr>
          <p:nvPr/>
        </p:nvPicPr>
        <p:blipFill>
          <a:blip r:embed="rId4">
            <a:extLst>
              <a:ext uri="{28A0092B-C50C-407E-A947-70E740481C1C}">
                <a14:useLocalDpi xmlns:a14="http://schemas.microsoft.com/office/drawing/2010/main"/>
              </a:ext>
            </a:extLst>
          </a:blip>
          <a:stretch>
            <a:fillRect/>
          </a:stretch>
        </p:blipFill>
        <p:spPr>
          <a:xfrm>
            <a:off x="988102" y="1610856"/>
            <a:ext cx="3137941" cy="254140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3" descr="20028224064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7E598D4-D753-4C92-AAE5-F4DDEBAB8701}"/>
              </a:ext>
            </a:extLst>
          </p:cNvPr>
          <p:cNvPicPr>
            <a:picLocks noChangeAspect="1" noChangeArrowheads="1"/>
          </p:cNvPicPr>
          <p:nvPr/>
        </p:nvPicPr>
        <p:blipFill>
          <a:blip r:embed="rId5" cstate="email">
            <a:extLst>
              <a:ext uri="{28A0092B-C50C-407E-A947-70E740481C1C}">
                <a14:useLocalDpi xmlns:a14="http://schemas.microsoft.com/office/drawing/2010/main"/>
              </a:ext>
            </a:extLst>
          </a:blip>
          <a:stretch>
            <a:fillRect/>
          </a:stretch>
        </p:blipFill>
        <p:spPr>
          <a:xfrm>
            <a:off x="7894820" y="1617885"/>
            <a:ext cx="3279098" cy="259846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4" descr="20028223574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352807E-750A-4E51-A118-C9404DA868DF}"/>
              </a:ext>
            </a:extLst>
          </p:cNvPr>
          <p:cNvPicPr>
            <a:picLocks noChangeAspect="1" noChangeArrowheads="1"/>
          </p:cNvPicPr>
          <p:nvPr/>
        </p:nvPicPr>
        <p:blipFill>
          <a:blip r:embed="rId6" cstate="email">
            <a:extLst>
              <a:ext uri="{28A0092B-C50C-407E-A947-70E740481C1C}">
                <a14:useLocalDpi xmlns:a14="http://schemas.microsoft.com/office/drawing/2010/main"/>
              </a:ext>
            </a:extLst>
          </a:blip>
          <a:stretch>
            <a:fillRect/>
          </a:stretch>
        </p:blipFill>
        <p:spPr bwMode="auto">
          <a:xfrm>
            <a:off x="3452110" y="2881558"/>
            <a:ext cx="5257800" cy="297815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矩形 1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4B491FE-4121-440D-9E6F-658BB0753F75}"/>
              </a:ext>
            </a:extLst>
          </p:cNvPr>
          <p:cNvSpPr/>
          <p:nvPr/>
        </p:nvSpPr>
        <p:spPr>
          <a:xfrm>
            <a:off x="1680431" y="4582919"/>
            <a:ext cx="1463032" cy="1015663"/>
          </a:xfrm>
          <a:prstGeom prst="rect">
            <a:avLst/>
          </a:prstGeom>
        </p:spPr>
        <p:txBody>
          <a:bodyPr wrap="square">
            <a:spAutoFit/>
          </a:bodyPr>
          <a:lstStyle/>
          <a:p>
            <a:pPr>
              <a:defRPr/>
            </a:pPr>
            <a:r>
              <a:rPr lang="zh-CN" altLang="en-US" sz="2800" b="1" kern="0" spc="300">
                <a:gradFill>
                  <a:gsLst>
                    <a:gs pos="0">
                      <a:srgbClr val="E81B18"/>
                    </a:gs>
                    <a:gs pos="100000">
                      <a:srgbClr val="F82B26"/>
                    </a:gs>
                  </a:gsLst>
                  <a:lin ang="3600000" scaled="0"/>
                </a:gradFill>
                <a:latin typeface="Arial"/>
                <a:ea typeface="微软雅黑"/>
              </a:rPr>
              <a:t>海洛因</a:t>
            </a:r>
          </a:p>
          <a:p>
            <a:pPr marL="285750" indent="-285750">
              <a:buFont typeface="Wingdings" panose="05000000000000000000" pitchFamily="2" charset="2"/>
              <a:buChar char="u"/>
              <a:defRPr/>
            </a:pPr>
            <a:endParaRPr lang="zh-CN" altLang="en-US" sz="3200" b="1" kern="0" spc="300">
              <a:gradFill>
                <a:gsLst>
                  <a:gs pos="0">
                    <a:srgbClr val="E81B18"/>
                  </a:gs>
                  <a:gs pos="100000">
                    <a:srgbClr val="F82B26"/>
                  </a:gs>
                </a:gsLst>
                <a:lin ang="3600000" scaled="0"/>
              </a:gradFill>
              <a:latin typeface="Arial"/>
              <a:ea typeface="微软雅黑"/>
            </a:endParaRPr>
          </a:p>
        </p:txBody>
      </p:sp>
      <p:sp>
        <p:nvSpPr>
          <p:cNvPr id="19" name="矩形 1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10FCABC-3D14-4526-9698-16D54601ACB9}"/>
              </a:ext>
            </a:extLst>
          </p:cNvPr>
          <p:cNvSpPr/>
          <p:nvPr/>
        </p:nvSpPr>
        <p:spPr>
          <a:xfrm>
            <a:off x="9210398" y="4660929"/>
            <a:ext cx="1463032" cy="1015663"/>
          </a:xfrm>
          <a:prstGeom prst="rect">
            <a:avLst/>
          </a:prstGeom>
        </p:spPr>
        <p:txBody>
          <a:bodyPr wrap="square">
            <a:spAutoFit/>
          </a:bodyPr>
          <a:lstStyle/>
          <a:p>
            <a:pPr>
              <a:defRPr/>
            </a:pPr>
            <a:r>
              <a:rPr lang="zh-CN" altLang="en-US" sz="2800" b="1" kern="0" spc="300">
                <a:gradFill>
                  <a:gsLst>
                    <a:gs pos="0">
                      <a:srgbClr val="E81B18"/>
                    </a:gs>
                    <a:gs pos="100000">
                      <a:srgbClr val="F82B26"/>
                    </a:gs>
                  </a:gsLst>
                  <a:lin ang="3600000" scaled="0"/>
                </a:gradFill>
                <a:latin typeface="Arial"/>
                <a:ea typeface="微软雅黑"/>
              </a:rPr>
              <a:t>可卡因</a:t>
            </a:r>
          </a:p>
          <a:p>
            <a:pPr>
              <a:defRPr/>
            </a:pPr>
            <a:endParaRPr lang="zh-CN" altLang="en-US" sz="3200" b="1" kern="0" spc="300">
              <a:gradFill>
                <a:gsLst>
                  <a:gs pos="0">
                    <a:srgbClr val="E81B18"/>
                  </a:gs>
                  <a:gs pos="100000">
                    <a:srgbClr val="F82B26"/>
                  </a:gs>
                </a:gsLst>
                <a:lin ang="3600000" scaled="0"/>
              </a:gradFill>
              <a:latin typeface="Arial"/>
              <a:ea typeface="微软雅黑"/>
            </a:endParaRPr>
          </a:p>
        </p:txBody>
      </p:sp>
      <p:sp>
        <p:nvSpPr>
          <p:cNvPr id="20" name="矩形 1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29290D9-010D-487B-B3DA-B3E9E94278FC}"/>
              </a:ext>
            </a:extLst>
          </p:cNvPr>
          <p:cNvSpPr/>
          <p:nvPr/>
        </p:nvSpPr>
        <p:spPr>
          <a:xfrm>
            <a:off x="5349494" y="2177704"/>
            <a:ext cx="1463032" cy="1015663"/>
          </a:xfrm>
          <a:prstGeom prst="rect">
            <a:avLst/>
          </a:prstGeom>
        </p:spPr>
        <p:txBody>
          <a:bodyPr wrap="square">
            <a:spAutoFit/>
          </a:bodyPr>
          <a:lstStyle/>
          <a:p>
            <a:pPr>
              <a:defRPr/>
            </a:pPr>
            <a:r>
              <a:rPr lang="zh-CN" altLang="en-US" sz="2800" b="1" kern="0" spc="300">
                <a:gradFill>
                  <a:gsLst>
                    <a:gs pos="0">
                      <a:srgbClr val="E81B18"/>
                    </a:gs>
                    <a:gs pos="100000">
                      <a:srgbClr val="F82B26"/>
                    </a:gs>
                  </a:gsLst>
                  <a:lin ang="3600000" scaled="0"/>
                </a:gradFill>
                <a:latin typeface="Arial"/>
                <a:ea typeface="微软雅黑"/>
              </a:rPr>
              <a:t>摇头丸</a:t>
            </a:r>
          </a:p>
          <a:p>
            <a:pPr>
              <a:defRPr/>
            </a:pPr>
            <a:endParaRPr lang="zh-CN" altLang="en-US" sz="3200" b="1" kern="0" spc="300">
              <a:gradFill>
                <a:gsLst>
                  <a:gs pos="0">
                    <a:srgbClr val="E81B18"/>
                  </a:gs>
                  <a:gs pos="100000">
                    <a:srgbClr val="F82B26"/>
                  </a:gs>
                </a:gsLst>
                <a:lin ang="3600000" scaled="0"/>
              </a:gradFill>
              <a:latin typeface="Arial"/>
              <a:ea typeface="微软雅黑"/>
            </a:endParaRPr>
          </a:p>
        </p:txBody>
      </p:sp>
    </p:spTree>
    <p:extLst>
      <p:ext uri="{BB962C8B-B14F-4D97-AF65-F5344CB8AC3E}">
        <p14:creationId xmlns:p14="http://schemas.microsoft.com/office/powerpoint/2010/main" val="2539776514"/>
      </p:ext>
    </p:extLst>
  </p:cSld>
  <p:clrMapOvr>
    <a:masterClrMapping/>
  </p:clrMapOvr>
  <mc:AlternateContent xmlns:mc="http://schemas.openxmlformats.org/markup-compatibility/2006" xmlns:p14="http://schemas.microsoft.com/office/powerpoint/2010/main">
    <mc:Choice Requires="p14">
      <p:transition spd="slow" p14:dur="1100" advClick="0" advTm="800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8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nodeType="with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0-#ppt_w/2"/>
                                          </p:val>
                                        </p:tav>
                                        <p:tav tm="100000">
                                          <p:val>
                                            <p:strVal val="#ppt_x"/>
                                          </p:val>
                                        </p:tav>
                                      </p:tavLst>
                                    </p:anim>
                                    <p:anim calcmode="lin" valueType="num">
                                      <p:cBhvr additive="base">
                                        <p:cTn id="8" dur="500" fill="hold"/>
                                        <p:tgtEl>
                                          <p:spTgt spid="26"/>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36"/>
                                        </p:tgtEl>
                                        <p:attrNameLst>
                                          <p:attrName>style.visibility</p:attrName>
                                        </p:attrNameLst>
                                      </p:cBhvr>
                                      <p:to>
                                        <p:strVal val="visible"/>
                                      </p:to>
                                    </p:set>
                                    <p:anim calcmode="lin" valueType="num">
                                      <p:cBhvr additive="base">
                                        <p:cTn id="12" dur="500" fill="hold"/>
                                        <p:tgtEl>
                                          <p:spTgt spid="36"/>
                                        </p:tgtEl>
                                        <p:attrNameLst>
                                          <p:attrName>ppt_x</p:attrName>
                                        </p:attrNameLst>
                                      </p:cBhvr>
                                      <p:tavLst>
                                        <p:tav tm="0">
                                          <p:val>
                                            <p:strVal val="#ppt_x"/>
                                          </p:val>
                                        </p:tav>
                                        <p:tav tm="100000">
                                          <p:val>
                                            <p:strVal val="#ppt_x"/>
                                          </p:val>
                                        </p:tav>
                                      </p:tavLst>
                                    </p:anim>
                                    <p:anim calcmode="lin" valueType="num">
                                      <p:cBhvr additive="base">
                                        <p:cTn id="13" dur="500" fill="hold"/>
                                        <p:tgtEl>
                                          <p:spTgt spid="36"/>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000"/>
                            </p:stCondLst>
                            <p:childTnLst>
                              <p:par>
                                <p:cTn id="15" presetID="42" presetClass="entr" presetSubtype="0"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childTnLst>
                          </p:cTn>
                        </p:par>
                        <p:par>
                          <p:cTn id="20" fill="hold" nodeType="afterGroup">
                            <p:stCondLst>
                              <p:cond delay="2000"/>
                            </p:stCondLst>
                            <p:childTnLst>
                              <p:par>
                                <p:cTn id="21" presetID="2" presetClass="entr" presetSubtype="4" fill="hold" grpId="0" nodeType="afterEffect">
                                  <p:stCondLst>
                                    <p:cond delay="0"/>
                                  </p:stCondLst>
                                  <p:childTnLst>
                                    <p:set>
                                      <p:cBhvr>
                                        <p:cTn id="22" dur="1" fill="hold">
                                          <p:stCondLst>
                                            <p:cond delay="0"/>
                                          </p:stCondLst>
                                        </p:cTn>
                                        <p:tgtEl>
                                          <p:spTgt spid="18"/>
                                        </p:tgtEl>
                                        <p:attrNameLst>
                                          <p:attrName>style.visibility</p:attrName>
                                        </p:attrNameLst>
                                      </p:cBhvr>
                                      <p:to>
                                        <p:strVal val="visible"/>
                                      </p:to>
                                    </p:set>
                                    <p:anim calcmode="lin" valueType="num">
                                      <p:cBhvr additive="base">
                                        <p:cTn id="23" dur="500" fill="hold"/>
                                        <p:tgtEl>
                                          <p:spTgt spid="18"/>
                                        </p:tgtEl>
                                        <p:attrNameLst>
                                          <p:attrName>ppt_x</p:attrName>
                                        </p:attrNameLst>
                                      </p:cBhvr>
                                      <p:tavLst>
                                        <p:tav tm="0">
                                          <p:val>
                                            <p:strVal val="#ppt_x"/>
                                          </p:val>
                                        </p:tav>
                                        <p:tav tm="100000">
                                          <p:val>
                                            <p:strVal val="#ppt_x"/>
                                          </p:val>
                                        </p:tav>
                                      </p:tavLst>
                                    </p:anim>
                                    <p:anim calcmode="lin" valueType="num">
                                      <p:cBhvr additive="base">
                                        <p:cTn id="24" dur="500" fill="hold"/>
                                        <p:tgtEl>
                                          <p:spTgt spid="18"/>
                                        </p:tgtEl>
                                        <p:attrNameLst>
                                          <p:attrName>ppt_y</p:attrName>
                                        </p:attrNameLst>
                                      </p:cBhvr>
                                      <p:tavLst>
                                        <p:tav tm="0">
                                          <p:val>
                                            <p:strVal val="1+#ppt_h/2"/>
                                          </p:val>
                                        </p:tav>
                                        <p:tav tm="100000">
                                          <p:val>
                                            <p:strVal val="#ppt_y"/>
                                          </p:val>
                                        </p:tav>
                                      </p:tavLst>
                                    </p:anim>
                                  </p:childTnLst>
                                </p:cTn>
                              </p:par>
                            </p:childTnLst>
                          </p:cTn>
                        </p:par>
                        <p:par>
                          <p:cTn id="25" fill="hold" nodeType="afterGroup">
                            <p:stCondLst>
                              <p:cond delay="2500"/>
                            </p:stCondLst>
                            <p:childTnLst>
                              <p:par>
                                <p:cTn id="26" presetID="14" presetClass="entr" presetSubtype="10" fill="hold" nodeType="after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randombar(horizontal)">
                                      <p:cBhvr>
                                        <p:cTn id="28" dur="500"/>
                                        <p:tgtEl>
                                          <p:spTgt spid="15"/>
                                        </p:tgtEl>
                                      </p:cBhvr>
                                    </p:animEffect>
                                  </p:childTnLst>
                                </p:cTn>
                              </p:par>
                            </p:childTnLst>
                          </p:cTn>
                        </p:par>
                        <p:par>
                          <p:cTn id="29" fill="hold" nodeType="afterGroup">
                            <p:stCondLst>
                              <p:cond delay="3000"/>
                            </p:stCondLst>
                            <p:childTnLst>
                              <p:par>
                                <p:cTn id="30" presetID="2" presetClass="entr" presetSubtype="4" fill="hold" grpId="0" nodeType="afterEffect">
                                  <p:stCondLst>
                                    <p:cond delay="0"/>
                                  </p:stCondLst>
                                  <p:childTnLst>
                                    <p:set>
                                      <p:cBhvr>
                                        <p:cTn id="31" dur="1" fill="hold">
                                          <p:stCondLst>
                                            <p:cond delay="0"/>
                                          </p:stCondLst>
                                        </p:cTn>
                                        <p:tgtEl>
                                          <p:spTgt spid="19"/>
                                        </p:tgtEl>
                                        <p:attrNameLst>
                                          <p:attrName>style.visibility</p:attrName>
                                        </p:attrNameLst>
                                      </p:cBhvr>
                                      <p:to>
                                        <p:strVal val="visible"/>
                                      </p:to>
                                    </p:set>
                                    <p:anim calcmode="lin" valueType="num">
                                      <p:cBhvr additive="base">
                                        <p:cTn id="32" dur="500" fill="hold"/>
                                        <p:tgtEl>
                                          <p:spTgt spid="19"/>
                                        </p:tgtEl>
                                        <p:attrNameLst>
                                          <p:attrName>ppt_x</p:attrName>
                                        </p:attrNameLst>
                                      </p:cBhvr>
                                      <p:tavLst>
                                        <p:tav tm="0">
                                          <p:val>
                                            <p:strVal val="#ppt_x"/>
                                          </p:val>
                                        </p:tav>
                                        <p:tav tm="100000">
                                          <p:val>
                                            <p:strVal val="#ppt_x"/>
                                          </p:val>
                                        </p:tav>
                                      </p:tavLst>
                                    </p:anim>
                                    <p:anim calcmode="lin" valueType="num">
                                      <p:cBhvr additive="base">
                                        <p:cTn id="33" dur="500" fill="hold"/>
                                        <p:tgtEl>
                                          <p:spTgt spid="19"/>
                                        </p:tgtEl>
                                        <p:attrNameLst>
                                          <p:attrName>ppt_y</p:attrName>
                                        </p:attrNameLst>
                                      </p:cBhvr>
                                      <p:tavLst>
                                        <p:tav tm="0">
                                          <p:val>
                                            <p:strVal val="1+#ppt_h/2"/>
                                          </p:val>
                                        </p:tav>
                                        <p:tav tm="100000">
                                          <p:val>
                                            <p:strVal val="#ppt_y"/>
                                          </p:val>
                                        </p:tav>
                                      </p:tavLst>
                                    </p:anim>
                                  </p:childTnLst>
                                </p:cTn>
                              </p:par>
                            </p:childTnLst>
                          </p:cTn>
                        </p:par>
                        <p:par>
                          <p:cTn id="34" fill="hold" nodeType="afterGroup">
                            <p:stCondLst>
                              <p:cond delay="3500"/>
                            </p:stCondLst>
                            <p:childTnLst>
                              <p:par>
                                <p:cTn id="35" presetID="14" presetClass="entr" presetSubtype="10" fill="hold" nodeType="after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randombar(horizontal)">
                                      <p:cBhvr>
                                        <p:cTn id="37" dur="500"/>
                                        <p:tgtEl>
                                          <p:spTgt spid="16"/>
                                        </p:tgtEl>
                                      </p:cBhvr>
                                    </p:animEffect>
                                  </p:childTnLst>
                                </p:cTn>
                              </p:par>
                            </p:childTnLst>
                          </p:cTn>
                        </p:par>
                        <p:par>
                          <p:cTn id="38" fill="hold" nodeType="afterGroup">
                            <p:stCondLst>
                              <p:cond delay="4000"/>
                            </p:stCondLst>
                            <p:childTnLst>
                              <p:par>
                                <p:cTn id="39" presetID="2" presetClass="entr" presetSubtype="4" fill="hold" grpId="0" nodeType="afterEffect">
                                  <p:stCondLst>
                                    <p:cond delay="0"/>
                                  </p:stCondLst>
                                  <p:childTnLst>
                                    <p:set>
                                      <p:cBhvr>
                                        <p:cTn id="40" dur="1" fill="hold">
                                          <p:stCondLst>
                                            <p:cond delay="0"/>
                                          </p:stCondLst>
                                        </p:cTn>
                                        <p:tgtEl>
                                          <p:spTgt spid="20"/>
                                        </p:tgtEl>
                                        <p:attrNameLst>
                                          <p:attrName>style.visibility</p:attrName>
                                        </p:attrNameLst>
                                      </p:cBhvr>
                                      <p:to>
                                        <p:strVal val="visible"/>
                                      </p:to>
                                    </p:set>
                                    <p:anim calcmode="lin" valueType="num">
                                      <p:cBhvr additive="base">
                                        <p:cTn id="41" dur="500" fill="hold"/>
                                        <p:tgtEl>
                                          <p:spTgt spid="20"/>
                                        </p:tgtEl>
                                        <p:attrNameLst>
                                          <p:attrName>ppt_x</p:attrName>
                                        </p:attrNameLst>
                                      </p:cBhvr>
                                      <p:tavLst>
                                        <p:tav tm="0">
                                          <p:val>
                                            <p:strVal val="#ppt_x"/>
                                          </p:val>
                                        </p:tav>
                                        <p:tav tm="100000">
                                          <p:val>
                                            <p:strVal val="#ppt_x"/>
                                          </p:val>
                                        </p:tav>
                                      </p:tavLst>
                                    </p:anim>
                                    <p:anim calcmode="lin" valueType="num">
                                      <p:cBhvr additive="base">
                                        <p:cTn id="42"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43" fill="hold" nodeType="clickPar">
                      <p:stCondLst>
                        <p:cond delay="indefinite"/>
                        <p:cond evt="onBegin" delay="0">
                          <p:tn val="42"/>
                        </p:cond>
                      </p:stCondLst>
                      <p:childTnLst>
                        <p:par>
                          <p:cTn id="44" fill="hold" nodeType="afterGroup">
                            <p:stCondLst>
                              <p:cond delay="0"/>
                            </p:stCondLst>
                            <p:childTnLst>
                              <p:par>
                                <p:cTn id="45" presetID="14" presetClass="entr" presetSubtype="10" fill="hold" nodeType="click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randombar(horizontal)">
                                      <p:cBhvr>
                                        <p:cTn id="4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18" grpId="0"/>
      <p:bldP spid="19" grpId="0"/>
      <p:bldP spid="2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矩形 78"/>
          <p:cNvSpPr/>
          <p:nvPr/>
        </p:nvSpPr>
        <p:spPr bwMode="auto">
          <a:xfrm>
            <a:off x="0" y="6610052"/>
            <a:ext cx="12192000" cy="260648"/>
          </a:xfrm>
          <a:prstGeom prst="rect">
            <a:avLst/>
          </a:prstGeom>
          <a:solidFill>
            <a:srgbClr val="C00000"/>
          </a:solidFill>
          <a:ln w="9525" cap="flat" cmpd="sng" algn="ctr">
            <a:noFill/>
            <a:prstDash val="solid"/>
            <a:round/>
            <a:headEnd type="none" w="med" len="med"/>
            <a:tailEnd type="none" w="med" len="med"/>
          </a:ln>
          <a:effectLst/>
        </p:spPr>
        <p:txBody>
          <a:bodyPr vert="horz" wrap="square" lIns="91416" tIns="45708" rIns="91416" bIns="45708" numCol="1" rtlCol="0" anchor="t" anchorCtr="0" compatLnSpc="1">
            <a:prstTxWarp prst="textNoShape">
              <a:avLst/>
            </a:prstTxWarp>
          </a:bodyPr>
          <a:lstStyle/>
          <a:p>
            <a:pPr defTabSz="914133"/>
            <a:endParaRPr lang="zh-CN" altLang="en-US" sz="1467"/>
          </a:p>
        </p:txBody>
      </p:sp>
      <p:grpSp>
        <p:nvGrpSpPr>
          <p:cNvPr id="26" name="组合 2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23A837D-6491-454C-AA9F-21066937A1E0}"/>
              </a:ext>
            </a:extLst>
          </p:cNvPr>
          <p:cNvGrpSpPr/>
          <p:nvPr/>
        </p:nvGrpSpPr>
        <p:grpSpPr>
          <a:xfrm>
            <a:off x="-53957" y="791535"/>
            <a:ext cx="12299914" cy="124626"/>
            <a:chOff x="628642" y="0"/>
            <a:chExt cx="27229910" cy="6858000"/>
          </a:xfrm>
        </p:grpSpPr>
        <p:sp>
          <p:nvSpPr>
            <p:cNvPr id="27" name="平行四边形 2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EA29F31-D263-4A6C-A6FA-8DD6C22D9E83}"/>
                </a:ext>
              </a:extLst>
            </p:cNvPr>
            <p:cNvSpPr/>
            <p:nvPr/>
          </p:nvSpPr>
          <p:spPr>
            <a:xfrm flipH="1">
              <a:off x="628642" y="0"/>
              <a:ext cx="27229910" cy="6858000"/>
            </a:xfrm>
            <a:prstGeom prst="parallelogram">
              <a:avLst>
                <a:gd name="adj" fmla="val 42371"/>
              </a:avLst>
            </a:prstGeom>
            <a:gradFill>
              <a:gsLst>
                <a:gs pos="0">
                  <a:srgbClr val="E81B18"/>
                </a:gs>
                <a:gs pos="86000">
                  <a:srgbClr val="F82B26"/>
                </a:gs>
              </a:gsLst>
              <a:lin ang="3600000" scaled="0"/>
            </a:gra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zh-CN" altLang="en-US" sz="1350">
                <a:solidFill>
                  <a:srgbClr val="FFFFFF"/>
                </a:solidFill>
                <a:latin typeface="Arial"/>
                <a:ea typeface="微软雅黑"/>
              </a:endParaRPr>
            </a:p>
          </p:txBody>
        </p:sp>
        <p:sp>
          <p:nvSpPr>
            <p:cNvPr id="28" name="平行四边形 2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F9FDA7F-9F70-42FF-A447-B5FDD29C9C1D}"/>
                </a:ext>
              </a:extLst>
            </p:cNvPr>
            <p:cNvSpPr/>
            <p:nvPr/>
          </p:nvSpPr>
          <p:spPr>
            <a:xfrm flipH="1">
              <a:off x="876300" y="0"/>
              <a:ext cx="7183962" cy="6858000"/>
            </a:xfrm>
            <a:prstGeom prst="parallelogram">
              <a:avLst>
                <a:gd name="adj" fmla="val 38760"/>
              </a:avLst>
            </a:prstGeom>
            <a:solidFill>
              <a:schemeClr val="tx1">
                <a:lumMod val="75000"/>
                <a:lumOff val="25000"/>
              </a:schemeClr>
            </a:soli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zh-CN" altLang="en-US" sz="1350">
                <a:solidFill>
                  <a:srgbClr val="FFFFFF"/>
                </a:solidFill>
                <a:latin typeface="Arial"/>
                <a:ea typeface="微软雅黑"/>
              </a:endParaRPr>
            </a:p>
          </p:txBody>
        </p:sp>
        <p:sp>
          <p:nvSpPr>
            <p:cNvPr id="35" name="平行四边形 1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79B5167-79E6-4D65-86CE-0E5C6FA05098}"/>
                </a:ext>
              </a:extLst>
            </p:cNvPr>
            <p:cNvSpPr/>
            <p:nvPr/>
          </p:nvSpPr>
          <p:spPr>
            <a:xfrm flipH="1">
              <a:off x="1507597" y="0"/>
              <a:ext cx="6240991" cy="6858000"/>
            </a:xfrm>
            <a:custGeom>
              <a:avLst/>
              <a:gdLst>
                <a:gd name="connsiteX0" fmla="*/ 0 w 6240991"/>
                <a:gd name="connsiteY0" fmla="*/ 6858000 h 6858000"/>
                <a:gd name="connsiteX1" fmla="*/ 2886624 w 6240991"/>
                <a:gd name="connsiteY1" fmla="*/ 0 h 6858000"/>
                <a:gd name="connsiteX2" fmla="*/ 6240991 w 6240991"/>
                <a:gd name="connsiteY2" fmla="*/ 9525 h 6858000"/>
                <a:gd name="connsiteX3" fmla="*/ 3897292 w 6240991"/>
                <a:gd name="connsiteY3" fmla="*/ 6858000 h 6858000"/>
                <a:gd name="connsiteX4" fmla="*/ 0 w 6240991"/>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40991" h="6858000">
                  <a:moveTo>
                    <a:pt x="0" y="6858000"/>
                  </a:moveTo>
                  <a:lnTo>
                    <a:pt x="2886624" y="0"/>
                  </a:lnTo>
                  <a:lnTo>
                    <a:pt x="6240991" y="9525"/>
                  </a:lnTo>
                  <a:lnTo>
                    <a:pt x="3897292" y="6858000"/>
                  </a:lnTo>
                  <a:lnTo>
                    <a:pt x="0" y="6858000"/>
                  </a:lnTo>
                  <a:close/>
                </a:path>
              </a:pathLst>
            </a:custGeom>
            <a:solidFill>
              <a:srgbClr val="FFFFFF">
                <a:alpha val="25000"/>
              </a:srgbClr>
            </a:solidFill>
            <a:ln w="12700" cap="flat" cmpd="sng" algn="ctr">
              <a:noFill/>
              <a:prstDash val="solid"/>
              <a:miter lim="800000"/>
            </a:ln>
            <a:effectLst/>
          </p:spPr>
          <p:txBody>
            <a:bodyPr rtlCol="0" anchor="ctr"/>
            <a:lstStyle/>
            <a:p>
              <a:pPr algn="ctr" defTabSz="914400">
                <a:defRPr/>
              </a:pPr>
              <a:endParaRPr lang="zh-CN" altLang="en-US" sz="1013" kern="0">
                <a:solidFill>
                  <a:srgbClr val="FFFFFF"/>
                </a:solidFill>
                <a:latin typeface="Arial"/>
                <a:ea typeface="微软雅黑"/>
              </a:endParaRPr>
            </a:p>
          </p:txBody>
        </p:sp>
      </p:grpSp>
      <p:sp>
        <p:nvSpPr>
          <p:cNvPr id="36" name="矩形 3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EEA5C37-CBB5-4308-9B94-CCDDFD132557}"/>
              </a:ext>
            </a:extLst>
          </p:cNvPr>
          <p:cNvSpPr/>
          <p:nvPr/>
        </p:nvSpPr>
        <p:spPr>
          <a:xfrm>
            <a:off x="11119" y="131810"/>
            <a:ext cx="5443478" cy="1077218"/>
          </a:xfrm>
          <a:prstGeom prst="rect">
            <a:avLst/>
          </a:prstGeom>
        </p:spPr>
        <p:txBody>
          <a:bodyPr wrap="square">
            <a:spAutoFit/>
          </a:bodyPr>
          <a:lstStyle/>
          <a:p>
            <a:pPr marL="285750" indent="-285750">
              <a:buFont typeface="Wingdings" panose="05000000000000000000" pitchFamily="2" charset="2"/>
              <a:buChar char="u"/>
              <a:defRPr/>
            </a:pPr>
            <a:r>
              <a:rPr lang="zh-CN" altLang="en-US" sz="3200" b="1" kern="0" spc="300" dirty="0">
                <a:gradFill>
                  <a:gsLst>
                    <a:gs pos="0">
                      <a:srgbClr val="E81B18"/>
                    </a:gs>
                    <a:gs pos="100000">
                      <a:srgbClr val="F82B26"/>
                    </a:gs>
                  </a:gsLst>
                  <a:lin ang="3600000" scaled="0"/>
                </a:gradFill>
                <a:latin typeface="Arial"/>
                <a:ea typeface="微软雅黑"/>
              </a:rPr>
              <a:t>  毒品的共同特征 </a:t>
            </a:r>
          </a:p>
          <a:p>
            <a:pPr marL="285750" indent="-285750">
              <a:buFont typeface="Wingdings" panose="05000000000000000000" pitchFamily="2" charset="2"/>
              <a:buChar char="u"/>
              <a:defRPr/>
            </a:pPr>
            <a:endParaRPr lang="zh-CN" altLang="en-US" sz="3200" b="1" kern="0" spc="300" dirty="0">
              <a:gradFill>
                <a:gsLst>
                  <a:gs pos="0">
                    <a:srgbClr val="E81B18"/>
                  </a:gs>
                  <a:gs pos="100000">
                    <a:srgbClr val="F82B26"/>
                  </a:gs>
                </a:gsLst>
                <a:lin ang="3600000" scaled="0"/>
              </a:gradFill>
              <a:latin typeface="Arial"/>
              <a:ea typeface="微软雅黑"/>
            </a:endParaRPr>
          </a:p>
        </p:txBody>
      </p:sp>
      <p:pic>
        <p:nvPicPr>
          <p:cNvPr id="3" name="图片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4436B41-2356-4F7E-8CC8-B7DB909C133D}"/>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552626" y="-366534"/>
            <a:ext cx="1581462" cy="1581462"/>
          </a:xfrm>
          <a:prstGeom prst="rect">
            <a:avLst/>
          </a:prstGeom>
        </p:spPr>
      </p:pic>
      <p:sp>
        <p:nvSpPr>
          <p:cNvPr id="22" name="圆角矩形 1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D049435-D26E-45B5-BC69-BA347573FAD1}"/>
              </a:ext>
            </a:extLst>
          </p:cNvPr>
          <p:cNvSpPr/>
          <p:nvPr/>
        </p:nvSpPr>
        <p:spPr bwMode="auto">
          <a:xfrm>
            <a:off x="5265042" y="1700131"/>
            <a:ext cx="5287584" cy="1128712"/>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2400">
              <a:solidFill>
                <a:prstClr val="white"/>
              </a:solidFill>
            </a:endParaRPr>
          </a:p>
        </p:txBody>
      </p:sp>
      <p:sp>
        <p:nvSpPr>
          <p:cNvPr id="23" name="矩形 3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F8055BF-E4B1-460C-B77E-4BE5A2465BB4}"/>
              </a:ext>
            </a:extLst>
          </p:cNvPr>
          <p:cNvSpPr>
            <a:spLocks noChangeArrowheads="1"/>
          </p:cNvSpPr>
          <p:nvPr/>
        </p:nvSpPr>
        <p:spPr bwMode="auto">
          <a:xfrm>
            <a:off x="5878286" y="1724633"/>
            <a:ext cx="4406900" cy="1024961"/>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ea typeface="宋体" pitchFamily="2" charset="-122"/>
              </a:defRPr>
            </a:lvl1pPr>
            <a:lvl2pPr marL="742950" indent="-285750">
              <a:defRPr>
                <a:solidFill>
                  <a:schemeClr val="tx1"/>
                </a:solidFill>
                <a:latin typeface="Calibri" pitchFamily="34" charset="0"/>
                <a:ea typeface="宋体" pitchFamily="2" charset="-122"/>
              </a:defRPr>
            </a:lvl2pPr>
            <a:lvl3pPr marL="1143000" indent="-228600">
              <a:defRPr>
                <a:solidFill>
                  <a:schemeClr val="tx1"/>
                </a:solidFill>
                <a:latin typeface="Calibri" pitchFamily="34" charset="0"/>
                <a:ea typeface="宋体" pitchFamily="2" charset="-122"/>
              </a:defRPr>
            </a:lvl3pPr>
            <a:lvl4pPr marL="1600200" indent="-228600">
              <a:defRPr>
                <a:solidFill>
                  <a:schemeClr val="tx1"/>
                </a:solidFill>
                <a:latin typeface="Calibri" pitchFamily="34" charset="0"/>
                <a:ea typeface="宋体" pitchFamily="2" charset="-122"/>
              </a:defRPr>
            </a:lvl4pPr>
            <a:lvl5pPr marL="2057400" indent="-228600">
              <a:defRPr>
                <a:solidFill>
                  <a:schemeClr val="tx1"/>
                </a:solidFill>
                <a:latin typeface="Calibri" pitchFamily="34" charset="0"/>
                <a:ea typeface="宋体" pitchFamily="2" charset="-122"/>
              </a:defRPr>
            </a:lvl5pPr>
            <a:lvl6pPr marL="2514600" indent="-228600" fontAlgn="base">
              <a:spcBef>
                <a:spcPct val="0"/>
              </a:spcBef>
              <a:spcAft>
                <a:spcPct val="0"/>
              </a:spcAft>
              <a:defRPr>
                <a:solidFill>
                  <a:schemeClr val="tx1"/>
                </a:solidFill>
                <a:latin typeface="Calibri" pitchFamily="34" charset="0"/>
                <a:ea typeface="宋体" pitchFamily="2" charset="-122"/>
              </a:defRPr>
            </a:lvl6pPr>
            <a:lvl7pPr marL="2971800" indent="-228600" fontAlgn="base">
              <a:spcBef>
                <a:spcPct val="0"/>
              </a:spcBef>
              <a:spcAft>
                <a:spcPct val="0"/>
              </a:spcAft>
              <a:defRPr>
                <a:solidFill>
                  <a:schemeClr val="tx1"/>
                </a:solidFill>
                <a:latin typeface="Calibri" pitchFamily="34" charset="0"/>
                <a:ea typeface="宋体" pitchFamily="2" charset="-122"/>
              </a:defRPr>
            </a:lvl7pPr>
            <a:lvl8pPr marL="3429000" indent="-228600" fontAlgn="base">
              <a:spcBef>
                <a:spcPct val="0"/>
              </a:spcBef>
              <a:spcAft>
                <a:spcPct val="0"/>
              </a:spcAft>
              <a:defRPr>
                <a:solidFill>
                  <a:schemeClr val="tx1"/>
                </a:solidFill>
                <a:latin typeface="Calibri" pitchFamily="34" charset="0"/>
                <a:ea typeface="宋体" pitchFamily="2" charset="-122"/>
              </a:defRPr>
            </a:lvl8pPr>
            <a:lvl9pPr marL="3886200" indent="-228600" fontAlgn="base">
              <a:spcBef>
                <a:spcPct val="0"/>
              </a:spcBef>
              <a:spcAft>
                <a:spcPct val="0"/>
              </a:spcAft>
              <a:defRPr>
                <a:solidFill>
                  <a:schemeClr val="tx1"/>
                </a:solidFill>
                <a:latin typeface="Calibri" pitchFamily="34" charset="0"/>
                <a:ea typeface="宋体" pitchFamily="2" charset="-122"/>
              </a:defRPr>
            </a:lvl9pPr>
          </a:lstStyle>
          <a:p>
            <a:pPr>
              <a:lnSpc>
                <a:spcPct val="150000"/>
              </a:lnSpc>
            </a:pPr>
            <a:r>
              <a:rPr lang="en-US" altLang="zh-CN" sz="1400" dirty="0">
                <a:solidFill>
                  <a:srgbClr val="FFFFFF"/>
                </a:solidFill>
                <a:latin typeface="微软雅黑" panose="020B0503020204020204" pitchFamily="34" charset="-122"/>
                <a:ea typeface="微软雅黑" panose="020B0503020204020204" pitchFamily="34" charset="-122"/>
              </a:rPr>
              <a:t>1</a:t>
            </a:r>
            <a:r>
              <a:rPr lang="zh-CN" altLang="en-US" sz="1400" dirty="0">
                <a:solidFill>
                  <a:srgbClr val="FFFFFF"/>
                </a:solidFill>
                <a:latin typeface="微软雅黑" panose="020B0503020204020204" pitchFamily="34" charset="-122"/>
                <a:ea typeface="微软雅黑" panose="020B0503020204020204" pitchFamily="34" charset="-122"/>
              </a:rPr>
              <a:t>、有一种不可抗拒的力量强制性地使吸食者连续使用</a:t>
            </a:r>
          </a:p>
          <a:p>
            <a:pPr>
              <a:lnSpc>
                <a:spcPct val="150000"/>
              </a:lnSpc>
            </a:pPr>
            <a:r>
              <a:rPr lang="zh-CN" altLang="en-US" sz="1400" dirty="0">
                <a:solidFill>
                  <a:srgbClr val="FFFFFF"/>
                </a:solidFill>
                <a:latin typeface="微软雅黑" panose="020B0503020204020204" pitchFamily="34" charset="-122"/>
                <a:ea typeface="微软雅黑" panose="020B0503020204020204" pitchFamily="34" charset="-122"/>
              </a:rPr>
              <a:t>该药，并且不择手段地去获得它；连续使用有加大剂量的趋势。 </a:t>
            </a:r>
          </a:p>
        </p:txBody>
      </p:sp>
      <p:sp>
        <p:nvSpPr>
          <p:cNvPr id="24" name="圆角矩形 1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ADE8BF1-8E21-4437-B074-26286821C7BD}"/>
              </a:ext>
            </a:extLst>
          </p:cNvPr>
          <p:cNvSpPr/>
          <p:nvPr/>
        </p:nvSpPr>
        <p:spPr bwMode="auto">
          <a:xfrm>
            <a:off x="5265042" y="3143170"/>
            <a:ext cx="5287584" cy="1128713"/>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2400">
              <a:solidFill>
                <a:prstClr val="white"/>
              </a:solidFill>
            </a:endParaRPr>
          </a:p>
        </p:txBody>
      </p:sp>
      <p:sp>
        <p:nvSpPr>
          <p:cNvPr id="25" name="圆角矩形 1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4F9DEE4-0246-4AF5-A7C5-597A9F3773F4}"/>
              </a:ext>
            </a:extLst>
          </p:cNvPr>
          <p:cNvSpPr/>
          <p:nvPr/>
        </p:nvSpPr>
        <p:spPr bwMode="auto">
          <a:xfrm>
            <a:off x="5265041" y="4586207"/>
            <a:ext cx="5287583" cy="1128712"/>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2400">
              <a:solidFill>
                <a:prstClr val="white"/>
              </a:solidFill>
            </a:endParaRPr>
          </a:p>
        </p:txBody>
      </p:sp>
      <p:sp>
        <p:nvSpPr>
          <p:cNvPr id="29" name="五边形 2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1A75FDF-F0CD-433D-A3A4-1FB277CE67A7}"/>
              </a:ext>
            </a:extLst>
          </p:cNvPr>
          <p:cNvSpPr/>
          <p:nvPr/>
        </p:nvSpPr>
        <p:spPr>
          <a:xfrm>
            <a:off x="3963292" y="1979532"/>
            <a:ext cx="1854200" cy="569912"/>
          </a:xfrm>
          <a:prstGeom prst="homePlat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anchor="ctr"/>
          <a:lstStyle/>
          <a:p>
            <a:pPr algn="ctr" eaLnBrk="1" hangingPunct="1">
              <a:defRPr/>
            </a:pPr>
            <a:r>
              <a:rPr lang="en-US" altLang="zh-CN" sz="3200"/>
              <a:t> </a:t>
            </a:r>
            <a:r>
              <a:rPr lang="en-US" altLang="zh-CN" sz="2800" b="1" kern="0">
                <a:solidFill>
                  <a:srgbClr val="F8F8F8"/>
                </a:solidFill>
                <a:latin typeface="Arial" panose="020B0604020202020204" pitchFamily="34" charset="0"/>
                <a:ea typeface="微软雅黑" panose="020B0503020204020204" pitchFamily="34" charset="-122"/>
              </a:rPr>
              <a:t>01</a:t>
            </a:r>
            <a:endParaRPr lang="zh-CN" altLang="en-US" sz="2800" b="1" kern="0">
              <a:solidFill>
                <a:srgbClr val="F8F8F8"/>
              </a:solidFill>
              <a:latin typeface="Arial" panose="020B0604020202020204" pitchFamily="34" charset="0"/>
              <a:ea typeface="微软雅黑" panose="020B0503020204020204" pitchFamily="34" charset="-122"/>
            </a:endParaRPr>
          </a:p>
        </p:txBody>
      </p:sp>
      <p:sp>
        <p:nvSpPr>
          <p:cNvPr id="30" name="五边形 2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F89D0BC-37E8-42A3-B9C2-EEFB38B1142B}"/>
              </a:ext>
            </a:extLst>
          </p:cNvPr>
          <p:cNvSpPr/>
          <p:nvPr/>
        </p:nvSpPr>
        <p:spPr>
          <a:xfrm>
            <a:off x="3963292" y="3351132"/>
            <a:ext cx="1854200" cy="568325"/>
          </a:xfrm>
          <a:prstGeom prst="homePlat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anchor="ctr"/>
          <a:lstStyle/>
          <a:p>
            <a:pPr algn="ctr" eaLnBrk="1" hangingPunct="1">
              <a:defRPr/>
            </a:pPr>
            <a:r>
              <a:rPr lang="en-US" altLang="zh-CN" sz="2400"/>
              <a:t> </a:t>
            </a:r>
            <a:r>
              <a:rPr lang="en-US" altLang="zh-CN" sz="2800" b="1" kern="0">
                <a:solidFill>
                  <a:srgbClr val="F8F8F8"/>
                </a:solidFill>
                <a:latin typeface="Arial" panose="020B0604020202020204" pitchFamily="34" charset="0"/>
                <a:ea typeface="微软雅黑" panose="020B0503020204020204" pitchFamily="34" charset="-122"/>
              </a:rPr>
              <a:t>02</a:t>
            </a:r>
            <a:endParaRPr lang="zh-CN" altLang="en-US" sz="2000" b="1" kern="0">
              <a:solidFill>
                <a:srgbClr val="F8F8F8"/>
              </a:solidFill>
              <a:latin typeface="Arial" panose="020B0604020202020204" pitchFamily="34" charset="0"/>
              <a:ea typeface="微软雅黑" panose="020B0503020204020204" pitchFamily="34" charset="-122"/>
            </a:endParaRPr>
          </a:p>
        </p:txBody>
      </p:sp>
      <p:sp>
        <p:nvSpPr>
          <p:cNvPr id="31" name="五边形 2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B26B484-4C85-4A05-AB73-6068AAD39A00}"/>
              </a:ext>
            </a:extLst>
          </p:cNvPr>
          <p:cNvSpPr/>
          <p:nvPr/>
        </p:nvSpPr>
        <p:spPr>
          <a:xfrm>
            <a:off x="3953767" y="4779882"/>
            <a:ext cx="1854200" cy="568325"/>
          </a:xfrm>
          <a:prstGeom prst="homePlat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anchor="ctr"/>
          <a:lstStyle/>
          <a:p>
            <a:pPr algn="ctr" eaLnBrk="1" hangingPunct="1">
              <a:defRPr/>
            </a:pPr>
            <a:r>
              <a:rPr lang="en-US" altLang="zh-CN" sz="3200"/>
              <a:t> </a:t>
            </a:r>
            <a:r>
              <a:rPr lang="en-US" altLang="zh-CN" sz="2800" b="1" kern="0">
                <a:solidFill>
                  <a:srgbClr val="F8F8F8"/>
                </a:solidFill>
                <a:latin typeface="Arial" panose="020B0604020202020204" pitchFamily="34" charset="0"/>
                <a:ea typeface="微软雅黑" panose="020B0503020204020204" pitchFamily="34" charset="-122"/>
              </a:rPr>
              <a:t>03</a:t>
            </a:r>
            <a:endParaRPr lang="zh-CN" altLang="en-US" sz="2800" b="1" kern="0">
              <a:solidFill>
                <a:srgbClr val="F8F8F8"/>
              </a:solidFill>
              <a:latin typeface="Arial" panose="020B0604020202020204" pitchFamily="34" charset="0"/>
              <a:ea typeface="微软雅黑" panose="020B0503020204020204" pitchFamily="34" charset="-122"/>
            </a:endParaRPr>
          </a:p>
        </p:txBody>
      </p:sp>
      <p:sp>
        <p:nvSpPr>
          <p:cNvPr id="32" name="任意多边形 5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FF161D3-803F-4981-B121-C003DE55DE9F}"/>
              </a:ext>
            </a:extLst>
          </p:cNvPr>
          <p:cNvSpPr/>
          <p:nvPr/>
        </p:nvSpPr>
        <p:spPr bwMode="auto">
          <a:xfrm>
            <a:off x="2936181" y="2362119"/>
            <a:ext cx="1008063" cy="1279525"/>
          </a:xfrm>
          <a:custGeom>
            <a:avLst/>
            <a:gdLst>
              <a:gd name="T0" fmla="*/ 0 w 1092530"/>
              <a:gd name="T1" fmla="*/ 1068780 h 1068780"/>
              <a:gd name="T2" fmla="*/ 1092530 w 1092530"/>
              <a:gd name="T3" fmla="*/ 0 h 1068780"/>
            </a:gdLst>
            <a:ahLst/>
            <a:cxnLst>
              <a:cxn ang="0">
                <a:pos x="T0" y="T1"/>
              </a:cxn>
              <a:cxn ang="0">
                <a:pos x="T2" y="T3"/>
              </a:cxn>
            </a:cxnLst>
            <a:rect l="0" t="0" r="r" b="b"/>
            <a:pathLst>
              <a:path w="1092530" h="1068780">
                <a:moveTo>
                  <a:pt x="0" y="1068780"/>
                </a:moveTo>
                <a:lnTo>
                  <a:pt x="1092530" y="0"/>
                </a:lnTo>
              </a:path>
            </a:pathLst>
          </a:custGeom>
          <a:noFill/>
          <a:ln w="9525" cap="flat" cmpd="sng">
            <a:solidFill>
              <a:srgbClr val="000000"/>
            </a:solidFill>
            <a:round/>
            <a:headEnd type="oval" w="med" len="med"/>
            <a:tailEnd type="oval" w="med" len="med"/>
          </a:ln>
          <a:extLst>
            <a:ext uri="{909E8E84-426E-40DD-AFC4-6F175D3DCCD1}">
              <a14:hiddenFill xmlns:a14="http://schemas.microsoft.com/office/drawing/2010/main">
                <a:solidFill>
                  <a:srgbClr val="FFFFFF"/>
                </a:solidFill>
              </a14:hiddenFill>
            </a:ext>
          </a:extLst>
        </p:spPr>
        <p:txBody>
          <a:bodyPr lIns="91440" tIns="45720" rIns="91440" bIns="45720" anchor="ctr"/>
          <a:lstStyle/>
          <a:p>
            <a:pPr eaLnBrk="1" hangingPunct="1">
              <a:buFont typeface="Arial" panose="020B0604020202020204" pitchFamily="34" charset="0"/>
              <a:buNone/>
              <a:defRPr/>
            </a:pPr>
            <a:endParaRPr lang="zh-CN" altLang="en-US" sz="2400" kern="0">
              <a:solidFill>
                <a:srgbClr val="B62822"/>
              </a:solidFill>
              <a:latin typeface="Arial" panose="020B0604020202020204" pitchFamily="34" charset="0"/>
            </a:endParaRPr>
          </a:p>
        </p:txBody>
      </p:sp>
      <p:sp>
        <p:nvSpPr>
          <p:cNvPr id="33" name="任意多边形 5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10D8555-D94C-4150-8CEC-1D8CA9C25656}"/>
              </a:ext>
            </a:extLst>
          </p:cNvPr>
          <p:cNvSpPr/>
          <p:nvPr/>
        </p:nvSpPr>
        <p:spPr bwMode="auto">
          <a:xfrm>
            <a:off x="2821880" y="3644819"/>
            <a:ext cx="1122363" cy="50800"/>
          </a:xfrm>
          <a:custGeom>
            <a:avLst/>
            <a:gdLst>
              <a:gd name="T0" fmla="*/ 0 w 1092530"/>
              <a:gd name="T1" fmla="*/ 1068780 h 1068780"/>
              <a:gd name="T2" fmla="*/ 1092530 w 1092530"/>
              <a:gd name="T3" fmla="*/ 0 h 1068780"/>
            </a:gdLst>
            <a:ahLst/>
            <a:cxnLst>
              <a:cxn ang="0">
                <a:pos x="T0" y="T1"/>
              </a:cxn>
              <a:cxn ang="0">
                <a:pos x="T2" y="T3"/>
              </a:cxn>
            </a:cxnLst>
            <a:rect l="0" t="0" r="r" b="b"/>
            <a:pathLst>
              <a:path w="1092530" h="1068780">
                <a:moveTo>
                  <a:pt x="0" y="1068780"/>
                </a:moveTo>
                <a:lnTo>
                  <a:pt x="1092530" y="0"/>
                </a:lnTo>
              </a:path>
            </a:pathLst>
          </a:custGeom>
          <a:noFill/>
          <a:ln w="9525" cap="flat" cmpd="sng">
            <a:solidFill>
              <a:srgbClr val="000000"/>
            </a:solidFill>
            <a:round/>
            <a:headEnd type="oval" w="med" len="med"/>
            <a:tailEnd type="oval" w="med" len="med"/>
          </a:ln>
          <a:extLst>
            <a:ext uri="{909E8E84-426E-40DD-AFC4-6F175D3DCCD1}">
              <a14:hiddenFill xmlns:a14="http://schemas.microsoft.com/office/drawing/2010/main">
                <a:solidFill>
                  <a:srgbClr val="FFFFFF"/>
                </a:solidFill>
              </a14:hiddenFill>
            </a:ext>
          </a:extLst>
        </p:spPr>
        <p:txBody>
          <a:bodyPr lIns="91440" tIns="45720" rIns="91440" bIns="45720" anchor="ctr"/>
          <a:lstStyle/>
          <a:p>
            <a:pPr eaLnBrk="1" hangingPunct="1">
              <a:buFont typeface="Arial" panose="020B0604020202020204" pitchFamily="34" charset="0"/>
              <a:buNone/>
              <a:defRPr/>
            </a:pPr>
            <a:endParaRPr lang="zh-CN" altLang="en-US" sz="2400" kern="0">
              <a:solidFill>
                <a:srgbClr val="B62822"/>
              </a:solidFill>
              <a:latin typeface="Arial" panose="020B0604020202020204" pitchFamily="34" charset="0"/>
            </a:endParaRPr>
          </a:p>
        </p:txBody>
      </p:sp>
      <p:sp>
        <p:nvSpPr>
          <p:cNvPr id="34" name="任意多边形 6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24F4795-F84F-4895-A802-0591E33AA1BD}"/>
              </a:ext>
            </a:extLst>
          </p:cNvPr>
          <p:cNvSpPr/>
          <p:nvPr/>
        </p:nvSpPr>
        <p:spPr bwMode="auto">
          <a:xfrm flipV="1">
            <a:off x="2936181" y="3646407"/>
            <a:ext cx="1008063" cy="1397000"/>
          </a:xfrm>
          <a:custGeom>
            <a:avLst/>
            <a:gdLst>
              <a:gd name="T0" fmla="*/ 0 w 1092530"/>
              <a:gd name="T1" fmla="*/ 1068780 h 1068780"/>
              <a:gd name="T2" fmla="*/ 1092530 w 1092530"/>
              <a:gd name="T3" fmla="*/ 0 h 1068780"/>
            </a:gdLst>
            <a:ahLst/>
            <a:cxnLst>
              <a:cxn ang="0">
                <a:pos x="T0" y="T1"/>
              </a:cxn>
              <a:cxn ang="0">
                <a:pos x="T2" y="T3"/>
              </a:cxn>
            </a:cxnLst>
            <a:rect l="0" t="0" r="r" b="b"/>
            <a:pathLst>
              <a:path w="1092530" h="1068780">
                <a:moveTo>
                  <a:pt x="0" y="1068780"/>
                </a:moveTo>
                <a:lnTo>
                  <a:pt x="1092530" y="0"/>
                </a:lnTo>
              </a:path>
            </a:pathLst>
          </a:custGeom>
          <a:noFill/>
          <a:ln w="9525" cap="flat" cmpd="sng">
            <a:solidFill>
              <a:srgbClr val="000000"/>
            </a:solidFill>
            <a:round/>
            <a:headEnd type="oval" w="med" len="med"/>
            <a:tailEnd type="oval" w="med" len="med"/>
          </a:ln>
          <a:extLst>
            <a:ext uri="{909E8E84-426E-40DD-AFC4-6F175D3DCCD1}">
              <a14:hiddenFill xmlns:a14="http://schemas.microsoft.com/office/drawing/2010/main">
                <a:solidFill>
                  <a:srgbClr val="FFFFFF"/>
                </a:solidFill>
              </a14:hiddenFill>
            </a:ext>
          </a:extLst>
        </p:spPr>
        <p:txBody>
          <a:bodyPr lIns="91440" tIns="45720" rIns="91440" bIns="45720" anchor="ctr"/>
          <a:lstStyle/>
          <a:p>
            <a:pPr eaLnBrk="1" hangingPunct="1">
              <a:buFont typeface="Arial" panose="020B0604020202020204" pitchFamily="34" charset="0"/>
              <a:buNone/>
              <a:defRPr/>
            </a:pPr>
            <a:endParaRPr lang="zh-CN" altLang="en-US" sz="2400" kern="0">
              <a:solidFill>
                <a:srgbClr val="B62822"/>
              </a:solidFill>
              <a:latin typeface="Arial" panose="020B0604020202020204" pitchFamily="34" charset="0"/>
            </a:endParaRPr>
          </a:p>
        </p:txBody>
      </p:sp>
      <p:sp>
        <p:nvSpPr>
          <p:cNvPr id="37" name="椭圆 6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A927C37-5E83-4492-9324-A70C7A1DFEEC}"/>
              </a:ext>
            </a:extLst>
          </p:cNvPr>
          <p:cNvSpPr>
            <a:spLocks noChangeArrowheads="1"/>
          </p:cNvSpPr>
          <p:nvPr/>
        </p:nvSpPr>
        <p:spPr bwMode="auto">
          <a:xfrm>
            <a:off x="1737618" y="3009819"/>
            <a:ext cx="1389063" cy="1385888"/>
          </a:xfrm>
          <a:prstGeom prst="ellipse">
            <a:avLst/>
          </a:prstGeom>
          <a:solidFill>
            <a:srgbClr val="C00000"/>
          </a:solidFill>
          <a:ln>
            <a:noFill/>
          </a:ln>
        </p:spPr>
        <p:txBody>
          <a:bodyPr lIns="91440" tIns="45720" rIns="91440" bIns="45720" anchor="ctr"/>
          <a:lstStyle>
            <a:lvl1pPr eaLnBrk="0" hangingPunct="0">
              <a:defRPr>
                <a:solidFill>
                  <a:schemeClr val="tx1"/>
                </a:solidFill>
                <a:latin typeface="Arial" panose="020B0604020202020204" pitchFamily="34" charset="0"/>
                <a:ea typeface="宋体" pitchFamily="2" charset="-122"/>
              </a:defRPr>
            </a:lvl1pPr>
            <a:lvl2pPr marL="742950" indent="-285750" eaLnBrk="0" hangingPunct="0">
              <a:defRPr>
                <a:solidFill>
                  <a:schemeClr val="tx1"/>
                </a:solidFill>
                <a:latin typeface="Arial" panose="020B0604020202020204" pitchFamily="34" charset="0"/>
                <a:ea typeface="宋体" pitchFamily="2" charset="-122"/>
              </a:defRPr>
            </a:lvl2pPr>
            <a:lvl3pPr marL="1143000" indent="-228600" eaLnBrk="0" hangingPunct="0">
              <a:defRPr>
                <a:solidFill>
                  <a:schemeClr val="tx1"/>
                </a:solidFill>
                <a:latin typeface="Arial" panose="020B0604020202020204" pitchFamily="34" charset="0"/>
                <a:ea typeface="宋体" pitchFamily="2" charset="-122"/>
              </a:defRPr>
            </a:lvl3pPr>
            <a:lvl4pPr marL="1600200" indent="-228600" eaLnBrk="0" hangingPunct="0">
              <a:defRPr>
                <a:solidFill>
                  <a:schemeClr val="tx1"/>
                </a:solidFill>
                <a:latin typeface="Arial" panose="020B0604020202020204" pitchFamily="34" charset="0"/>
                <a:ea typeface="宋体" pitchFamily="2" charset="-122"/>
              </a:defRPr>
            </a:lvl4pPr>
            <a:lvl5pPr marL="2057400" indent="-228600" eaLnBrk="0" hangingPunct="0">
              <a:defRPr>
                <a:solidFill>
                  <a:schemeClr val="tx1"/>
                </a:solidFill>
                <a:latin typeface="Arial" panose="020B0604020202020204" pitchFamily="34" charset="0"/>
                <a:ea typeface="宋体"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itchFamily="2" charset="-122"/>
              </a:defRPr>
            </a:lvl9pPr>
          </a:lstStyle>
          <a:p>
            <a:pPr algn="ctr" eaLnBrk="1" hangingPunct="1">
              <a:buFont typeface="Arial" panose="020B0604020202020204" pitchFamily="34" charset="0"/>
              <a:buNone/>
              <a:defRPr/>
            </a:pPr>
            <a:r>
              <a:rPr lang="zh-CN" altLang="en-US" sz="2800" b="1" kern="0" dirty="0">
                <a:solidFill>
                  <a:srgbClr val="F8F8F8"/>
                </a:solidFill>
                <a:ea typeface="微软雅黑" panose="020B0503020204020204" pitchFamily="34" charset="-122"/>
              </a:rPr>
              <a:t>共同特征</a:t>
            </a:r>
          </a:p>
        </p:txBody>
      </p:sp>
      <p:sp>
        <p:nvSpPr>
          <p:cNvPr id="47" name="矩形 3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F81FDCA-2B95-418A-A7A0-C076A01D44FF}"/>
              </a:ext>
            </a:extLst>
          </p:cNvPr>
          <p:cNvSpPr>
            <a:spLocks noChangeArrowheads="1"/>
          </p:cNvSpPr>
          <p:nvPr/>
        </p:nvSpPr>
        <p:spPr bwMode="auto">
          <a:xfrm>
            <a:off x="5878286" y="3344773"/>
            <a:ext cx="4406900" cy="701795"/>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ea typeface="宋体" pitchFamily="2" charset="-122"/>
              </a:defRPr>
            </a:lvl1pPr>
            <a:lvl2pPr marL="742950" indent="-285750">
              <a:defRPr>
                <a:solidFill>
                  <a:schemeClr val="tx1"/>
                </a:solidFill>
                <a:latin typeface="Calibri" pitchFamily="34" charset="0"/>
                <a:ea typeface="宋体" pitchFamily="2" charset="-122"/>
              </a:defRPr>
            </a:lvl2pPr>
            <a:lvl3pPr marL="1143000" indent="-228600">
              <a:defRPr>
                <a:solidFill>
                  <a:schemeClr val="tx1"/>
                </a:solidFill>
                <a:latin typeface="Calibri" pitchFamily="34" charset="0"/>
                <a:ea typeface="宋体" pitchFamily="2" charset="-122"/>
              </a:defRPr>
            </a:lvl3pPr>
            <a:lvl4pPr marL="1600200" indent="-228600">
              <a:defRPr>
                <a:solidFill>
                  <a:schemeClr val="tx1"/>
                </a:solidFill>
                <a:latin typeface="Calibri" pitchFamily="34" charset="0"/>
                <a:ea typeface="宋体" pitchFamily="2" charset="-122"/>
              </a:defRPr>
            </a:lvl4pPr>
            <a:lvl5pPr marL="2057400" indent="-228600">
              <a:defRPr>
                <a:solidFill>
                  <a:schemeClr val="tx1"/>
                </a:solidFill>
                <a:latin typeface="Calibri" pitchFamily="34" charset="0"/>
                <a:ea typeface="宋体" pitchFamily="2" charset="-122"/>
              </a:defRPr>
            </a:lvl5pPr>
            <a:lvl6pPr marL="2514600" indent="-228600" fontAlgn="base">
              <a:spcBef>
                <a:spcPct val="0"/>
              </a:spcBef>
              <a:spcAft>
                <a:spcPct val="0"/>
              </a:spcAft>
              <a:defRPr>
                <a:solidFill>
                  <a:schemeClr val="tx1"/>
                </a:solidFill>
                <a:latin typeface="Calibri" pitchFamily="34" charset="0"/>
                <a:ea typeface="宋体" pitchFamily="2" charset="-122"/>
              </a:defRPr>
            </a:lvl6pPr>
            <a:lvl7pPr marL="2971800" indent="-228600" fontAlgn="base">
              <a:spcBef>
                <a:spcPct val="0"/>
              </a:spcBef>
              <a:spcAft>
                <a:spcPct val="0"/>
              </a:spcAft>
              <a:defRPr>
                <a:solidFill>
                  <a:schemeClr val="tx1"/>
                </a:solidFill>
                <a:latin typeface="Calibri" pitchFamily="34" charset="0"/>
                <a:ea typeface="宋体" pitchFamily="2" charset="-122"/>
              </a:defRPr>
            </a:lvl7pPr>
            <a:lvl8pPr marL="3429000" indent="-228600" fontAlgn="base">
              <a:spcBef>
                <a:spcPct val="0"/>
              </a:spcBef>
              <a:spcAft>
                <a:spcPct val="0"/>
              </a:spcAft>
              <a:defRPr>
                <a:solidFill>
                  <a:schemeClr val="tx1"/>
                </a:solidFill>
                <a:latin typeface="Calibri" pitchFamily="34" charset="0"/>
                <a:ea typeface="宋体" pitchFamily="2" charset="-122"/>
              </a:defRPr>
            </a:lvl8pPr>
            <a:lvl9pPr marL="3886200" indent="-228600" fontAlgn="base">
              <a:spcBef>
                <a:spcPct val="0"/>
              </a:spcBef>
              <a:spcAft>
                <a:spcPct val="0"/>
              </a:spcAft>
              <a:defRPr>
                <a:solidFill>
                  <a:schemeClr val="tx1"/>
                </a:solidFill>
                <a:latin typeface="Calibri" pitchFamily="34" charset="0"/>
                <a:ea typeface="宋体" pitchFamily="2" charset="-122"/>
              </a:defRPr>
            </a:lvl9pPr>
          </a:lstStyle>
          <a:p>
            <a:pPr>
              <a:lnSpc>
                <a:spcPct val="150000"/>
              </a:lnSpc>
            </a:pPr>
            <a:r>
              <a:rPr lang="en-US" altLang="zh-CN" sz="1400" dirty="0">
                <a:solidFill>
                  <a:srgbClr val="FFFFFF"/>
                </a:solidFill>
                <a:latin typeface="微软雅黑" panose="020B0503020204020204" pitchFamily="34" charset="-122"/>
                <a:ea typeface="微软雅黑" panose="020B0503020204020204" pitchFamily="34" charset="-122"/>
              </a:rPr>
              <a:t>2</a:t>
            </a:r>
            <a:r>
              <a:rPr lang="zh-CN" altLang="en-US" sz="1400" dirty="0">
                <a:solidFill>
                  <a:srgbClr val="FFFFFF"/>
                </a:solidFill>
                <a:latin typeface="微软雅黑" panose="020B0503020204020204" pitchFamily="34" charset="-122"/>
                <a:ea typeface="微软雅黑" panose="020B0503020204020204" pitchFamily="34" charset="-122"/>
              </a:rPr>
              <a:t>、对该药产生精神依赖及躯体依赖性，断药后产少戒</a:t>
            </a:r>
          </a:p>
          <a:p>
            <a:pPr>
              <a:lnSpc>
                <a:spcPct val="150000"/>
              </a:lnSpc>
            </a:pPr>
            <a:r>
              <a:rPr lang="zh-CN" altLang="en-US" sz="1400" dirty="0">
                <a:solidFill>
                  <a:srgbClr val="FFFFFF"/>
                </a:solidFill>
                <a:latin typeface="微软雅黑" panose="020B0503020204020204" pitchFamily="34" charset="-122"/>
                <a:ea typeface="微软雅黑" panose="020B0503020204020204" pitchFamily="34" charset="-122"/>
              </a:rPr>
              <a:t>断症状</a:t>
            </a:r>
            <a:r>
              <a:rPr lang="en-US" altLang="zh-CN" sz="1400" dirty="0">
                <a:solidFill>
                  <a:srgbClr val="FFFFFF"/>
                </a:solidFill>
                <a:latin typeface="微软雅黑" panose="020B0503020204020204" pitchFamily="34" charset="-122"/>
                <a:ea typeface="微软雅黑" panose="020B0503020204020204" pitchFamily="34" charset="-122"/>
              </a:rPr>
              <a:t>(</a:t>
            </a:r>
            <a:r>
              <a:rPr lang="zh-CN" altLang="en-US" sz="1400" dirty="0">
                <a:solidFill>
                  <a:srgbClr val="FFFFFF"/>
                </a:solidFill>
                <a:latin typeface="微软雅黑" panose="020B0503020204020204" pitchFamily="34" charset="-122"/>
                <a:ea typeface="微软雅黑" panose="020B0503020204020204" pitchFamily="34" charset="-122"/>
              </a:rPr>
              <a:t>即断药后会出现“脱瘾”症状</a:t>
            </a:r>
            <a:r>
              <a:rPr lang="en-US" altLang="zh-CN" sz="1400" dirty="0">
                <a:solidFill>
                  <a:srgbClr val="FFFFFF"/>
                </a:solidFill>
                <a:latin typeface="微软雅黑" panose="020B0503020204020204" pitchFamily="34" charset="-122"/>
                <a:ea typeface="微软雅黑" panose="020B0503020204020204" pitchFamily="34" charset="-122"/>
              </a:rPr>
              <a:t>)</a:t>
            </a:r>
            <a:r>
              <a:rPr lang="zh-CN" altLang="en-US" sz="1400" dirty="0">
                <a:solidFill>
                  <a:srgbClr val="FFFFFF"/>
                </a:solidFill>
                <a:latin typeface="微软雅黑" panose="020B0503020204020204" pitchFamily="34" charset="-122"/>
                <a:ea typeface="微软雅黑" panose="020B0503020204020204" pitchFamily="34" charset="-122"/>
              </a:rPr>
              <a:t>。</a:t>
            </a:r>
          </a:p>
        </p:txBody>
      </p:sp>
      <p:sp>
        <p:nvSpPr>
          <p:cNvPr id="48" name="矩形 3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37FF3EA-9B91-4214-B38F-32EA826A882C}"/>
              </a:ext>
            </a:extLst>
          </p:cNvPr>
          <p:cNvSpPr>
            <a:spLocks noChangeArrowheads="1"/>
          </p:cNvSpPr>
          <p:nvPr/>
        </p:nvSpPr>
        <p:spPr bwMode="auto">
          <a:xfrm>
            <a:off x="5878286" y="4892781"/>
            <a:ext cx="4406900" cy="37863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ea typeface="宋体" pitchFamily="2" charset="-122"/>
              </a:defRPr>
            </a:lvl1pPr>
            <a:lvl2pPr marL="742950" indent="-285750">
              <a:defRPr>
                <a:solidFill>
                  <a:schemeClr val="tx1"/>
                </a:solidFill>
                <a:latin typeface="Calibri" pitchFamily="34" charset="0"/>
                <a:ea typeface="宋体" pitchFamily="2" charset="-122"/>
              </a:defRPr>
            </a:lvl2pPr>
            <a:lvl3pPr marL="1143000" indent="-228600">
              <a:defRPr>
                <a:solidFill>
                  <a:schemeClr val="tx1"/>
                </a:solidFill>
                <a:latin typeface="Calibri" pitchFamily="34" charset="0"/>
                <a:ea typeface="宋体" pitchFamily="2" charset="-122"/>
              </a:defRPr>
            </a:lvl3pPr>
            <a:lvl4pPr marL="1600200" indent="-228600">
              <a:defRPr>
                <a:solidFill>
                  <a:schemeClr val="tx1"/>
                </a:solidFill>
                <a:latin typeface="Calibri" pitchFamily="34" charset="0"/>
                <a:ea typeface="宋体" pitchFamily="2" charset="-122"/>
              </a:defRPr>
            </a:lvl4pPr>
            <a:lvl5pPr marL="2057400" indent="-228600">
              <a:defRPr>
                <a:solidFill>
                  <a:schemeClr val="tx1"/>
                </a:solidFill>
                <a:latin typeface="Calibri" pitchFamily="34" charset="0"/>
                <a:ea typeface="宋体" pitchFamily="2" charset="-122"/>
              </a:defRPr>
            </a:lvl5pPr>
            <a:lvl6pPr marL="2514600" indent="-228600" fontAlgn="base">
              <a:spcBef>
                <a:spcPct val="0"/>
              </a:spcBef>
              <a:spcAft>
                <a:spcPct val="0"/>
              </a:spcAft>
              <a:defRPr>
                <a:solidFill>
                  <a:schemeClr val="tx1"/>
                </a:solidFill>
                <a:latin typeface="Calibri" pitchFamily="34" charset="0"/>
                <a:ea typeface="宋体" pitchFamily="2" charset="-122"/>
              </a:defRPr>
            </a:lvl6pPr>
            <a:lvl7pPr marL="2971800" indent="-228600" fontAlgn="base">
              <a:spcBef>
                <a:spcPct val="0"/>
              </a:spcBef>
              <a:spcAft>
                <a:spcPct val="0"/>
              </a:spcAft>
              <a:defRPr>
                <a:solidFill>
                  <a:schemeClr val="tx1"/>
                </a:solidFill>
                <a:latin typeface="Calibri" pitchFamily="34" charset="0"/>
                <a:ea typeface="宋体" pitchFamily="2" charset="-122"/>
              </a:defRPr>
            </a:lvl7pPr>
            <a:lvl8pPr marL="3429000" indent="-228600" fontAlgn="base">
              <a:spcBef>
                <a:spcPct val="0"/>
              </a:spcBef>
              <a:spcAft>
                <a:spcPct val="0"/>
              </a:spcAft>
              <a:defRPr>
                <a:solidFill>
                  <a:schemeClr val="tx1"/>
                </a:solidFill>
                <a:latin typeface="Calibri" pitchFamily="34" charset="0"/>
                <a:ea typeface="宋体" pitchFamily="2" charset="-122"/>
              </a:defRPr>
            </a:lvl8pPr>
            <a:lvl9pPr marL="3886200" indent="-228600" fontAlgn="base">
              <a:spcBef>
                <a:spcPct val="0"/>
              </a:spcBef>
              <a:spcAft>
                <a:spcPct val="0"/>
              </a:spcAft>
              <a:defRPr>
                <a:solidFill>
                  <a:schemeClr val="tx1"/>
                </a:solidFill>
                <a:latin typeface="Calibri" pitchFamily="34" charset="0"/>
                <a:ea typeface="宋体" pitchFamily="2" charset="-122"/>
              </a:defRPr>
            </a:lvl9pPr>
          </a:lstStyle>
          <a:p>
            <a:pPr>
              <a:lnSpc>
                <a:spcPct val="150000"/>
              </a:lnSpc>
            </a:pPr>
            <a:r>
              <a:rPr lang="en-US" altLang="zh-CN" sz="1400" dirty="0">
                <a:solidFill>
                  <a:srgbClr val="FFFFFF"/>
                </a:solidFill>
                <a:latin typeface="微软雅黑" panose="020B0503020204020204" pitchFamily="34" charset="-122"/>
                <a:ea typeface="微软雅黑" panose="020B0503020204020204" pitchFamily="34" charset="-122"/>
              </a:rPr>
              <a:t>3</a:t>
            </a:r>
            <a:r>
              <a:rPr lang="zh-CN" altLang="en-US" sz="1400" dirty="0">
                <a:solidFill>
                  <a:srgbClr val="FFFFFF"/>
                </a:solidFill>
                <a:latin typeface="微软雅黑" panose="020B0503020204020204" pitchFamily="34" charset="-122"/>
                <a:ea typeface="微软雅黑" panose="020B0503020204020204" pitchFamily="34" charset="-122"/>
              </a:rPr>
              <a:t>、对个人、家庭、社会都会产生危害性结果。 </a:t>
            </a:r>
          </a:p>
        </p:txBody>
      </p:sp>
      <p:pic>
        <p:nvPicPr>
          <p:cNvPr id="49" name="图片 4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F017EB9-3E2C-4078-8217-7DC60CAEA96F}"/>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67013" y="1033501"/>
            <a:ext cx="1795342" cy="1795342"/>
          </a:xfrm>
          <a:prstGeom prst="rect">
            <a:avLst/>
          </a:prstGeom>
        </p:spPr>
      </p:pic>
    </p:spTree>
    <p:extLst>
      <p:ext uri="{BB962C8B-B14F-4D97-AF65-F5344CB8AC3E}">
        <p14:creationId xmlns:p14="http://schemas.microsoft.com/office/powerpoint/2010/main" val="2583824166"/>
      </p:ext>
    </p:extLst>
  </p:cSld>
  <p:clrMapOvr>
    <a:masterClrMapping/>
  </p:clrMapOvr>
  <mc:AlternateContent xmlns:mc="http://schemas.openxmlformats.org/markup-compatibility/2006" xmlns:p14="http://schemas.microsoft.com/office/powerpoint/2010/main">
    <mc:Choice Requires="p14">
      <p:transition spd="slow" p14:dur="1100" advClick="0" advTm="800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8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nodeType="with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0-#ppt_w/2"/>
                                          </p:val>
                                        </p:tav>
                                        <p:tav tm="100000">
                                          <p:val>
                                            <p:strVal val="#ppt_x"/>
                                          </p:val>
                                        </p:tav>
                                      </p:tavLst>
                                    </p:anim>
                                    <p:anim calcmode="lin" valueType="num">
                                      <p:cBhvr additive="base">
                                        <p:cTn id="8" dur="500" fill="hold"/>
                                        <p:tgtEl>
                                          <p:spTgt spid="26"/>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36"/>
                                        </p:tgtEl>
                                        <p:attrNameLst>
                                          <p:attrName>style.visibility</p:attrName>
                                        </p:attrNameLst>
                                      </p:cBhvr>
                                      <p:to>
                                        <p:strVal val="visible"/>
                                      </p:to>
                                    </p:set>
                                    <p:anim calcmode="lin" valueType="num">
                                      <p:cBhvr additive="base">
                                        <p:cTn id="12" dur="500" fill="hold"/>
                                        <p:tgtEl>
                                          <p:spTgt spid="36"/>
                                        </p:tgtEl>
                                        <p:attrNameLst>
                                          <p:attrName>ppt_x</p:attrName>
                                        </p:attrNameLst>
                                      </p:cBhvr>
                                      <p:tavLst>
                                        <p:tav tm="0">
                                          <p:val>
                                            <p:strVal val="#ppt_x"/>
                                          </p:val>
                                        </p:tav>
                                        <p:tav tm="100000">
                                          <p:val>
                                            <p:strVal val="#ppt_x"/>
                                          </p:val>
                                        </p:tav>
                                      </p:tavLst>
                                    </p:anim>
                                    <p:anim calcmode="lin" valueType="num">
                                      <p:cBhvr additive="base">
                                        <p:cTn id="13" dur="500" fill="hold"/>
                                        <p:tgtEl>
                                          <p:spTgt spid="36"/>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49"/>
                                        </p:tgtEl>
                                        <p:attrNameLst>
                                          <p:attrName>style.visibility</p:attrName>
                                        </p:attrNameLst>
                                      </p:cBhvr>
                                      <p:to>
                                        <p:strVal val="visible"/>
                                      </p:to>
                                    </p:set>
                                    <p:anim calcmode="lin" valueType="num">
                                      <p:cBhvr additive="base">
                                        <p:cTn id="16" dur="500" fill="hold"/>
                                        <p:tgtEl>
                                          <p:spTgt spid="49"/>
                                        </p:tgtEl>
                                        <p:attrNameLst>
                                          <p:attrName>ppt_x</p:attrName>
                                        </p:attrNameLst>
                                      </p:cBhvr>
                                      <p:tavLst>
                                        <p:tav tm="0">
                                          <p:val>
                                            <p:strVal val="#ppt_x"/>
                                          </p:val>
                                        </p:tav>
                                        <p:tav tm="100000">
                                          <p:val>
                                            <p:strVal val="#ppt_x"/>
                                          </p:val>
                                        </p:tav>
                                      </p:tavLst>
                                    </p:anim>
                                    <p:anim calcmode="lin" valueType="num">
                                      <p:cBhvr additive="base">
                                        <p:cTn id="17" dur="500" fill="hold"/>
                                        <p:tgtEl>
                                          <p:spTgt spid="49"/>
                                        </p:tgtEl>
                                        <p:attrNameLst>
                                          <p:attrName>ppt_y</p:attrName>
                                        </p:attrNameLst>
                                      </p:cBhvr>
                                      <p:tavLst>
                                        <p:tav tm="0">
                                          <p:val>
                                            <p:strVal val="1+#ppt_h/2"/>
                                          </p:val>
                                        </p:tav>
                                        <p:tav tm="100000">
                                          <p:val>
                                            <p:strVal val="#ppt_y"/>
                                          </p:val>
                                        </p:tav>
                                      </p:tavLst>
                                    </p:anim>
                                  </p:childTnLst>
                                </p:cTn>
                              </p:par>
                            </p:childTnLst>
                          </p:cTn>
                        </p:par>
                        <p:par>
                          <p:cTn id="18" fill="hold" nodeType="afterGroup">
                            <p:stCondLst>
                              <p:cond delay="1000"/>
                            </p:stCondLst>
                            <p:childTnLst>
                              <p:par>
                                <p:cTn id="19" presetID="42" presetClass="entr" presetSubtype="0" fill="hold" nodeType="after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fade">
                                      <p:cBhvr>
                                        <p:cTn id="21" dur="1000"/>
                                        <p:tgtEl>
                                          <p:spTgt spid="3"/>
                                        </p:tgtEl>
                                      </p:cBhvr>
                                    </p:animEffect>
                                    <p:anim calcmode="lin" valueType="num">
                                      <p:cBhvr>
                                        <p:cTn id="22" dur="1000" fill="hold"/>
                                        <p:tgtEl>
                                          <p:spTgt spid="3"/>
                                        </p:tgtEl>
                                        <p:attrNameLst>
                                          <p:attrName>ppt_x</p:attrName>
                                        </p:attrNameLst>
                                      </p:cBhvr>
                                      <p:tavLst>
                                        <p:tav tm="0">
                                          <p:val>
                                            <p:strVal val="#ppt_x"/>
                                          </p:val>
                                        </p:tav>
                                        <p:tav tm="100000">
                                          <p:val>
                                            <p:strVal val="#ppt_x"/>
                                          </p:val>
                                        </p:tav>
                                      </p:tavLst>
                                    </p:anim>
                                    <p:anim calcmode="lin" valueType="num">
                                      <p:cBhvr>
                                        <p:cTn id="23" dur="1000" fill="hold"/>
                                        <p:tgtEl>
                                          <p:spTgt spid="3"/>
                                        </p:tgtEl>
                                        <p:attrNameLst>
                                          <p:attrName>ppt_y</p:attrName>
                                        </p:attrNameLst>
                                      </p:cBhvr>
                                      <p:tavLst>
                                        <p:tav tm="0">
                                          <p:val>
                                            <p:strVal val="#ppt_y+.1"/>
                                          </p:val>
                                        </p:tav>
                                        <p:tav tm="100000">
                                          <p:val>
                                            <p:strVal val="#ppt_y"/>
                                          </p:val>
                                        </p:tav>
                                      </p:tavLst>
                                    </p:anim>
                                  </p:childTnLst>
                                </p:cTn>
                              </p:par>
                            </p:childTnLst>
                          </p:cTn>
                        </p:par>
                        <p:par>
                          <p:cTn id="24" fill="hold" nodeType="afterGroup">
                            <p:stCondLst>
                              <p:cond delay="2000"/>
                            </p:stCondLst>
                            <p:childTnLst>
                              <p:par>
                                <p:cTn id="25" presetID="21" presetClass="entr" presetSubtype="1" fill="hold" grpId="0" nodeType="afterEffect">
                                  <p:stCondLst>
                                    <p:cond delay="0"/>
                                  </p:stCondLst>
                                  <p:childTnLst>
                                    <p:set>
                                      <p:cBhvr>
                                        <p:cTn id="26" dur="1" fill="hold">
                                          <p:stCondLst>
                                            <p:cond delay="0"/>
                                          </p:stCondLst>
                                        </p:cTn>
                                        <p:tgtEl>
                                          <p:spTgt spid="37"/>
                                        </p:tgtEl>
                                        <p:attrNameLst>
                                          <p:attrName>style.visibility</p:attrName>
                                        </p:attrNameLst>
                                      </p:cBhvr>
                                      <p:to>
                                        <p:strVal val="visible"/>
                                      </p:to>
                                    </p:set>
                                    <p:animEffect transition="in" filter="wheel(1)">
                                      <p:cBhvr>
                                        <p:cTn id="27" dur="500"/>
                                        <p:tgtEl>
                                          <p:spTgt spid="37"/>
                                        </p:tgtEl>
                                      </p:cBhvr>
                                    </p:animEffect>
                                  </p:childTnLst>
                                </p:cTn>
                              </p:par>
                            </p:childTnLst>
                          </p:cTn>
                        </p:par>
                        <p:par>
                          <p:cTn id="28" fill="hold" nodeType="afterGroup">
                            <p:stCondLst>
                              <p:cond delay="2500"/>
                            </p:stCondLst>
                            <p:childTnLst>
                              <p:par>
                                <p:cTn id="29" presetID="22" presetClass="entr" presetSubtype="4" fill="hold" nodeType="afterEffect">
                                  <p:stCondLst>
                                    <p:cond delay="0"/>
                                  </p:stCondLst>
                                  <p:childTnLst>
                                    <p:set>
                                      <p:cBhvr>
                                        <p:cTn id="30" dur="1" fill="hold">
                                          <p:stCondLst>
                                            <p:cond delay="0"/>
                                          </p:stCondLst>
                                        </p:cTn>
                                        <p:tgtEl>
                                          <p:spTgt spid="32"/>
                                        </p:tgtEl>
                                        <p:attrNameLst>
                                          <p:attrName>style.visibility</p:attrName>
                                        </p:attrNameLst>
                                      </p:cBhvr>
                                      <p:to>
                                        <p:strVal val="visible"/>
                                      </p:to>
                                    </p:set>
                                    <p:animEffect transition="in" filter="wipe(down)">
                                      <p:cBhvr>
                                        <p:cTn id="31" dur="500"/>
                                        <p:tgtEl>
                                          <p:spTgt spid="32"/>
                                        </p:tgtEl>
                                      </p:cBhvr>
                                    </p:animEffect>
                                  </p:childTnLst>
                                </p:cTn>
                              </p:par>
                            </p:childTnLst>
                          </p:cTn>
                        </p:par>
                        <p:par>
                          <p:cTn id="32" fill="hold" nodeType="afterGroup">
                            <p:stCondLst>
                              <p:cond delay="3000"/>
                            </p:stCondLst>
                            <p:childTnLst>
                              <p:par>
                                <p:cTn id="33" presetID="22" presetClass="entr" presetSubtype="8" fill="hold" grpId="0" nodeType="afterEffect">
                                  <p:stCondLst>
                                    <p:cond delay="0"/>
                                  </p:stCondLst>
                                  <p:childTnLst>
                                    <p:set>
                                      <p:cBhvr>
                                        <p:cTn id="34" dur="1" fill="hold">
                                          <p:stCondLst>
                                            <p:cond delay="0"/>
                                          </p:stCondLst>
                                        </p:cTn>
                                        <p:tgtEl>
                                          <p:spTgt spid="29"/>
                                        </p:tgtEl>
                                        <p:attrNameLst>
                                          <p:attrName>style.visibility</p:attrName>
                                        </p:attrNameLst>
                                      </p:cBhvr>
                                      <p:to>
                                        <p:strVal val="visible"/>
                                      </p:to>
                                    </p:set>
                                    <p:animEffect transition="in" filter="wipe(left)">
                                      <p:cBhvr>
                                        <p:cTn id="35" dur="500"/>
                                        <p:tgtEl>
                                          <p:spTgt spid="29"/>
                                        </p:tgtEl>
                                      </p:cBhvr>
                                    </p:animEffect>
                                  </p:childTnLst>
                                </p:cTn>
                              </p:par>
                              <p:par>
                                <p:cTn id="36" presetID="2" presetClass="entr" presetSubtype="2" fill="hold" grpId="0" nodeType="withEffect">
                                  <p:stCondLst>
                                    <p:cond delay="0"/>
                                  </p:stCondLst>
                                  <p:childTnLst>
                                    <p:set>
                                      <p:cBhvr>
                                        <p:cTn id="37" dur="1" fill="hold">
                                          <p:stCondLst>
                                            <p:cond delay="0"/>
                                          </p:stCondLst>
                                        </p:cTn>
                                        <p:tgtEl>
                                          <p:spTgt spid="23"/>
                                        </p:tgtEl>
                                        <p:attrNameLst>
                                          <p:attrName>style.visibility</p:attrName>
                                        </p:attrNameLst>
                                      </p:cBhvr>
                                      <p:to>
                                        <p:strVal val="visible"/>
                                      </p:to>
                                    </p:set>
                                    <p:anim calcmode="lin" valueType="num">
                                      <p:cBhvr additive="base">
                                        <p:cTn id="38" dur="500" fill="hold"/>
                                        <p:tgtEl>
                                          <p:spTgt spid="23"/>
                                        </p:tgtEl>
                                        <p:attrNameLst>
                                          <p:attrName>ppt_x</p:attrName>
                                        </p:attrNameLst>
                                      </p:cBhvr>
                                      <p:tavLst>
                                        <p:tav tm="0">
                                          <p:val>
                                            <p:strVal val="1+#ppt_w/2"/>
                                          </p:val>
                                        </p:tav>
                                        <p:tav tm="100000">
                                          <p:val>
                                            <p:strVal val="#ppt_x"/>
                                          </p:val>
                                        </p:tav>
                                      </p:tavLst>
                                    </p:anim>
                                    <p:anim calcmode="lin" valueType="num">
                                      <p:cBhvr additive="base">
                                        <p:cTn id="39" dur="500" fill="hold"/>
                                        <p:tgtEl>
                                          <p:spTgt spid="23"/>
                                        </p:tgtEl>
                                        <p:attrNameLst>
                                          <p:attrName>ppt_y</p:attrName>
                                        </p:attrNameLst>
                                      </p:cBhvr>
                                      <p:tavLst>
                                        <p:tav tm="0">
                                          <p:val>
                                            <p:strVal val="#ppt_y"/>
                                          </p:val>
                                        </p:tav>
                                        <p:tav tm="100000">
                                          <p:val>
                                            <p:strVal val="#ppt_y"/>
                                          </p:val>
                                        </p:tav>
                                      </p:tavLst>
                                    </p:anim>
                                  </p:childTnLst>
                                </p:cTn>
                              </p:par>
                            </p:childTnLst>
                          </p:cTn>
                        </p:par>
                      </p:childTnLst>
                    </p:cTn>
                  </p:par>
                  <p:par>
                    <p:cTn id="40" fill="hold" nodeType="clickPar">
                      <p:stCondLst>
                        <p:cond delay="indefinite"/>
                        <p:cond evt="onBegin" delay="0">
                          <p:tn val="39"/>
                        </p:cond>
                      </p:stCondLst>
                      <p:childTnLst>
                        <p:par>
                          <p:cTn id="41" fill="hold" nodeType="afterGroup">
                            <p:stCondLst>
                              <p:cond delay="0"/>
                            </p:stCondLst>
                            <p:childTnLst>
                              <p:par>
                                <p:cTn id="42" presetID="2" presetClass="entr" presetSubtype="2" fill="hold" grpId="0" nodeType="clickEffect">
                                  <p:stCondLst>
                                    <p:cond delay="0"/>
                                  </p:stCondLst>
                                  <p:childTnLst>
                                    <p:set>
                                      <p:cBhvr>
                                        <p:cTn id="43" dur="1" fill="hold">
                                          <p:stCondLst>
                                            <p:cond delay="0"/>
                                          </p:stCondLst>
                                        </p:cTn>
                                        <p:tgtEl>
                                          <p:spTgt spid="22"/>
                                        </p:tgtEl>
                                        <p:attrNameLst>
                                          <p:attrName>style.visibility</p:attrName>
                                        </p:attrNameLst>
                                      </p:cBhvr>
                                      <p:to>
                                        <p:strVal val="visible"/>
                                      </p:to>
                                    </p:set>
                                    <p:anim calcmode="lin" valueType="num">
                                      <p:cBhvr additive="base">
                                        <p:cTn id="44" dur="500" fill="hold"/>
                                        <p:tgtEl>
                                          <p:spTgt spid="22"/>
                                        </p:tgtEl>
                                        <p:attrNameLst>
                                          <p:attrName>ppt_x</p:attrName>
                                        </p:attrNameLst>
                                      </p:cBhvr>
                                      <p:tavLst>
                                        <p:tav tm="0">
                                          <p:val>
                                            <p:strVal val="1+#ppt_w/2"/>
                                          </p:val>
                                        </p:tav>
                                        <p:tav tm="100000">
                                          <p:val>
                                            <p:strVal val="#ppt_x"/>
                                          </p:val>
                                        </p:tav>
                                      </p:tavLst>
                                    </p:anim>
                                    <p:anim calcmode="lin" valueType="num">
                                      <p:cBhvr additive="base">
                                        <p:cTn id="45" dur="500" fill="hold"/>
                                        <p:tgtEl>
                                          <p:spTgt spid="22"/>
                                        </p:tgtEl>
                                        <p:attrNameLst>
                                          <p:attrName>ppt_y</p:attrName>
                                        </p:attrNameLst>
                                      </p:cBhvr>
                                      <p:tavLst>
                                        <p:tav tm="0">
                                          <p:val>
                                            <p:strVal val="#ppt_y"/>
                                          </p:val>
                                        </p:tav>
                                        <p:tav tm="100000">
                                          <p:val>
                                            <p:strVal val="#ppt_y"/>
                                          </p:val>
                                        </p:tav>
                                      </p:tavLst>
                                    </p:anim>
                                  </p:childTnLst>
                                </p:cTn>
                              </p:par>
                            </p:childTnLst>
                          </p:cTn>
                        </p:par>
                        <p:par>
                          <p:cTn id="46" fill="hold" nodeType="afterGroup">
                            <p:stCondLst>
                              <p:cond delay="500"/>
                            </p:stCondLst>
                            <p:childTnLst>
                              <p:par>
                                <p:cTn id="47" presetID="22" presetClass="entr" presetSubtype="8" fill="hold" nodeType="afterEffect">
                                  <p:stCondLst>
                                    <p:cond delay="0"/>
                                  </p:stCondLst>
                                  <p:childTnLst>
                                    <p:set>
                                      <p:cBhvr>
                                        <p:cTn id="48" dur="1" fill="hold">
                                          <p:stCondLst>
                                            <p:cond delay="0"/>
                                          </p:stCondLst>
                                        </p:cTn>
                                        <p:tgtEl>
                                          <p:spTgt spid="33"/>
                                        </p:tgtEl>
                                        <p:attrNameLst>
                                          <p:attrName>style.visibility</p:attrName>
                                        </p:attrNameLst>
                                      </p:cBhvr>
                                      <p:to>
                                        <p:strVal val="visible"/>
                                      </p:to>
                                    </p:set>
                                    <p:animEffect transition="in" filter="wipe(left)">
                                      <p:cBhvr>
                                        <p:cTn id="49" dur="500"/>
                                        <p:tgtEl>
                                          <p:spTgt spid="33"/>
                                        </p:tgtEl>
                                      </p:cBhvr>
                                    </p:animEffect>
                                  </p:childTnLst>
                                </p:cTn>
                              </p:par>
                            </p:childTnLst>
                          </p:cTn>
                        </p:par>
                        <p:par>
                          <p:cTn id="50" fill="hold" nodeType="afterGroup">
                            <p:stCondLst>
                              <p:cond delay="1000"/>
                            </p:stCondLst>
                            <p:childTnLst>
                              <p:par>
                                <p:cTn id="51" presetID="22" presetClass="entr" presetSubtype="8" fill="hold" grpId="0" nodeType="afterEffect">
                                  <p:stCondLst>
                                    <p:cond delay="0"/>
                                  </p:stCondLst>
                                  <p:childTnLst>
                                    <p:set>
                                      <p:cBhvr>
                                        <p:cTn id="52" dur="1" fill="hold">
                                          <p:stCondLst>
                                            <p:cond delay="0"/>
                                          </p:stCondLst>
                                        </p:cTn>
                                        <p:tgtEl>
                                          <p:spTgt spid="30"/>
                                        </p:tgtEl>
                                        <p:attrNameLst>
                                          <p:attrName>style.visibility</p:attrName>
                                        </p:attrNameLst>
                                      </p:cBhvr>
                                      <p:to>
                                        <p:strVal val="visible"/>
                                      </p:to>
                                    </p:set>
                                    <p:animEffect transition="in" filter="wipe(left)">
                                      <p:cBhvr>
                                        <p:cTn id="53" dur="500"/>
                                        <p:tgtEl>
                                          <p:spTgt spid="30"/>
                                        </p:tgtEl>
                                      </p:cBhvr>
                                    </p:animEffect>
                                  </p:childTnLst>
                                </p:cTn>
                              </p:par>
                            </p:childTnLst>
                          </p:cTn>
                        </p:par>
                      </p:childTnLst>
                    </p:cTn>
                  </p:par>
                  <p:par>
                    <p:cTn id="54" fill="hold" nodeType="clickPar">
                      <p:stCondLst>
                        <p:cond delay="indefinite"/>
                        <p:cond evt="onBegin" delay="0">
                          <p:tn val="53"/>
                        </p:cond>
                      </p:stCondLst>
                      <p:childTnLst>
                        <p:par>
                          <p:cTn id="55" fill="hold" nodeType="afterGroup">
                            <p:stCondLst>
                              <p:cond delay="0"/>
                            </p:stCondLst>
                            <p:childTnLst>
                              <p:par>
                                <p:cTn id="56" presetID="2" presetClass="entr" presetSubtype="2" fill="hold" grpId="0" nodeType="clickEffect">
                                  <p:stCondLst>
                                    <p:cond delay="0"/>
                                  </p:stCondLst>
                                  <p:childTnLst>
                                    <p:set>
                                      <p:cBhvr>
                                        <p:cTn id="57" dur="1" fill="hold">
                                          <p:stCondLst>
                                            <p:cond delay="0"/>
                                          </p:stCondLst>
                                        </p:cTn>
                                        <p:tgtEl>
                                          <p:spTgt spid="24"/>
                                        </p:tgtEl>
                                        <p:attrNameLst>
                                          <p:attrName>style.visibility</p:attrName>
                                        </p:attrNameLst>
                                      </p:cBhvr>
                                      <p:to>
                                        <p:strVal val="visible"/>
                                      </p:to>
                                    </p:set>
                                    <p:anim calcmode="lin" valueType="num">
                                      <p:cBhvr additive="base">
                                        <p:cTn id="58" dur="500" fill="hold"/>
                                        <p:tgtEl>
                                          <p:spTgt spid="24"/>
                                        </p:tgtEl>
                                        <p:attrNameLst>
                                          <p:attrName>ppt_x</p:attrName>
                                        </p:attrNameLst>
                                      </p:cBhvr>
                                      <p:tavLst>
                                        <p:tav tm="0">
                                          <p:val>
                                            <p:strVal val="1+#ppt_w/2"/>
                                          </p:val>
                                        </p:tav>
                                        <p:tav tm="100000">
                                          <p:val>
                                            <p:strVal val="#ppt_x"/>
                                          </p:val>
                                        </p:tav>
                                      </p:tavLst>
                                    </p:anim>
                                    <p:anim calcmode="lin" valueType="num">
                                      <p:cBhvr additive="base">
                                        <p:cTn id="59" dur="500" fill="hold"/>
                                        <p:tgtEl>
                                          <p:spTgt spid="24"/>
                                        </p:tgtEl>
                                        <p:attrNameLst>
                                          <p:attrName>ppt_y</p:attrName>
                                        </p:attrNameLst>
                                      </p:cBhvr>
                                      <p:tavLst>
                                        <p:tav tm="0">
                                          <p:val>
                                            <p:strVal val="#ppt_y"/>
                                          </p:val>
                                        </p:tav>
                                        <p:tav tm="100000">
                                          <p:val>
                                            <p:strVal val="#ppt_y"/>
                                          </p:val>
                                        </p:tav>
                                      </p:tavLst>
                                    </p:anim>
                                  </p:childTnLst>
                                </p:cTn>
                              </p:par>
                              <p:par>
                                <p:cTn id="60" presetID="2" presetClass="entr" presetSubtype="2" fill="hold" grpId="0" nodeType="withEffect">
                                  <p:stCondLst>
                                    <p:cond delay="0"/>
                                  </p:stCondLst>
                                  <p:childTnLst>
                                    <p:set>
                                      <p:cBhvr>
                                        <p:cTn id="61" dur="1" fill="hold">
                                          <p:stCondLst>
                                            <p:cond delay="0"/>
                                          </p:stCondLst>
                                        </p:cTn>
                                        <p:tgtEl>
                                          <p:spTgt spid="47"/>
                                        </p:tgtEl>
                                        <p:attrNameLst>
                                          <p:attrName>style.visibility</p:attrName>
                                        </p:attrNameLst>
                                      </p:cBhvr>
                                      <p:to>
                                        <p:strVal val="visible"/>
                                      </p:to>
                                    </p:set>
                                    <p:anim calcmode="lin" valueType="num">
                                      <p:cBhvr additive="base">
                                        <p:cTn id="62" dur="500" fill="hold"/>
                                        <p:tgtEl>
                                          <p:spTgt spid="47"/>
                                        </p:tgtEl>
                                        <p:attrNameLst>
                                          <p:attrName>ppt_x</p:attrName>
                                        </p:attrNameLst>
                                      </p:cBhvr>
                                      <p:tavLst>
                                        <p:tav tm="0">
                                          <p:val>
                                            <p:strVal val="1+#ppt_w/2"/>
                                          </p:val>
                                        </p:tav>
                                        <p:tav tm="100000">
                                          <p:val>
                                            <p:strVal val="#ppt_x"/>
                                          </p:val>
                                        </p:tav>
                                      </p:tavLst>
                                    </p:anim>
                                    <p:anim calcmode="lin" valueType="num">
                                      <p:cBhvr additive="base">
                                        <p:cTn id="63" dur="500" fill="hold"/>
                                        <p:tgtEl>
                                          <p:spTgt spid="47"/>
                                        </p:tgtEl>
                                        <p:attrNameLst>
                                          <p:attrName>ppt_y</p:attrName>
                                        </p:attrNameLst>
                                      </p:cBhvr>
                                      <p:tavLst>
                                        <p:tav tm="0">
                                          <p:val>
                                            <p:strVal val="#ppt_y"/>
                                          </p:val>
                                        </p:tav>
                                        <p:tav tm="100000">
                                          <p:val>
                                            <p:strVal val="#ppt_y"/>
                                          </p:val>
                                        </p:tav>
                                      </p:tavLst>
                                    </p:anim>
                                  </p:childTnLst>
                                </p:cTn>
                              </p:par>
                            </p:childTnLst>
                          </p:cTn>
                        </p:par>
                        <p:par>
                          <p:cTn id="64" fill="hold" nodeType="afterGroup">
                            <p:stCondLst>
                              <p:cond delay="500"/>
                            </p:stCondLst>
                            <p:childTnLst>
                              <p:par>
                                <p:cTn id="65" presetID="22" presetClass="entr" presetSubtype="8" fill="hold" nodeType="afterEffect">
                                  <p:stCondLst>
                                    <p:cond delay="0"/>
                                  </p:stCondLst>
                                  <p:childTnLst>
                                    <p:set>
                                      <p:cBhvr>
                                        <p:cTn id="66" dur="1" fill="hold">
                                          <p:stCondLst>
                                            <p:cond delay="0"/>
                                          </p:stCondLst>
                                        </p:cTn>
                                        <p:tgtEl>
                                          <p:spTgt spid="34"/>
                                        </p:tgtEl>
                                        <p:attrNameLst>
                                          <p:attrName>style.visibility</p:attrName>
                                        </p:attrNameLst>
                                      </p:cBhvr>
                                      <p:to>
                                        <p:strVal val="visible"/>
                                      </p:to>
                                    </p:set>
                                    <p:animEffect transition="in" filter="wipe(left)">
                                      <p:cBhvr>
                                        <p:cTn id="67" dur="500"/>
                                        <p:tgtEl>
                                          <p:spTgt spid="34"/>
                                        </p:tgtEl>
                                      </p:cBhvr>
                                    </p:animEffect>
                                  </p:childTnLst>
                                </p:cTn>
                              </p:par>
                            </p:childTnLst>
                          </p:cTn>
                        </p:par>
                        <p:par>
                          <p:cTn id="68" fill="hold" nodeType="afterGroup">
                            <p:stCondLst>
                              <p:cond delay="1000"/>
                            </p:stCondLst>
                            <p:childTnLst>
                              <p:par>
                                <p:cTn id="69" presetID="22" presetClass="entr" presetSubtype="8" fill="hold" grpId="0" nodeType="afterEffect">
                                  <p:stCondLst>
                                    <p:cond delay="0"/>
                                  </p:stCondLst>
                                  <p:childTnLst>
                                    <p:set>
                                      <p:cBhvr>
                                        <p:cTn id="70" dur="1" fill="hold">
                                          <p:stCondLst>
                                            <p:cond delay="0"/>
                                          </p:stCondLst>
                                        </p:cTn>
                                        <p:tgtEl>
                                          <p:spTgt spid="31"/>
                                        </p:tgtEl>
                                        <p:attrNameLst>
                                          <p:attrName>style.visibility</p:attrName>
                                        </p:attrNameLst>
                                      </p:cBhvr>
                                      <p:to>
                                        <p:strVal val="visible"/>
                                      </p:to>
                                    </p:set>
                                    <p:animEffect transition="in" filter="wipe(left)">
                                      <p:cBhvr>
                                        <p:cTn id="71" dur="500"/>
                                        <p:tgtEl>
                                          <p:spTgt spid="31"/>
                                        </p:tgtEl>
                                      </p:cBhvr>
                                    </p:animEffect>
                                  </p:childTnLst>
                                </p:cTn>
                              </p:par>
                            </p:childTnLst>
                          </p:cTn>
                        </p:par>
                      </p:childTnLst>
                    </p:cTn>
                  </p:par>
                  <p:par>
                    <p:cTn id="72" fill="hold" nodeType="clickPar">
                      <p:stCondLst>
                        <p:cond delay="indefinite"/>
                        <p:cond evt="onBegin" delay="0">
                          <p:tn val="71"/>
                        </p:cond>
                      </p:stCondLst>
                      <p:childTnLst>
                        <p:par>
                          <p:cTn id="73" fill="hold" nodeType="afterGroup">
                            <p:stCondLst>
                              <p:cond delay="0"/>
                            </p:stCondLst>
                            <p:childTnLst>
                              <p:par>
                                <p:cTn id="74" presetID="2" presetClass="entr" presetSubtype="2" fill="hold" grpId="0" nodeType="clickEffect">
                                  <p:stCondLst>
                                    <p:cond delay="0"/>
                                  </p:stCondLst>
                                  <p:childTnLst>
                                    <p:set>
                                      <p:cBhvr>
                                        <p:cTn id="75" dur="1" fill="hold">
                                          <p:stCondLst>
                                            <p:cond delay="0"/>
                                          </p:stCondLst>
                                        </p:cTn>
                                        <p:tgtEl>
                                          <p:spTgt spid="25"/>
                                        </p:tgtEl>
                                        <p:attrNameLst>
                                          <p:attrName>style.visibility</p:attrName>
                                        </p:attrNameLst>
                                      </p:cBhvr>
                                      <p:to>
                                        <p:strVal val="visible"/>
                                      </p:to>
                                    </p:set>
                                    <p:anim calcmode="lin" valueType="num">
                                      <p:cBhvr additive="base">
                                        <p:cTn id="76" dur="500" fill="hold"/>
                                        <p:tgtEl>
                                          <p:spTgt spid="25"/>
                                        </p:tgtEl>
                                        <p:attrNameLst>
                                          <p:attrName>ppt_x</p:attrName>
                                        </p:attrNameLst>
                                      </p:cBhvr>
                                      <p:tavLst>
                                        <p:tav tm="0">
                                          <p:val>
                                            <p:strVal val="1+#ppt_w/2"/>
                                          </p:val>
                                        </p:tav>
                                        <p:tav tm="100000">
                                          <p:val>
                                            <p:strVal val="#ppt_x"/>
                                          </p:val>
                                        </p:tav>
                                      </p:tavLst>
                                    </p:anim>
                                    <p:anim calcmode="lin" valueType="num">
                                      <p:cBhvr additive="base">
                                        <p:cTn id="77" dur="500" fill="hold"/>
                                        <p:tgtEl>
                                          <p:spTgt spid="25"/>
                                        </p:tgtEl>
                                        <p:attrNameLst>
                                          <p:attrName>ppt_y</p:attrName>
                                        </p:attrNameLst>
                                      </p:cBhvr>
                                      <p:tavLst>
                                        <p:tav tm="0">
                                          <p:val>
                                            <p:strVal val="#ppt_y"/>
                                          </p:val>
                                        </p:tav>
                                        <p:tav tm="100000">
                                          <p:val>
                                            <p:strVal val="#ppt_y"/>
                                          </p:val>
                                        </p:tav>
                                      </p:tavLst>
                                    </p:anim>
                                  </p:childTnLst>
                                </p:cTn>
                              </p:par>
                              <p:par>
                                <p:cTn id="78" presetID="2" presetClass="entr" presetSubtype="2" fill="hold" grpId="0" nodeType="withEffect">
                                  <p:stCondLst>
                                    <p:cond delay="0"/>
                                  </p:stCondLst>
                                  <p:childTnLst>
                                    <p:set>
                                      <p:cBhvr>
                                        <p:cTn id="79" dur="1" fill="hold">
                                          <p:stCondLst>
                                            <p:cond delay="0"/>
                                          </p:stCondLst>
                                        </p:cTn>
                                        <p:tgtEl>
                                          <p:spTgt spid="48"/>
                                        </p:tgtEl>
                                        <p:attrNameLst>
                                          <p:attrName>style.visibility</p:attrName>
                                        </p:attrNameLst>
                                      </p:cBhvr>
                                      <p:to>
                                        <p:strVal val="visible"/>
                                      </p:to>
                                    </p:set>
                                    <p:anim calcmode="lin" valueType="num">
                                      <p:cBhvr additive="base">
                                        <p:cTn id="80" dur="500" fill="hold"/>
                                        <p:tgtEl>
                                          <p:spTgt spid="48"/>
                                        </p:tgtEl>
                                        <p:attrNameLst>
                                          <p:attrName>ppt_x</p:attrName>
                                        </p:attrNameLst>
                                      </p:cBhvr>
                                      <p:tavLst>
                                        <p:tav tm="0">
                                          <p:val>
                                            <p:strVal val="1+#ppt_w/2"/>
                                          </p:val>
                                        </p:tav>
                                        <p:tav tm="100000">
                                          <p:val>
                                            <p:strVal val="#ppt_x"/>
                                          </p:val>
                                        </p:tav>
                                      </p:tavLst>
                                    </p:anim>
                                    <p:anim calcmode="lin" valueType="num">
                                      <p:cBhvr additive="base">
                                        <p:cTn id="81" dur="500" fill="hold"/>
                                        <p:tgtEl>
                                          <p:spTgt spid="4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22" grpId="0" animBg="1"/>
      <p:bldP spid="23" grpId="0"/>
      <p:bldP spid="24" grpId="0" animBg="1"/>
      <p:bldP spid="25" grpId="0" animBg="1"/>
      <p:bldP spid="29" grpId="0" animBg="1"/>
      <p:bldP spid="30" grpId="0" animBg="1"/>
      <p:bldP spid="31" grpId="0" animBg="1"/>
      <p:bldP spid="37" grpId="0" animBg="1"/>
      <p:bldP spid="47" grpId="0"/>
      <p:bldP spid="4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 name="组合 3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9FF5469-0A32-4C89-8CE3-ECC218CEEAB2}"/>
              </a:ext>
            </a:extLst>
          </p:cNvPr>
          <p:cNvGrpSpPr/>
          <p:nvPr/>
        </p:nvGrpSpPr>
        <p:grpSpPr>
          <a:xfrm>
            <a:off x="5201338" y="1133987"/>
            <a:ext cx="1725732" cy="1731170"/>
            <a:chOff x="6609209" y="790981"/>
            <a:chExt cx="2301875" cy="2308226"/>
          </a:xfrm>
        </p:grpSpPr>
        <p:sp>
          <p:nvSpPr>
            <p:cNvPr id="35" name="Oval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4CCB2CA-94B0-452F-9D0C-8C7A8272D7BC}"/>
                </a:ext>
              </a:extLst>
            </p:cNvPr>
            <p:cNvSpPr>
              <a:spLocks noChangeArrowheads="1"/>
            </p:cNvSpPr>
            <p:nvPr/>
          </p:nvSpPr>
          <p:spPr bwMode="auto">
            <a:xfrm>
              <a:off x="6609209" y="790981"/>
              <a:ext cx="2301875" cy="2308226"/>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6" name="Freeform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DE55E83-8567-462B-A2D6-B09EE3A02C24}"/>
                </a:ext>
              </a:extLst>
            </p:cNvPr>
            <p:cNvSpPr>
              <a:spLocks noEditPoints="1"/>
            </p:cNvSpPr>
            <p:nvPr/>
          </p:nvSpPr>
          <p:spPr bwMode="auto">
            <a:xfrm>
              <a:off x="6733034" y="914806"/>
              <a:ext cx="2054225" cy="2058988"/>
            </a:xfrm>
            <a:custGeom>
              <a:avLst/>
              <a:gdLst>
                <a:gd name="T0" fmla="*/ 1653 w 3306"/>
                <a:gd name="T1" fmla="*/ 0 h 3306"/>
                <a:gd name="T2" fmla="*/ 3306 w 3306"/>
                <a:gd name="T3" fmla="*/ 1653 h 3306"/>
                <a:gd name="T4" fmla="*/ 1653 w 3306"/>
                <a:gd name="T5" fmla="*/ 3306 h 3306"/>
                <a:gd name="T6" fmla="*/ 0 w 3306"/>
                <a:gd name="T7" fmla="*/ 1653 h 3306"/>
                <a:gd name="T8" fmla="*/ 1653 w 3306"/>
                <a:gd name="T9" fmla="*/ 0 h 3306"/>
                <a:gd name="T10" fmla="*/ 1653 w 3306"/>
                <a:gd name="T11" fmla="*/ 112 h 3306"/>
                <a:gd name="T12" fmla="*/ 3193 w 3306"/>
                <a:gd name="T13" fmla="*/ 1653 h 3306"/>
                <a:gd name="T14" fmla="*/ 1653 w 3306"/>
                <a:gd name="T15" fmla="*/ 3193 h 3306"/>
                <a:gd name="T16" fmla="*/ 112 w 3306"/>
                <a:gd name="T17" fmla="*/ 1653 h 3306"/>
                <a:gd name="T18" fmla="*/ 1653 w 3306"/>
                <a:gd name="T19" fmla="*/ 112 h 3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06" h="3306">
                  <a:moveTo>
                    <a:pt x="1653" y="0"/>
                  </a:moveTo>
                  <a:cubicBezTo>
                    <a:pt x="2565" y="0"/>
                    <a:pt x="3306" y="740"/>
                    <a:pt x="3306" y="1653"/>
                  </a:cubicBezTo>
                  <a:cubicBezTo>
                    <a:pt x="3306" y="2565"/>
                    <a:pt x="2565" y="3306"/>
                    <a:pt x="1653" y="3306"/>
                  </a:cubicBezTo>
                  <a:cubicBezTo>
                    <a:pt x="740" y="3306"/>
                    <a:pt x="0" y="2565"/>
                    <a:pt x="0" y="1653"/>
                  </a:cubicBezTo>
                  <a:cubicBezTo>
                    <a:pt x="0" y="740"/>
                    <a:pt x="740" y="0"/>
                    <a:pt x="1653" y="0"/>
                  </a:cubicBezTo>
                  <a:close/>
                  <a:moveTo>
                    <a:pt x="1653" y="112"/>
                  </a:moveTo>
                  <a:cubicBezTo>
                    <a:pt x="2503" y="112"/>
                    <a:pt x="3193" y="802"/>
                    <a:pt x="3193" y="1653"/>
                  </a:cubicBezTo>
                  <a:cubicBezTo>
                    <a:pt x="3193" y="2503"/>
                    <a:pt x="2503" y="3193"/>
                    <a:pt x="1653" y="3193"/>
                  </a:cubicBezTo>
                  <a:cubicBezTo>
                    <a:pt x="802" y="3193"/>
                    <a:pt x="112" y="2503"/>
                    <a:pt x="112" y="1653"/>
                  </a:cubicBezTo>
                  <a:cubicBezTo>
                    <a:pt x="112" y="802"/>
                    <a:pt x="802" y="112"/>
                    <a:pt x="1653" y="112"/>
                  </a:cubicBezTo>
                  <a:close/>
                </a:path>
              </a:pathLst>
            </a:custGeom>
            <a:solidFill>
              <a:srgbClr val="C00000"/>
            </a:solidFill>
            <a:ln>
              <a:noFill/>
            </a:ln>
          </p:spPr>
          <p:txBody>
            <a:bodyPr vert="horz" wrap="square" lIns="91440" tIns="45720" rIns="91440" bIns="45720" numCol="1" anchor="t" anchorCtr="0" compatLnSpc="1">
              <a:prstTxWarp prst="textNoShape">
                <a:avLst/>
              </a:prstTxWarp>
            </a:bodyPr>
            <a:lstStyle/>
            <a:p>
              <a:endParaRPr lang="zh-CN" altLang="en-US"/>
            </a:p>
          </p:txBody>
        </p:sp>
      </p:grpSp>
      <p:sp>
        <p:nvSpPr>
          <p:cNvPr id="37" name="TextBox 1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DD05C96-51D0-4A9E-BCC1-C96EDF21DE24}"/>
              </a:ext>
            </a:extLst>
          </p:cNvPr>
          <p:cNvSpPr txBox="1"/>
          <p:nvPr/>
        </p:nvSpPr>
        <p:spPr>
          <a:xfrm>
            <a:off x="3382182" y="3077948"/>
            <a:ext cx="5427635" cy="1084894"/>
          </a:xfrm>
          <a:prstGeom prst="rect">
            <a:avLst/>
          </a:prstGeom>
          <a:noFill/>
        </p:spPr>
        <p:txBody>
          <a:bodyPr wrap="square" lIns="68562" tIns="34281" rIns="68562" bIns="34281" rtlCol="0">
            <a:spAutoFit/>
          </a:bodyPr>
          <a:lstStyle/>
          <a:p>
            <a:pPr algn="dist"/>
            <a:r>
              <a:rPr lang="zh-CN" altLang="en-US" sz="6600" b="1" dirty="0">
                <a:solidFill>
                  <a:srgbClr val="C00000"/>
                </a:solidFill>
                <a:latin typeface="微软雅黑" panose="020B0503020204020204" pitchFamily="34" charset="-122"/>
                <a:ea typeface="微软雅黑" panose="020B0503020204020204" pitchFamily="34" charset="-122"/>
              </a:rPr>
              <a:t>毒品的危害</a:t>
            </a:r>
          </a:p>
        </p:txBody>
      </p:sp>
      <p:sp>
        <p:nvSpPr>
          <p:cNvPr id="65" name="TextBox 1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FD6693E-E85C-40D1-963B-9A3FE7896680}"/>
              </a:ext>
            </a:extLst>
          </p:cNvPr>
          <p:cNvSpPr txBox="1"/>
          <p:nvPr/>
        </p:nvSpPr>
        <p:spPr>
          <a:xfrm>
            <a:off x="5633676" y="1259520"/>
            <a:ext cx="847701" cy="1559739"/>
          </a:xfrm>
          <a:prstGeom prst="rect">
            <a:avLst/>
          </a:prstGeom>
          <a:noFill/>
        </p:spPr>
        <p:txBody>
          <a:bodyPr wrap="none" lIns="81614" tIns="40807" rIns="81614" bIns="40807" rtlCol="0">
            <a:spAutoFit/>
          </a:bodyPr>
          <a:lstStyle/>
          <a:p>
            <a:r>
              <a:rPr lang="en-US" altLang="zh-CN" sz="9600" b="1">
                <a:solidFill>
                  <a:srgbClr val="C00000"/>
                </a:solidFill>
                <a:latin typeface="+mn-ea"/>
              </a:rPr>
              <a:t>2</a:t>
            </a:r>
            <a:endParaRPr lang="zh-CN" altLang="en-US" sz="9600" b="1">
              <a:solidFill>
                <a:srgbClr val="C00000"/>
              </a:solidFill>
              <a:latin typeface="+mn-ea"/>
            </a:endParaRPr>
          </a:p>
        </p:txBody>
      </p:sp>
      <p:pic>
        <p:nvPicPr>
          <p:cNvPr id="4" name="图片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5CCDFC9-EDF1-4221-9335-1A2F66D0B70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575781" y="248938"/>
            <a:ext cx="2616219" cy="2616219"/>
          </a:xfrm>
          <a:prstGeom prst="rect">
            <a:avLst/>
          </a:prstGeom>
        </p:spPr>
      </p:pic>
      <p:pic>
        <p:nvPicPr>
          <p:cNvPr id="7" name="图片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A5C810C-828D-4D55-9987-33111DD04548}"/>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flipH="1">
            <a:off x="1248836" y="2268957"/>
            <a:ext cx="1617982" cy="1617982"/>
          </a:xfrm>
          <a:prstGeom prst="rect">
            <a:avLst/>
          </a:prstGeom>
        </p:spPr>
      </p:pic>
    </p:spTree>
    <p:extLst>
      <p:ext uri="{BB962C8B-B14F-4D97-AF65-F5344CB8AC3E}">
        <p14:creationId xmlns:p14="http://schemas.microsoft.com/office/powerpoint/2010/main" val="178492418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1" presetClass="entr" presetSubtype="1" fill="hold" nodeType="after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wheel(1)">
                                      <p:cBhvr>
                                        <p:cTn id="7" dur="1000"/>
                                        <p:tgtEl>
                                          <p:spTgt spid="34"/>
                                        </p:tgtEl>
                                      </p:cBhvr>
                                    </p:animEffect>
                                  </p:childTnLst>
                                </p:cTn>
                              </p:par>
                            </p:childTnLst>
                          </p:cTn>
                        </p:par>
                        <p:par>
                          <p:cTn id="8" fill="hold" nodeType="afterGroup">
                            <p:stCondLst>
                              <p:cond delay="1000"/>
                            </p:stCondLst>
                            <p:childTnLst>
                              <p:par>
                                <p:cTn id="9" presetID="49" presetClass="entr" presetSubtype="0" decel="100000" fill="hold" grpId="0" nodeType="afterEffect">
                                  <p:stCondLst>
                                    <p:cond delay="0"/>
                                  </p:stCondLst>
                                  <p:childTnLst>
                                    <p:set>
                                      <p:cBhvr>
                                        <p:cTn id="10" dur="1" fill="hold">
                                          <p:stCondLst>
                                            <p:cond delay="0"/>
                                          </p:stCondLst>
                                        </p:cTn>
                                        <p:tgtEl>
                                          <p:spTgt spid="65"/>
                                        </p:tgtEl>
                                        <p:attrNameLst>
                                          <p:attrName>style.visibility</p:attrName>
                                        </p:attrNameLst>
                                      </p:cBhvr>
                                      <p:to>
                                        <p:strVal val="visible"/>
                                      </p:to>
                                    </p:set>
                                    <p:anim calcmode="lin" valueType="num">
                                      <p:cBhvr>
                                        <p:cTn id="11" dur="500" fill="hold"/>
                                        <p:tgtEl>
                                          <p:spTgt spid="65"/>
                                        </p:tgtEl>
                                        <p:attrNameLst>
                                          <p:attrName>ppt_w</p:attrName>
                                        </p:attrNameLst>
                                      </p:cBhvr>
                                      <p:tavLst>
                                        <p:tav tm="0">
                                          <p:val>
                                            <p:fltVal val="0"/>
                                          </p:val>
                                        </p:tav>
                                        <p:tav tm="100000">
                                          <p:val>
                                            <p:strVal val="#ppt_w"/>
                                          </p:val>
                                        </p:tav>
                                      </p:tavLst>
                                    </p:anim>
                                    <p:anim calcmode="lin" valueType="num">
                                      <p:cBhvr>
                                        <p:cTn id="12" dur="500" fill="hold"/>
                                        <p:tgtEl>
                                          <p:spTgt spid="65"/>
                                        </p:tgtEl>
                                        <p:attrNameLst>
                                          <p:attrName>ppt_h</p:attrName>
                                        </p:attrNameLst>
                                      </p:cBhvr>
                                      <p:tavLst>
                                        <p:tav tm="0">
                                          <p:val>
                                            <p:fltVal val="0"/>
                                          </p:val>
                                        </p:tav>
                                        <p:tav tm="100000">
                                          <p:val>
                                            <p:strVal val="#ppt_h"/>
                                          </p:val>
                                        </p:tav>
                                      </p:tavLst>
                                    </p:anim>
                                    <p:anim calcmode="lin" valueType="num">
                                      <p:cBhvr>
                                        <p:cTn id="13" dur="500" fill="hold"/>
                                        <p:tgtEl>
                                          <p:spTgt spid="65"/>
                                        </p:tgtEl>
                                        <p:attrNameLst>
                                          <p:attrName>style.rotation</p:attrName>
                                        </p:attrNameLst>
                                      </p:cBhvr>
                                      <p:tavLst>
                                        <p:tav tm="0">
                                          <p:val>
                                            <p:fltVal val="360"/>
                                          </p:val>
                                        </p:tav>
                                        <p:tav tm="100000">
                                          <p:val>
                                            <p:fltVal val="0"/>
                                          </p:val>
                                        </p:tav>
                                      </p:tavLst>
                                    </p:anim>
                                    <p:animEffect transition="in" filter="fade">
                                      <p:cBhvr>
                                        <p:cTn id="14" dur="500"/>
                                        <p:tgtEl>
                                          <p:spTgt spid="65"/>
                                        </p:tgtEl>
                                      </p:cBhvr>
                                    </p:animEffect>
                                  </p:childTnLst>
                                </p:cTn>
                              </p:par>
                            </p:childTnLst>
                          </p:cTn>
                        </p:par>
                        <p:par>
                          <p:cTn id="15" fill="hold" nodeType="afterGroup">
                            <p:stCondLst>
                              <p:cond delay="1500"/>
                            </p:stCondLst>
                            <p:childTnLst>
                              <p:par>
                                <p:cTn id="16" presetID="41" presetClass="entr" presetSubtype="0" fill="hold" grpId="0" nodeType="afterEffect">
                                  <p:stCondLst>
                                    <p:cond delay="0"/>
                                  </p:stCondLst>
                                  <p:iterate type="lt">
                                    <p:tmPct val="10000"/>
                                  </p:iterate>
                                  <p:childTnLst>
                                    <p:set>
                                      <p:cBhvr>
                                        <p:cTn id="17" dur="1" fill="hold">
                                          <p:stCondLst>
                                            <p:cond delay="0"/>
                                          </p:stCondLst>
                                        </p:cTn>
                                        <p:tgtEl>
                                          <p:spTgt spid="37"/>
                                        </p:tgtEl>
                                        <p:attrNameLst>
                                          <p:attrName>style.visibility</p:attrName>
                                        </p:attrNameLst>
                                      </p:cBhvr>
                                      <p:to>
                                        <p:strVal val="visible"/>
                                      </p:to>
                                    </p:set>
                                    <p:anim calcmode="lin" valueType="num">
                                      <p:cBhvr>
                                        <p:cTn id="18" dur="500" fill="hold"/>
                                        <p:tgtEl>
                                          <p:spTgt spid="37"/>
                                        </p:tgtEl>
                                        <p:attrNameLst>
                                          <p:attrName>ppt_x</p:attrName>
                                        </p:attrNameLst>
                                      </p:cBhvr>
                                      <p:tavLst>
                                        <p:tav tm="0">
                                          <p:val>
                                            <p:strVal val="#ppt_x"/>
                                          </p:val>
                                        </p:tav>
                                        <p:tav tm="50000">
                                          <p:val>
                                            <p:strVal val="#ppt_x+.1"/>
                                          </p:val>
                                        </p:tav>
                                        <p:tav tm="100000">
                                          <p:val>
                                            <p:strVal val="#ppt_x"/>
                                          </p:val>
                                        </p:tav>
                                      </p:tavLst>
                                    </p:anim>
                                    <p:anim calcmode="lin" valueType="num">
                                      <p:cBhvr>
                                        <p:cTn id="19" dur="500" fill="hold"/>
                                        <p:tgtEl>
                                          <p:spTgt spid="37"/>
                                        </p:tgtEl>
                                        <p:attrNameLst>
                                          <p:attrName>ppt_y</p:attrName>
                                        </p:attrNameLst>
                                      </p:cBhvr>
                                      <p:tavLst>
                                        <p:tav tm="0">
                                          <p:val>
                                            <p:strVal val="#ppt_y"/>
                                          </p:val>
                                        </p:tav>
                                        <p:tav tm="100000">
                                          <p:val>
                                            <p:strVal val="#ppt_y"/>
                                          </p:val>
                                        </p:tav>
                                      </p:tavLst>
                                    </p:anim>
                                    <p:anim calcmode="lin" valueType="num">
                                      <p:cBhvr>
                                        <p:cTn id="20" dur="500" fill="hold"/>
                                        <p:tgtEl>
                                          <p:spTgt spid="37"/>
                                        </p:tgtEl>
                                        <p:attrNameLst>
                                          <p:attrName>ppt_h</p:attrName>
                                        </p:attrNameLst>
                                      </p:cBhvr>
                                      <p:tavLst>
                                        <p:tav tm="0">
                                          <p:val>
                                            <p:strVal val="#ppt_h/10"/>
                                          </p:val>
                                        </p:tav>
                                        <p:tav tm="50000">
                                          <p:val>
                                            <p:strVal val="#ppt_h+.01"/>
                                          </p:val>
                                        </p:tav>
                                        <p:tav tm="100000">
                                          <p:val>
                                            <p:strVal val="#ppt_h"/>
                                          </p:val>
                                        </p:tav>
                                      </p:tavLst>
                                    </p:anim>
                                    <p:anim calcmode="lin" valueType="num">
                                      <p:cBhvr>
                                        <p:cTn id="21" dur="500" fill="hold"/>
                                        <p:tgtEl>
                                          <p:spTgt spid="37"/>
                                        </p:tgtEl>
                                        <p:attrNameLst>
                                          <p:attrName>ppt_w</p:attrName>
                                        </p:attrNameLst>
                                      </p:cBhvr>
                                      <p:tavLst>
                                        <p:tav tm="0">
                                          <p:val>
                                            <p:strVal val="#ppt_w/10"/>
                                          </p:val>
                                        </p:tav>
                                        <p:tav tm="50000">
                                          <p:val>
                                            <p:strVal val="#ppt_w+.01"/>
                                          </p:val>
                                        </p:tav>
                                        <p:tav tm="100000">
                                          <p:val>
                                            <p:strVal val="#ppt_w"/>
                                          </p:val>
                                        </p:tav>
                                      </p:tavLst>
                                    </p:anim>
                                    <p:animEffect transition="in" filter="fade">
                                      <p:cBhvr>
                                        <p:cTn id="22" dur="500" tmFilter="0,0; .5, 1; 1, 1"/>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65" grpId="0"/>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 name="ISPRING_PRESENTATION_TITLE" val="PowerPoint 演示文稿"/>
</p:tagLst>
</file>

<file path=ppt/tags/tag2.xml><?xml version="1.0" encoding="utf-8"?>
<p:tagLst xmlns:a="http://schemas.openxmlformats.org/drawingml/2006/main" xmlns:r="http://schemas.openxmlformats.org/officeDocument/2006/relationships" xmlns:p="http://schemas.openxmlformats.org/presentationml/2006/main">
  <p:tag name="PA" val="v5.0.4"/>
  <p:tag name="RESOURCELIBID" val="435"/>
</p:tagLst>
</file>

<file path=ppt/theme/theme1.xml><?xml version="1.0" encoding="utf-8"?>
<a:theme xmlns:a="http://schemas.openxmlformats.org/drawingml/2006/main" name="第一PPT模板网-WWW.1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1458</Words>
  <Application>Microsoft Office PowerPoint</Application>
  <PresentationFormat>宽屏</PresentationFormat>
  <Paragraphs>157</Paragraphs>
  <Slides>27</Slides>
  <Notes>27</Notes>
  <HiddenSlides>0</HiddenSlides>
  <MMClips>0</MMClips>
  <ScaleCrop>false</ScaleCrop>
  <HeadingPairs>
    <vt:vector size="6" baseType="variant">
      <vt:variant>
        <vt:lpstr>已用的字体</vt:lpstr>
      </vt:variant>
      <vt:variant>
        <vt:i4>14</vt:i4>
      </vt:variant>
      <vt:variant>
        <vt:lpstr>主题</vt:lpstr>
      </vt:variant>
      <vt:variant>
        <vt:i4>2</vt:i4>
      </vt:variant>
      <vt:variant>
        <vt:lpstr>幻灯片标题</vt:lpstr>
      </vt:variant>
      <vt:variant>
        <vt:i4>27</vt:i4>
      </vt:variant>
    </vt:vector>
  </HeadingPairs>
  <TitlesOfParts>
    <vt:vector size="43" baseType="lpstr">
      <vt:lpstr>Clear Sans</vt:lpstr>
      <vt:lpstr>Meiryo</vt:lpstr>
      <vt:lpstr>等线</vt:lpstr>
      <vt:lpstr>等线 Light</vt:lpstr>
      <vt:lpstr>方正黑体简体</vt:lpstr>
      <vt:lpstr>楷体_GB2312</vt:lpstr>
      <vt:lpstr>宋体</vt:lpstr>
      <vt:lpstr>微软雅黑</vt:lpstr>
      <vt:lpstr>Agency FB</vt:lpstr>
      <vt:lpstr>Arial</vt:lpstr>
      <vt:lpstr>Calibri</vt:lpstr>
      <vt:lpstr>Calibri Light</vt:lpstr>
      <vt:lpstr>Century Gothic</vt:lpstr>
      <vt:lpstr>Wingdings</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4</cp:revision>
  <cp:lastPrinted>2022-07-21T09:32:16Z</cp:lastPrinted>
  <dcterms:created xsi:type="dcterms:W3CDTF">2022-07-21T09:32:16Z</dcterms:created>
  <dcterms:modified xsi:type="dcterms:W3CDTF">2023-03-28T00:36:58Z</dcterms:modified>
</cp:coreProperties>
</file>