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3"/>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n" initials="k" lastIdx="1" clrIdx="0">
    <p:extLst>
      <p:ext uri="{19B8F6BF-5375-455C-9EA6-DF929625EA0E}">
        <p15:presenceInfo xmlns:p15="http://schemas.microsoft.com/office/powerpoint/2012/main" userId="k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1" d="100"/>
          <a:sy n="141" d="100"/>
        </p:scale>
        <p:origin x="744"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F2A0AD-A90C-4B58-A7FE-FB5596064E92}" type="datetimeFigureOut">
              <a:rPr lang="zh-CN" altLang="en-US" smtClean="0"/>
              <a:t>2023/3/29</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A0637D-32E3-4A20-B7CB-8B2B7A6C427B}" type="slidenum">
              <a:rPr lang="zh-CN" altLang="en-US" smtClean="0"/>
              <a:t>‹#›</a:t>
            </a:fld>
            <a:endParaRPr lang="zh-CN" altLang="en-US"/>
          </a:p>
        </p:txBody>
      </p:sp>
    </p:spTree>
    <p:extLst>
      <p:ext uri="{BB962C8B-B14F-4D97-AF65-F5344CB8AC3E}">
        <p14:creationId xmlns:p14="http://schemas.microsoft.com/office/powerpoint/2010/main" val="1250323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6A06CB5-62E7-4ED8-8BE5-87AA3164733C}" type="slidenum">
              <a:rPr lang="zh-CN" altLang="en-US" smtClean="0">
                <a:solidFill>
                  <a:prstClr val="black"/>
                </a:solidFill>
              </a:rPr>
              <a:pPr/>
              <a:t>1</a:t>
            </a:fld>
            <a:endParaRPr lang="zh-CN" altLang="en-US">
              <a:solidFill>
                <a:prstClr val="black"/>
              </a:solidFill>
            </a:endParaRPr>
          </a:p>
        </p:txBody>
      </p:sp>
    </p:spTree>
    <p:extLst>
      <p:ext uri="{BB962C8B-B14F-4D97-AF65-F5344CB8AC3E}">
        <p14:creationId xmlns:p14="http://schemas.microsoft.com/office/powerpoint/2010/main" val="12016561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D6A06CB5-62E7-4ED8-8BE5-87AA3164733C}" type="slidenum">
              <a:rPr lang="zh-CN" altLang="en-US" smtClean="0">
                <a:solidFill>
                  <a:prstClr val="black"/>
                </a:solidFill>
              </a:rPr>
              <a:pPr/>
              <a:t>10</a:t>
            </a:fld>
            <a:endParaRPr lang="zh-CN" altLang="en-US">
              <a:solidFill>
                <a:prstClr val="black"/>
              </a:solidFill>
            </a:endParaRPr>
          </a:p>
        </p:txBody>
      </p:sp>
    </p:spTree>
    <p:extLst>
      <p:ext uri="{BB962C8B-B14F-4D97-AF65-F5344CB8AC3E}">
        <p14:creationId xmlns:p14="http://schemas.microsoft.com/office/powerpoint/2010/main" val="32632204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6A06CB5-62E7-4ED8-8BE5-87AA3164733C}" type="slidenum">
              <a:rPr lang="zh-CN" altLang="en-US" smtClean="0">
                <a:solidFill>
                  <a:prstClr val="black"/>
                </a:solidFill>
              </a:rPr>
              <a:pPr/>
              <a:t>11</a:t>
            </a:fld>
            <a:endParaRPr lang="zh-CN" altLang="en-US">
              <a:solidFill>
                <a:prstClr val="black"/>
              </a:solidFill>
            </a:endParaRPr>
          </a:p>
        </p:txBody>
      </p:sp>
    </p:spTree>
    <p:extLst>
      <p:ext uri="{BB962C8B-B14F-4D97-AF65-F5344CB8AC3E}">
        <p14:creationId xmlns:p14="http://schemas.microsoft.com/office/powerpoint/2010/main" val="34428320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6A06CB5-62E7-4ED8-8BE5-87AA3164733C}" type="slidenum">
              <a:rPr lang="zh-CN" altLang="en-US" smtClean="0">
                <a:solidFill>
                  <a:prstClr val="black"/>
                </a:solidFill>
              </a:rPr>
              <a:pPr/>
              <a:t>12</a:t>
            </a:fld>
            <a:endParaRPr lang="zh-CN" altLang="en-US">
              <a:solidFill>
                <a:prstClr val="black"/>
              </a:solidFill>
            </a:endParaRPr>
          </a:p>
        </p:txBody>
      </p:sp>
    </p:spTree>
    <p:extLst>
      <p:ext uri="{BB962C8B-B14F-4D97-AF65-F5344CB8AC3E}">
        <p14:creationId xmlns:p14="http://schemas.microsoft.com/office/powerpoint/2010/main" val="41823298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6A06CB5-62E7-4ED8-8BE5-87AA3164733C}" type="slidenum">
              <a:rPr lang="zh-CN" altLang="en-US" smtClean="0">
                <a:solidFill>
                  <a:prstClr val="black"/>
                </a:solidFill>
              </a:rPr>
              <a:pPr/>
              <a:t>13</a:t>
            </a:fld>
            <a:endParaRPr lang="zh-CN" altLang="en-US">
              <a:solidFill>
                <a:prstClr val="black"/>
              </a:solidFill>
            </a:endParaRPr>
          </a:p>
        </p:txBody>
      </p:sp>
    </p:spTree>
    <p:extLst>
      <p:ext uri="{BB962C8B-B14F-4D97-AF65-F5344CB8AC3E}">
        <p14:creationId xmlns:p14="http://schemas.microsoft.com/office/powerpoint/2010/main" val="18732172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6A06CB5-62E7-4ED8-8BE5-87AA3164733C}" type="slidenum">
              <a:rPr lang="zh-CN" altLang="en-US" smtClean="0">
                <a:solidFill>
                  <a:prstClr val="black"/>
                </a:solidFill>
              </a:rPr>
              <a:pPr/>
              <a:t>14</a:t>
            </a:fld>
            <a:endParaRPr lang="zh-CN" altLang="en-US">
              <a:solidFill>
                <a:prstClr val="black"/>
              </a:solidFill>
            </a:endParaRPr>
          </a:p>
        </p:txBody>
      </p:sp>
    </p:spTree>
    <p:extLst>
      <p:ext uri="{BB962C8B-B14F-4D97-AF65-F5344CB8AC3E}">
        <p14:creationId xmlns:p14="http://schemas.microsoft.com/office/powerpoint/2010/main" val="2937490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6A06CB5-62E7-4ED8-8BE5-87AA3164733C}" type="slidenum">
              <a:rPr lang="zh-CN" altLang="en-US" smtClean="0">
                <a:solidFill>
                  <a:prstClr val="black"/>
                </a:solidFill>
              </a:rPr>
              <a:pPr/>
              <a:t>15</a:t>
            </a:fld>
            <a:endParaRPr lang="zh-CN" altLang="en-US">
              <a:solidFill>
                <a:prstClr val="black"/>
              </a:solidFill>
            </a:endParaRPr>
          </a:p>
        </p:txBody>
      </p:sp>
    </p:spTree>
    <p:extLst>
      <p:ext uri="{BB962C8B-B14F-4D97-AF65-F5344CB8AC3E}">
        <p14:creationId xmlns:p14="http://schemas.microsoft.com/office/powerpoint/2010/main" val="4943069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6A06CB5-62E7-4ED8-8BE5-87AA3164733C}" type="slidenum">
              <a:rPr lang="zh-CN" altLang="en-US" smtClean="0">
                <a:solidFill>
                  <a:prstClr val="black"/>
                </a:solidFill>
              </a:rPr>
              <a:pPr/>
              <a:t>16</a:t>
            </a:fld>
            <a:endParaRPr lang="zh-CN" altLang="en-US">
              <a:solidFill>
                <a:prstClr val="black"/>
              </a:solidFill>
            </a:endParaRPr>
          </a:p>
        </p:txBody>
      </p:sp>
    </p:spTree>
    <p:extLst>
      <p:ext uri="{BB962C8B-B14F-4D97-AF65-F5344CB8AC3E}">
        <p14:creationId xmlns:p14="http://schemas.microsoft.com/office/powerpoint/2010/main" val="7081742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6A06CB5-62E7-4ED8-8BE5-87AA3164733C}" type="slidenum">
              <a:rPr lang="zh-CN" altLang="en-US" smtClean="0">
                <a:solidFill>
                  <a:prstClr val="black"/>
                </a:solidFill>
              </a:rPr>
              <a:pPr/>
              <a:t>17</a:t>
            </a:fld>
            <a:endParaRPr lang="zh-CN" altLang="en-US">
              <a:solidFill>
                <a:prstClr val="black"/>
              </a:solidFill>
            </a:endParaRPr>
          </a:p>
        </p:txBody>
      </p:sp>
    </p:spTree>
    <p:extLst>
      <p:ext uri="{BB962C8B-B14F-4D97-AF65-F5344CB8AC3E}">
        <p14:creationId xmlns:p14="http://schemas.microsoft.com/office/powerpoint/2010/main" val="40807802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6A06CB5-62E7-4ED8-8BE5-87AA3164733C}" type="slidenum">
              <a:rPr lang="zh-CN" altLang="en-US" smtClean="0">
                <a:solidFill>
                  <a:prstClr val="black"/>
                </a:solidFill>
              </a:rPr>
              <a:pPr/>
              <a:t>18</a:t>
            </a:fld>
            <a:endParaRPr lang="zh-CN" altLang="en-US">
              <a:solidFill>
                <a:prstClr val="black"/>
              </a:solidFill>
            </a:endParaRPr>
          </a:p>
        </p:txBody>
      </p:sp>
    </p:spTree>
    <p:extLst>
      <p:ext uri="{BB962C8B-B14F-4D97-AF65-F5344CB8AC3E}">
        <p14:creationId xmlns:p14="http://schemas.microsoft.com/office/powerpoint/2010/main" val="33151765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6A06CB5-62E7-4ED8-8BE5-87AA3164733C}" type="slidenum">
              <a:rPr lang="zh-CN" altLang="en-US" smtClean="0">
                <a:solidFill>
                  <a:prstClr val="black"/>
                </a:solidFill>
              </a:rPr>
              <a:pPr/>
              <a:t>19</a:t>
            </a:fld>
            <a:endParaRPr lang="zh-CN" altLang="en-US">
              <a:solidFill>
                <a:prstClr val="black"/>
              </a:solidFill>
            </a:endParaRPr>
          </a:p>
        </p:txBody>
      </p:sp>
    </p:spTree>
    <p:extLst>
      <p:ext uri="{BB962C8B-B14F-4D97-AF65-F5344CB8AC3E}">
        <p14:creationId xmlns:p14="http://schemas.microsoft.com/office/powerpoint/2010/main" val="304324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6A06CB5-62E7-4ED8-8BE5-87AA3164733C}" type="slidenum">
              <a:rPr lang="zh-CN" altLang="en-US" smtClean="0">
                <a:solidFill>
                  <a:prstClr val="black"/>
                </a:solidFill>
              </a:rPr>
              <a:pPr/>
              <a:t>2</a:t>
            </a:fld>
            <a:endParaRPr lang="zh-CN" altLang="en-US">
              <a:solidFill>
                <a:prstClr val="black"/>
              </a:solidFill>
            </a:endParaRPr>
          </a:p>
        </p:txBody>
      </p:sp>
    </p:spTree>
    <p:extLst>
      <p:ext uri="{BB962C8B-B14F-4D97-AF65-F5344CB8AC3E}">
        <p14:creationId xmlns:p14="http://schemas.microsoft.com/office/powerpoint/2010/main" val="42101595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20</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860087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6A06CB5-62E7-4ED8-8BE5-87AA3164733C}" type="slidenum">
              <a:rPr lang="zh-CN" altLang="en-US" smtClean="0">
                <a:solidFill>
                  <a:prstClr val="black"/>
                </a:solidFill>
              </a:rPr>
              <a:pPr/>
              <a:t>3</a:t>
            </a:fld>
            <a:endParaRPr lang="zh-CN" altLang="en-US">
              <a:solidFill>
                <a:prstClr val="black"/>
              </a:solidFill>
            </a:endParaRPr>
          </a:p>
        </p:txBody>
      </p:sp>
    </p:spTree>
    <p:extLst>
      <p:ext uri="{BB962C8B-B14F-4D97-AF65-F5344CB8AC3E}">
        <p14:creationId xmlns:p14="http://schemas.microsoft.com/office/powerpoint/2010/main" val="2798211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6A06CB5-62E7-4ED8-8BE5-87AA3164733C}" type="slidenum">
              <a:rPr lang="zh-CN" altLang="en-US" smtClean="0">
                <a:solidFill>
                  <a:prstClr val="black"/>
                </a:solidFill>
              </a:rPr>
              <a:pPr/>
              <a:t>4</a:t>
            </a:fld>
            <a:endParaRPr lang="zh-CN" altLang="en-US">
              <a:solidFill>
                <a:prstClr val="black"/>
              </a:solidFill>
            </a:endParaRPr>
          </a:p>
        </p:txBody>
      </p:sp>
    </p:spTree>
    <p:extLst>
      <p:ext uri="{BB962C8B-B14F-4D97-AF65-F5344CB8AC3E}">
        <p14:creationId xmlns:p14="http://schemas.microsoft.com/office/powerpoint/2010/main" val="3348760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6A06CB5-62E7-4ED8-8BE5-87AA3164733C}" type="slidenum">
              <a:rPr lang="zh-CN" altLang="en-US" smtClean="0">
                <a:solidFill>
                  <a:prstClr val="black"/>
                </a:solidFill>
              </a:rPr>
              <a:pPr/>
              <a:t>5</a:t>
            </a:fld>
            <a:endParaRPr lang="zh-CN" altLang="en-US">
              <a:solidFill>
                <a:prstClr val="black"/>
              </a:solidFill>
            </a:endParaRPr>
          </a:p>
        </p:txBody>
      </p:sp>
    </p:spTree>
    <p:extLst>
      <p:ext uri="{BB962C8B-B14F-4D97-AF65-F5344CB8AC3E}">
        <p14:creationId xmlns:p14="http://schemas.microsoft.com/office/powerpoint/2010/main" val="2132731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6A06CB5-62E7-4ED8-8BE5-87AA3164733C}" type="slidenum">
              <a:rPr lang="zh-CN" altLang="en-US" smtClean="0">
                <a:solidFill>
                  <a:prstClr val="black"/>
                </a:solidFill>
              </a:rPr>
              <a:pPr/>
              <a:t>6</a:t>
            </a:fld>
            <a:endParaRPr lang="zh-CN" altLang="en-US">
              <a:solidFill>
                <a:prstClr val="black"/>
              </a:solidFill>
            </a:endParaRPr>
          </a:p>
        </p:txBody>
      </p:sp>
    </p:spTree>
    <p:extLst>
      <p:ext uri="{BB962C8B-B14F-4D97-AF65-F5344CB8AC3E}">
        <p14:creationId xmlns:p14="http://schemas.microsoft.com/office/powerpoint/2010/main" val="2168112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6A06CB5-62E7-4ED8-8BE5-87AA3164733C}" type="slidenum">
              <a:rPr lang="zh-CN" altLang="en-US" smtClean="0">
                <a:solidFill>
                  <a:prstClr val="black"/>
                </a:solidFill>
              </a:rPr>
              <a:pPr/>
              <a:t>7</a:t>
            </a:fld>
            <a:endParaRPr lang="zh-CN" altLang="en-US">
              <a:solidFill>
                <a:prstClr val="black"/>
              </a:solidFill>
            </a:endParaRPr>
          </a:p>
        </p:txBody>
      </p:sp>
    </p:spTree>
    <p:extLst>
      <p:ext uri="{BB962C8B-B14F-4D97-AF65-F5344CB8AC3E}">
        <p14:creationId xmlns:p14="http://schemas.microsoft.com/office/powerpoint/2010/main" val="25804914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6A06CB5-62E7-4ED8-8BE5-87AA3164733C}" type="slidenum">
              <a:rPr lang="zh-CN" altLang="en-US" smtClean="0">
                <a:solidFill>
                  <a:prstClr val="black"/>
                </a:solidFill>
              </a:rPr>
              <a:pPr/>
              <a:t>8</a:t>
            </a:fld>
            <a:endParaRPr lang="zh-CN" altLang="en-US">
              <a:solidFill>
                <a:prstClr val="black"/>
              </a:solidFill>
            </a:endParaRPr>
          </a:p>
        </p:txBody>
      </p:sp>
    </p:spTree>
    <p:extLst>
      <p:ext uri="{BB962C8B-B14F-4D97-AF65-F5344CB8AC3E}">
        <p14:creationId xmlns:p14="http://schemas.microsoft.com/office/powerpoint/2010/main" val="3744405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6A06CB5-62E7-4ED8-8BE5-87AA3164733C}" type="slidenum">
              <a:rPr lang="zh-CN" altLang="en-US" smtClean="0">
                <a:solidFill>
                  <a:prstClr val="black"/>
                </a:solidFill>
              </a:rPr>
              <a:pPr/>
              <a:t>9</a:t>
            </a:fld>
            <a:endParaRPr lang="zh-CN" altLang="en-US">
              <a:solidFill>
                <a:prstClr val="black"/>
              </a:solidFill>
            </a:endParaRPr>
          </a:p>
        </p:txBody>
      </p:sp>
    </p:spTree>
    <p:extLst>
      <p:ext uri="{BB962C8B-B14F-4D97-AF65-F5344CB8AC3E}">
        <p14:creationId xmlns:p14="http://schemas.microsoft.com/office/powerpoint/2010/main" val="3208943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76FD0DD-DAEE-46E4-A926-43660CC6985C}"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843402C8-5F6E-453F-A730-B8A86E18C4D1}"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02081571"/>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76FD0DD-DAEE-46E4-A926-43660CC6985C}"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843402C8-5F6E-453F-A730-B8A86E18C4D1}"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70734982"/>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4781"/>
            <a:ext cx="2057400" cy="329088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54781"/>
            <a:ext cx="6019800" cy="329088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76FD0DD-DAEE-46E4-A926-43660CC6985C}"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843402C8-5F6E-453F-A730-B8A86E18C4D1}"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65105322"/>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18261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003678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778966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615733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209558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162571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574945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8439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76FD0DD-DAEE-46E4-A926-43660CC6985C}"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843402C8-5F6E-453F-A730-B8A86E18C4D1}"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91303581"/>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588854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718350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21457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76FD0DD-DAEE-46E4-A926-43660CC6985C}"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843402C8-5F6E-453F-A730-B8A86E18C4D1}"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18127515"/>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76FD0DD-DAEE-46E4-A926-43660CC6985C}"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843402C8-5F6E-453F-A730-B8A86E18C4D1}"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89009098"/>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76FD0DD-DAEE-46E4-A926-43660CC6985C}"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843402C8-5F6E-453F-A730-B8A86E18C4D1}"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32008521"/>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76FD0DD-DAEE-46E4-A926-43660CC6985C}"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843402C8-5F6E-453F-A730-B8A86E18C4D1}"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36718560"/>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76FD0DD-DAEE-46E4-A926-43660CC6985C}"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843402C8-5F6E-453F-A730-B8A86E18C4D1}"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48188355"/>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76FD0DD-DAEE-46E4-A926-43660CC6985C}"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843402C8-5F6E-453F-A730-B8A86E18C4D1}"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85693742"/>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76FD0DD-DAEE-46E4-A926-43660CC6985C}"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843402C8-5F6E-453F-A730-B8A86E18C4D1}"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80835345"/>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76FD0DD-DAEE-46E4-A926-43660CC6985C}"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43402C8-5F6E-453F-A730-B8A86E18C4D1}" type="slidenum">
              <a:rPr lang="zh-CN" altLang="en-US" smtClean="0">
                <a:solidFill>
                  <a:prstClr val="black">
                    <a:tint val="75000"/>
                  </a:prstClr>
                </a:solidFill>
              </a:rPr>
              <a:pPr/>
              <a:t>‹#›</a:t>
            </a:fld>
            <a:endParaRPr lang="zh-CN" altLang="en-US">
              <a:solidFill>
                <a:prstClr val="black">
                  <a:tint val="75000"/>
                </a:prstClr>
              </a:solidFill>
            </a:endParaRPr>
          </a:p>
        </p:txBody>
      </p:sp>
      <p:pic>
        <p:nvPicPr>
          <p:cNvPr id="7" name="图片 6"/>
          <p:cNvPicPr>
            <a:picLocks noChangeAspect="1"/>
          </p:cNvPicPr>
          <p:nvPr userDrawn="1"/>
        </p:nvPicPr>
        <p:blipFill>
          <a:blip r:embed="rId13" cstate="email">
            <a:extLst>
              <a:ext uri="{28A0092B-C50C-407E-A947-70E740481C1C}">
                <a14:useLocalDpi xmlns:a14="http://schemas.microsoft.com/office/drawing/2010/main"/>
              </a:ext>
            </a:extLst>
          </a:blip>
          <a:stretch>
            <a:fillRect/>
          </a:stretch>
        </p:blipFill>
        <p:spPr>
          <a:xfrm>
            <a:off x="0" y="11430"/>
            <a:ext cx="9144000" cy="5120640"/>
          </a:xfrm>
          <a:prstGeom prst="rect">
            <a:avLst/>
          </a:prstGeom>
        </p:spPr>
      </p:pic>
    </p:spTree>
    <p:extLst>
      <p:ext uri="{BB962C8B-B14F-4D97-AF65-F5344CB8AC3E}">
        <p14:creationId xmlns:p14="http://schemas.microsoft.com/office/powerpoint/2010/main" val="35292583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2023/3/29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515750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slide" Target="slide11.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slide" Target="slide20.xml"/><Relationship Id="rId2" Type="http://schemas.openxmlformats.org/officeDocument/2006/relationships/tags" Target="../tags/tag2.xml"/><Relationship Id="rId16" Type="http://schemas.openxmlformats.org/officeDocument/2006/relationships/image" Target="../media/image24.png"/><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notesSlide" Target="../notesSlides/notesSlide10.xml"/><Relationship Id="rId5" Type="http://schemas.openxmlformats.org/officeDocument/2006/relationships/tags" Target="../tags/tag5.xml"/><Relationship Id="rId15" Type="http://schemas.openxmlformats.org/officeDocument/2006/relationships/slide" Target="slide13.xml"/><Relationship Id="rId10" Type="http://schemas.openxmlformats.org/officeDocument/2006/relationships/slideLayout" Target="../slideLayouts/slideLayout7.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slide" Target="slide8.xml"/></Relationships>
</file>

<file path=ppt/slides/_rels/slide11.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8.emf"/><Relationship Id="rId4" Type="http://schemas.openxmlformats.org/officeDocument/2006/relationships/image" Target="../media/image17.emf"/></Relationships>
</file>

<file path=ppt/slides/_rels/slide12.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25.png"/><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8.emf"/><Relationship Id="rId4" Type="http://schemas.openxmlformats.org/officeDocument/2006/relationships/image" Target="../media/image17.emf"/></Relationships>
</file>

<file path=ppt/slides/_rels/slide1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30.png"/><Relationship Id="rId5" Type="http://schemas.openxmlformats.org/officeDocument/2006/relationships/image" Target="../media/image9.png"/><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image" Target="../media/image32.png"/><Relationship Id="rId4" Type="http://schemas.openxmlformats.org/officeDocument/2006/relationships/image" Target="../media/image31.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8.png"/><Relationship Id="rId7" Type="http://schemas.openxmlformats.org/officeDocument/2006/relationships/image" Target="../media/image15.emf"/><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4.emf"/><Relationship Id="rId5" Type="http://schemas.openxmlformats.org/officeDocument/2006/relationships/image" Target="../media/image13.emf"/><Relationship Id="rId4" Type="http://schemas.openxmlformats.org/officeDocument/2006/relationships/image" Target="../media/image9.png"/></Relationships>
</file>

<file path=ppt/slides/_rels/slide20.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0.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8.emf"/><Relationship Id="rId4" Type="http://schemas.openxmlformats.org/officeDocument/2006/relationships/image" Target="../media/image17.emf"/></Relationships>
</file>

<file path=ppt/slides/_rels/slide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8.emf"/><Relationship Id="rId4" Type="http://schemas.openxmlformats.org/officeDocument/2006/relationships/image" Target="../media/image17.emf"/></Relationships>
</file>

<file path=ppt/slides/_rels/slide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8" name="Picture 14" descr="C:\Users\Administrator\Desktop\PNG导出\5948d067c03f7_0009_888pic.com.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11560" y="2608096"/>
            <a:ext cx="7670966" cy="173292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Administrator\Desktop\PNG导出\5948d067c03f7_0007_888pic.com.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213520" y="3196268"/>
            <a:ext cx="2358480" cy="93452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Administrator\Desktop\PNG导出\5948d067c03f7_0001_888pic.com.pn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1483358" y="62447"/>
            <a:ext cx="6177283" cy="2903863"/>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Administrator\Desktop\PNG导出\5948d067c03f7_0006_888pic.com.pn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5527" y="2931790"/>
            <a:ext cx="2705319" cy="176686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Administrator\Desktop\PNG导出\5948d067c03f7_0008_888pic.com.pn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6230367" y="2745271"/>
            <a:ext cx="2913633" cy="1836519"/>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Administrator\Desktop\PNG导出\5948d067c03f7_0002_888pic.com.png"/>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611560" y="532205"/>
            <a:ext cx="1212075" cy="501938"/>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C:\Users\Administrator\Desktop\PNG导出\5948d067c03f7_0005_888pic.com.png"/>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6305917" y="4058406"/>
            <a:ext cx="2838083" cy="108629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Users\Administrator\Desktop\PNG导出\5948d067c03f7_0004_888pic.com.png"/>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2046" y="4485284"/>
            <a:ext cx="7374843" cy="658216"/>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Administrator\Desktop\PNG导出\5948d067c03f7_0003_888pic.com.png"/>
          <p:cNvPicPr>
            <a:picLocks noChangeAspect="1" noChangeArrowheads="1"/>
          </p:cNvPicPr>
          <p:nvPr/>
        </p:nvPicPr>
        <p:blipFill>
          <a:blip r:embed="rId11" cstate="email">
            <a:extLst>
              <a:ext uri="{28A0092B-C50C-407E-A947-70E740481C1C}">
                <a14:useLocalDpi xmlns:a14="http://schemas.microsoft.com/office/drawing/2010/main"/>
              </a:ext>
            </a:extLst>
          </a:blip>
          <a:srcRect/>
          <a:stretch>
            <a:fillRect/>
          </a:stretch>
        </p:blipFill>
        <p:spPr bwMode="auto">
          <a:xfrm>
            <a:off x="1334338" y="3689661"/>
            <a:ext cx="3583988" cy="897959"/>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C:\Users\Administrator\Desktop\PNG导出\5948d067c03f7_0000_888pic.com.png"/>
          <p:cNvPicPr>
            <a:picLocks noChangeAspect="1" noChangeArrowheads="1"/>
          </p:cNvPicPr>
          <p:nvPr/>
        </p:nvPicPr>
        <p:blipFill>
          <a:blip r:embed="rId12" cstate="email">
            <a:extLst>
              <a:ext uri="{28A0092B-C50C-407E-A947-70E740481C1C}">
                <a14:useLocalDpi xmlns:a14="http://schemas.microsoft.com/office/drawing/2010/main"/>
              </a:ext>
            </a:extLst>
          </a:blip>
          <a:srcRect/>
          <a:stretch>
            <a:fillRect/>
          </a:stretch>
        </p:blipFill>
        <p:spPr bwMode="auto">
          <a:xfrm>
            <a:off x="6921939" y="2715765"/>
            <a:ext cx="1630155" cy="2326331"/>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C:\Users\Administrator\Desktop\PNG导出\5948d067c03f7_0000s_0000_888pic.com.png"/>
          <p:cNvPicPr>
            <a:picLocks noChangeAspect="1" noChangeArrowheads="1"/>
          </p:cNvPicPr>
          <p:nvPr/>
        </p:nvPicPr>
        <p:blipFill>
          <a:blip r:embed="rId13" cstate="email">
            <a:extLst>
              <a:ext uri="{28A0092B-C50C-407E-A947-70E740481C1C}">
                <a14:useLocalDpi xmlns:a14="http://schemas.microsoft.com/office/drawing/2010/main"/>
              </a:ext>
            </a:extLst>
          </a:blip>
          <a:srcRect/>
          <a:stretch>
            <a:fillRect/>
          </a:stretch>
        </p:blipFill>
        <p:spPr bwMode="auto">
          <a:xfrm>
            <a:off x="7524328" y="138620"/>
            <a:ext cx="1296144" cy="12914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6693644"/>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47917 -0.22253 C -0.45886 -0.22654 -0.43854 -0.23549 -0.41806 -0.23487 C -0.3875 -0.23426 -0.36823 -0.21049 -0.34306 -0.18796 C -0.34045 -0.18549 -0.3375 -0.18487 -0.33472 -0.18302 C -0.33038 -0.17963 -0.32622 -0.17685 -0.32222 -0.17284 C -0.30868 -0.15987 -0.30139 -0.13302 -0.29584 -0.10895 C -0.29393 -0.09228 -0.29045 -0.07561 -0.2875 -0.05956 C -0.28802 -0.05555 -0.28646 -0.04753 -0.28889 -0.04722 C -0.3125 -0.0429 -0.31077 -0.04413 -0.31667 -0.0645 C -0.3191 -0.08642 -0.32518 -0.11605 -0.3125 -0.13117 C -0.29393 -0.12963 -0.27535 -0.12932 -0.25695 -0.12623 C -0.25521 -0.12592 -0.24497 -0.11419 -0.24445 -0.11388 C -0.23195 -0.1037 -0.2191 -0.09166 -0.20556 -0.08672 C -0.19861 -0.06882 -0.20781 -0.09012 -0.19722 -0.07438 C -0.18889 -0.06203 -0.20018 -0.07037 -0.19028 -0.0645 C -0.18872 -0.05802 -0.18681 -0.04228 -0.18334 -0.03734 C -0.18247 -0.03611 -0.17396 -0.03271 -0.17344 -0.0324 C -0.16025 -0.03395 -0.1467 -0.03549 -0.13334 -0.03734 C -0.12361 -0.03858 -0.10417 -0.04228 -0.10417 -0.04228 C -0.10191 -0.04382 -0.09965 -0.04691 -0.09722 -0.04722 C -0.08837 -0.04784 -0.07952 -0.04753 -0.07084 -0.04475 C -0.06893 -0.04413 -0.06823 -0.0395 -0.06667 -0.03734 C -0.06181 -0.02993 -0.05972 -0.02993 -0.05556 -0.02006 C -0.04861 -0.0037 -0.05764 -0.01605 -0.04861 0.00216 C -0.04531 0.00865 -0.03785 0.01574 -0.03334 0.01945 C -0.03073 0.02161 -0.025 0.02439 -0.025 0.02439 C -0.01372 0.02099 -0.0165 0.02068 -0.00834 0.00957 C -0.00573 0.00587 1.94444E-6 -0.0003 1.94444E-6 -0.0003 " pathEditMode="relative" ptsTypes="fffffffffffffffffffffffffffA">
                                      <p:cBhvr>
                                        <p:cTn id="6" dur="2000" fill="hold"/>
                                        <p:tgtEl>
                                          <p:spTgt spid="1033"/>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1034"/>
                                        </p:tgtEl>
                                        <p:attrNameLst>
                                          <p:attrName>style.visibility</p:attrName>
                                        </p:attrNameLst>
                                      </p:cBhvr>
                                      <p:to>
                                        <p:strVal val="visible"/>
                                      </p:to>
                                    </p:set>
                                    <p:animEffect transition="in" filter="fade">
                                      <p:cBhvr>
                                        <p:cTn id="11" dur="1000"/>
                                        <p:tgtEl>
                                          <p:spTgt spid="1034"/>
                                        </p:tgtEl>
                                      </p:cBhvr>
                                    </p:animEffect>
                                    <p:anim calcmode="lin" valueType="num">
                                      <p:cBhvr>
                                        <p:cTn id="12" dur="1000" fill="hold"/>
                                        <p:tgtEl>
                                          <p:spTgt spid="1034"/>
                                        </p:tgtEl>
                                        <p:attrNameLst>
                                          <p:attrName>ppt_x</p:attrName>
                                        </p:attrNameLst>
                                      </p:cBhvr>
                                      <p:tavLst>
                                        <p:tav tm="0">
                                          <p:val>
                                            <p:strVal val="#ppt_x"/>
                                          </p:val>
                                        </p:tav>
                                        <p:tav tm="100000">
                                          <p:val>
                                            <p:strVal val="#ppt_x"/>
                                          </p:val>
                                        </p:tav>
                                      </p:tavLst>
                                    </p:anim>
                                    <p:anim calcmode="lin" valueType="num">
                                      <p:cBhvr>
                                        <p:cTn id="13" dur="1000" fill="hold"/>
                                        <p:tgtEl>
                                          <p:spTgt spid="1034"/>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1035"/>
                                        </p:tgtEl>
                                        <p:attrNameLst>
                                          <p:attrName>style.visibility</p:attrName>
                                        </p:attrNameLst>
                                      </p:cBhvr>
                                      <p:to>
                                        <p:strVal val="visible"/>
                                      </p:to>
                                    </p:set>
                                    <p:animEffect transition="in" filter="fade">
                                      <p:cBhvr>
                                        <p:cTn id="16" dur="1000"/>
                                        <p:tgtEl>
                                          <p:spTgt spid="1035"/>
                                        </p:tgtEl>
                                      </p:cBhvr>
                                    </p:animEffect>
                                    <p:anim calcmode="lin" valueType="num">
                                      <p:cBhvr>
                                        <p:cTn id="17" dur="1000" fill="hold"/>
                                        <p:tgtEl>
                                          <p:spTgt spid="1035"/>
                                        </p:tgtEl>
                                        <p:attrNameLst>
                                          <p:attrName>ppt_x</p:attrName>
                                        </p:attrNameLst>
                                      </p:cBhvr>
                                      <p:tavLst>
                                        <p:tav tm="0">
                                          <p:val>
                                            <p:strVal val="#ppt_x"/>
                                          </p:val>
                                        </p:tav>
                                        <p:tav tm="100000">
                                          <p:val>
                                            <p:strVal val="#ppt_x"/>
                                          </p:val>
                                        </p:tav>
                                      </p:tavLst>
                                    </p:anim>
                                    <p:anim calcmode="lin" valueType="num">
                                      <p:cBhvr>
                                        <p:cTn id="18" dur="1000" fill="hold"/>
                                        <p:tgtEl>
                                          <p:spTgt spid="1035"/>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1029"/>
                                        </p:tgtEl>
                                        <p:attrNameLst>
                                          <p:attrName>style.visibility</p:attrName>
                                        </p:attrNameLst>
                                      </p:cBhvr>
                                      <p:to>
                                        <p:strVal val="visible"/>
                                      </p:to>
                                    </p:set>
                                    <p:anim calcmode="lin" valueType="num">
                                      <p:cBhvr additive="base">
                                        <p:cTn id="23" dur="500" fill="hold"/>
                                        <p:tgtEl>
                                          <p:spTgt spid="1029"/>
                                        </p:tgtEl>
                                        <p:attrNameLst>
                                          <p:attrName>ppt_x</p:attrName>
                                        </p:attrNameLst>
                                      </p:cBhvr>
                                      <p:tavLst>
                                        <p:tav tm="0">
                                          <p:val>
                                            <p:strVal val="0-#ppt_w/2"/>
                                          </p:val>
                                        </p:tav>
                                        <p:tav tm="100000">
                                          <p:val>
                                            <p:strVal val="#ppt_x"/>
                                          </p:val>
                                        </p:tav>
                                      </p:tavLst>
                                    </p:anim>
                                    <p:anim calcmode="lin" valueType="num">
                                      <p:cBhvr additive="base">
                                        <p:cTn id="24" dur="500" fill="hold"/>
                                        <p:tgtEl>
                                          <p:spTgt spid="1029"/>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032"/>
                                        </p:tgtEl>
                                        <p:attrNameLst>
                                          <p:attrName>style.visibility</p:attrName>
                                        </p:attrNameLst>
                                      </p:cBhvr>
                                      <p:to>
                                        <p:strVal val="visible"/>
                                      </p:to>
                                    </p:set>
                                    <p:animEffect transition="in" filter="fade">
                                      <p:cBhvr>
                                        <p:cTn id="29" dur="500"/>
                                        <p:tgtEl>
                                          <p:spTgt spid="1032"/>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038"/>
                                        </p:tgtEl>
                                        <p:attrNameLst>
                                          <p:attrName>style.visibility</p:attrName>
                                        </p:attrNameLst>
                                      </p:cBhvr>
                                      <p:to>
                                        <p:strVal val="visible"/>
                                      </p:to>
                                    </p:set>
                                    <p:animEffect transition="in" filter="fade">
                                      <p:cBhvr>
                                        <p:cTn id="34" dur="500"/>
                                        <p:tgtEl>
                                          <p:spTgt spid="1038"/>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37" fill="hold" nodeType="clickEffect">
                                  <p:stCondLst>
                                    <p:cond delay="0"/>
                                  </p:stCondLst>
                                  <p:childTnLst>
                                    <p:set>
                                      <p:cBhvr>
                                        <p:cTn id="38" dur="1" fill="hold">
                                          <p:stCondLst>
                                            <p:cond delay="0"/>
                                          </p:stCondLst>
                                        </p:cTn>
                                        <p:tgtEl>
                                          <p:spTgt spid="1028"/>
                                        </p:tgtEl>
                                        <p:attrNameLst>
                                          <p:attrName>style.visibility</p:attrName>
                                        </p:attrNameLst>
                                      </p:cBhvr>
                                      <p:to>
                                        <p:strVal val="visible"/>
                                      </p:to>
                                    </p:set>
                                    <p:animEffect transition="in" filter="barn(outVertical)">
                                      <p:cBhvr>
                                        <p:cTn id="39" dur="500"/>
                                        <p:tgtEl>
                                          <p:spTgt spid="1028"/>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037"/>
                                        </p:tgtEl>
                                        <p:attrNameLst>
                                          <p:attrName>style.visibility</p:attrName>
                                        </p:attrNameLst>
                                      </p:cBhvr>
                                      <p:to>
                                        <p:strVal val="visible"/>
                                      </p:to>
                                    </p:set>
                                    <p:animEffect transition="in" filter="fade">
                                      <p:cBhvr>
                                        <p:cTn id="44" dur="500"/>
                                        <p:tgtEl>
                                          <p:spTgt spid="1037"/>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1036"/>
                                        </p:tgtEl>
                                        <p:attrNameLst>
                                          <p:attrName>style.visibility</p:attrName>
                                        </p:attrNameLst>
                                      </p:cBhvr>
                                      <p:to>
                                        <p:strVal val="visible"/>
                                      </p:to>
                                    </p:set>
                                    <p:anim calcmode="lin" valueType="num">
                                      <p:cBhvr>
                                        <p:cTn id="49" dur="500" fill="hold"/>
                                        <p:tgtEl>
                                          <p:spTgt spid="1036"/>
                                        </p:tgtEl>
                                        <p:attrNameLst>
                                          <p:attrName>ppt_w</p:attrName>
                                        </p:attrNameLst>
                                      </p:cBhvr>
                                      <p:tavLst>
                                        <p:tav tm="0">
                                          <p:val>
                                            <p:fltVal val="0"/>
                                          </p:val>
                                        </p:tav>
                                        <p:tav tm="100000">
                                          <p:val>
                                            <p:strVal val="#ppt_w"/>
                                          </p:val>
                                        </p:tav>
                                      </p:tavLst>
                                    </p:anim>
                                    <p:anim calcmode="lin" valueType="num">
                                      <p:cBhvr>
                                        <p:cTn id="50" dur="500" fill="hold"/>
                                        <p:tgtEl>
                                          <p:spTgt spid="1036"/>
                                        </p:tgtEl>
                                        <p:attrNameLst>
                                          <p:attrName>ppt_h</p:attrName>
                                        </p:attrNameLst>
                                      </p:cBhvr>
                                      <p:tavLst>
                                        <p:tav tm="0">
                                          <p:val>
                                            <p:fltVal val="0"/>
                                          </p:val>
                                        </p:tav>
                                        <p:tav tm="100000">
                                          <p:val>
                                            <p:strVal val="#ppt_h"/>
                                          </p:val>
                                        </p:tav>
                                      </p:tavLst>
                                    </p:anim>
                                    <p:animEffect transition="in" filter="fade">
                                      <p:cBhvr>
                                        <p:cTn id="51" dur="500"/>
                                        <p:tgtEl>
                                          <p:spTgt spid="1036"/>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1030"/>
                                        </p:tgtEl>
                                        <p:attrNameLst>
                                          <p:attrName>style.visibility</p:attrName>
                                        </p:attrNameLst>
                                      </p:cBhvr>
                                      <p:to>
                                        <p:strVal val="visible"/>
                                      </p:to>
                                    </p:set>
                                    <p:animEffect transition="in" filter="fade">
                                      <p:cBhvr>
                                        <p:cTn id="56" dur="500"/>
                                        <p:tgtEl>
                                          <p:spTgt spid="1030"/>
                                        </p:tgtEl>
                                      </p:cBhvr>
                                    </p:animEffect>
                                  </p:childTnLst>
                                </p:cTn>
                              </p:par>
                            </p:childTnLst>
                          </p:cTn>
                        </p:par>
                      </p:childTnLst>
                    </p:cTn>
                  </p:par>
                  <p:par>
                    <p:cTn id="57" fill="hold">
                      <p:stCondLst>
                        <p:cond delay="indefinite"/>
                      </p:stCondLst>
                      <p:childTnLst>
                        <p:par>
                          <p:cTn id="58" fill="hold">
                            <p:stCondLst>
                              <p:cond delay="0"/>
                            </p:stCondLst>
                            <p:childTnLst>
                              <p:par>
                                <p:cTn id="59" presetID="45" presetClass="entr" presetSubtype="0" fill="hold" nodeType="clickEffect">
                                  <p:stCondLst>
                                    <p:cond delay="0"/>
                                  </p:stCondLst>
                                  <p:childTnLst>
                                    <p:set>
                                      <p:cBhvr>
                                        <p:cTn id="60" dur="1" fill="hold">
                                          <p:stCondLst>
                                            <p:cond delay="0"/>
                                          </p:stCondLst>
                                        </p:cTn>
                                        <p:tgtEl>
                                          <p:spTgt spid="1031"/>
                                        </p:tgtEl>
                                        <p:attrNameLst>
                                          <p:attrName>style.visibility</p:attrName>
                                        </p:attrNameLst>
                                      </p:cBhvr>
                                      <p:to>
                                        <p:strVal val="visible"/>
                                      </p:to>
                                    </p:set>
                                    <p:animEffect transition="in" filter="fade">
                                      <p:cBhvr>
                                        <p:cTn id="61" dur="2000"/>
                                        <p:tgtEl>
                                          <p:spTgt spid="1031"/>
                                        </p:tgtEl>
                                      </p:cBhvr>
                                    </p:animEffect>
                                    <p:anim calcmode="lin" valueType="num">
                                      <p:cBhvr>
                                        <p:cTn id="62" dur="2000" fill="hold"/>
                                        <p:tgtEl>
                                          <p:spTgt spid="1031"/>
                                        </p:tgtEl>
                                        <p:attrNameLst>
                                          <p:attrName>ppt_w</p:attrName>
                                        </p:attrNameLst>
                                      </p:cBhvr>
                                      <p:tavLst>
                                        <p:tav tm="0" fmla="#ppt_w*sin(2.5*pi*$)">
                                          <p:val>
                                            <p:fltVal val="0"/>
                                          </p:val>
                                        </p:tav>
                                        <p:tav tm="100000">
                                          <p:val>
                                            <p:fltVal val="1"/>
                                          </p:val>
                                        </p:tav>
                                      </p:tavLst>
                                    </p:anim>
                                    <p:anim calcmode="lin" valueType="num">
                                      <p:cBhvr>
                                        <p:cTn id="63" dur="2000" fill="hold"/>
                                        <p:tgtEl>
                                          <p:spTgt spid="103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3189602" y="653625"/>
            <a:ext cx="2813370" cy="523220"/>
          </a:xfrm>
          <a:prstGeom prst="rect">
            <a:avLst/>
          </a:prstGeom>
        </p:spPr>
        <p:txBody>
          <a:bodyPr wrap="square">
            <a:spAutoFit/>
          </a:bodyPr>
          <a:lstStyle/>
          <a:p>
            <a:pPr algn="ctr">
              <a:spcBef>
                <a:spcPct val="50000"/>
              </a:spcBef>
            </a:pPr>
            <a:r>
              <a:rPr kumimoji="1" lang="zh-CN" altLang="en-US" sz="2800" b="1" dirty="0">
                <a:solidFill>
                  <a:prstClr val="black"/>
                </a:solidFill>
                <a:latin typeface="微软雅黑"/>
                <a:ea typeface="微软雅黑"/>
                <a:sym typeface="微软雅黑"/>
              </a:rPr>
              <a:t>文明中学生</a:t>
            </a:r>
          </a:p>
        </p:txBody>
      </p:sp>
      <p:sp>
        <p:nvSpPr>
          <p:cNvPr id="22" name="Text Box 15"/>
          <p:cNvSpPr txBox="1">
            <a:spLocks noChangeArrowheads="1"/>
          </p:cNvSpPr>
          <p:nvPr/>
        </p:nvSpPr>
        <p:spPr bwMode="auto">
          <a:xfrm>
            <a:off x="1619137" y="3116520"/>
            <a:ext cx="20032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kumimoji="1" lang="en-US" altLang="zh-CN" sz="1200" dirty="0">
                <a:solidFill>
                  <a:srgbClr val="7CCA62">
                    <a:lumMod val="50000"/>
                  </a:srgbClr>
                </a:solidFill>
                <a:latin typeface="微软雅黑"/>
                <a:ea typeface="微软雅黑"/>
                <a:cs typeface="Times New Roman" panose="02020603050405020304" pitchFamily="18" charset="0"/>
                <a:sym typeface="微软雅黑"/>
              </a:rPr>
              <a:t>• </a:t>
            </a:r>
            <a:r>
              <a:rPr kumimoji="1" lang="zh-CN" altLang="en-US" sz="1200" dirty="0" smtClean="0">
                <a:solidFill>
                  <a:srgbClr val="7CCA62">
                    <a:lumMod val="50000"/>
                  </a:srgbClr>
                </a:solidFill>
                <a:latin typeface="微软雅黑"/>
                <a:ea typeface="微软雅黑"/>
                <a:cs typeface="Times New Roman" panose="02020603050405020304" pitchFamily="18" charset="0"/>
                <a:sym typeface="微软雅黑"/>
              </a:rPr>
              <a:t>健全</a:t>
            </a:r>
            <a:r>
              <a:rPr kumimoji="1" lang="zh-CN" altLang="en-US" sz="1200" dirty="0">
                <a:solidFill>
                  <a:srgbClr val="7CCA62">
                    <a:lumMod val="50000"/>
                  </a:srgbClr>
                </a:solidFill>
                <a:latin typeface="微软雅黑"/>
                <a:ea typeface="微软雅黑"/>
                <a:cs typeface="Times New Roman" panose="02020603050405020304" pitchFamily="18" charset="0"/>
                <a:sym typeface="微软雅黑"/>
              </a:rPr>
              <a:t>自我人格</a:t>
            </a:r>
          </a:p>
        </p:txBody>
      </p:sp>
      <p:sp>
        <p:nvSpPr>
          <p:cNvPr id="23" name="Text Box 24">
            <a:hlinkClick r:id="rId12" action="ppaction://hlinksldjump"/>
          </p:cNvPr>
          <p:cNvSpPr txBox="1">
            <a:spLocks noChangeArrowheads="1"/>
          </p:cNvSpPr>
          <p:nvPr/>
        </p:nvSpPr>
        <p:spPr bwMode="auto">
          <a:xfrm>
            <a:off x="1619137" y="2792670"/>
            <a:ext cx="164318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kumimoji="1" lang="en-US" altLang="zh-CN" sz="1200" dirty="0" smtClean="0">
                <a:solidFill>
                  <a:srgbClr val="7CCA62">
                    <a:lumMod val="50000"/>
                  </a:srgbClr>
                </a:solidFill>
                <a:latin typeface="微软雅黑"/>
                <a:ea typeface="微软雅黑"/>
                <a:cs typeface="Times New Roman" panose="02020603050405020304" pitchFamily="18" charset="0"/>
                <a:sym typeface="微软雅黑"/>
              </a:rPr>
              <a:t>• </a:t>
            </a:r>
            <a:r>
              <a:rPr kumimoji="1" lang="zh-CN" altLang="en-US" sz="1200" dirty="0" smtClean="0">
                <a:solidFill>
                  <a:srgbClr val="7CCA62">
                    <a:lumMod val="50000"/>
                  </a:srgbClr>
                </a:solidFill>
                <a:latin typeface="微软雅黑"/>
                <a:ea typeface="微软雅黑"/>
                <a:cs typeface="Times New Roman" panose="02020603050405020304" pitchFamily="18" charset="0"/>
                <a:sym typeface="微软雅黑"/>
              </a:rPr>
              <a:t>心理健康</a:t>
            </a:r>
            <a:endParaRPr kumimoji="1" lang="zh-CN" altLang="en-US" sz="1200" dirty="0">
              <a:solidFill>
                <a:srgbClr val="7CCA62">
                  <a:lumMod val="50000"/>
                </a:srgbClr>
              </a:solidFill>
              <a:latin typeface="微软雅黑"/>
              <a:ea typeface="微软雅黑"/>
              <a:cs typeface="Times New Roman" panose="02020603050405020304" pitchFamily="18" charset="0"/>
              <a:sym typeface="微软雅黑"/>
            </a:endParaRPr>
          </a:p>
        </p:txBody>
      </p:sp>
      <p:sp>
        <p:nvSpPr>
          <p:cNvPr id="24" name="Text Box 23">
            <a:hlinkClick r:id="rId13" action="ppaction://hlinksldjump"/>
          </p:cNvPr>
          <p:cNvSpPr txBox="1">
            <a:spLocks noChangeArrowheads="1"/>
          </p:cNvSpPr>
          <p:nvPr/>
        </p:nvSpPr>
        <p:spPr bwMode="auto">
          <a:xfrm>
            <a:off x="3963360" y="2792670"/>
            <a:ext cx="245023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kumimoji="1" lang="en-US" altLang="zh-CN" sz="1200" dirty="0" smtClean="0">
                <a:solidFill>
                  <a:srgbClr val="7CCA62">
                    <a:lumMod val="50000"/>
                  </a:srgbClr>
                </a:solidFill>
                <a:latin typeface="微软雅黑"/>
                <a:ea typeface="微软雅黑"/>
                <a:cs typeface="Times New Roman" panose="02020603050405020304" pitchFamily="18" charset="0"/>
                <a:sym typeface="微软雅黑"/>
              </a:rPr>
              <a:t>• </a:t>
            </a:r>
            <a:r>
              <a:rPr kumimoji="1" lang="zh-CN" altLang="en-US" sz="1200" dirty="0" smtClean="0">
                <a:solidFill>
                  <a:srgbClr val="7CCA62">
                    <a:lumMod val="50000"/>
                  </a:srgbClr>
                </a:solidFill>
                <a:latin typeface="微软雅黑"/>
                <a:ea typeface="微软雅黑"/>
                <a:sym typeface="微软雅黑"/>
              </a:rPr>
              <a:t>遵守</a:t>
            </a:r>
            <a:r>
              <a:rPr kumimoji="1" lang="zh-CN" altLang="en-US" sz="1200" dirty="0">
                <a:solidFill>
                  <a:srgbClr val="7CCA62">
                    <a:lumMod val="50000"/>
                  </a:srgbClr>
                </a:solidFill>
                <a:latin typeface="微软雅黑"/>
                <a:ea typeface="微软雅黑"/>
                <a:sym typeface="微软雅黑"/>
              </a:rPr>
              <a:t>公民道德规范</a:t>
            </a:r>
          </a:p>
          <a:p>
            <a:pPr>
              <a:spcBef>
                <a:spcPct val="50000"/>
              </a:spcBef>
            </a:pPr>
            <a:r>
              <a:rPr kumimoji="1" lang="en-US" altLang="zh-CN" sz="1200" dirty="0" smtClean="0">
                <a:solidFill>
                  <a:srgbClr val="7CCA62">
                    <a:lumMod val="50000"/>
                  </a:srgbClr>
                </a:solidFill>
                <a:latin typeface="微软雅黑"/>
                <a:ea typeface="微软雅黑"/>
                <a:sym typeface="微软雅黑"/>
              </a:rPr>
              <a:t>• </a:t>
            </a:r>
            <a:r>
              <a:rPr kumimoji="1" lang="zh-CN" altLang="en-US" sz="1200" dirty="0" smtClean="0">
                <a:solidFill>
                  <a:srgbClr val="7CCA62">
                    <a:lumMod val="50000"/>
                  </a:srgbClr>
                </a:solidFill>
                <a:latin typeface="微软雅黑"/>
                <a:ea typeface="微软雅黑"/>
                <a:sym typeface="微软雅黑"/>
              </a:rPr>
              <a:t>遵守</a:t>
            </a:r>
            <a:r>
              <a:rPr kumimoji="1" lang="zh-CN" altLang="en-US" sz="1200" dirty="0">
                <a:solidFill>
                  <a:srgbClr val="7CCA62">
                    <a:lumMod val="50000"/>
                  </a:srgbClr>
                </a:solidFill>
                <a:latin typeface="微软雅黑"/>
                <a:ea typeface="微软雅黑"/>
                <a:sym typeface="微软雅黑"/>
              </a:rPr>
              <a:t>市民规范</a:t>
            </a:r>
          </a:p>
          <a:p>
            <a:pPr>
              <a:spcBef>
                <a:spcPct val="50000"/>
              </a:spcBef>
            </a:pPr>
            <a:r>
              <a:rPr kumimoji="1" lang="en-US" altLang="zh-CN" sz="1200" dirty="0">
                <a:solidFill>
                  <a:srgbClr val="7CCA62">
                    <a:lumMod val="50000"/>
                  </a:srgbClr>
                </a:solidFill>
                <a:latin typeface="微软雅黑"/>
                <a:ea typeface="微软雅黑"/>
                <a:sym typeface="微软雅黑"/>
              </a:rPr>
              <a:t>• </a:t>
            </a:r>
            <a:r>
              <a:rPr kumimoji="1" lang="zh-CN" altLang="en-US" sz="1200" dirty="0" smtClean="0">
                <a:solidFill>
                  <a:srgbClr val="7CCA62">
                    <a:lumMod val="50000"/>
                  </a:srgbClr>
                </a:solidFill>
                <a:latin typeface="微软雅黑"/>
                <a:ea typeface="微软雅黑"/>
                <a:sym typeface="微软雅黑"/>
              </a:rPr>
              <a:t>遵守</a:t>
            </a:r>
            <a:r>
              <a:rPr kumimoji="1" lang="zh-CN" altLang="en-US" sz="1200" dirty="0">
                <a:solidFill>
                  <a:srgbClr val="7CCA62">
                    <a:lumMod val="50000"/>
                  </a:srgbClr>
                </a:solidFill>
                <a:latin typeface="微软雅黑"/>
                <a:ea typeface="微软雅黑"/>
                <a:sym typeface="微软雅黑"/>
              </a:rPr>
              <a:t>学生规范</a:t>
            </a:r>
          </a:p>
        </p:txBody>
      </p:sp>
      <p:sp>
        <p:nvSpPr>
          <p:cNvPr id="25" name="Text Box 16">
            <a:hlinkClick r:id="rId14" action="ppaction://hlinksldjump"/>
          </p:cNvPr>
          <p:cNvSpPr txBox="1">
            <a:spLocks noChangeArrowheads="1"/>
          </p:cNvSpPr>
          <p:nvPr/>
        </p:nvSpPr>
        <p:spPr bwMode="auto">
          <a:xfrm>
            <a:off x="6259352" y="3518887"/>
            <a:ext cx="220108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kumimoji="1" lang="en-US" altLang="zh-CN" sz="1200" dirty="0">
                <a:solidFill>
                  <a:srgbClr val="7CCA62">
                    <a:lumMod val="50000"/>
                  </a:srgbClr>
                </a:solidFill>
                <a:latin typeface="微软雅黑"/>
                <a:ea typeface="微软雅黑"/>
                <a:cs typeface="Times New Roman" panose="02020603050405020304" pitchFamily="18" charset="0"/>
                <a:sym typeface="微软雅黑"/>
              </a:rPr>
              <a:t>• </a:t>
            </a:r>
            <a:r>
              <a:rPr kumimoji="1" lang="zh-CN" altLang="en-US" sz="1200" dirty="0" smtClean="0">
                <a:solidFill>
                  <a:srgbClr val="7CCA62">
                    <a:lumMod val="50000"/>
                  </a:srgbClr>
                </a:solidFill>
                <a:latin typeface="微软雅黑"/>
                <a:ea typeface="微软雅黑"/>
                <a:sym typeface="微软雅黑"/>
              </a:rPr>
              <a:t>放弃</a:t>
            </a:r>
            <a:r>
              <a:rPr kumimoji="1" lang="zh-CN" altLang="en-US" sz="1200" dirty="0">
                <a:solidFill>
                  <a:srgbClr val="7CCA62">
                    <a:lumMod val="50000"/>
                  </a:srgbClr>
                </a:solidFill>
                <a:latin typeface="微软雅黑"/>
                <a:ea typeface="微软雅黑"/>
                <a:sym typeface="微软雅黑"/>
              </a:rPr>
              <a:t>不文明语言</a:t>
            </a:r>
          </a:p>
        </p:txBody>
      </p:sp>
      <p:sp>
        <p:nvSpPr>
          <p:cNvPr id="26" name="Text Box 17"/>
          <p:cNvSpPr txBox="1">
            <a:spLocks noChangeArrowheads="1"/>
          </p:cNvSpPr>
          <p:nvPr/>
        </p:nvSpPr>
        <p:spPr bwMode="auto">
          <a:xfrm>
            <a:off x="6259352" y="3142650"/>
            <a:ext cx="220108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kumimoji="1" lang="en-US" altLang="zh-CN" sz="1200" dirty="0">
                <a:solidFill>
                  <a:srgbClr val="7CCA62">
                    <a:lumMod val="50000"/>
                  </a:srgbClr>
                </a:solidFill>
                <a:latin typeface="微软雅黑"/>
                <a:ea typeface="微软雅黑"/>
                <a:sym typeface="微软雅黑"/>
              </a:rPr>
              <a:t>• </a:t>
            </a:r>
            <a:r>
              <a:rPr kumimoji="1" lang="zh-CN" altLang="en-US" sz="1200" dirty="0" smtClean="0">
                <a:solidFill>
                  <a:srgbClr val="7CCA62">
                    <a:lumMod val="50000"/>
                  </a:srgbClr>
                </a:solidFill>
                <a:latin typeface="微软雅黑"/>
                <a:ea typeface="微软雅黑"/>
                <a:sym typeface="微软雅黑"/>
              </a:rPr>
              <a:t>校园</a:t>
            </a:r>
            <a:r>
              <a:rPr kumimoji="1" lang="zh-CN" altLang="en-US" sz="1200" dirty="0">
                <a:solidFill>
                  <a:srgbClr val="7CCA62">
                    <a:lumMod val="50000"/>
                  </a:srgbClr>
                </a:solidFill>
                <a:latin typeface="微软雅黑"/>
                <a:ea typeface="微软雅黑"/>
                <a:sym typeface="微软雅黑"/>
              </a:rPr>
              <a:t>内讲普通话</a:t>
            </a:r>
          </a:p>
        </p:txBody>
      </p:sp>
      <p:sp>
        <p:nvSpPr>
          <p:cNvPr id="27" name="Text Box 18">
            <a:hlinkClick r:id="rId15" action="ppaction://hlinksldjump"/>
          </p:cNvPr>
          <p:cNvSpPr txBox="1">
            <a:spLocks noChangeArrowheads="1"/>
          </p:cNvSpPr>
          <p:nvPr/>
        </p:nvSpPr>
        <p:spPr bwMode="auto">
          <a:xfrm>
            <a:off x="6259352" y="2760631"/>
            <a:ext cx="20570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kumimoji="1" lang="en-US" altLang="zh-CN" sz="1200" dirty="0">
                <a:solidFill>
                  <a:srgbClr val="7CCA62">
                    <a:lumMod val="50000"/>
                  </a:srgbClr>
                </a:solidFill>
                <a:latin typeface="微软雅黑"/>
                <a:ea typeface="微软雅黑"/>
                <a:cs typeface="Times New Roman" panose="02020603050405020304" pitchFamily="18" charset="0"/>
                <a:sym typeface="微软雅黑"/>
              </a:rPr>
              <a:t>• </a:t>
            </a:r>
            <a:r>
              <a:rPr kumimoji="1" lang="zh-CN" altLang="en-US" sz="1200" dirty="0" smtClean="0">
                <a:solidFill>
                  <a:srgbClr val="7CCA62">
                    <a:lumMod val="50000"/>
                  </a:srgbClr>
                </a:solidFill>
                <a:latin typeface="微软雅黑"/>
                <a:ea typeface="微软雅黑"/>
                <a:cs typeface="Times New Roman" panose="02020603050405020304" pitchFamily="18" charset="0"/>
                <a:sym typeface="微软雅黑"/>
              </a:rPr>
              <a:t>学习</a:t>
            </a:r>
            <a:r>
              <a:rPr kumimoji="1" lang="zh-CN" altLang="en-US" sz="1200" dirty="0">
                <a:solidFill>
                  <a:srgbClr val="7CCA62">
                    <a:lumMod val="50000"/>
                  </a:srgbClr>
                </a:solidFill>
                <a:latin typeface="微软雅黑"/>
                <a:ea typeface="微软雅黑"/>
                <a:sym typeface="微软雅黑"/>
              </a:rPr>
              <a:t>文明用语</a:t>
            </a:r>
          </a:p>
        </p:txBody>
      </p:sp>
      <p:grpSp>
        <p:nvGrpSpPr>
          <p:cNvPr id="13" name="组合 12"/>
          <p:cNvGrpSpPr/>
          <p:nvPr/>
        </p:nvGrpSpPr>
        <p:grpSpPr>
          <a:xfrm>
            <a:off x="1619137" y="1504663"/>
            <a:ext cx="1385773" cy="1160391"/>
            <a:chOff x="2436814" y="2008188"/>
            <a:chExt cx="1971674" cy="1651001"/>
          </a:xfrm>
        </p:grpSpPr>
        <p:sp>
          <p:nvSpPr>
            <p:cNvPr id="14" name="MH_Other_1"/>
            <p:cNvSpPr/>
            <p:nvPr>
              <p:custDataLst>
                <p:tags r:id="rId7"/>
              </p:custDataLst>
            </p:nvPr>
          </p:nvSpPr>
          <p:spPr bwMode="auto">
            <a:xfrm>
              <a:off x="2436814" y="2008188"/>
              <a:ext cx="1946275" cy="1625600"/>
            </a:xfrm>
            <a:custGeom>
              <a:avLst/>
              <a:gdLst>
                <a:gd name="T0" fmla="*/ 191907 w 1946275"/>
                <a:gd name="T1" fmla="*/ 1457871 h 1625601"/>
                <a:gd name="T2" fmla="*/ 469563 w 1946275"/>
                <a:gd name="T3" fmla="*/ 1465183 h 1625601"/>
                <a:gd name="T4" fmla="*/ 15058 w 1946275"/>
                <a:gd name="T5" fmla="*/ 1387812 h 1625601"/>
                <a:gd name="T6" fmla="*/ 173883 w 1946275"/>
                <a:gd name="T7" fmla="*/ 916385 h 1625601"/>
                <a:gd name="T8" fmla="*/ 1845108 w 1946275"/>
                <a:gd name="T9" fmla="*/ 860670 h 1625601"/>
                <a:gd name="T10" fmla="*/ 87526 w 1946275"/>
                <a:gd name="T11" fmla="*/ 789985 h 1625601"/>
                <a:gd name="T12" fmla="*/ 496943 w 1946275"/>
                <a:gd name="T13" fmla="*/ 749914 h 1625601"/>
                <a:gd name="T14" fmla="*/ 36810 w 1946275"/>
                <a:gd name="T15" fmla="*/ 916385 h 1625601"/>
                <a:gd name="T16" fmla="*/ 173606 w 1946275"/>
                <a:gd name="T17" fmla="*/ 919957 h 1625601"/>
                <a:gd name="T18" fmla="*/ 196197 w 1946275"/>
                <a:gd name="T19" fmla="*/ 927101 h 1625601"/>
                <a:gd name="T20" fmla="*/ 25511 w 1946275"/>
                <a:gd name="T21" fmla="*/ 1199993 h 1625601"/>
                <a:gd name="T22" fmla="*/ 188045 w 1946275"/>
                <a:gd name="T23" fmla="*/ 1285522 h 1625601"/>
                <a:gd name="T24" fmla="*/ 165531 w 1946275"/>
                <a:gd name="T25" fmla="*/ 1297164 h 1625601"/>
                <a:gd name="T26" fmla="*/ 22174 w 1946275"/>
                <a:gd name="T27" fmla="*/ 1293294 h 1625601"/>
                <a:gd name="T28" fmla="*/ 266902 w 1946275"/>
                <a:gd name="T29" fmla="*/ 1451610 h 1625601"/>
                <a:gd name="T30" fmla="*/ 25181 w 1946275"/>
                <a:gd name="T31" fmla="*/ 1456015 h 1625601"/>
                <a:gd name="T32" fmla="*/ 97879 w 1946275"/>
                <a:gd name="T33" fmla="*/ 1587857 h 1625601"/>
                <a:gd name="T34" fmla="*/ 1065351 w 1946275"/>
                <a:gd name="T35" fmla="*/ 1582979 h 1625601"/>
                <a:gd name="T36" fmla="*/ 1796181 w 1946275"/>
                <a:gd name="T37" fmla="*/ 1601814 h 1625601"/>
                <a:gd name="T38" fmla="*/ 1660524 w 1946275"/>
                <a:gd name="T39" fmla="*/ 1531303 h 1625601"/>
                <a:gd name="T40" fmla="*/ 1705768 w 1946275"/>
                <a:gd name="T41" fmla="*/ 1519873 h 1625601"/>
                <a:gd name="T42" fmla="*/ 1920497 w 1946275"/>
                <a:gd name="T43" fmla="*/ 1387090 h 1625601"/>
                <a:gd name="T44" fmla="*/ 1855623 w 1946275"/>
                <a:gd name="T45" fmla="*/ 1074420 h 1625601"/>
                <a:gd name="T46" fmla="*/ 1921262 w 1946275"/>
                <a:gd name="T47" fmla="*/ 1060588 h 1625601"/>
                <a:gd name="T48" fmla="*/ 1928695 w 1946275"/>
                <a:gd name="T49" fmla="*/ 885826 h 1625601"/>
                <a:gd name="T50" fmla="*/ 1757675 w 1946275"/>
                <a:gd name="T51" fmla="*/ 863204 h 1625601"/>
                <a:gd name="T52" fmla="*/ 1851611 w 1946275"/>
                <a:gd name="T53" fmla="*/ 861319 h 1625601"/>
                <a:gd name="T54" fmla="*/ 1870984 w 1946275"/>
                <a:gd name="T55" fmla="*/ 791452 h 1625601"/>
                <a:gd name="T56" fmla="*/ 481354 w 1946275"/>
                <a:gd name="T57" fmla="*/ 557472 h 1625601"/>
                <a:gd name="T58" fmla="*/ 880878 w 1946275"/>
                <a:gd name="T59" fmla="*/ 237110 h 1625601"/>
                <a:gd name="T60" fmla="*/ 571812 w 1946275"/>
                <a:gd name="T61" fmla="*/ 504707 h 1625601"/>
                <a:gd name="T62" fmla="*/ 324814 w 1946275"/>
                <a:gd name="T63" fmla="*/ 722489 h 1625601"/>
                <a:gd name="T64" fmla="*/ 1633536 w 1946275"/>
                <a:gd name="T65" fmla="*/ 731838 h 1625601"/>
                <a:gd name="T66" fmla="*/ 1594095 w 1946275"/>
                <a:gd name="T67" fmla="*/ 654071 h 1625601"/>
                <a:gd name="T68" fmla="*/ 1203100 w 1946275"/>
                <a:gd name="T69" fmla="*/ 268599 h 1625601"/>
                <a:gd name="T70" fmla="*/ 1121958 w 1946275"/>
                <a:gd name="T71" fmla="*/ 206877 h 1625601"/>
                <a:gd name="T72" fmla="*/ 1101944 w 1946275"/>
                <a:gd name="T73" fmla="*/ 222017 h 1625601"/>
                <a:gd name="T74" fmla="*/ 1050119 w 1946275"/>
                <a:gd name="T75" fmla="*/ 241300 h 1625601"/>
                <a:gd name="T76" fmla="*/ 947737 w 1946275"/>
                <a:gd name="T77" fmla="*/ 218614 h 1625601"/>
                <a:gd name="T78" fmla="*/ 990116 w 1946275"/>
                <a:gd name="T79" fmla="*/ 18851 h 1625601"/>
                <a:gd name="T80" fmla="*/ 915113 w 1946275"/>
                <a:gd name="T81" fmla="*/ 135731 h 1625601"/>
                <a:gd name="T82" fmla="*/ 1050119 w 1946275"/>
                <a:gd name="T83" fmla="*/ 226219 h 1625601"/>
                <a:gd name="T84" fmla="*/ 1140124 w 1946275"/>
                <a:gd name="T85" fmla="*/ 158353 h 1625601"/>
                <a:gd name="T86" fmla="*/ 1102622 w 1946275"/>
                <a:gd name="T87" fmla="*/ 33933 h 1625601"/>
                <a:gd name="T88" fmla="*/ 1001367 w 1946275"/>
                <a:gd name="T89" fmla="*/ 0 h 1625601"/>
                <a:gd name="T90" fmla="*/ 1057620 w 1946275"/>
                <a:gd name="T91" fmla="*/ 3770 h 1625601"/>
                <a:gd name="T92" fmla="*/ 1158875 w 1946275"/>
                <a:gd name="T93" fmla="*/ 116523 h 1625601"/>
                <a:gd name="T94" fmla="*/ 1150906 w 1946275"/>
                <a:gd name="T95" fmla="*/ 176733 h 1625601"/>
                <a:gd name="T96" fmla="*/ 1303963 w 1946275"/>
                <a:gd name="T97" fmla="*/ 336937 h 1625601"/>
                <a:gd name="T98" fmla="*/ 1596594 w 1946275"/>
                <a:gd name="T99" fmla="*/ 629079 h 1625601"/>
                <a:gd name="T100" fmla="*/ 1829574 w 1946275"/>
                <a:gd name="T101" fmla="*/ 761256 h 1625601"/>
                <a:gd name="T102" fmla="*/ 1938746 w 1946275"/>
                <a:gd name="T103" fmla="*/ 1357617 h 1625601"/>
                <a:gd name="T104" fmla="*/ 1924447 w 1946275"/>
                <a:gd name="T105" fmla="*/ 1535113 h 1625601"/>
                <a:gd name="T106" fmla="*/ 1050311 w 1946275"/>
                <a:gd name="T107" fmla="*/ 1602955 h 1625601"/>
                <a:gd name="T108" fmla="*/ 15058 w 1946275"/>
                <a:gd name="T109" fmla="*/ 1542564 h 1625601"/>
                <a:gd name="T110" fmla="*/ 33881 w 1946275"/>
                <a:gd name="T111" fmla="*/ 832971 h 1625601"/>
                <a:gd name="T112" fmla="*/ 402341 w 1946275"/>
                <a:gd name="T113" fmla="*/ 628030 h 1625601"/>
                <a:gd name="T114" fmla="*/ 646109 w 1946275"/>
                <a:gd name="T115" fmla="*/ 412941 h 1625601"/>
                <a:gd name="T116" fmla="*/ 911804 w 1946275"/>
                <a:gd name="T117" fmla="*/ 176495 h 1625601"/>
                <a:gd name="T118" fmla="*/ 937614 w 1946275"/>
                <a:gd name="T119" fmla="*/ 33933 h 16256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46275" h="1625601">
                  <a:moveTo>
                    <a:pt x="481437" y="1465536"/>
                  </a:moveTo>
                  <a:lnTo>
                    <a:pt x="487586" y="1465719"/>
                  </a:lnTo>
                  <a:cubicBezTo>
                    <a:pt x="494896" y="1465957"/>
                    <a:pt x="493351" y="1465957"/>
                    <a:pt x="486307" y="1465719"/>
                  </a:cubicBezTo>
                  <a:lnTo>
                    <a:pt x="481437" y="1465536"/>
                  </a:lnTo>
                  <a:close/>
                  <a:moveTo>
                    <a:pt x="191907" y="1457871"/>
                  </a:moveTo>
                  <a:lnTo>
                    <a:pt x="247607" y="1459230"/>
                  </a:lnTo>
                  <a:cubicBezTo>
                    <a:pt x="322435" y="1461135"/>
                    <a:pt x="396793" y="1463040"/>
                    <a:pt x="428795" y="1463040"/>
                  </a:cubicBezTo>
                  <a:cubicBezTo>
                    <a:pt x="444796" y="1463993"/>
                    <a:pt x="460327" y="1464707"/>
                    <a:pt x="472034" y="1465183"/>
                  </a:cubicBezTo>
                  <a:lnTo>
                    <a:pt x="481437" y="1465536"/>
                  </a:lnTo>
                  <a:lnTo>
                    <a:pt x="469563" y="1465183"/>
                  </a:lnTo>
                  <a:cubicBezTo>
                    <a:pt x="452562" y="1464707"/>
                    <a:pt x="425031" y="1463993"/>
                    <a:pt x="383616" y="1463040"/>
                  </a:cubicBezTo>
                  <a:cubicBezTo>
                    <a:pt x="217958" y="1459230"/>
                    <a:pt x="440090" y="1466850"/>
                    <a:pt x="225488" y="1459230"/>
                  </a:cubicBezTo>
                  <a:lnTo>
                    <a:pt x="191907" y="1457871"/>
                  </a:lnTo>
                  <a:close/>
                  <a:moveTo>
                    <a:pt x="15280" y="1374175"/>
                  </a:moveTo>
                  <a:lnTo>
                    <a:pt x="15058" y="1387812"/>
                  </a:lnTo>
                  <a:lnTo>
                    <a:pt x="15334" y="1396572"/>
                  </a:lnTo>
                  <a:lnTo>
                    <a:pt x="15280" y="1374175"/>
                  </a:lnTo>
                  <a:close/>
                  <a:moveTo>
                    <a:pt x="182607" y="914934"/>
                  </a:moveTo>
                  <a:cubicBezTo>
                    <a:pt x="183255" y="915046"/>
                    <a:pt x="182078" y="915492"/>
                    <a:pt x="177371" y="916385"/>
                  </a:cubicBezTo>
                  <a:lnTo>
                    <a:pt x="173883" y="916385"/>
                  </a:lnTo>
                  <a:lnTo>
                    <a:pt x="176901" y="915492"/>
                  </a:lnTo>
                  <a:cubicBezTo>
                    <a:pt x="179489" y="915046"/>
                    <a:pt x="181960" y="914822"/>
                    <a:pt x="182607" y="914934"/>
                  </a:cubicBezTo>
                  <a:close/>
                  <a:moveTo>
                    <a:pt x="1830701" y="858668"/>
                  </a:moveTo>
                  <a:cubicBezTo>
                    <a:pt x="1832316" y="858727"/>
                    <a:pt x="1835561" y="858962"/>
                    <a:pt x="1840754" y="859434"/>
                  </a:cubicBezTo>
                  <a:lnTo>
                    <a:pt x="1845108" y="860670"/>
                  </a:lnTo>
                  <a:lnTo>
                    <a:pt x="1838032" y="859964"/>
                  </a:lnTo>
                  <a:cubicBezTo>
                    <a:pt x="1830760" y="859139"/>
                    <a:pt x="1827470" y="858550"/>
                    <a:pt x="1830701" y="858668"/>
                  </a:cubicBezTo>
                  <a:close/>
                  <a:moveTo>
                    <a:pt x="101185" y="780313"/>
                  </a:moveTo>
                  <a:lnTo>
                    <a:pt x="93644" y="784375"/>
                  </a:lnTo>
                  <a:lnTo>
                    <a:pt x="87526" y="789985"/>
                  </a:lnTo>
                  <a:lnTo>
                    <a:pt x="101185" y="780313"/>
                  </a:lnTo>
                  <a:close/>
                  <a:moveTo>
                    <a:pt x="1202371" y="731945"/>
                  </a:moveTo>
                  <a:lnTo>
                    <a:pt x="1190955" y="732938"/>
                  </a:lnTo>
                  <a:cubicBezTo>
                    <a:pt x="1133591" y="737654"/>
                    <a:pt x="1061181" y="742369"/>
                    <a:pt x="1000995" y="742369"/>
                  </a:cubicBezTo>
                  <a:cubicBezTo>
                    <a:pt x="876863" y="742369"/>
                    <a:pt x="609791" y="746141"/>
                    <a:pt x="496943" y="749914"/>
                  </a:cubicBezTo>
                  <a:cubicBezTo>
                    <a:pt x="459327" y="749914"/>
                    <a:pt x="417950" y="749914"/>
                    <a:pt x="380334" y="749914"/>
                  </a:cubicBezTo>
                  <a:cubicBezTo>
                    <a:pt x="308864" y="749914"/>
                    <a:pt x="241155" y="749914"/>
                    <a:pt x="196016" y="757458"/>
                  </a:cubicBezTo>
                  <a:cubicBezTo>
                    <a:pt x="162162" y="765003"/>
                    <a:pt x="83169" y="791409"/>
                    <a:pt x="53076" y="847993"/>
                  </a:cubicBezTo>
                  <a:cubicBezTo>
                    <a:pt x="45553" y="863082"/>
                    <a:pt x="40851" y="881000"/>
                    <a:pt x="37912" y="900864"/>
                  </a:cubicBezTo>
                  <a:lnTo>
                    <a:pt x="36810" y="916385"/>
                  </a:lnTo>
                  <a:lnTo>
                    <a:pt x="87006" y="916385"/>
                  </a:lnTo>
                  <a:cubicBezTo>
                    <a:pt x="109597" y="916385"/>
                    <a:pt x="127482" y="916385"/>
                    <a:pt x="142072" y="916385"/>
                  </a:cubicBezTo>
                  <a:lnTo>
                    <a:pt x="173883" y="916385"/>
                  </a:lnTo>
                  <a:lnTo>
                    <a:pt x="170488" y="917390"/>
                  </a:lnTo>
                  <a:cubicBezTo>
                    <a:pt x="169370" y="918171"/>
                    <a:pt x="169841" y="919064"/>
                    <a:pt x="173606" y="919957"/>
                  </a:cubicBezTo>
                  <a:cubicBezTo>
                    <a:pt x="192432" y="919957"/>
                    <a:pt x="233850" y="923529"/>
                    <a:pt x="248911" y="923529"/>
                  </a:cubicBezTo>
                  <a:cubicBezTo>
                    <a:pt x="263972" y="923529"/>
                    <a:pt x="222554" y="923529"/>
                    <a:pt x="263972" y="927101"/>
                  </a:cubicBezTo>
                  <a:lnTo>
                    <a:pt x="211258" y="927101"/>
                  </a:lnTo>
                  <a:lnTo>
                    <a:pt x="200139" y="927101"/>
                  </a:lnTo>
                  <a:lnTo>
                    <a:pt x="196197" y="927101"/>
                  </a:lnTo>
                  <a:cubicBezTo>
                    <a:pt x="181372" y="927101"/>
                    <a:pt x="116278" y="924025"/>
                    <a:pt x="66893" y="923929"/>
                  </a:cubicBezTo>
                  <a:lnTo>
                    <a:pt x="36215" y="924754"/>
                  </a:lnTo>
                  <a:lnTo>
                    <a:pt x="33328" y="965405"/>
                  </a:lnTo>
                  <a:cubicBezTo>
                    <a:pt x="32387" y="1011144"/>
                    <a:pt x="34268" y="1061126"/>
                    <a:pt x="30507" y="1108280"/>
                  </a:cubicBezTo>
                  <a:cubicBezTo>
                    <a:pt x="28626" y="1132800"/>
                    <a:pt x="26980" y="1164864"/>
                    <a:pt x="25511" y="1199993"/>
                  </a:cubicBezTo>
                  <a:lnTo>
                    <a:pt x="23007" y="1270000"/>
                  </a:lnTo>
                  <a:lnTo>
                    <a:pt x="28574" y="1270000"/>
                  </a:lnTo>
                  <a:cubicBezTo>
                    <a:pt x="41706" y="1270000"/>
                    <a:pt x="60468" y="1270000"/>
                    <a:pt x="82981" y="1270000"/>
                  </a:cubicBezTo>
                  <a:cubicBezTo>
                    <a:pt x="131761" y="1270000"/>
                    <a:pt x="45459" y="1277761"/>
                    <a:pt x="90486" y="1281642"/>
                  </a:cubicBezTo>
                  <a:cubicBezTo>
                    <a:pt x="135513" y="1285522"/>
                    <a:pt x="173036" y="1281642"/>
                    <a:pt x="188045" y="1285522"/>
                  </a:cubicBezTo>
                  <a:cubicBezTo>
                    <a:pt x="203054" y="1293283"/>
                    <a:pt x="116752" y="1281642"/>
                    <a:pt x="188045" y="1293283"/>
                  </a:cubicBezTo>
                  <a:cubicBezTo>
                    <a:pt x="238701" y="1302015"/>
                    <a:pt x="177492" y="1299832"/>
                    <a:pt x="161134" y="1298195"/>
                  </a:cubicBezTo>
                  <a:lnTo>
                    <a:pt x="164157" y="1297486"/>
                  </a:lnTo>
                  <a:lnTo>
                    <a:pt x="167759" y="1297710"/>
                  </a:lnTo>
                  <a:cubicBezTo>
                    <a:pt x="174678" y="1298134"/>
                    <a:pt x="175850" y="1298134"/>
                    <a:pt x="165531" y="1297164"/>
                  </a:cubicBezTo>
                  <a:lnTo>
                    <a:pt x="164157" y="1297486"/>
                  </a:lnTo>
                  <a:lnTo>
                    <a:pt x="135513" y="1295709"/>
                  </a:lnTo>
                  <a:cubicBezTo>
                    <a:pt x="110185" y="1294254"/>
                    <a:pt x="84857" y="1293284"/>
                    <a:pt x="105495" y="1297164"/>
                  </a:cubicBezTo>
                  <a:cubicBezTo>
                    <a:pt x="136451" y="1302985"/>
                    <a:pt x="97756" y="1295709"/>
                    <a:pt x="55895" y="1293344"/>
                  </a:cubicBezTo>
                  <a:lnTo>
                    <a:pt x="22174" y="1293294"/>
                  </a:lnTo>
                  <a:lnTo>
                    <a:pt x="21573" y="1310097"/>
                  </a:lnTo>
                  <a:cubicBezTo>
                    <a:pt x="20397" y="1346876"/>
                    <a:pt x="19339" y="1382242"/>
                    <a:pt x="18340" y="1411712"/>
                  </a:cubicBezTo>
                  <a:lnTo>
                    <a:pt x="16995" y="1447805"/>
                  </a:lnTo>
                  <a:lnTo>
                    <a:pt x="20343" y="1447808"/>
                  </a:lnTo>
                  <a:cubicBezTo>
                    <a:pt x="62654" y="1447860"/>
                    <a:pt x="233959" y="1448276"/>
                    <a:pt x="266902" y="1451610"/>
                  </a:cubicBezTo>
                  <a:cubicBezTo>
                    <a:pt x="299846" y="1454944"/>
                    <a:pt x="79125" y="1452444"/>
                    <a:pt x="167197" y="1456871"/>
                  </a:cubicBezTo>
                  <a:lnTo>
                    <a:pt x="191907" y="1457871"/>
                  </a:lnTo>
                  <a:lnTo>
                    <a:pt x="140247" y="1456611"/>
                  </a:lnTo>
                  <a:cubicBezTo>
                    <a:pt x="107833" y="1455896"/>
                    <a:pt x="80537" y="1455420"/>
                    <a:pt x="63595" y="1455420"/>
                  </a:cubicBezTo>
                  <a:cubicBezTo>
                    <a:pt x="45711" y="1455420"/>
                    <a:pt x="33475" y="1455658"/>
                    <a:pt x="25181" y="1456015"/>
                  </a:cubicBezTo>
                  <a:lnTo>
                    <a:pt x="17229" y="1456721"/>
                  </a:lnTo>
                  <a:lnTo>
                    <a:pt x="17882" y="1477455"/>
                  </a:lnTo>
                  <a:cubicBezTo>
                    <a:pt x="19764" y="1502932"/>
                    <a:pt x="22588" y="1523692"/>
                    <a:pt x="26352" y="1538789"/>
                  </a:cubicBezTo>
                  <a:cubicBezTo>
                    <a:pt x="30117" y="1550113"/>
                    <a:pt x="37646" y="1561436"/>
                    <a:pt x="48939" y="1568985"/>
                  </a:cubicBezTo>
                  <a:cubicBezTo>
                    <a:pt x="60233" y="1576534"/>
                    <a:pt x="75291" y="1584082"/>
                    <a:pt x="97879" y="1587857"/>
                  </a:cubicBezTo>
                  <a:cubicBezTo>
                    <a:pt x="143053" y="1599180"/>
                    <a:pt x="210815" y="1602955"/>
                    <a:pt x="319987" y="1602955"/>
                  </a:cubicBezTo>
                  <a:cubicBezTo>
                    <a:pt x="376456" y="1602955"/>
                    <a:pt x="443277" y="1602011"/>
                    <a:pt x="521862" y="1600124"/>
                  </a:cubicBezTo>
                  <a:lnTo>
                    <a:pt x="555677" y="1599181"/>
                  </a:lnTo>
                  <a:lnTo>
                    <a:pt x="620458" y="1594516"/>
                  </a:lnTo>
                  <a:cubicBezTo>
                    <a:pt x="843265" y="1580095"/>
                    <a:pt x="973055" y="1582979"/>
                    <a:pt x="1065351" y="1582979"/>
                  </a:cubicBezTo>
                  <a:cubicBezTo>
                    <a:pt x="1110557" y="1582979"/>
                    <a:pt x="1148229" y="1582979"/>
                    <a:pt x="1178366" y="1582979"/>
                  </a:cubicBezTo>
                  <a:cubicBezTo>
                    <a:pt x="1238641" y="1579212"/>
                    <a:pt x="1306449" y="1582979"/>
                    <a:pt x="1366724" y="1590513"/>
                  </a:cubicBezTo>
                  <a:cubicBezTo>
                    <a:pt x="1426999" y="1594280"/>
                    <a:pt x="1479739" y="1601814"/>
                    <a:pt x="1509876" y="1598047"/>
                  </a:cubicBezTo>
                  <a:cubicBezTo>
                    <a:pt x="1543781" y="1594280"/>
                    <a:pt x="1588987" y="1598047"/>
                    <a:pt x="1637960" y="1601814"/>
                  </a:cubicBezTo>
                  <a:cubicBezTo>
                    <a:pt x="1698235" y="1605581"/>
                    <a:pt x="1758509" y="1609349"/>
                    <a:pt x="1796181" y="1601814"/>
                  </a:cubicBezTo>
                  <a:cubicBezTo>
                    <a:pt x="1847037" y="1590513"/>
                    <a:pt x="1883061" y="1581331"/>
                    <a:pt x="1901073" y="1544072"/>
                  </a:cubicBezTo>
                  <a:lnTo>
                    <a:pt x="1903834" y="1532986"/>
                  </a:lnTo>
                  <a:lnTo>
                    <a:pt x="1877730" y="1530291"/>
                  </a:lnTo>
                  <a:cubicBezTo>
                    <a:pt x="1811809" y="1528684"/>
                    <a:pt x="1702941" y="1535113"/>
                    <a:pt x="1683146" y="1535113"/>
                  </a:cubicBezTo>
                  <a:cubicBezTo>
                    <a:pt x="1656754" y="1535113"/>
                    <a:pt x="1720849" y="1531303"/>
                    <a:pt x="1660524" y="1531303"/>
                  </a:cubicBezTo>
                  <a:cubicBezTo>
                    <a:pt x="1603969" y="1531303"/>
                    <a:pt x="1539874" y="1535113"/>
                    <a:pt x="1592658" y="1531303"/>
                  </a:cubicBezTo>
                  <a:cubicBezTo>
                    <a:pt x="1645443" y="1527493"/>
                    <a:pt x="1592658" y="1527493"/>
                    <a:pt x="1611510" y="1527493"/>
                  </a:cubicBezTo>
                  <a:cubicBezTo>
                    <a:pt x="1626592" y="1527493"/>
                    <a:pt x="1686917" y="1523683"/>
                    <a:pt x="1709539" y="1523683"/>
                  </a:cubicBezTo>
                  <a:cubicBezTo>
                    <a:pt x="1726505" y="1523683"/>
                    <a:pt x="1703176" y="1519397"/>
                    <a:pt x="1699995" y="1518861"/>
                  </a:cubicBezTo>
                  <a:cubicBezTo>
                    <a:pt x="1698935" y="1518683"/>
                    <a:pt x="1700113" y="1518921"/>
                    <a:pt x="1705768" y="1519873"/>
                  </a:cubicBezTo>
                  <a:cubicBezTo>
                    <a:pt x="1728390" y="1519873"/>
                    <a:pt x="1762323" y="1519873"/>
                    <a:pt x="1822648" y="1519873"/>
                  </a:cubicBezTo>
                  <a:cubicBezTo>
                    <a:pt x="1852811" y="1519873"/>
                    <a:pt x="1880146" y="1519873"/>
                    <a:pt x="1899940" y="1519873"/>
                  </a:cubicBezTo>
                  <a:lnTo>
                    <a:pt x="1907100" y="1519873"/>
                  </a:lnTo>
                  <a:lnTo>
                    <a:pt x="1912963" y="1496336"/>
                  </a:lnTo>
                  <a:cubicBezTo>
                    <a:pt x="1916730" y="1436062"/>
                    <a:pt x="1924264" y="1451130"/>
                    <a:pt x="1920497" y="1387090"/>
                  </a:cubicBezTo>
                  <a:cubicBezTo>
                    <a:pt x="1920497" y="1319282"/>
                    <a:pt x="1912963" y="1187434"/>
                    <a:pt x="1916730" y="1119626"/>
                  </a:cubicBezTo>
                  <a:lnTo>
                    <a:pt x="1919333" y="1085717"/>
                  </a:lnTo>
                  <a:lnTo>
                    <a:pt x="1893394" y="1085374"/>
                  </a:lnTo>
                  <a:cubicBezTo>
                    <a:pt x="1869787" y="1084898"/>
                    <a:pt x="1844291" y="1083945"/>
                    <a:pt x="1836737" y="1082040"/>
                  </a:cubicBezTo>
                  <a:cubicBezTo>
                    <a:pt x="1821628" y="1074420"/>
                    <a:pt x="1938720" y="1082040"/>
                    <a:pt x="1855623" y="1074420"/>
                  </a:cubicBezTo>
                  <a:cubicBezTo>
                    <a:pt x="1768748" y="1066800"/>
                    <a:pt x="1855623" y="1074420"/>
                    <a:pt x="1791411" y="1070610"/>
                  </a:cubicBezTo>
                  <a:cubicBezTo>
                    <a:pt x="1727199" y="1066800"/>
                    <a:pt x="1749862" y="1066800"/>
                    <a:pt x="1772525" y="1066800"/>
                  </a:cubicBezTo>
                  <a:cubicBezTo>
                    <a:pt x="1798965" y="1066800"/>
                    <a:pt x="1889617" y="1074420"/>
                    <a:pt x="1919834" y="1078230"/>
                  </a:cubicBezTo>
                  <a:lnTo>
                    <a:pt x="1919909" y="1078224"/>
                  </a:lnTo>
                  <a:lnTo>
                    <a:pt x="1921262" y="1060588"/>
                  </a:lnTo>
                  <a:cubicBezTo>
                    <a:pt x="1922719" y="1045093"/>
                    <a:pt x="1924342" y="1029499"/>
                    <a:pt x="1925956" y="1014823"/>
                  </a:cubicBezTo>
                  <a:lnTo>
                    <a:pt x="1930315" y="977039"/>
                  </a:lnTo>
                  <a:lnTo>
                    <a:pt x="1931217" y="938655"/>
                  </a:lnTo>
                  <a:cubicBezTo>
                    <a:pt x="1931217" y="919783"/>
                    <a:pt x="1930276" y="902798"/>
                    <a:pt x="1928864" y="887228"/>
                  </a:cubicBezTo>
                  <a:lnTo>
                    <a:pt x="1928695" y="885826"/>
                  </a:lnTo>
                  <a:lnTo>
                    <a:pt x="1914393" y="885826"/>
                  </a:lnTo>
                  <a:cubicBezTo>
                    <a:pt x="1901176" y="885826"/>
                    <a:pt x="1882294" y="885826"/>
                    <a:pt x="1859636" y="885826"/>
                  </a:cubicBezTo>
                  <a:cubicBezTo>
                    <a:pt x="1814320" y="885826"/>
                    <a:pt x="1901175" y="878285"/>
                    <a:pt x="1855859" y="874515"/>
                  </a:cubicBezTo>
                  <a:cubicBezTo>
                    <a:pt x="1806767" y="874515"/>
                    <a:pt x="1772780" y="874515"/>
                    <a:pt x="1757675" y="870745"/>
                  </a:cubicBezTo>
                  <a:cubicBezTo>
                    <a:pt x="1742569" y="866974"/>
                    <a:pt x="1829425" y="874515"/>
                    <a:pt x="1757675" y="863204"/>
                  </a:cubicBezTo>
                  <a:cubicBezTo>
                    <a:pt x="1721800" y="859434"/>
                    <a:pt x="1737849" y="858491"/>
                    <a:pt x="1757675" y="858491"/>
                  </a:cubicBezTo>
                  <a:cubicBezTo>
                    <a:pt x="1777500" y="858491"/>
                    <a:pt x="1801103" y="859434"/>
                    <a:pt x="1780333" y="859434"/>
                  </a:cubicBezTo>
                  <a:cubicBezTo>
                    <a:pt x="1743985" y="859434"/>
                    <a:pt x="1849310" y="865207"/>
                    <a:pt x="1848380" y="861599"/>
                  </a:cubicBezTo>
                  <a:lnTo>
                    <a:pt x="1845108" y="860670"/>
                  </a:lnTo>
                  <a:lnTo>
                    <a:pt x="1851611" y="861319"/>
                  </a:lnTo>
                  <a:cubicBezTo>
                    <a:pt x="1862232" y="862262"/>
                    <a:pt x="1875567" y="863204"/>
                    <a:pt x="1889080" y="863675"/>
                  </a:cubicBezTo>
                  <a:lnTo>
                    <a:pt x="1925970" y="863224"/>
                  </a:lnTo>
                  <a:lnTo>
                    <a:pt x="1923688" y="844294"/>
                  </a:lnTo>
                  <a:cubicBezTo>
                    <a:pt x="1923688" y="832971"/>
                    <a:pt x="1916159" y="825422"/>
                    <a:pt x="1908630" y="817873"/>
                  </a:cubicBezTo>
                  <a:cubicBezTo>
                    <a:pt x="1901101" y="806549"/>
                    <a:pt x="1889807" y="799001"/>
                    <a:pt x="1870984" y="791452"/>
                  </a:cubicBezTo>
                  <a:cubicBezTo>
                    <a:pt x="1837103" y="776354"/>
                    <a:pt x="1788164" y="765031"/>
                    <a:pt x="1716637" y="757482"/>
                  </a:cubicBezTo>
                  <a:cubicBezTo>
                    <a:pt x="1609347" y="743328"/>
                    <a:pt x="1459707" y="735543"/>
                    <a:pt x="1258185" y="732536"/>
                  </a:cubicBezTo>
                  <a:lnTo>
                    <a:pt x="1202371" y="731945"/>
                  </a:lnTo>
                  <a:close/>
                  <a:moveTo>
                    <a:pt x="484353" y="555667"/>
                  </a:moveTo>
                  <a:lnTo>
                    <a:pt x="481354" y="557472"/>
                  </a:lnTo>
                  <a:lnTo>
                    <a:pt x="475083" y="563846"/>
                  </a:lnTo>
                  <a:lnTo>
                    <a:pt x="484353" y="555667"/>
                  </a:lnTo>
                  <a:close/>
                  <a:moveTo>
                    <a:pt x="920312" y="191891"/>
                  </a:moveTo>
                  <a:lnTo>
                    <a:pt x="895454" y="213713"/>
                  </a:lnTo>
                  <a:lnTo>
                    <a:pt x="880878" y="237110"/>
                  </a:lnTo>
                  <a:cubicBezTo>
                    <a:pt x="869571" y="255955"/>
                    <a:pt x="846956" y="274800"/>
                    <a:pt x="820573" y="289876"/>
                  </a:cubicBezTo>
                  <a:lnTo>
                    <a:pt x="774815" y="319617"/>
                  </a:lnTo>
                  <a:lnTo>
                    <a:pt x="653303" y="426288"/>
                  </a:lnTo>
                  <a:lnTo>
                    <a:pt x="643425" y="440634"/>
                  </a:lnTo>
                  <a:cubicBezTo>
                    <a:pt x="628348" y="467017"/>
                    <a:pt x="601965" y="485862"/>
                    <a:pt x="571812" y="504707"/>
                  </a:cubicBezTo>
                  <a:lnTo>
                    <a:pt x="549774" y="517173"/>
                  </a:lnTo>
                  <a:lnTo>
                    <a:pt x="415727" y="634848"/>
                  </a:lnTo>
                  <a:lnTo>
                    <a:pt x="398433" y="659234"/>
                  </a:lnTo>
                  <a:cubicBezTo>
                    <a:pt x="383357" y="681848"/>
                    <a:pt x="362627" y="698809"/>
                    <a:pt x="345666" y="710116"/>
                  </a:cubicBezTo>
                  <a:lnTo>
                    <a:pt x="324814" y="722489"/>
                  </a:lnTo>
                  <a:lnTo>
                    <a:pt x="468334" y="720740"/>
                  </a:lnTo>
                  <a:cubicBezTo>
                    <a:pt x="686090" y="718086"/>
                    <a:pt x="875259" y="715963"/>
                    <a:pt x="1039017" y="715963"/>
                  </a:cubicBezTo>
                  <a:cubicBezTo>
                    <a:pt x="1233127" y="715963"/>
                    <a:pt x="1390841" y="718451"/>
                    <a:pt x="1516813" y="724593"/>
                  </a:cubicBezTo>
                  <a:lnTo>
                    <a:pt x="1629894" y="731838"/>
                  </a:lnTo>
                  <a:lnTo>
                    <a:pt x="1633536" y="731838"/>
                  </a:lnTo>
                  <a:lnTo>
                    <a:pt x="1635618" y="732324"/>
                  </a:lnTo>
                  <a:lnTo>
                    <a:pt x="1667118" y="735498"/>
                  </a:lnTo>
                  <a:lnTo>
                    <a:pt x="1658225" y="729607"/>
                  </a:lnTo>
                  <a:cubicBezTo>
                    <a:pt x="1649286" y="722527"/>
                    <a:pt x="1639877" y="714032"/>
                    <a:pt x="1630467" y="704593"/>
                  </a:cubicBezTo>
                  <a:lnTo>
                    <a:pt x="1594095" y="654071"/>
                  </a:lnTo>
                  <a:lnTo>
                    <a:pt x="1458600" y="520490"/>
                  </a:lnTo>
                  <a:lnTo>
                    <a:pt x="1446044" y="512033"/>
                  </a:lnTo>
                  <a:cubicBezTo>
                    <a:pt x="1412170" y="489379"/>
                    <a:pt x="1363242" y="459174"/>
                    <a:pt x="1318077" y="387436"/>
                  </a:cubicBezTo>
                  <a:lnTo>
                    <a:pt x="1309221" y="373221"/>
                  </a:lnTo>
                  <a:lnTo>
                    <a:pt x="1203100" y="268599"/>
                  </a:lnTo>
                  <a:lnTo>
                    <a:pt x="1165175" y="242073"/>
                  </a:lnTo>
                  <a:lnTo>
                    <a:pt x="1128373" y="201503"/>
                  </a:lnTo>
                  <a:lnTo>
                    <a:pt x="1127479" y="202252"/>
                  </a:lnTo>
                  <a:lnTo>
                    <a:pt x="1128713" y="203490"/>
                  </a:lnTo>
                  <a:lnTo>
                    <a:pt x="1121958" y="206877"/>
                  </a:lnTo>
                  <a:lnTo>
                    <a:pt x="1121373" y="207367"/>
                  </a:lnTo>
                  <a:lnTo>
                    <a:pt x="1120178" y="208269"/>
                  </a:lnTo>
                  <a:lnTo>
                    <a:pt x="1117402" y="211052"/>
                  </a:lnTo>
                  <a:lnTo>
                    <a:pt x="1117009" y="210658"/>
                  </a:lnTo>
                  <a:lnTo>
                    <a:pt x="1101944" y="222017"/>
                  </a:lnTo>
                  <a:lnTo>
                    <a:pt x="1102320" y="222395"/>
                  </a:lnTo>
                  <a:lnTo>
                    <a:pt x="1094570" y="227578"/>
                  </a:lnTo>
                  <a:lnTo>
                    <a:pt x="1091371" y="229989"/>
                  </a:lnTo>
                  <a:cubicBezTo>
                    <a:pt x="1083871" y="233760"/>
                    <a:pt x="1072620" y="237530"/>
                    <a:pt x="1057620" y="237530"/>
                  </a:cubicBezTo>
                  <a:cubicBezTo>
                    <a:pt x="1057620" y="241300"/>
                    <a:pt x="1053869" y="241300"/>
                    <a:pt x="1050119" y="241300"/>
                  </a:cubicBezTo>
                  <a:lnTo>
                    <a:pt x="1049616" y="241261"/>
                  </a:lnTo>
                  <a:lnTo>
                    <a:pt x="1049536" y="241301"/>
                  </a:lnTo>
                  <a:cubicBezTo>
                    <a:pt x="1034455" y="241301"/>
                    <a:pt x="1015603" y="237520"/>
                    <a:pt x="1000522" y="237520"/>
                  </a:cubicBezTo>
                  <a:cubicBezTo>
                    <a:pt x="981670" y="233739"/>
                    <a:pt x="970359" y="229958"/>
                    <a:pt x="955278" y="222395"/>
                  </a:cubicBezTo>
                  <a:cubicBezTo>
                    <a:pt x="951508" y="218614"/>
                    <a:pt x="951508" y="218614"/>
                    <a:pt x="947737" y="218614"/>
                  </a:cubicBezTo>
                  <a:lnTo>
                    <a:pt x="955384" y="221682"/>
                  </a:lnTo>
                  <a:lnTo>
                    <a:pt x="922613" y="196056"/>
                  </a:lnTo>
                  <a:lnTo>
                    <a:pt x="920312" y="191891"/>
                  </a:lnTo>
                  <a:close/>
                  <a:moveTo>
                    <a:pt x="1001367" y="15081"/>
                  </a:moveTo>
                  <a:cubicBezTo>
                    <a:pt x="997617" y="15081"/>
                    <a:pt x="993866" y="15081"/>
                    <a:pt x="990116" y="18851"/>
                  </a:cubicBezTo>
                  <a:cubicBezTo>
                    <a:pt x="975116" y="22622"/>
                    <a:pt x="963865" y="26392"/>
                    <a:pt x="956365" y="33933"/>
                  </a:cubicBezTo>
                  <a:cubicBezTo>
                    <a:pt x="952614" y="33933"/>
                    <a:pt x="952614" y="37703"/>
                    <a:pt x="948864" y="41473"/>
                  </a:cubicBezTo>
                  <a:cubicBezTo>
                    <a:pt x="945114" y="49014"/>
                    <a:pt x="941364" y="52784"/>
                    <a:pt x="937614" y="56555"/>
                  </a:cubicBezTo>
                  <a:cubicBezTo>
                    <a:pt x="933863" y="67865"/>
                    <a:pt x="930113" y="75406"/>
                    <a:pt x="926363" y="86717"/>
                  </a:cubicBezTo>
                  <a:cubicBezTo>
                    <a:pt x="918863" y="101798"/>
                    <a:pt x="915113" y="116880"/>
                    <a:pt x="915113" y="135731"/>
                  </a:cubicBezTo>
                  <a:cubicBezTo>
                    <a:pt x="915113" y="143272"/>
                    <a:pt x="918863" y="150812"/>
                    <a:pt x="918863" y="158353"/>
                  </a:cubicBezTo>
                  <a:cubicBezTo>
                    <a:pt x="918863" y="169664"/>
                    <a:pt x="926363" y="180975"/>
                    <a:pt x="933863" y="188516"/>
                  </a:cubicBezTo>
                  <a:cubicBezTo>
                    <a:pt x="941364" y="196056"/>
                    <a:pt x="952614" y="203597"/>
                    <a:pt x="963865" y="207367"/>
                  </a:cubicBezTo>
                  <a:cubicBezTo>
                    <a:pt x="978866" y="214908"/>
                    <a:pt x="986366" y="218678"/>
                    <a:pt x="1005117" y="222449"/>
                  </a:cubicBezTo>
                  <a:cubicBezTo>
                    <a:pt x="1020118" y="222449"/>
                    <a:pt x="1035119" y="226219"/>
                    <a:pt x="1050119" y="226219"/>
                  </a:cubicBezTo>
                  <a:cubicBezTo>
                    <a:pt x="1053869" y="226219"/>
                    <a:pt x="1053869" y="226219"/>
                    <a:pt x="1057620" y="222449"/>
                  </a:cubicBezTo>
                  <a:cubicBezTo>
                    <a:pt x="1068870" y="222449"/>
                    <a:pt x="1076371" y="218678"/>
                    <a:pt x="1087621" y="214908"/>
                  </a:cubicBezTo>
                  <a:cubicBezTo>
                    <a:pt x="1095122" y="211138"/>
                    <a:pt x="1102622" y="203597"/>
                    <a:pt x="1110122" y="196056"/>
                  </a:cubicBezTo>
                  <a:cubicBezTo>
                    <a:pt x="1117623" y="192286"/>
                    <a:pt x="1125123" y="184745"/>
                    <a:pt x="1132624" y="180975"/>
                  </a:cubicBezTo>
                  <a:cubicBezTo>
                    <a:pt x="1136374" y="173434"/>
                    <a:pt x="1140124" y="165894"/>
                    <a:pt x="1140124" y="158353"/>
                  </a:cubicBezTo>
                  <a:cubicBezTo>
                    <a:pt x="1143874" y="147042"/>
                    <a:pt x="1143874" y="139501"/>
                    <a:pt x="1143874" y="128190"/>
                  </a:cubicBezTo>
                  <a:cubicBezTo>
                    <a:pt x="1143874" y="124420"/>
                    <a:pt x="1143874" y="120650"/>
                    <a:pt x="1143874" y="116880"/>
                  </a:cubicBezTo>
                  <a:cubicBezTo>
                    <a:pt x="1143874" y="101798"/>
                    <a:pt x="1143874" y="86717"/>
                    <a:pt x="1136374" y="71636"/>
                  </a:cubicBezTo>
                  <a:cubicBezTo>
                    <a:pt x="1128874" y="64095"/>
                    <a:pt x="1128874" y="52784"/>
                    <a:pt x="1121373" y="49014"/>
                  </a:cubicBezTo>
                  <a:cubicBezTo>
                    <a:pt x="1117623" y="41473"/>
                    <a:pt x="1113872" y="41473"/>
                    <a:pt x="1102622" y="33933"/>
                  </a:cubicBezTo>
                  <a:cubicBezTo>
                    <a:pt x="1087621" y="26392"/>
                    <a:pt x="1072620" y="15081"/>
                    <a:pt x="1057620" y="18851"/>
                  </a:cubicBezTo>
                  <a:cubicBezTo>
                    <a:pt x="1050119" y="18851"/>
                    <a:pt x="1046369" y="18851"/>
                    <a:pt x="1042619" y="18851"/>
                  </a:cubicBezTo>
                  <a:cubicBezTo>
                    <a:pt x="1035119" y="18851"/>
                    <a:pt x="1027618" y="18851"/>
                    <a:pt x="1016368" y="18851"/>
                  </a:cubicBezTo>
                  <a:cubicBezTo>
                    <a:pt x="1012617" y="18851"/>
                    <a:pt x="1005117" y="15081"/>
                    <a:pt x="1001367" y="15081"/>
                  </a:cubicBezTo>
                  <a:close/>
                  <a:moveTo>
                    <a:pt x="1001367" y="0"/>
                  </a:moveTo>
                  <a:cubicBezTo>
                    <a:pt x="1008867" y="0"/>
                    <a:pt x="1012617" y="3770"/>
                    <a:pt x="1016368" y="3770"/>
                  </a:cubicBezTo>
                  <a:cubicBezTo>
                    <a:pt x="1027618" y="3770"/>
                    <a:pt x="1035119" y="3770"/>
                    <a:pt x="1042619" y="3770"/>
                  </a:cubicBezTo>
                  <a:lnTo>
                    <a:pt x="1053869" y="3770"/>
                  </a:lnTo>
                  <a:cubicBezTo>
                    <a:pt x="1057620" y="11311"/>
                    <a:pt x="1057620" y="11311"/>
                    <a:pt x="1057620" y="11311"/>
                  </a:cubicBezTo>
                  <a:cubicBezTo>
                    <a:pt x="1057620" y="3770"/>
                    <a:pt x="1057620" y="3770"/>
                    <a:pt x="1057620" y="3770"/>
                  </a:cubicBezTo>
                  <a:cubicBezTo>
                    <a:pt x="1076371" y="3770"/>
                    <a:pt x="1095122" y="15081"/>
                    <a:pt x="1110122" y="22622"/>
                  </a:cubicBezTo>
                  <a:lnTo>
                    <a:pt x="1129207" y="33586"/>
                  </a:lnTo>
                  <a:lnTo>
                    <a:pt x="1136253" y="37119"/>
                  </a:lnTo>
                  <a:cubicBezTo>
                    <a:pt x="1140024" y="48462"/>
                    <a:pt x="1143794" y="56025"/>
                    <a:pt x="1147564" y="63587"/>
                  </a:cubicBezTo>
                  <a:cubicBezTo>
                    <a:pt x="1158875" y="82493"/>
                    <a:pt x="1158875" y="101398"/>
                    <a:pt x="1158875" y="116523"/>
                  </a:cubicBezTo>
                  <a:lnTo>
                    <a:pt x="1158875" y="116880"/>
                  </a:lnTo>
                  <a:lnTo>
                    <a:pt x="1158875" y="127867"/>
                  </a:lnTo>
                  <a:lnTo>
                    <a:pt x="1158875" y="128190"/>
                  </a:lnTo>
                  <a:cubicBezTo>
                    <a:pt x="1158875" y="139501"/>
                    <a:pt x="1158875" y="150812"/>
                    <a:pt x="1155125" y="162123"/>
                  </a:cubicBezTo>
                  <a:cubicBezTo>
                    <a:pt x="1155125" y="167779"/>
                    <a:pt x="1153250" y="172492"/>
                    <a:pt x="1150906" y="176733"/>
                  </a:cubicBezTo>
                  <a:lnTo>
                    <a:pt x="1144014" y="188281"/>
                  </a:lnTo>
                  <a:lnTo>
                    <a:pt x="1211007" y="254328"/>
                  </a:lnTo>
                  <a:lnTo>
                    <a:pt x="1223983" y="262839"/>
                  </a:lnTo>
                  <a:cubicBezTo>
                    <a:pt x="1246566" y="277941"/>
                    <a:pt x="1265384" y="289268"/>
                    <a:pt x="1280439" y="308147"/>
                  </a:cubicBezTo>
                  <a:cubicBezTo>
                    <a:pt x="1287967" y="315698"/>
                    <a:pt x="1295494" y="325137"/>
                    <a:pt x="1303963" y="336937"/>
                  </a:cubicBezTo>
                  <a:lnTo>
                    <a:pt x="1322531" y="364277"/>
                  </a:lnTo>
                  <a:lnTo>
                    <a:pt x="1456664" y="496514"/>
                  </a:lnTo>
                  <a:lnTo>
                    <a:pt x="1457335" y="496931"/>
                  </a:lnTo>
                  <a:cubicBezTo>
                    <a:pt x="1472390" y="512033"/>
                    <a:pt x="1498736" y="530912"/>
                    <a:pt x="1525083" y="553566"/>
                  </a:cubicBezTo>
                  <a:cubicBezTo>
                    <a:pt x="1555193" y="576220"/>
                    <a:pt x="1581539" y="602649"/>
                    <a:pt x="1596594" y="629079"/>
                  </a:cubicBezTo>
                  <a:lnTo>
                    <a:pt x="1605861" y="643604"/>
                  </a:lnTo>
                  <a:lnTo>
                    <a:pt x="1701800" y="738188"/>
                  </a:lnTo>
                  <a:lnTo>
                    <a:pt x="1701069" y="738919"/>
                  </a:lnTo>
                  <a:lnTo>
                    <a:pt x="1710285" y="739848"/>
                  </a:lnTo>
                  <a:cubicBezTo>
                    <a:pt x="1758048" y="745687"/>
                    <a:pt x="1797576" y="752764"/>
                    <a:pt x="1829574" y="761256"/>
                  </a:cubicBezTo>
                  <a:cubicBezTo>
                    <a:pt x="1870984" y="772580"/>
                    <a:pt x="1901101" y="787677"/>
                    <a:pt x="1919923" y="806549"/>
                  </a:cubicBezTo>
                  <a:cubicBezTo>
                    <a:pt x="1931217" y="817873"/>
                    <a:pt x="1934982" y="829196"/>
                    <a:pt x="1938746" y="840519"/>
                  </a:cubicBezTo>
                  <a:cubicBezTo>
                    <a:pt x="1942511" y="866940"/>
                    <a:pt x="1946275" y="900910"/>
                    <a:pt x="1946275" y="938655"/>
                  </a:cubicBezTo>
                  <a:cubicBezTo>
                    <a:pt x="1946275" y="1036790"/>
                    <a:pt x="1934982" y="1153797"/>
                    <a:pt x="1934982" y="1259481"/>
                  </a:cubicBezTo>
                  <a:cubicBezTo>
                    <a:pt x="1934982" y="1293451"/>
                    <a:pt x="1934982" y="1327421"/>
                    <a:pt x="1938746" y="1357617"/>
                  </a:cubicBezTo>
                  <a:cubicBezTo>
                    <a:pt x="1942511" y="1384038"/>
                    <a:pt x="1942511" y="1410459"/>
                    <a:pt x="1942511" y="1433105"/>
                  </a:cubicBezTo>
                  <a:cubicBezTo>
                    <a:pt x="1942511" y="1459526"/>
                    <a:pt x="1940629" y="1483116"/>
                    <a:pt x="1935923" y="1504348"/>
                  </a:cubicBezTo>
                  <a:lnTo>
                    <a:pt x="1929524" y="1519873"/>
                  </a:lnTo>
                  <a:lnTo>
                    <a:pt x="1931987" y="1519873"/>
                  </a:lnTo>
                  <a:lnTo>
                    <a:pt x="1924447" y="1535113"/>
                  </a:lnTo>
                  <a:lnTo>
                    <a:pt x="1923292" y="1534994"/>
                  </a:lnTo>
                  <a:lnTo>
                    <a:pt x="1912394" y="1561436"/>
                  </a:lnTo>
                  <a:cubicBezTo>
                    <a:pt x="1893571" y="1591631"/>
                    <a:pt x="1859690" y="1614278"/>
                    <a:pt x="1814516" y="1621827"/>
                  </a:cubicBezTo>
                  <a:cubicBezTo>
                    <a:pt x="1788164" y="1625601"/>
                    <a:pt x="1754283" y="1625601"/>
                    <a:pt x="1720402" y="1625601"/>
                  </a:cubicBezTo>
                  <a:cubicBezTo>
                    <a:pt x="1584878" y="1625601"/>
                    <a:pt x="1389121" y="1602955"/>
                    <a:pt x="1050311" y="1602955"/>
                  </a:cubicBezTo>
                  <a:cubicBezTo>
                    <a:pt x="975020" y="1602955"/>
                    <a:pt x="888435" y="1602955"/>
                    <a:pt x="794321" y="1606729"/>
                  </a:cubicBezTo>
                  <a:cubicBezTo>
                    <a:pt x="587271" y="1614278"/>
                    <a:pt x="432924" y="1618052"/>
                    <a:pt x="319987" y="1618052"/>
                  </a:cubicBezTo>
                  <a:cubicBezTo>
                    <a:pt x="240932" y="1618052"/>
                    <a:pt x="176934" y="1618052"/>
                    <a:pt x="131760" y="1610503"/>
                  </a:cubicBezTo>
                  <a:cubicBezTo>
                    <a:pt x="86585" y="1602955"/>
                    <a:pt x="60233" y="1595406"/>
                    <a:pt x="37646" y="1580308"/>
                  </a:cubicBezTo>
                  <a:cubicBezTo>
                    <a:pt x="26352" y="1568985"/>
                    <a:pt x="18823" y="1557661"/>
                    <a:pt x="15058" y="1542564"/>
                  </a:cubicBezTo>
                  <a:cubicBezTo>
                    <a:pt x="3765" y="1508594"/>
                    <a:pt x="0" y="1455752"/>
                    <a:pt x="0" y="1387812"/>
                  </a:cubicBezTo>
                  <a:cubicBezTo>
                    <a:pt x="0" y="1319872"/>
                    <a:pt x="3765" y="1233060"/>
                    <a:pt x="3765" y="1131151"/>
                  </a:cubicBezTo>
                  <a:cubicBezTo>
                    <a:pt x="3765" y="1085857"/>
                    <a:pt x="3765" y="1033015"/>
                    <a:pt x="0" y="976399"/>
                  </a:cubicBezTo>
                  <a:cubicBezTo>
                    <a:pt x="0" y="972624"/>
                    <a:pt x="0" y="968850"/>
                    <a:pt x="0" y="965076"/>
                  </a:cubicBezTo>
                  <a:cubicBezTo>
                    <a:pt x="0" y="908459"/>
                    <a:pt x="15058" y="866940"/>
                    <a:pt x="33881" y="832971"/>
                  </a:cubicBezTo>
                  <a:cubicBezTo>
                    <a:pt x="52704" y="799001"/>
                    <a:pt x="75291" y="776354"/>
                    <a:pt x="101643" y="757482"/>
                  </a:cubicBezTo>
                  <a:cubicBezTo>
                    <a:pt x="158111" y="727286"/>
                    <a:pt x="214580" y="723512"/>
                    <a:pt x="233403" y="723512"/>
                  </a:cubicBezTo>
                  <a:cubicBezTo>
                    <a:pt x="237167" y="723512"/>
                    <a:pt x="240932" y="723512"/>
                    <a:pt x="240932" y="723512"/>
                  </a:cubicBezTo>
                  <a:lnTo>
                    <a:pt x="294873" y="722855"/>
                  </a:lnTo>
                  <a:lnTo>
                    <a:pt x="402341" y="628030"/>
                  </a:lnTo>
                  <a:lnTo>
                    <a:pt x="421048" y="598931"/>
                  </a:lnTo>
                  <a:cubicBezTo>
                    <a:pt x="432355" y="583855"/>
                    <a:pt x="447432" y="568779"/>
                    <a:pt x="473815" y="546165"/>
                  </a:cubicBezTo>
                  <a:cubicBezTo>
                    <a:pt x="487007" y="536743"/>
                    <a:pt x="502084" y="528263"/>
                    <a:pt x="517631" y="519783"/>
                  </a:cubicBezTo>
                  <a:lnTo>
                    <a:pt x="538218" y="508138"/>
                  </a:lnTo>
                  <a:lnTo>
                    <a:pt x="646109" y="412941"/>
                  </a:lnTo>
                  <a:lnTo>
                    <a:pt x="654968" y="400177"/>
                  </a:lnTo>
                  <a:cubicBezTo>
                    <a:pt x="678289" y="370673"/>
                    <a:pt x="703731" y="350179"/>
                    <a:pt x="737652" y="327565"/>
                  </a:cubicBezTo>
                  <a:lnTo>
                    <a:pt x="757455" y="314694"/>
                  </a:lnTo>
                  <a:lnTo>
                    <a:pt x="904405" y="185032"/>
                  </a:lnTo>
                  <a:lnTo>
                    <a:pt x="911804" y="176495"/>
                  </a:lnTo>
                  <a:lnTo>
                    <a:pt x="903862" y="162123"/>
                  </a:lnTo>
                  <a:cubicBezTo>
                    <a:pt x="903862" y="150812"/>
                    <a:pt x="900112" y="143272"/>
                    <a:pt x="900112" y="135731"/>
                  </a:cubicBezTo>
                  <a:cubicBezTo>
                    <a:pt x="900112" y="116880"/>
                    <a:pt x="903862" y="98028"/>
                    <a:pt x="911362" y="82947"/>
                  </a:cubicBezTo>
                  <a:cubicBezTo>
                    <a:pt x="915113" y="71636"/>
                    <a:pt x="918863" y="60325"/>
                    <a:pt x="926363" y="49014"/>
                  </a:cubicBezTo>
                  <a:cubicBezTo>
                    <a:pt x="930113" y="41473"/>
                    <a:pt x="933863" y="37703"/>
                    <a:pt x="937614" y="33933"/>
                  </a:cubicBezTo>
                  <a:cubicBezTo>
                    <a:pt x="937614" y="30162"/>
                    <a:pt x="941364" y="26392"/>
                    <a:pt x="945114" y="22622"/>
                  </a:cubicBezTo>
                  <a:cubicBezTo>
                    <a:pt x="956365" y="11311"/>
                    <a:pt x="975116" y="7540"/>
                    <a:pt x="986366" y="3770"/>
                  </a:cubicBezTo>
                  <a:cubicBezTo>
                    <a:pt x="990116" y="0"/>
                    <a:pt x="997617" y="0"/>
                    <a:pt x="1001367" y="0"/>
                  </a:cubicBezTo>
                  <a:close/>
                </a:path>
              </a:pathLst>
            </a:custGeom>
            <a:solidFill>
              <a:schemeClr val="accent1"/>
            </a:solidFill>
            <a:ln w="9525">
              <a:solidFill>
                <a:srgbClr val="FD845B"/>
              </a:solidFill>
              <a:round/>
            </a:ln>
          </p:spPr>
          <p:txBody>
            <a:bodyPr/>
            <a:lstStyle/>
            <a:p>
              <a:endParaRPr lang="zh-CN" altLang="en-US" sz="2000" b="1" dirty="0">
                <a:solidFill>
                  <a:srgbClr val="7CCA62">
                    <a:lumMod val="50000"/>
                  </a:srgbClr>
                </a:solidFill>
                <a:latin typeface="微软雅黑"/>
                <a:ea typeface="微软雅黑"/>
                <a:sym typeface="微软雅黑"/>
              </a:endParaRPr>
            </a:p>
          </p:txBody>
        </p:sp>
        <p:sp>
          <p:nvSpPr>
            <p:cNvPr id="15" name="MH_Other_2"/>
            <p:cNvSpPr/>
            <p:nvPr>
              <p:custDataLst>
                <p:tags r:id="rId8"/>
              </p:custDataLst>
            </p:nvPr>
          </p:nvSpPr>
          <p:spPr bwMode="auto">
            <a:xfrm>
              <a:off x="2478088" y="2219326"/>
              <a:ext cx="1930400" cy="1439863"/>
            </a:xfrm>
            <a:custGeom>
              <a:avLst/>
              <a:gdLst>
                <a:gd name="T0" fmla="*/ 1924272 w 1930133"/>
                <a:gd name="T1" fmla="*/ 671098 h 1439863"/>
                <a:gd name="T2" fmla="*/ 1788707 w 1930133"/>
                <a:gd name="T3" fmla="*/ 1432326 h 1439863"/>
                <a:gd name="T4" fmla="*/ 1442262 w 1930133"/>
                <a:gd name="T5" fmla="*/ 1432326 h 1439863"/>
                <a:gd name="T6" fmla="*/ 779500 w 1930133"/>
                <a:gd name="T7" fmla="*/ 1432326 h 1439863"/>
                <a:gd name="T8" fmla="*/ 0 w 1930133"/>
                <a:gd name="T9" fmla="*/ 1375799 h 1439863"/>
                <a:gd name="T10" fmla="*/ 90377 w 1930133"/>
                <a:gd name="T11" fmla="*/ 1398410 h 1439863"/>
                <a:gd name="T12" fmla="*/ 753140 w 1930133"/>
                <a:gd name="T13" fmla="*/ 1394642 h 1439863"/>
                <a:gd name="T14" fmla="*/ 1679501 w 1930133"/>
                <a:gd name="T15" fmla="*/ 1413484 h 1439863"/>
                <a:gd name="T16" fmla="*/ 1871552 w 1930133"/>
                <a:gd name="T17" fmla="*/ 1349420 h 1439863"/>
                <a:gd name="T18" fmla="*/ 1897912 w 1930133"/>
                <a:gd name="T19" fmla="*/ 1145923 h 1439863"/>
                <a:gd name="T20" fmla="*/ 1905443 w 1930133"/>
                <a:gd name="T21" fmla="*/ 727625 h 1439863"/>
                <a:gd name="T22" fmla="*/ 1084457 w 1930133"/>
                <a:gd name="T23" fmla="*/ 19050 h 1439863"/>
                <a:gd name="T24" fmla="*/ 1152297 w 1930133"/>
                <a:gd name="T25" fmla="*/ 71855 h 1439863"/>
                <a:gd name="T26" fmla="*/ 1246519 w 1930133"/>
                <a:gd name="T27" fmla="*/ 169922 h 1439863"/>
                <a:gd name="T28" fmla="*/ 1374661 w 1930133"/>
                <a:gd name="T29" fmla="*/ 294392 h 1439863"/>
                <a:gd name="T30" fmla="*/ 1442501 w 1930133"/>
                <a:gd name="T31" fmla="*/ 347197 h 1439863"/>
                <a:gd name="T32" fmla="*/ 1514110 w 1930133"/>
                <a:gd name="T33" fmla="*/ 430177 h 1439863"/>
                <a:gd name="T34" fmla="*/ 1597025 w 1930133"/>
                <a:gd name="T35" fmla="*/ 516928 h 1439863"/>
                <a:gd name="T36" fmla="*/ 1570643 w 1930133"/>
                <a:gd name="T37" fmla="*/ 520700 h 1439863"/>
                <a:gd name="T38" fmla="*/ 1502803 w 1930133"/>
                <a:gd name="T39" fmla="*/ 441492 h 1439863"/>
                <a:gd name="T40" fmla="*/ 1431194 w 1930133"/>
                <a:gd name="T41" fmla="*/ 358513 h 1439863"/>
                <a:gd name="T42" fmla="*/ 1363354 w 1930133"/>
                <a:gd name="T43" fmla="*/ 305707 h 1439863"/>
                <a:gd name="T44" fmla="*/ 1235212 w 1930133"/>
                <a:gd name="T45" fmla="*/ 177466 h 1439863"/>
                <a:gd name="T46" fmla="*/ 1144759 w 1930133"/>
                <a:gd name="T47" fmla="*/ 86943 h 1439863"/>
                <a:gd name="T48" fmla="*/ 1073150 w 1930133"/>
                <a:gd name="T49" fmla="*/ 26594 h 1439863"/>
                <a:gd name="T50" fmla="*/ 900825 w 1930133"/>
                <a:gd name="T51" fmla="*/ 3770 h 1439863"/>
                <a:gd name="T52" fmla="*/ 906463 w 1930133"/>
                <a:gd name="T53" fmla="*/ 7541 h 1439863"/>
                <a:gd name="T54" fmla="*/ 895187 w 1930133"/>
                <a:gd name="T55" fmla="*/ 0 h 1439863"/>
                <a:gd name="T56" fmla="*/ 898946 w 1930133"/>
                <a:gd name="T57" fmla="*/ 3770 h 1439863"/>
                <a:gd name="T58" fmla="*/ 876393 w 1930133"/>
                <a:gd name="T59" fmla="*/ 37703 h 1439863"/>
                <a:gd name="T60" fmla="*/ 812493 w 1930133"/>
                <a:gd name="T61" fmla="*/ 109339 h 1439863"/>
                <a:gd name="T62" fmla="*/ 741076 w 1930133"/>
                <a:gd name="T63" fmla="*/ 154583 h 1439863"/>
                <a:gd name="T64" fmla="*/ 643348 w 1930133"/>
                <a:gd name="T65" fmla="*/ 252611 h 1439863"/>
                <a:gd name="T66" fmla="*/ 553137 w 1930133"/>
                <a:gd name="T67" fmla="*/ 324247 h 1439863"/>
                <a:gd name="T68" fmla="*/ 444132 w 1930133"/>
                <a:gd name="T69" fmla="*/ 410965 h 1439863"/>
                <a:gd name="T70" fmla="*/ 410302 w 1930133"/>
                <a:gd name="T71" fmla="*/ 459979 h 1439863"/>
                <a:gd name="T72" fmla="*/ 327609 w 1930133"/>
                <a:gd name="T73" fmla="*/ 512763 h 1439863"/>
                <a:gd name="T74" fmla="*/ 327609 w 1930133"/>
                <a:gd name="T75" fmla="*/ 508993 h 1439863"/>
                <a:gd name="T76" fmla="*/ 353920 w 1930133"/>
                <a:gd name="T77" fmla="*/ 493912 h 1439863"/>
                <a:gd name="T78" fmla="*/ 414061 w 1930133"/>
                <a:gd name="T79" fmla="*/ 426046 h 1439863"/>
                <a:gd name="T80" fmla="*/ 481719 w 1930133"/>
                <a:gd name="T81" fmla="*/ 350640 h 1439863"/>
                <a:gd name="T82" fmla="*/ 568172 w 1930133"/>
                <a:gd name="T83" fmla="*/ 297855 h 1439863"/>
                <a:gd name="T84" fmla="*/ 643348 w 1930133"/>
                <a:gd name="T85" fmla="*/ 226219 h 1439863"/>
                <a:gd name="T86" fmla="*/ 759870 w 1930133"/>
                <a:gd name="T87" fmla="*/ 120650 h 1439863"/>
                <a:gd name="T88" fmla="*/ 853840 w 1930133"/>
                <a:gd name="T89" fmla="*/ 49014 h 1439863"/>
                <a:gd name="T90" fmla="*/ 895187 w 1930133"/>
                <a:gd name="T91" fmla="*/ 0 h 14398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30133" h="1439863">
                  <a:moveTo>
                    <a:pt x="1897912" y="633413"/>
                  </a:moveTo>
                  <a:cubicBezTo>
                    <a:pt x="1912975" y="644718"/>
                    <a:pt x="1920506" y="656024"/>
                    <a:pt x="1924272" y="671098"/>
                  </a:cubicBezTo>
                  <a:cubicBezTo>
                    <a:pt x="1943100" y="791688"/>
                    <a:pt x="1909209" y="1036638"/>
                    <a:pt x="1924272" y="1191145"/>
                  </a:cubicBezTo>
                  <a:cubicBezTo>
                    <a:pt x="1943100" y="1341883"/>
                    <a:pt x="1897912" y="1413484"/>
                    <a:pt x="1788707" y="1432326"/>
                  </a:cubicBezTo>
                  <a:cubicBezTo>
                    <a:pt x="1754815" y="1439863"/>
                    <a:pt x="1713393" y="1439863"/>
                    <a:pt x="1668204" y="1439863"/>
                  </a:cubicBezTo>
                  <a:cubicBezTo>
                    <a:pt x="1607953" y="1439863"/>
                    <a:pt x="1532639" y="1436095"/>
                    <a:pt x="1442262" y="1432326"/>
                  </a:cubicBezTo>
                  <a:cubicBezTo>
                    <a:pt x="1348120" y="1428558"/>
                    <a:pt x="1238915" y="1424789"/>
                    <a:pt x="1099584" y="1424789"/>
                  </a:cubicBezTo>
                  <a:cubicBezTo>
                    <a:pt x="1005441" y="1424789"/>
                    <a:pt x="900002" y="1428558"/>
                    <a:pt x="779500" y="1432326"/>
                  </a:cubicBezTo>
                  <a:cubicBezTo>
                    <a:pt x="658997" y="1436095"/>
                    <a:pt x="553558" y="1439863"/>
                    <a:pt x="466947" y="1439863"/>
                  </a:cubicBezTo>
                  <a:cubicBezTo>
                    <a:pt x="109205" y="1439863"/>
                    <a:pt x="3766" y="1405947"/>
                    <a:pt x="0" y="1375799"/>
                  </a:cubicBezTo>
                  <a:cubicBezTo>
                    <a:pt x="0" y="1372031"/>
                    <a:pt x="0" y="1372031"/>
                    <a:pt x="0" y="1368262"/>
                  </a:cubicBezTo>
                  <a:cubicBezTo>
                    <a:pt x="18828" y="1383336"/>
                    <a:pt x="48954" y="1390873"/>
                    <a:pt x="90377" y="1398410"/>
                  </a:cubicBezTo>
                  <a:cubicBezTo>
                    <a:pt x="135565" y="1405947"/>
                    <a:pt x="199582" y="1405947"/>
                    <a:pt x="278661" y="1405947"/>
                  </a:cubicBezTo>
                  <a:cubicBezTo>
                    <a:pt x="391633" y="1405947"/>
                    <a:pt x="546026" y="1402179"/>
                    <a:pt x="753140" y="1394642"/>
                  </a:cubicBezTo>
                  <a:cubicBezTo>
                    <a:pt x="847282" y="1390873"/>
                    <a:pt x="933893" y="1390873"/>
                    <a:pt x="1009207" y="1390873"/>
                  </a:cubicBezTo>
                  <a:cubicBezTo>
                    <a:pt x="1348120" y="1390873"/>
                    <a:pt x="1543936" y="1413484"/>
                    <a:pt x="1679501" y="1413484"/>
                  </a:cubicBezTo>
                  <a:cubicBezTo>
                    <a:pt x="1713393" y="1413484"/>
                    <a:pt x="1747284" y="1413484"/>
                    <a:pt x="1773644" y="1409716"/>
                  </a:cubicBezTo>
                  <a:cubicBezTo>
                    <a:pt x="1818832" y="1402179"/>
                    <a:pt x="1852723" y="1379568"/>
                    <a:pt x="1871552" y="1349420"/>
                  </a:cubicBezTo>
                  <a:cubicBezTo>
                    <a:pt x="1894146" y="1315504"/>
                    <a:pt x="1901678" y="1274051"/>
                    <a:pt x="1901678" y="1221293"/>
                  </a:cubicBezTo>
                  <a:cubicBezTo>
                    <a:pt x="1901678" y="1198682"/>
                    <a:pt x="1901678" y="1172303"/>
                    <a:pt x="1897912" y="1145923"/>
                  </a:cubicBezTo>
                  <a:cubicBezTo>
                    <a:pt x="1894146" y="1115776"/>
                    <a:pt x="1894146" y="1081860"/>
                    <a:pt x="1894146" y="1047944"/>
                  </a:cubicBezTo>
                  <a:cubicBezTo>
                    <a:pt x="1894146" y="942427"/>
                    <a:pt x="1905443" y="825604"/>
                    <a:pt x="1905443" y="727625"/>
                  </a:cubicBezTo>
                  <a:cubicBezTo>
                    <a:pt x="1905443" y="693708"/>
                    <a:pt x="1901678" y="659792"/>
                    <a:pt x="1897912" y="633413"/>
                  </a:cubicBezTo>
                  <a:close/>
                  <a:moveTo>
                    <a:pt x="1084457" y="19050"/>
                  </a:moveTo>
                  <a:cubicBezTo>
                    <a:pt x="1103301" y="37909"/>
                    <a:pt x="1125915" y="56768"/>
                    <a:pt x="1148528" y="68084"/>
                  </a:cubicBezTo>
                  <a:cubicBezTo>
                    <a:pt x="1148528" y="71855"/>
                    <a:pt x="1148528" y="71855"/>
                    <a:pt x="1152297" y="71855"/>
                  </a:cubicBezTo>
                  <a:cubicBezTo>
                    <a:pt x="1174910" y="83171"/>
                    <a:pt x="1189986" y="94486"/>
                    <a:pt x="1208830" y="113345"/>
                  </a:cubicBezTo>
                  <a:cubicBezTo>
                    <a:pt x="1220137" y="128432"/>
                    <a:pt x="1231443" y="143520"/>
                    <a:pt x="1246519" y="169922"/>
                  </a:cubicBezTo>
                  <a:cubicBezTo>
                    <a:pt x="1250288" y="173694"/>
                    <a:pt x="1254057" y="177466"/>
                    <a:pt x="1257826" y="185010"/>
                  </a:cubicBezTo>
                  <a:cubicBezTo>
                    <a:pt x="1295514" y="249130"/>
                    <a:pt x="1340741" y="271761"/>
                    <a:pt x="1374661" y="294392"/>
                  </a:cubicBezTo>
                  <a:cubicBezTo>
                    <a:pt x="1374661" y="298164"/>
                    <a:pt x="1378430" y="298164"/>
                    <a:pt x="1382199" y="301935"/>
                  </a:cubicBezTo>
                  <a:cubicBezTo>
                    <a:pt x="1397274" y="313251"/>
                    <a:pt x="1419888" y="328338"/>
                    <a:pt x="1442501" y="347197"/>
                  </a:cubicBezTo>
                  <a:cubicBezTo>
                    <a:pt x="1468883" y="369828"/>
                    <a:pt x="1491496" y="396231"/>
                    <a:pt x="1506572" y="418861"/>
                  </a:cubicBezTo>
                  <a:cubicBezTo>
                    <a:pt x="1510341" y="422633"/>
                    <a:pt x="1510341" y="426405"/>
                    <a:pt x="1514110" y="430177"/>
                  </a:cubicBezTo>
                  <a:cubicBezTo>
                    <a:pt x="1525416" y="449036"/>
                    <a:pt x="1540492" y="467895"/>
                    <a:pt x="1551799" y="482982"/>
                  </a:cubicBezTo>
                  <a:cubicBezTo>
                    <a:pt x="1566874" y="501841"/>
                    <a:pt x="1585719" y="513157"/>
                    <a:pt x="1597025" y="516928"/>
                  </a:cubicBezTo>
                  <a:cubicBezTo>
                    <a:pt x="1597025" y="516928"/>
                    <a:pt x="1597025" y="516928"/>
                    <a:pt x="1593256" y="520700"/>
                  </a:cubicBezTo>
                  <a:cubicBezTo>
                    <a:pt x="1585719" y="520700"/>
                    <a:pt x="1578181" y="520700"/>
                    <a:pt x="1570643" y="520700"/>
                  </a:cubicBezTo>
                  <a:cubicBezTo>
                    <a:pt x="1559336" y="513157"/>
                    <a:pt x="1551799" y="501841"/>
                    <a:pt x="1540492" y="494298"/>
                  </a:cubicBezTo>
                  <a:cubicBezTo>
                    <a:pt x="1529185" y="479210"/>
                    <a:pt x="1514110" y="460351"/>
                    <a:pt x="1502803" y="441492"/>
                  </a:cubicBezTo>
                  <a:cubicBezTo>
                    <a:pt x="1499034" y="437720"/>
                    <a:pt x="1495265" y="433949"/>
                    <a:pt x="1495265" y="426405"/>
                  </a:cubicBezTo>
                  <a:cubicBezTo>
                    <a:pt x="1480190" y="407546"/>
                    <a:pt x="1457576" y="381143"/>
                    <a:pt x="1431194" y="358513"/>
                  </a:cubicBezTo>
                  <a:cubicBezTo>
                    <a:pt x="1408581" y="339654"/>
                    <a:pt x="1385968" y="324566"/>
                    <a:pt x="1370892" y="313251"/>
                  </a:cubicBezTo>
                  <a:cubicBezTo>
                    <a:pt x="1370892" y="309479"/>
                    <a:pt x="1367123" y="309479"/>
                    <a:pt x="1363354" y="305707"/>
                  </a:cubicBezTo>
                  <a:cubicBezTo>
                    <a:pt x="1333203" y="286848"/>
                    <a:pt x="1284208" y="256674"/>
                    <a:pt x="1242750" y="192553"/>
                  </a:cubicBezTo>
                  <a:cubicBezTo>
                    <a:pt x="1242750" y="188781"/>
                    <a:pt x="1238981" y="181238"/>
                    <a:pt x="1235212" y="177466"/>
                  </a:cubicBezTo>
                  <a:cubicBezTo>
                    <a:pt x="1220137" y="154835"/>
                    <a:pt x="1208830" y="135976"/>
                    <a:pt x="1197523" y="124661"/>
                  </a:cubicBezTo>
                  <a:cubicBezTo>
                    <a:pt x="1182448" y="105802"/>
                    <a:pt x="1167372" y="98258"/>
                    <a:pt x="1144759" y="86943"/>
                  </a:cubicBezTo>
                  <a:cubicBezTo>
                    <a:pt x="1140990" y="83171"/>
                    <a:pt x="1140990" y="83171"/>
                    <a:pt x="1137221" y="83171"/>
                  </a:cubicBezTo>
                  <a:cubicBezTo>
                    <a:pt x="1114608" y="68084"/>
                    <a:pt x="1091995" y="49225"/>
                    <a:pt x="1073150" y="26594"/>
                  </a:cubicBezTo>
                  <a:cubicBezTo>
                    <a:pt x="1076919" y="22822"/>
                    <a:pt x="1080688" y="22822"/>
                    <a:pt x="1084457" y="19050"/>
                  </a:cubicBezTo>
                  <a:close/>
                  <a:moveTo>
                    <a:pt x="900825" y="3770"/>
                  </a:moveTo>
                  <a:lnTo>
                    <a:pt x="902704" y="3770"/>
                  </a:lnTo>
                  <a:cubicBezTo>
                    <a:pt x="902704" y="3770"/>
                    <a:pt x="902704" y="3770"/>
                    <a:pt x="906463" y="7541"/>
                  </a:cubicBezTo>
                  <a:lnTo>
                    <a:pt x="900825" y="3770"/>
                  </a:lnTo>
                  <a:close/>
                  <a:moveTo>
                    <a:pt x="895187" y="0"/>
                  </a:moveTo>
                  <a:lnTo>
                    <a:pt x="900825" y="3770"/>
                  </a:lnTo>
                  <a:lnTo>
                    <a:pt x="898946" y="3770"/>
                  </a:lnTo>
                  <a:cubicBezTo>
                    <a:pt x="902704" y="3770"/>
                    <a:pt x="906463" y="7541"/>
                    <a:pt x="906463" y="7541"/>
                  </a:cubicBezTo>
                  <a:cubicBezTo>
                    <a:pt x="895187" y="18852"/>
                    <a:pt x="887669" y="26392"/>
                    <a:pt x="876393" y="37703"/>
                  </a:cubicBezTo>
                  <a:cubicBezTo>
                    <a:pt x="872634" y="45244"/>
                    <a:pt x="872634" y="49014"/>
                    <a:pt x="868875" y="56555"/>
                  </a:cubicBezTo>
                  <a:cubicBezTo>
                    <a:pt x="857599" y="75406"/>
                    <a:pt x="835046" y="90488"/>
                    <a:pt x="812493" y="109339"/>
                  </a:cubicBezTo>
                  <a:cubicBezTo>
                    <a:pt x="797458" y="116880"/>
                    <a:pt x="782423" y="124421"/>
                    <a:pt x="771147" y="131961"/>
                  </a:cubicBezTo>
                  <a:cubicBezTo>
                    <a:pt x="759870" y="139502"/>
                    <a:pt x="748594" y="147042"/>
                    <a:pt x="741076" y="154583"/>
                  </a:cubicBezTo>
                  <a:cubicBezTo>
                    <a:pt x="703488" y="180975"/>
                    <a:pt x="677177" y="199827"/>
                    <a:pt x="654624" y="237530"/>
                  </a:cubicBezTo>
                  <a:cubicBezTo>
                    <a:pt x="650865" y="241300"/>
                    <a:pt x="647106" y="245071"/>
                    <a:pt x="643348" y="252611"/>
                  </a:cubicBezTo>
                  <a:cubicBezTo>
                    <a:pt x="628312" y="275233"/>
                    <a:pt x="602001" y="294085"/>
                    <a:pt x="575689" y="312936"/>
                  </a:cubicBezTo>
                  <a:cubicBezTo>
                    <a:pt x="568172" y="316707"/>
                    <a:pt x="560654" y="320477"/>
                    <a:pt x="553137" y="324247"/>
                  </a:cubicBezTo>
                  <a:cubicBezTo>
                    <a:pt x="530584" y="335558"/>
                    <a:pt x="508031" y="350640"/>
                    <a:pt x="492996" y="361950"/>
                  </a:cubicBezTo>
                  <a:cubicBezTo>
                    <a:pt x="466684" y="380802"/>
                    <a:pt x="455408" y="395883"/>
                    <a:pt x="444132" y="410965"/>
                  </a:cubicBezTo>
                  <a:cubicBezTo>
                    <a:pt x="436614" y="418505"/>
                    <a:pt x="432855" y="426046"/>
                    <a:pt x="425338" y="437357"/>
                  </a:cubicBezTo>
                  <a:cubicBezTo>
                    <a:pt x="421579" y="441127"/>
                    <a:pt x="417820" y="452438"/>
                    <a:pt x="410302" y="459979"/>
                  </a:cubicBezTo>
                  <a:cubicBezTo>
                    <a:pt x="395267" y="482601"/>
                    <a:pt x="368956" y="501452"/>
                    <a:pt x="353920" y="508993"/>
                  </a:cubicBezTo>
                  <a:cubicBezTo>
                    <a:pt x="342644" y="508993"/>
                    <a:pt x="335127" y="512763"/>
                    <a:pt x="327609" y="512763"/>
                  </a:cubicBezTo>
                  <a:cubicBezTo>
                    <a:pt x="327609" y="512763"/>
                    <a:pt x="327609" y="512763"/>
                    <a:pt x="323850" y="508993"/>
                  </a:cubicBezTo>
                  <a:cubicBezTo>
                    <a:pt x="323850" y="508993"/>
                    <a:pt x="323850" y="508993"/>
                    <a:pt x="327609" y="508993"/>
                  </a:cubicBezTo>
                  <a:cubicBezTo>
                    <a:pt x="327609" y="505223"/>
                    <a:pt x="331368" y="505223"/>
                    <a:pt x="331368" y="505223"/>
                  </a:cubicBezTo>
                  <a:cubicBezTo>
                    <a:pt x="338885" y="501452"/>
                    <a:pt x="346403" y="497682"/>
                    <a:pt x="353920" y="493912"/>
                  </a:cubicBezTo>
                  <a:cubicBezTo>
                    <a:pt x="368956" y="482601"/>
                    <a:pt x="387750" y="467519"/>
                    <a:pt x="399026" y="448668"/>
                  </a:cubicBezTo>
                  <a:cubicBezTo>
                    <a:pt x="406544" y="441127"/>
                    <a:pt x="410302" y="433587"/>
                    <a:pt x="414061" y="426046"/>
                  </a:cubicBezTo>
                  <a:cubicBezTo>
                    <a:pt x="421579" y="418505"/>
                    <a:pt x="425338" y="410965"/>
                    <a:pt x="432855" y="399654"/>
                  </a:cubicBezTo>
                  <a:cubicBezTo>
                    <a:pt x="444132" y="384572"/>
                    <a:pt x="455408" y="369491"/>
                    <a:pt x="481719" y="350640"/>
                  </a:cubicBezTo>
                  <a:cubicBezTo>
                    <a:pt x="500513" y="335558"/>
                    <a:pt x="523066" y="324247"/>
                    <a:pt x="545619" y="312936"/>
                  </a:cubicBezTo>
                  <a:cubicBezTo>
                    <a:pt x="553137" y="309166"/>
                    <a:pt x="560654" y="305396"/>
                    <a:pt x="568172" y="297855"/>
                  </a:cubicBezTo>
                  <a:cubicBezTo>
                    <a:pt x="594483" y="282774"/>
                    <a:pt x="617036" y="263922"/>
                    <a:pt x="632071" y="245071"/>
                  </a:cubicBezTo>
                  <a:cubicBezTo>
                    <a:pt x="635830" y="237530"/>
                    <a:pt x="639589" y="233760"/>
                    <a:pt x="643348" y="226219"/>
                  </a:cubicBezTo>
                  <a:cubicBezTo>
                    <a:pt x="665900" y="188516"/>
                    <a:pt x="692212" y="165894"/>
                    <a:pt x="729800" y="139502"/>
                  </a:cubicBezTo>
                  <a:cubicBezTo>
                    <a:pt x="741076" y="135732"/>
                    <a:pt x="752353" y="128191"/>
                    <a:pt x="759870" y="120650"/>
                  </a:cubicBezTo>
                  <a:cubicBezTo>
                    <a:pt x="774905" y="113110"/>
                    <a:pt x="789941" y="105569"/>
                    <a:pt x="804976" y="94258"/>
                  </a:cubicBezTo>
                  <a:cubicBezTo>
                    <a:pt x="827529" y="79177"/>
                    <a:pt x="846323" y="64096"/>
                    <a:pt x="853840" y="49014"/>
                  </a:cubicBezTo>
                  <a:cubicBezTo>
                    <a:pt x="857599" y="41474"/>
                    <a:pt x="861358" y="33933"/>
                    <a:pt x="865116" y="30163"/>
                  </a:cubicBezTo>
                  <a:cubicBezTo>
                    <a:pt x="876393" y="18852"/>
                    <a:pt x="883910" y="7541"/>
                    <a:pt x="895187" y="0"/>
                  </a:cubicBezTo>
                  <a:close/>
                </a:path>
              </a:pathLst>
            </a:custGeom>
            <a:solidFill>
              <a:srgbClr val="DADAD9"/>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000" b="1" dirty="0">
                <a:solidFill>
                  <a:srgbClr val="7CCA62">
                    <a:lumMod val="50000"/>
                  </a:srgbClr>
                </a:solidFill>
                <a:latin typeface="微软雅黑"/>
                <a:ea typeface="微软雅黑"/>
                <a:sym typeface="微软雅黑"/>
              </a:endParaRPr>
            </a:p>
          </p:txBody>
        </p:sp>
        <p:sp>
          <p:nvSpPr>
            <p:cNvPr id="16" name="MH_SubTitle_1"/>
            <p:cNvSpPr txBox="1">
              <a:spLocks noChangeArrowheads="1"/>
            </p:cNvSpPr>
            <p:nvPr>
              <p:custDataLst>
                <p:tags r:id="rId9"/>
              </p:custDataLst>
            </p:nvPr>
          </p:nvSpPr>
          <p:spPr bwMode="auto">
            <a:xfrm>
              <a:off x="2452689" y="2755900"/>
              <a:ext cx="1914525" cy="877888"/>
            </a:xfrm>
            <a:prstGeom prst="rect">
              <a:avLst/>
            </a:prstGeom>
            <a:noFill/>
            <a:ln w="9525">
              <a:solidFill>
                <a:srgbClr val="FD845B"/>
              </a:solidFill>
              <a:miter lim="800000"/>
            </a:ln>
            <a:extLst>
              <a:ext uri="{909E8E84-426E-40DD-AFC4-6F175D3DCCD1}">
                <a14:hiddenFill xmlns:a14="http://schemas.microsoft.com/office/drawing/2010/main">
                  <a:solidFill>
                    <a:srgbClr val="FFFFFF"/>
                  </a:solidFill>
                </a14:hiddenFill>
              </a:ext>
            </a:extLst>
          </p:spPr>
          <p:txBody>
            <a:bodyPr lIns="0" tIns="0" rIns="0" bIns="0"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spcBef>
                  <a:spcPct val="50000"/>
                </a:spcBef>
              </a:pPr>
              <a:r>
                <a:rPr kumimoji="1" lang="zh-CN" altLang="en-US" sz="2000" b="1" dirty="0">
                  <a:solidFill>
                    <a:srgbClr val="7CCA62">
                      <a:lumMod val="50000"/>
                    </a:srgbClr>
                  </a:solidFill>
                  <a:latin typeface="微软雅黑"/>
                  <a:ea typeface="微软雅黑"/>
                  <a:sym typeface="微软雅黑"/>
                </a:rPr>
                <a:t>心理文明</a:t>
              </a:r>
            </a:p>
          </p:txBody>
        </p:sp>
      </p:grpSp>
      <p:grpSp>
        <p:nvGrpSpPr>
          <p:cNvPr id="18" name="组合 17"/>
          <p:cNvGrpSpPr/>
          <p:nvPr/>
        </p:nvGrpSpPr>
        <p:grpSpPr>
          <a:xfrm>
            <a:off x="3917503" y="1504663"/>
            <a:ext cx="1385773" cy="1160391"/>
            <a:chOff x="2436814" y="2008188"/>
            <a:chExt cx="1971674" cy="1651001"/>
          </a:xfrm>
        </p:grpSpPr>
        <p:sp>
          <p:nvSpPr>
            <p:cNvPr id="20" name="MH_Other_1"/>
            <p:cNvSpPr/>
            <p:nvPr>
              <p:custDataLst>
                <p:tags r:id="rId4"/>
              </p:custDataLst>
            </p:nvPr>
          </p:nvSpPr>
          <p:spPr bwMode="auto">
            <a:xfrm>
              <a:off x="2436814" y="2008188"/>
              <a:ext cx="1946275" cy="1625600"/>
            </a:xfrm>
            <a:custGeom>
              <a:avLst/>
              <a:gdLst>
                <a:gd name="T0" fmla="*/ 191907 w 1946275"/>
                <a:gd name="T1" fmla="*/ 1457871 h 1625601"/>
                <a:gd name="T2" fmla="*/ 469563 w 1946275"/>
                <a:gd name="T3" fmla="*/ 1465183 h 1625601"/>
                <a:gd name="T4" fmla="*/ 15058 w 1946275"/>
                <a:gd name="T5" fmla="*/ 1387812 h 1625601"/>
                <a:gd name="T6" fmla="*/ 173883 w 1946275"/>
                <a:gd name="T7" fmla="*/ 916385 h 1625601"/>
                <a:gd name="T8" fmla="*/ 1845108 w 1946275"/>
                <a:gd name="T9" fmla="*/ 860670 h 1625601"/>
                <a:gd name="T10" fmla="*/ 87526 w 1946275"/>
                <a:gd name="T11" fmla="*/ 789985 h 1625601"/>
                <a:gd name="T12" fmla="*/ 496943 w 1946275"/>
                <a:gd name="T13" fmla="*/ 749914 h 1625601"/>
                <a:gd name="T14" fmla="*/ 36810 w 1946275"/>
                <a:gd name="T15" fmla="*/ 916385 h 1625601"/>
                <a:gd name="T16" fmla="*/ 173606 w 1946275"/>
                <a:gd name="T17" fmla="*/ 919957 h 1625601"/>
                <a:gd name="T18" fmla="*/ 196197 w 1946275"/>
                <a:gd name="T19" fmla="*/ 927101 h 1625601"/>
                <a:gd name="T20" fmla="*/ 25511 w 1946275"/>
                <a:gd name="T21" fmla="*/ 1199993 h 1625601"/>
                <a:gd name="T22" fmla="*/ 188045 w 1946275"/>
                <a:gd name="T23" fmla="*/ 1285522 h 1625601"/>
                <a:gd name="T24" fmla="*/ 165531 w 1946275"/>
                <a:gd name="T25" fmla="*/ 1297164 h 1625601"/>
                <a:gd name="T26" fmla="*/ 22174 w 1946275"/>
                <a:gd name="T27" fmla="*/ 1293294 h 1625601"/>
                <a:gd name="T28" fmla="*/ 266902 w 1946275"/>
                <a:gd name="T29" fmla="*/ 1451610 h 1625601"/>
                <a:gd name="T30" fmla="*/ 25181 w 1946275"/>
                <a:gd name="T31" fmla="*/ 1456015 h 1625601"/>
                <a:gd name="T32" fmla="*/ 97879 w 1946275"/>
                <a:gd name="T33" fmla="*/ 1587857 h 1625601"/>
                <a:gd name="T34" fmla="*/ 1065351 w 1946275"/>
                <a:gd name="T35" fmla="*/ 1582979 h 1625601"/>
                <a:gd name="T36" fmla="*/ 1796181 w 1946275"/>
                <a:gd name="T37" fmla="*/ 1601814 h 1625601"/>
                <a:gd name="T38" fmla="*/ 1660524 w 1946275"/>
                <a:gd name="T39" fmla="*/ 1531303 h 1625601"/>
                <a:gd name="T40" fmla="*/ 1705768 w 1946275"/>
                <a:gd name="T41" fmla="*/ 1519873 h 1625601"/>
                <a:gd name="T42" fmla="*/ 1920497 w 1946275"/>
                <a:gd name="T43" fmla="*/ 1387090 h 1625601"/>
                <a:gd name="T44" fmla="*/ 1855623 w 1946275"/>
                <a:gd name="T45" fmla="*/ 1074420 h 1625601"/>
                <a:gd name="T46" fmla="*/ 1921262 w 1946275"/>
                <a:gd name="T47" fmla="*/ 1060588 h 1625601"/>
                <a:gd name="T48" fmla="*/ 1928695 w 1946275"/>
                <a:gd name="T49" fmla="*/ 885826 h 1625601"/>
                <a:gd name="T50" fmla="*/ 1757675 w 1946275"/>
                <a:gd name="T51" fmla="*/ 863204 h 1625601"/>
                <a:gd name="T52" fmla="*/ 1851611 w 1946275"/>
                <a:gd name="T53" fmla="*/ 861319 h 1625601"/>
                <a:gd name="T54" fmla="*/ 1870984 w 1946275"/>
                <a:gd name="T55" fmla="*/ 791452 h 1625601"/>
                <a:gd name="T56" fmla="*/ 481354 w 1946275"/>
                <a:gd name="T57" fmla="*/ 557472 h 1625601"/>
                <a:gd name="T58" fmla="*/ 880878 w 1946275"/>
                <a:gd name="T59" fmla="*/ 237110 h 1625601"/>
                <a:gd name="T60" fmla="*/ 571812 w 1946275"/>
                <a:gd name="T61" fmla="*/ 504707 h 1625601"/>
                <a:gd name="T62" fmla="*/ 324814 w 1946275"/>
                <a:gd name="T63" fmla="*/ 722489 h 1625601"/>
                <a:gd name="T64" fmla="*/ 1633536 w 1946275"/>
                <a:gd name="T65" fmla="*/ 731838 h 1625601"/>
                <a:gd name="T66" fmla="*/ 1594095 w 1946275"/>
                <a:gd name="T67" fmla="*/ 654071 h 1625601"/>
                <a:gd name="T68" fmla="*/ 1203100 w 1946275"/>
                <a:gd name="T69" fmla="*/ 268599 h 1625601"/>
                <a:gd name="T70" fmla="*/ 1121958 w 1946275"/>
                <a:gd name="T71" fmla="*/ 206877 h 1625601"/>
                <a:gd name="T72" fmla="*/ 1101944 w 1946275"/>
                <a:gd name="T73" fmla="*/ 222017 h 1625601"/>
                <a:gd name="T74" fmla="*/ 1050119 w 1946275"/>
                <a:gd name="T75" fmla="*/ 241300 h 1625601"/>
                <a:gd name="T76" fmla="*/ 947737 w 1946275"/>
                <a:gd name="T77" fmla="*/ 218614 h 1625601"/>
                <a:gd name="T78" fmla="*/ 990116 w 1946275"/>
                <a:gd name="T79" fmla="*/ 18851 h 1625601"/>
                <a:gd name="T80" fmla="*/ 915113 w 1946275"/>
                <a:gd name="T81" fmla="*/ 135731 h 1625601"/>
                <a:gd name="T82" fmla="*/ 1050119 w 1946275"/>
                <a:gd name="T83" fmla="*/ 226219 h 1625601"/>
                <a:gd name="T84" fmla="*/ 1140124 w 1946275"/>
                <a:gd name="T85" fmla="*/ 158353 h 1625601"/>
                <a:gd name="T86" fmla="*/ 1102622 w 1946275"/>
                <a:gd name="T87" fmla="*/ 33933 h 1625601"/>
                <a:gd name="T88" fmla="*/ 1001367 w 1946275"/>
                <a:gd name="T89" fmla="*/ 0 h 1625601"/>
                <a:gd name="T90" fmla="*/ 1057620 w 1946275"/>
                <a:gd name="T91" fmla="*/ 3770 h 1625601"/>
                <a:gd name="T92" fmla="*/ 1158875 w 1946275"/>
                <a:gd name="T93" fmla="*/ 116523 h 1625601"/>
                <a:gd name="T94" fmla="*/ 1150906 w 1946275"/>
                <a:gd name="T95" fmla="*/ 176733 h 1625601"/>
                <a:gd name="T96" fmla="*/ 1303963 w 1946275"/>
                <a:gd name="T97" fmla="*/ 336937 h 1625601"/>
                <a:gd name="T98" fmla="*/ 1596594 w 1946275"/>
                <a:gd name="T99" fmla="*/ 629079 h 1625601"/>
                <a:gd name="T100" fmla="*/ 1829574 w 1946275"/>
                <a:gd name="T101" fmla="*/ 761256 h 1625601"/>
                <a:gd name="T102" fmla="*/ 1938746 w 1946275"/>
                <a:gd name="T103" fmla="*/ 1357617 h 1625601"/>
                <a:gd name="T104" fmla="*/ 1924447 w 1946275"/>
                <a:gd name="T105" fmla="*/ 1535113 h 1625601"/>
                <a:gd name="T106" fmla="*/ 1050311 w 1946275"/>
                <a:gd name="T107" fmla="*/ 1602955 h 1625601"/>
                <a:gd name="T108" fmla="*/ 15058 w 1946275"/>
                <a:gd name="T109" fmla="*/ 1542564 h 1625601"/>
                <a:gd name="T110" fmla="*/ 33881 w 1946275"/>
                <a:gd name="T111" fmla="*/ 832971 h 1625601"/>
                <a:gd name="T112" fmla="*/ 402341 w 1946275"/>
                <a:gd name="T113" fmla="*/ 628030 h 1625601"/>
                <a:gd name="T114" fmla="*/ 646109 w 1946275"/>
                <a:gd name="T115" fmla="*/ 412941 h 1625601"/>
                <a:gd name="T116" fmla="*/ 911804 w 1946275"/>
                <a:gd name="T117" fmla="*/ 176495 h 1625601"/>
                <a:gd name="T118" fmla="*/ 937614 w 1946275"/>
                <a:gd name="T119" fmla="*/ 33933 h 16256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46275" h="1625601">
                  <a:moveTo>
                    <a:pt x="481437" y="1465536"/>
                  </a:moveTo>
                  <a:lnTo>
                    <a:pt x="487586" y="1465719"/>
                  </a:lnTo>
                  <a:cubicBezTo>
                    <a:pt x="494896" y="1465957"/>
                    <a:pt x="493351" y="1465957"/>
                    <a:pt x="486307" y="1465719"/>
                  </a:cubicBezTo>
                  <a:lnTo>
                    <a:pt x="481437" y="1465536"/>
                  </a:lnTo>
                  <a:close/>
                  <a:moveTo>
                    <a:pt x="191907" y="1457871"/>
                  </a:moveTo>
                  <a:lnTo>
                    <a:pt x="247607" y="1459230"/>
                  </a:lnTo>
                  <a:cubicBezTo>
                    <a:pt x="322435" y="1461135"/>
                    <a:pt x="396793" y="1463040"/>
                    <a:pt x="428795" y="1463040"/>
                  </a:cubicBezTo>
                  <a:cubicBezTo>
                    <a:pt x="444796" y="1463993"/>
                    <a:pt x="460327" y="1464707"/>
                    <a:pt x="472034" y="1465183"/>
                  </a:cubicBezTo>
                  <a:lnTo>
                    <a:pt x="481437" y="1465536"/>
                  </a:lnTo>
                  <a:lnTo>
                    <a:pt x="469563" y="1465183"/>
                  </a:lnTo>
                  <a:cubicBezTo>
                    <a:pt x="452562" y="1464707"/>
                    <a:pt x="425031" y="1463993"/>
                    <a:pt x="383616" y="1463040"/>
                  </a:cubicBezTo>
                  <a:cubicBezTo>
                    <a:pt x="217958" y="1459230"/>
                    <a:pt x="440090" y="1466850"/>
                    <a:pt x="225488" y="1459230"/>
                  </a:cubicBezTo>
                  <a:lnTo>
                    <a:pt x="191907" y="1457871"/>
                  </a:lnTo>
                  <a:close/>
                  <a:moveTo>
                    <a:pt x="15280" y="1374175"/>
                  </a:moveTo>
                  <a:lnTo>
                    <a:pt x="15058" y="1387812"/>
                  </a:lnTo>
                  <a:lnTo>
                    <a:pt x="15334" y="1396572"/>
                  </a:lnTo>
                  <a:lnTo>
                    <a:pt x="15280" y="1374175"/>
                  </a:lnTo>
                  <a:close/>
                  <a:moveTo>
                    <a:pt x="182607" y="914934"/>
                  </a:moveTo>
                  <a:cubicBezTo>
                    <a:pt x="183255" y="915046"/>
                    <a:pt x="182078" y="915492"/>
                    <a:pt x="177371" y="916385"/>
                  </a:cubicBezTo>
                  <a:lnTo>
                    <a:pt x="173883" y="916385"/>
                  </a:lnTo>
                  <a:lnTo>
                    <a:pt x="176901" y="915492"/>
                  </a:lnTo>
                  <a:cubicBezTo>
                    <a:pt x="179489" y="915046"/>
                    <a:pt x="181960" y="914822"/>
                    <a:pt x="182607" y="914934"/>
                  </a:cubicBezTo>
                  <a:close/>
                  <a:moveTo>
                    <a:pt x="1830701" y="858668"/>
                  </a:moveTo>
                  <a:cubicBezTo>
                    <a:pt x="1832316" y="858727"/>
                    <a:pt x="1835561" y="858962"/>
                    <a:pt x="1840754" y="859434"/>
                  </a:cubicBezTo>
                  <a:lnTo>
                    <a:pt x="1845108" y="860670"/>
                  </a:lnTo>
                  <a:lnTo>
                    <a:pt x="1838032" y="859964"/>
                  </a:lnTo>
                  <a:cubicBezTo>
                    <a:pt x="1830760" y="859139"/>
                    <a:pt x="1827470" y="858550"/>
                    <a:pt x="1830701" y="858668"/>
                  </a:cubicBezTo>
                  <a:close/>
                  <a:moveTo>
                    <a:pt x="101185" y="780313"/>
                  </a:moveTo>
                  <a:lnTo>
                    <a:pt x="93644" y="784375"/>
                  </a:lnTo>
                  <a:lnTo>
                    <a:pt x="87526" y="789985"/>
                  </a:lnTo>
                  <a:lnTo>
                    <a:pt x="101185" y="780313"/>
                  </a:lnTo>
                  <a:close/>
                  <a:moveTo>
                    <a:pt x="1202371" y="731945"/>
                  </a:moveTo>
                  <a:lnTo>
                    <a:pt x="1190955" y="732938"/>
                  </a:lnTo>
                  <a:cubicBezTo>
                    <a:pt x="1133591" y="737654"/>
                    <a:pt x="1061181" y="742369"/>
                    <a:pt x="1000995" y="742369"/>
                  </a:cubicBezTo>
                  <a:cubicBezTo>
                    <a:pt x="876863" y="742369"/>
                    <a:pt x="609791" y="746141"/>
                    <a:pt x="496943" y="749914"/>
                  </a:cubicBezTo>
                  <a:cubicBezTo>
                    <a:pt x="459327" y="749914"/>
                    <a:pt x="417950" y="749914"/>
                    <a:pt x="380334" y="749914"/>
                  </a:cubicBezTo>
                  <a:cubicBezTo>
                    <a:pt x="308864" y="749914"/>
                    <a:pt x="241155" y="749914"/>
                    <a:pt x="196016" y="757458"/>
                  </a:cubicBezTo>
                  <a:cubicBezTo>
                    <a:pt x="162162" y="765003"/>
                    <a:pt x="83169" y="791409"/>
                    <a:pt x="53076" y="847993"/>
                  </a:cubicBezTo>
                  <a:cubicBezTo>
                    <a:pt x="45553" y="863082"/>
                    <a:pt x="40851" y="881000"/>
                    <a:pt x="37912" y="900864"/>
                  </a:cubicBezTo>
                  <a:lnTo>
                    <a:pt x="36810" y="916385"/>
                  </a:lnTo>
                  <a:lnTo>
                    <a:pt x="87006" y="916385"/>
                  </a:lnTo>
                  <a:cubicBezTo>
                    <a:pt x="109597" y="916385"/>
                    <a:pt x="127482" y="916385"/>
                    <a:pt x="142072" y="916385"/>
                  </a:cubicBezTo>
                  <a:lnTo>
                    <a:pt x="173883" y="916385"/>
                  </a:lnTo>
                  <a:lnTo>
                    <a:pt x="170488" y="917390"/>
                  </a:lnTo>
                  <a:cubicBezTo>
                    <a:pt x="169370" y="918171"/>
                    <a:pt x="169841" y="919064"/>
                    <a:pt x="173606" y="919957"/>
                  </a:cubicBezTo>
                  <a:cubicBezTo>
                    <a:pt x="192432" y="919957"/>
                    <a:pt x="233850" y="923529"/>
                    <a:pt x="248911" y="923529"/>
                  </a:cubicBezTo>
                  <a:cubicBezTo>
                    <a:pt x="263972" y="923529"/>
                    <a:pt x="222554" y="923529"/>
                    <a:pt x="263972" y="927101"/>
                  </a:cubicBezTo>
                  <a:lnTo>
                    <a:pt x="211258" y="927101"/>
                  </a:lnTo>
                  <a:lnTo>
                    <a:pt x="200139" y="927101"/>
                  </a:lnTo>
                  <a:lnTo>
                    <a:pt x="196197" y="927101"/>
                  </a:lnTo>
                  <a:cubicBezTo>
                    <a:pt x="181372" y="927101"/>
                    <a:pt x="116278" y="924025"/>
                    <a:pt x="66893" y="923929"/>
                  </a:cubicBezTo>
                  <a:lnTo>
                    <a:pt x="36215" y="924754"/>
                  </a:lnTo>
                  <a:lnTo>
                    <a:pt x="33328" y="965405"/>
                  </a:lnTo>
                  <a:cubicBezTo>
                    <a:pt x="32387" y="1011144"/>
                    <a:pt x="34268" y="1061126"/>
                    <a:pt x="30507" y="1108280"/>
                  </a:cubicBezTo>
                  <a:cubicBezTo>
                    <a:pt x="28626" y="1132800"/>
                    <a:pt x="26980" y="1164864"/>
                    <a:pt x="25511" y="1199993"/>
                  </a:cubicBezTo>
                  <a:lnTo>
                    <a:pt x="23007" y="1270000"/>
                  </a:lnTo>
                  <a:lnTo>
                    <a:pt x="28574" y="1270000"/>
                  </a:lnTo>
                  <a:cubicBezTo>
                    <a:pt x="41706" y="1270000"/>
                    <a:pt x="60468" y="1270000"/>
                    <a:pt x="82981" y="1270000"/>
                  </a:cubicBezTo>
                  <a:cubicBezTo>
                    <a:pt x="131761" y="1270000"/>
                    <a:pt x="45459" y="1277761"/>
                    <a:pt x="90486" y="1281642"/>
                  </a:cubicBezTo>
                  <a:cubicBezTo>
                    <a:pt x="135513" y="1285522"/>
                    <a:pt x="173036" y="1281642"/>
                    <a:pt x="188045" y="1285522"/>
                  </a:cubicBezTo>
                  <a:cubicBezTo>
                    <a:pt x="203054" y="1293283"/>
                    <a:pt x="116752" y="1281642"/>
                    <a:pt x="188045" y="1293283"/>
                  </a:cubicBezTo>
                  <a:cubicBezTo>
                    <a:pt x="238701" y="1302015"/>
                    <a:pt x="177492" y="1299832"/>
                    <a:pt x="161134" y="1298195"/>
                  </a:cubicBezTo>
                  <a:lnTo>
                    <a:pt x="164157" y="1297486"/>
                  </a:lnTo>
                  <a:lnTo>
                    <a:pt x="167759" y="1297710"/>
                  </a:lnTo>
                  <a:cubicBezTo>
                    <a:pt x="174678" y="1298134"/>
                    <a:pt x="175850" y="1298134"/>
                    <a:pt x="165531" y="1297164"/>
                  </a:cubicBezTo>
                  <a:lnTo>
                    <a:pt x="164157" y="1297486"/>
                  </a:lnTo>
                  <a:lnTo>
                    <a:pt x="135513" y="1295709"/>
                  </a:lnTo>
                  <a:cubicBezTo>
                    <a:pt x="110185" y="1294254"/>
                    <a:pt x="84857" y="1293284"/>
                    <a:pt x="105495" y="1297164"/>
                  </a:cubicBezTo>
                  <a:cubicBezTo>
                    <a:pt x="136451" y="1302985"/>
                    <a:pt x="97756" y="1295709"/>
                    <a:pt x="55895" y="1293344"/>
                  </a:cubicBezTo>
                  <a:lnTo>
                    <a:pt x="22174" y="1293294"/>
                  </a:lnTo>
                  <a:lnTo>
                    <a:pt x="21573" y="1310097"/>
                  </a:lnTo>
                  <a:cubicBezTo>
                    <a:pt x="20397" y="1346876"/>
                    <a:pt x="19339" y="1382242"/>
                    <a:pt x="18340" y="1411712"/>
                  </a:cubicBezTo>
                  <a:lnTo>
                    <a:pt x="16995" y="1447805"/>
                  </a:lnTo>
                  <a:lnTo>
                    <a:pt x="20343" y="1447808"/>
                  </a:lnTo>
                  <a:cubicBezTo>
                    <a:pt x="62654" y="1447860"/>
                    <a:pt x="233959" y="1448276"/>
                    <a:pt x="266902" y="1451610"/>
                  </a:cubicBezTo>
                  <a:cubicBezTo>
                    <a:pt x="299846" y="1454944"/>
                    <a:pt x="79125" y="1452444"/>
                    <a:pt x="167197" y="1456871"/>
                  </a:cubicBezTo>
                  <a:lnTo>
                    <a:pt x="191907" y="1457871"/>
                  </a:lnTo>
                  <a:lnTo>
                    <a:pt x="140247" y="1456611"/>
                  </a:lnTo>
                  <a:cubicBezTo>
                    <a:pt x="107833" y="1455896"/>
                    <a:pt x="80537" y="1455420"/>
                    <a:pt x="63595" y="1455420"/>
                  </a:cubicBezTo>
                  <a:cubicBezTo>
                    <a:pt x="45711" y="1455420"/>
                    <a:pt x="33475" y="1455658"/>
                    <a:pt x="25181" y="1456015"/>
                  </a:cubicBezTo>
                  <a:lnTo>
                    <a:pt x="17229" y="1456721"/>
                  </a:lnTo>
                  <a:lnTo>
                    <a:pt x="17882" y="1477455"/>
                  </a:lnTo>
                  <a:cubicBezTo>
                    <a:pt x="19764" y="1502932"/>
                    <a:pt x="22588" y="1523692"/>
                    <a:pt x="26352" y="1538789"/>
                  </a:cubicBezTo>
                  <a:cubicBezTo>
                    <a:pt x="30117" y="1550113"/>
                    <a:pt x="37646" y="1561436"/>
                    <a:pt x="48939" y="1568985"/>
                  </a:cubicBezTo>
                  <a:cubicBezTo>
                    <a:pt x="60233" y="1576534"/>
                    <a:pt x="75291" y="1584082"/>
                    <a:pt x="97879" y="1587857"/>
                  </a:cubicBezTo>
                  <a:cubicBezTo>
                    <a:pt x="143053" y="1599180"/>
                    <a:pt x="210815" y="1602955"/>
                    <a:pt x="319987" y="1602955"/>
                  </a:cubicBezTo>
                  <a:cubicBezTo>
                    <a:pt x="376456" y="1602955"/>
                    <a:pt x="443277" y="1602011"/>
                    <a:pt x="521862" y="1600124"/>
                  </a:cubicBezTo>
                  <a:lnTo>
                    <a:pt x="555677" y="1599181"/>
                  </a:lnTo>
                  <a:lnTo>
                    <a:pt x="620458" y="1594516"/>
                  </a:lnTo>
                  <a:cubicBezTo>
                    <a:pt x="843265" y="1580095"/>
                    <a:pt x="973055" y="1582979"/>
                    <a:pt x="1065351" y="1582979"/>
                  </a:cubicBezTo>
                  <a:cubicBezTo>
                    <a:pt x="1110557" y="1582979"/>
                    <a:pt x="1148229" y="1582979"/>
                    <a:pt x="1178366" y="1582979"/>
                  </a:cubicBezTo>
                  <a:cubicBezTo>
                    <a:pt x="1238641" y="1579212"/>
                    <a:pt x="1306449" y="1582979"/>
                    <a:pt x="1366724" y="1590513"/>
                  </a:cubicBezTo>
                  <a:cubicBezTo>
                    <a:pt x="1426999" y="1594280"/>
                    <a:pt x="1479739" y="1601814"/>
                    <a:pt x="1509876" y="1598047"/>
                  </a:cubicBezTo>
                  <a:cubicBezTo>
                    <a:pt x="1543781" y="1594280"/>
                    <a:pt x="1588987" y="1598047"/>
                    <a:pt x="1637960" y="1601814"/>
                  </a:cubicBezTo>
                  <a:cubicBezTo>
                    <a:pt x="1698235" y="1605581"/>
                    <a:pt x="1758509" y="1609349"/>
                    <a:pt x="1796181" y="1601814"/>
                  </a:cubicBezTo>
                  <a:cubicBezTo>
                    <a:pt x="1847037" y="1590513"/>
                    <a:pt x="1883061" y="1581331"/>
                    <a:pt x="1901073" y="1544072"/>
                  </a:cubicBezTo>
                  <a:lnTo>
                    <a:pt x="1903834" y="1532986"/>
                  </a:lnTo>
                  <a:lnTo>
                    <a:pt x="1877730" y="1530291"/>
                  </a:lnTo>
                  <a:cubicBezTo>
                    <a:pt x="1811809" y="1528684"/>
                    <a:pt x="1702941" y="1535113"/>
                    <a:pt x="1683146" y="1535113"/>
                  </a:cubicBezTo>
                  <a:cubicBezTo>
                    <a:pt x="1656754" y="1535113"/>
                    <a:pt x="1720849" y="1531303"/>
                    <a:pt x="1660524" y="1531303"/>
                  </a:cubicBezTo>
                  <a:cubicBezTo>
                    <a:pt x="1603969" y="1531303"/>
                    <a:pt x="1539874" y="1535113"/>
                    <a:pt x="1592658" y="1531303"/>
                  </a:cubicBezTo>
                  <a:cubicBezTo>
                    <a:pt x="1645443" y="1527493"/>
                    <a:pt x="1592658" y="1527493"/>
                    <a:pt x="1611510" y="1527493"/>
                  </a:cubicBezTo>
                  <a:cubicBezTo>
                    <a:pt x="1626592" y="1527493"/>
                    <a:pt x="1686917" y="1523683"/>
                    <a:pt x="1709539" y="1523683"/>
                  </a:cubicBezTo>
                  <a:cubicBezTo>
                    <a:pt x="1726505" y="1523683"/>
                    <a:pt x="1703176" y="1519397"/>
                    <a:pt x="1699995" y="1518861"/>
                  </a:cubicBezTo>
                  <a:cubicBezTo>
                    <a:pt x="1698935" y="1518683"/>
                    <a:pt x="1700113" y="1518921"/>
                    <a:pt x="1705768" y="1519873"/>
                  </a:cubicBezTo>
                  <a:cubicBezTo>
                    <a:pt x="1728390" y="1519873"/>
                    <a:pt x="1762323" y="1519873"/>
                    <a:pt x="1822648" y="1519873"/>
                  </a:cubicBezTo>
                  <a:cubicBezTo>
                    <a:pt x="1852811" y="1519873"/>
                    <a:pt x="1880146" y="1519873"/>
                    <a:pt x="1899940" y="1519873"/>
                  </a:cubicBezTo>
                  <a:lnTo>
                    <a:pt x="1907100" y="1519873"/>
                  </a:lnTo>
                  <a:lnTo>
                    <a:pt x="1912963" y="1496336"/>
                  </a:lnTo>
                  <a:cubicBezTo>
                    <a:pt x="1916730" y="1436062"/>
                    <a:pt x="1924264" y="1451130"/>
                    <a:pt x="1920497" y="1387090"/>
                  </a:cubicBezTo>
                  <a:cubicBezTo>
                    <a:pt x="1920497" y="1319282"/>
                    <a:pt x="1912963" y="1187434"/>
                    <a:pt x="1916730" y="1119626"/>
                  </a:cubicBezTo>
                  <a:lnTo>
                    <a:pt x="1919333" y="1085717"/>
                  </a:lnTo>
                  <a:lnTo>
                    <a:pt x="1893394" y="1085374"/>
                  </a:lnTo>
                  <a:cubicBezTo>
                    <a:pt x="1869787" y="1084898"/>
                    <a:pt x="1844291" y="1083945"/>
                    <a:pt x="1836737" y="1082040"/>
                  </a:cubicBezTo>
                  <a:cubicBezTo>
                    <a:pt x="1821628" y="1074420"/>
                    <a:pt x="1938720" y="1082040"/>
                    <a:pt x="1855623" y="1074420"/>
                  </a:cubicBezTo>
                  <a:cubicBezTo>
                    <a:pt x="1768748" y="1066800"/>
                    <a:pt x="1855623" y="1074420"/>
                    <a:pt x="1791411" y="1070610"/>
                  </a:cubicBezTo>
                  <a:cubicBezTo>
                    <a:pt x="1727199" y="1066800"/>
                    <a:pt x="1749862" y="1066800"/>
                    <a:pt x="1772525" y="1066800"/>
                  </a:cubicBezTo>
                  <a:cubicBezTo>
                    <a:pt x="1798965" y="1066800"/>
                    <a:pt x="1889617" y="1074420"/>
                    <a:pt x="1919834" y="1078230"/>
                  </a:cubicBezTo>
                  <a:lnTo>
                    <a:pt x="1919909" y="1078224"/>
                  </a:lnTo>
                  <a:lnTo>
                    <a:pt x="1921262" y="1060588"/>
                  </a:lnTo>
                  <a:cubicBezTo>
                    <a:pt x="1922719" y="1045093"/>
                    <a:pt x="1924342" y="1029499"/>
                    <a:pt x="1925956" y="1014823"/>
                  </a:cubicBezTo>
                  <a:lnTo>
                    <a:pt x="1930315" y="977039"/>
                  </a:lnTo>
                  <a:lnTo>
                    <a:pt x="1931217" y="938655"/>
                  </a:lnTo>
                  <a:cubicBezTo>
                    <a:pt x="1931217" y="919783"/>
                    <a:pt x="1930276" y="902798"/>
                    <a:pt x="1928864" y="887228"/>
                  </a:cubicBezTo>
                  <a:lnTo>
                    <a:pt x="1928695" y="885826"/>
                  </a:lnTo>
                  <a:lnTo>
                    <a:pt x="1914393" y="885826"/>
                  </a:lnTo>
                  <a:cubicBezTo>
                    <a:pt x="1901176" y="885826"/>
                    <a:pt x="1882294" y="885826"/>
                    <a:pt x="1859636" y="885826"/>
                  </a:cubicBezTo>
                  <a:cubicBezTo>
                    <a:pt x="1814320" y="885826"/>
                    <a:pt x="1901175" y="878285"/>
                    <a:pt x="1855859" y="874515"/>
                  </a:cubicBezTo>
                  <a:cubicBezTo>
                    <a:pt x="1806767" y="874515"/>
                    <a:pt x="1772780" y="874515"/>
                    <a:pt x="1757675" y="870745"/>
                  </a:cubicBezTo>
                  <a:cubicBezTo>
                    <a:pt x="1742569" y="866974"/>
                    <a:pt x="1829425" y="874515"/>
                    <a:pt x="1757675" y="863204"/>
                  </a:cubicBezTo>
                  <a:cubicBezTo>
                    <a:pt x="1721800" y="859434"/>
                    <a:pt x="1737849" y="858491"/>
                    <a:pt x="1757675" y="858491"/>
                  </a:cubicBezTo>
                  <a:cubicBezTo>
                    <a:pt x="1777500" y="858491"/>
                    <a:pt x="1801103" y="859434"/>
                    <a:pt x="1780333" y="859434"/>
                  </a:cubicBezTo>
                  <a:cubicBezTo>
                    <a:pt x="1743985" y="859434"/>
                    <a:pt x="1849310" y="865207"/>
                    <a:pt x="1848380" y="861599"/>
                  </a:cubicBezTo>
                  <a:lnTo>
                    <a:pt x="1845108" y="860670"/>
                  </a:lnTo>
                  <a:lnTo>
                    <a:pt x="1851611" y="861319"/>
                  </a:lnTo>
                  <a:cubicBezTo>
                    <a:pt x="1862232" y="862262"/>
                    <a:pt x="1875567" y="863204"/>
                    <a:pt x="1889080" y="863675"/>
                  </a:cubicBezTo>
                  <a:lnTo>
                    <a:pt x="1925970" y="863224"/>
                  </a:lnTo>
                  <a:lnTo>
                    <a:pt x="1923688" y="844294"/>
                  </a:lnTo>
                  <a:cubicBezTo>
                    <a:pt x="1923688" y="832971"/>
                    <a:pt x="1916159" y="825422"/>
                    <a:pt x="1908630" y="817873"/>
                  </a:cubicBezTo>
                  <a:cubicBezTo>
                    <a:pt x="1901101" y="806549"/>
                    <a:pt x="1889807" y="799001"/>
                    <a:pt x="1870984" y="791452"/>
                  </a:cubicBezTo>
                  <a:cubicBezTo>
                    <a:pt x="1837103" y="776354"/>
                    <a:pt x="1788164" y="765031"/>
                    <a:pt x="1716637" y="757482"/>
                  </a:cubicBezTo>
                  <a:cubicBezTo>
                    <a:pt x="1609347" y="743328"/>
                    <a:pt x="1459707" y="735543"/>
                    <a:pt x="1258185" y="732536"/>
                  </a:cubicBezTo>
                  <a:lnTo>
                    <a:pt x="1202371" y="731945"/>
                  </a:lnTo>
                  <a:close/>
                  <a:moveTo>
                    <a:pt x="484353" y="555667"/>
                  </a:moveTo>
                  <a:lnTo>
                    <a:pt x="481354" y="557472"/>
                  </a:lnTo>
                  <a:lnTo>
                    <a:pt x="475083" y="563846"/>
                  </a:lnTo>
                  <a:lnTo>
                    <a:pt x="484353" y="555667"/>
                  </a:lnTo>
                  <a:close/>
                  <a:moveTo>
                    <a:pt x="920312" y="191891"/>
                  </a:moveTo>
                  <a:lnTo>
                    <a:pt x="895454" y="213713"/>
                  </a:lnTo>
                  <a:lnTo>
                    <a:pt x="880878" y="237110"/>
                  </a:lnTo>
                  <a:cubicBezTo>
                    <a:pt x="869571" y="255955"/>
                    <a:pt x="846956" y="274800"/>
                    <a:pt x="820573" y="289876"/>
                  </a:cubicBezTo>
                  <a:lnTo>
                    <a:pt x="774815" y="319617"/>
                  </a:lnTo>
                  <a:lnTo>
                    <a:pt x="653303" y="426288"/>
                  </a:lnTo>
                  <a:lnTo>
                    <a:pt x="643425" y="440634"/>
                  </a:lnTo>
                  <a:cubicBezTo>
                    <a:pt x="628348" y="467017"/>
                    <a:pt x="601965" y="485862"/>
                    <a:pt x="571812" y="504707"/>
                  </a:cubicBezTo>
                  <a:lnTo>
                    <a:pt x="549774" y="517173"/>
                  </a:lnTo>
                  <a:lnTo>
                    <a:pt x="415727" y="634848"/>
                  </a:lnTo>
                  <a:lnTo>
                    <a:pt x="398433" y="659234"/>
                  </a:lnTo>
                  <a:cubicBezTo>
                    <a:pt x="383357" y="681848"/>
                    <a:pt x="362627" y="698809"/>
                    <a:pt x="345666" y="710116"/>
                  </a:cubicBezTo>
                  <a:lnTo>
                    <a:pt x="324814" y="722489"/>
                  </a:lnTo>
                  <a:lnTo>
                    <a:pt x="468334" y="720740"/>
                  </a:lnTo>
                  <a:cubicBezTo>
                    <a:pt x="686090" y="718086"/>
                    <a:pt x="875259" y="715963"/>
                    <a:pt x="1039017" y="715963"/>
                  </a:cubicBezTo>
                  <a:cubicBezTo>
                    <a:pt x="1233127" y="715963"/>
                    <a:pt x="1390841" y="718451"/>
                    <a:pt x="1516813" y="724593"/>
                  </a:cubicBezTo>
                  <a:lnTo>
                    <a:pt x="1629894" y="731838"/>
                  </a:lnTo>
                  <a:lnTo>
                    <a:pt x="1633536" y="731838"/>
                  </a:lnTo>
                  <a:lnTo>
                    <a:pt x="1635618" y="732324"/>
                  </a:lnTo>
                  <a:lnTo>
                    <a:pt x="1667118" y="735498"/>
                  </a:lnTo>
                  <a:lnTo>
                    <a:pt x="1658225" y="729607"/>
                  </a:lnTo>
                  <a:cubicBezTo>
                    <a:pt x="1649286" y="722527"/>
                    <a:pt x="1639877" y="714032"/>
                    <a:pt x="1630467" y="704593"/>
                  </a:cubicBezTo>
                  <a:lnTo>
                    <a:pt x="1594095" y="654071"/>
                  </a:lnTo>
                  <a:lnTo>
                    <a:pt x="1458600" y="520490"/>
                  </a:lnTo>
                  <a:lnTo>
                    <a:pt x="1446044" y="512033"/>
                  </a:lnTo>
                  <a:cubicBezTo>
                    <a:pt x="1412170" y="489379"/>
                    <a:pt x="1363242" y="459174"/>
                    <a:pt x="1318077" y="387436"/>
                  </a:cubicBezTo>
                  <a:lnTo>
                    <a:pt x="1309221" y="373221"/>
                  </a:lnTo>
                  <a:lnTo>
                    <a:pt x="1203100" y="268599"/>
                  </a:lnTo>
                  <a:lnTo>
                    <a:pt x="1165175" y="242073"/>
                  </a:lnTo>
                  <a:lnTo>
                    <a:pt x="1128373" y="201503"/>
                  </a:lnTo>
                  <a:lnTo>
                    <a:pt x="1127479" y="202252"/>
                  </a:lnTo>
                  <a:lnTo>
                    <a:pt x="1128713" y="203490"/>
                  </a:lnTo>
                  <a:lnTo>
                    <a:pt x="1121958" y="206877"/>
                  </a:lnTo>
                  <a:lnTo>
                    <a:pt x="1121373" y="207367"/>
                  </a:lnTo>
                  <a:lnTo>
                    <a:pt x="1120178" y="208269"/>
                  </a:lnTo>
                  <a:lnTo>
                    <a:pt x="1117402" y="211052"/>
                  </a:lnTo>
                  <a:lnTo>
                    <a:pt x="1117009" y="210658"/>
                  </a:lnTo>
                  <a:lnTo>
                    <a:pt x="1101944" y="222017"/>
                  </a:lnTo>
                  <a:lnTo>
                    <a:pt x="1102320" y="222395"/>
                  </a:lnTo>
                  <a:lnTo>
                    <a:pt x="1094570" y="227578"/>
                  </a:lnTo>
                  <a:lnTo>
                    <a:pt x="1091371" y="229989"/>
                  </a:lnTo>
                  <a:cubicBezTo>
                    <a:pt x="1083871" y="233760"/>
                    <a:pt x="1072620" y="237530"/>
                    <a:pt x="1057620" y="237530"/>
                  </a:cubicBezTo>
                  <a:cubicBezTo>
                    <a:pt x="1057620" y="241300"/>
                    <a:pt x="1053869" y="241300"/>
                    <a:pt x="1050119" y="241300"/>
                  </a:cubicBezTo>
                  <a:lnTo>
                    <a:pt x="1049616" y="241261"/>
                  </a:lnTo>
                  <a:lnTo>
                    <a:pt x="1049536" y="241301"/>
                  </a:lnTo>
                  <a:cubicBezTo>
                    <a:pt x="1034455" y="241301"/>
                    <a:pt x="1015603" y="237520"/>
                    <a:pt x="1000522" y="237520"/>
                  </a:cubicBezTo>
                  <a:cubicBezTo>
                    <a:pt x="981670" y="233739"/>
                    <a:pt x="970359" y="229958"/>
                    <a:pt x="955278" y="222395"/>
                  </a:cubicBezTo>
                  <a:cubicBezTo>
                    <a:pt x="951508" y="218614"/>
                    <a:pt x="951508" y="218614"/>
                    <a:pt x="947737" y="218614"/>
                  </a:cubicBezTo>
                  <a:lnTo>
                    <a:pt x="955384" y="221682"/>
                  </a:lnTo>
                  <a:lnTo>
                    <a:pt x="922613" y="196056"/>
                  </a:lnTo>
                  <a:lnTo>
                    <a:pt x="920312" y="191891"/>
                  </a:lnTo>
                  <a:close/>
                  <a:moveTo>
                    <a:pt x="1001367" y="15081"/>
                  </a:moveTo>
                  <a:cubicBezTo>
                    <a:pt x="997617" y="15081"/>
                    <a:pt x="993866" y="15081"/>
                    <a:pt x="990116" y="18851"/>
                  </a:cubicBezTo>
                  <a:cubicBezTo>
                    <a:pt x="975116" y="22622"/>
                    <a:pt x="963865" y="26392"/>
                    <a:pt x="956365" y="33933"/>
                  </a:cubicBezTo>
                  <a:cubicBezTo>
                    <a:pt x="952614" y="33933"/>
                    <a:pt x="952614" y="37703"/>
                    <a:pt x="948864" y="41473"/>
                  </a:cubicBezTo>
                  <a:cubicBezTo>
                    <a:pt x="945114" y="49014"/>
                    <a:pt x="941364" y="52784"/>
                    <a:pt x="937614" y="56555"/>
                  </a:cubicBezTo>
                  <a:cubicBezTo>
                    <a:pt x="933863" y="67865"/>
                    <a:pt x="930113" y="75406"/>
                    <a:pt x="926363" y="86717"/>
                  </a:cubicBezTo>
                  <a:cubicBezTo>
                    <a:pt x="918863" y="101798"/>
                    <a:pt x="915113" y="116880"/>
                    <a:pt x="915113" y="135731"/>
                  </a:cubicBezTo>
                  <a:cubicBezTo>
                    <a:pt x="915113" y="143272"/>
                    <a:pt x="918863" y="150812"/>
                    <a:pt x="918863" y="158353"/>
                  </a:cubicBezTo>
                  <a:cubicBezTo>
                    <a:pt x="918863" y="169664"/>
                    <a:pt x="926363" y="180975"/>
                    <a:pt x="933863" y="188516"/>
                  </a:cubicBezTo>
                  <a:cubicBezTo>
                    <a:pt x="941364" y="196056"/>
                    <a:pt x="952614" y="203597"/>
                    <a:pt x="963865" y="207367"/>
                  </a:cubicBezTo>
                  <a:cubicBezTo>
                    <a:pt x="978866" y="214908"/>
                    <a:pt x="986366" y="218678"/>
                    <a:pt x="1005117" y="222449"/>
                  </a:cubicBezTo>
                  <a:cubicBezTo>
                    <a:pt x="1020118" y="222449"/>
                    <a:pt x="1035119" y="226219"/>
                    <a:pt x="1050119" y="226219"/>
                  </a:cubicBezTo>
                  <a:cubicBezTo>
                    <a:pt x="1053869" y="226219"/>
                    <a:pt x="1053869" y="226219"/>
                    <a:pt x="1057620" y="222449"/>
                  </a:cubicBezTo>
                  <a:cubicBezTo>
                    <a:pt x="1068870" y="222449"/>
                    <a:pt x="1076371" y="218678"/>
                    <a:pt x="1087621" y="214908"/>
                  </a:cubicBezTo>
                  <a:cubicBezTo>
                    <a:pt x="1095122" y="211138"/>
                    <a:pt x="1102622" y="203597"/>
                    <a:pt x="1110122" y="196056"/>
                  </a:cubicBezTo>
                  <a:cubicBezTo>
                    <a:pt x="1117623" y="192286"/>
                    <a:pt x="1125123" y="184745"/>
                    <a:pt x="1132624" y="180975"/>
                  </a:cubicBezTo>
                  <a:cubicBezTo>
                    <a:pt x="1136374" y="173434"/>
                    <a:pt x="1140124" y="165894"/>
                    <a:pt x="1140124" y="158353"/>
                  </a:cubicBezTo>
                  <a:cubicBezTo>
                    <a:pt x="1143874" y="147042"/>
                    <a:pt x="1143874" y="139501"/>
                    <a:pt x="1143874" y="128190"/>
                  </a:cubicBezTo>
                  <a:cubicBezTo>
                    <a:pt x="1143874" y="124420"/>
                    <a:pt x="1143874" y="120650"/>
                    <a:pt x="1143874" y="116880"/>
                  </a:cubicBezTo>
                  <a:cubicBezTo>
                    <a:pt x="1143874" y="101798"/>
                    <a:pt x="1143874" y="86717"/>
                    <a:pt x="1136374" y="71636"/>
                  </a:cubicBezTo>
                  <a:cubicBezTo>
                    <a:pt x="1128874" y="64095"/>
                    <a:pt x="1128874" y="52784"/>
                    <a:pt x="1121373" y="49014"/>
                  </a:cubicBezTo>
                  <a:cubicBezTo>
                    <a:pt x="1117623" y="41473"/>
                    <a:pt x="1113872" y="41473"/>
                    <a:pt x="1102622" y="33933"/>
                  </a:cubicBezTo>
                  <a:cubicBezTo>
                    <a:pt x="1087621" y="26392"/>
                    <a:pt x="1072620" y="15081"/>
                    <a:pt x="1057620" y="18851"/>
                  </a:cubicBezTo>
                  <a:cubicBezTo>
                    <a:pt x="1050119" y="18851"/>
                    <a:pt x="1046369" y="18851"/>
                    <a:pt x="1042619" y="18851"/>
                  </a:cubicBezTo>
                  <a:cubicBezTo>
                    <a:pt x="1035119" y="18851"/>
                    <a:pt x="1027618" y="18851"/>
                    <a:pt x="1016368" y="18851"/>
                  </a:cubicBezTo>
                  <a:cubicBezTo>
                    <a:pt x="1012617" y="18851"/>
                    <a:pt x="1005117" y="15081"/>
                    <a:pt x="1001367" y="15081"/>
                  </a:cubicBezTo>
                  <a:close/>
                  <a:moveTo>
                    <a:pt x="1001367" y="0"/>
                  </a:moveTo>
                  <a:cubicBezTo>
                    <a:pt x="1008867" y="0"/>
                    <a:pt x="1012617" y="3770"/>
                    <a:pt x="1016368" y="3770"/>
                  </a:cubicBezTo>
                  <a:cubicBezTo>
                    <a:pt x="1027618" y="3770"/>
                    <a:pt x="1035119" y="3770"/>
                    <a:pt x="1042619" y="3770"/>
                  </a:cubicBezTo>
                  <a:lnTo>
                    <a:pt x="1053869" y="3770"/>
                  </a:lnTo>
                  <a:cubicBezTo>
                    <a:pt x="1057620" y="11311"/>
                    <a:pt x="1057620" y="11311"/>
                    <a:pt x="1057620" y="11311"/>
                  </a:cubicBezTo>
                  <a:cubicBezTo>
                    <a:pt x="1057620" y="3770"/>
                    <a:pt x="1057620" y="3770"/>
                    <a:pt x="1057620" y="3770"/>
                  </a:cubicBezTo>
                  <a:cubicBezTo>
                    <a:pt x="1076371" y="3770"/>
                    <a:pt x="1095122" y="15081"/>
                    <a:pt x="1110122" y="22622"/>
                  </a:cubicBezTo>
                  <a:lnTo>
                    <a:pt x="1129207" y="33586"/>
                  </a:lnTo>
                  <a:lnTo>
                    <a:pt x="1136253" y="37119"/>
                  </a:lnTo>
                  <a:cubicBezTo>
                    <a:pt x="1140024" y="48462"/>
                    <a:pt x="1143794" y="56025"/>
                    <a:pt x="1147564" y="63587"/>
                  </a:cubicBezTo>
                  <a:cubicBezTo>
                    <a:pt x="1158875" y="82493"/>
                    <a:pt x="1158875" y="101398"/>
                    <a:pt x="1158875" y="116523"/>
                  </a:cubicBezTo>
                  <a:lnTo>
                    <a:pt x="1158875" y="116880"/>
                  </a:lnTo>
                  <a:lnTo>
                    <a:pt x="1158875" y="127867"/>
                  </a:lnTo>
                  <a:lnTo>
                    <a:pt x="1158875" y="128190"/>
                  </a:lnTo>
                  <a:cubicBezTo>
                    <a:pt x="1158875" y="139501"/>
                    <a:pt x="1158875" y="150812"/>
                    <a:pt x="1155125" y="162123"/>
                  </a:cubicBezTo>
                  <a:cubicBezTo>
                    <a:pt x="1155125" y="167779"/>
                    <a:pt x="1153250" y="172492"/>
                    <a:pt x="1150906" y="176733"/>
                  </a:cubicBezTo>
                  <a:lnTo>
                    <a:pt x="1144014" y="188281"/>
                  </a:lnTo>
                  <a:lnTo>
                    <a:pt x="1211007" y="254328"/>
                  </a:lnTo>
                  <a:lnTo>
                    <a:pt x="1223983" y="262839"/>
                  </a:lnTo>
                  <a:cubicBezTo>
                    <a:pt x="1246566" y="277941"/>
                    <a:pt x="1265384" y="289268"/>
                    <a:pt x="1280439" y="308147"/>
                  </a:cubicBezTo>
                  <a:cubicBezTo>
                    <a:pt x="1287967" y="315698"/>
                    <a:pt x="1295494" y="325137"/>
                    <a:pt x="1303963" y="336937"/>
                  </a:cubicBezTo>
                  <a:lnTo>
                    <a:pt x="1322531" y="364277"/>
                  </a:lnTo>
                  <a:lnTo>
                    <a:pt x="1456664" y="496514"/>
                  </a:lnTo>
                  <a:lnTo>
                    <a:pt x="1457335" y="496931"/>
                  </a:lnTo>
                  <a:cubicBezTo>
                    <a:pt x="1472390" y="512033"/>
                    <a:pt x="1498736" y="530912"/>
                    <a:pt x="1525083" y="553566"/>
                  </a:cubicBezTo>
                  <a:cubicBezTo>
                    <a:pt x="1555193" y="576220"/>
                    <a:pt x="1581539" y="602649"/>
                    <a:pt x="1596594" y="629079"/>
                  </a:cubicBezTo>
                  <a:lnTo>
                    <a:pt x="1605861" y="643604"/>
                  </a:lnTo>
                  <a:lnTo>
                    <a:pt x="1701800" y="738188"/>
                  </a:lnTo>
                  <a:lnTo>
                    <a:pt x="1701069" y="738919"/>
                  </a:lnTo>
                  <a:lnTo>
                    <a:pt x="1710285" y="739848"/>
                  </a:lnTo>
                  <a:cubicBezTo>
                    <a:pt x="1758048" y="745687"/>
                    <a:pt x="1797576" y="752764"/>
                    <a:pt x="1829574" y="761256"/>
                  </a:cubicBezTo>
                  <a:cubicBezTo>
                    <a:pt x="1870984" y="772580"/>
                    <a:pt x="1901101" y="787677"/>
                    <a:pt x="1919923" y="806549"/>
                  </a:cubicBezTo>
                  <a:cubicBezTo>
                    <a:pt x="1931217" y="817873"/>
                    <a:pt x="1934982" y="829196"/>
                    <a:pt x="1938746" y="840519"/>
                  </a:cubicBezTo>
                  <a:cubicBezTo>
                    <a:pt x="1942511" y="866940"/>
                    <a:pt x="1946275" y="900910"/>
                    <a:pt x="1946275" y="938655"/>
                  </a:cubicBezTo>
                  <a:cubicBezTo>
                    <a:pt x="1946275" y="1036790"/>
                    <a:pt x="1934982" y="1153797"/>
                    <a:pt x="1934982" y="1259481"/>
                  </a:cubicBezTo>
                  <a:cubicBezTo>
                    <a:pt x="1934982" y="1293451"/>
                    <a:pt x="1934982" y="1327421"/>
                    <a:pt x="1938746" y="1357617"/>
                  </a:cubicBezTo>
                  <a:cubicBezTo>
                    <a:pt x="1942511" y="1384038"/>
                    <a:pt x="1942511" y="1410459"/>
                    <a:pt x="1942511" y="1433105"/>
                  </a:cubicBezTo>
                  <a:cubicBezTo>
                    <a:pt x="1942511" y="1459526"/>
                    <a:pt x="1940629" y="1483116"/>
                    <a:pt x="1935923" y="1504348"/>
                  </a:cubicBezTo>
                  <a:lnTo>
                    <a:pt x="1929524" y="1519873"/>
                  </a:lnTo>
                  <a:lnTo>
                    <a:pt x="1931987" y="1519873"/>
                  </a:lnTo>
                  <a:lnTo>
                    <a:pt x="1924447" y="1535113"/>
                  </a:lnTo>
                  <a:lnTo>
                    <a:pt x="1923292" y="1534994"/>
                  </a:lnTo>
                  <a:lnTo>
                    <a:pt x="1912394" y="1561436"/>
                  </a:lnTo>
                  <a:cubicBezTo>
                    <a:pt x="1893571" y="1591631"/>
                    <a:pt x="1859690" y="1614278"/>
                    <a:pt x="1814516" y="1621827"/>
                  </a:cubicBezTo>
                  <a:cubicBezTo>
                    <a:pt x="1788164" y="1625601"/>
                    <a:pt x="1754283" y="1625601"/>
                    <a:pt x="1720402" y="1625601"/>
                  </a:cubicBezTo>
                  <a:cubicBezTo>
                    <a:pt x="1584878" y="1625601"/>
                    <a:pt x="1389121" y="1602955"/>
                    <a:pt x="1050311" y="1602955"/>
                  </a:cubicBezTo>
                  <a:cubicBezTo>
                    <a:pt x="975020" y="1602955"/>
                    <a:pt x="888435" y="1602955"/>
                    <a:pt x="794321" y="1606729"/>
                  </a:cubicBezTo>
                  <a:cubicBezTo>
                    <a:pt x="587271" y="1614278"/>
                    <a:pt x="432924" y="1618052"/>
                    <a:pt x="319987" y="1618052"/>
                  </a:cubicBezTo>
                  <a:cubicBezTo>
                    <a:pt x="240932" y="1618052"/>
                    <a:pt x="176934" y="1618052"/>
                    <a:pt x="131760" y="1610503"/>
                  </a:cubicBezTo>
                  <a:cubicBezTo>
                    <a:pt x="86585" y="1602955"/>
                    <a:pt x="60233" y="1595406"/>
                    <a:pt x="37646" y="1580308"/>
                  </a:cubicBezTo>
                  <a:cubicBezTo>
                    <a:pt x="26352" y="1568985"/>
                    <a:pt x="18823" y="1557661"/>
                    <a:pt x="15058" y="1542564"/>
                  </a:cubicBezTo>
                  <a:cubicBezTo>
                    <a:pt x="3765" y="1508594"/>
                    <a:pt x="0" y="1455752"/>
                    <a:pt x="0" y="1387812"/>
                  </a:cubicBezTo>
                  <a:cubicBezTo>
                    <a:pt x="0" y="1319872"/>
                    <a:pt x="3765" y="1233060"/>
                    <a:pt x="3765" y="1131151"/>
                  </a:cubicBezTo>
                  <a:cubicBezTo>
                    <a:pt x="3765" y="1085857"/>
                    <a:pt x="3765" y="1033015"/>
                    <a:pt x="0" y="976399"/>
                  </a:cubicBezTo>
                  <a:cubicBezTo>
                    <a:pt x="0" y="972624"/>
                    <a:pt x="0" y="968850"/>
                    <a:pt x="0" y="965076"/>
                  </a:cubicBezTo>
                  <a:cubicBezTo>
                    <a:pt x="0" y="908459"/>
                    <a:pt x="15058" y="866940"/>
                    <a:pt x="33881" y="832971"/>
                  </a:cubicBezTo>
                  <a:cubicBezTo>
                    <a:pt x="52704" y="799001"/>
                    <a:pt x="75291" y="776354"/>
                    <a:pt x="101643" y="757482"/>
                  </a:cubicBezTo>
                  <a:cubicBezTo>
                    <a:pt x="158111" y="727286"/>
                    <a:pt x="214580" y="723512"/>
                    <a:pt x="233403" y="723512"/>
                  </a:cubicBezTo>
                  <a:cubicBezTo>
                    <a:pt x="237167" y="723512"/>
                    <a:pt x="240932" y="723512"/>
                    <a:pt x="240932" y="723512"/>
                  </a:cubicBezTo>
                  <a:lnTo>
                    <a:pt x="294873" y="722855"/>
                  </a:lnTo>
                  <a:lnTo>
                    <a:pt x="402341" y="628030"/>
                  </a:lnTo>
                  <a:lnTo>
                    <a:pt x="421048" y="598931"/>
                  </a:lnTo>
                  <a:cubicBezTo>
                    <a:pt x="432355" y="583855"/>
                    <a:pt x="447432" y="568779"/>
                    <a:pt x="473815" y="546165"/>
                  </a:cubicBezTo>
                  <a:cubicBezTo>
                    <a:pt x="487007" y="536743"/>
                    <a:pt x="502084" y="528263"/>
                    <a:pt x="517631" y="519783"/>
                  </a:cubicBezTo>
                  <a:lnTo>
                    <a:pt x="538218" y="508138"/>
                  </a:lnTo>
                  <a:lnTo>
                    <a:pt x="646109" y="412941"/>
                  </a:lnTo>
                  <a:lnTo>
                    <a:pt x="654968" y="400177"/>
                  </a:lnTo>
                  <a:cubicBezTo>
                    <a:pt x="678289" y="370673"/>
                    <a:pt x="703731" y="350179"/>
                    <a:pt x="737652" y="327565"/>
                  </a:cubicBezTo>
                  <a:lnTo>
                    <a:pt x="757455" y="314694"/>
                  </a:lnTo>
                  <a:lnTo>
                    <a:pt x="904405" y="185032"/>
                  </a:lnTo>
                  <a:lnTo>
                    <a:pt x="911804" y="176495"/>
                  </a:lnTo>
                  <a:lnTo>
                    <a:pt x="903862" y="162123"/>
                  </a:lnTo>
                  <a:cubicBezTo>
                    <a:pt x="903862" y="150812"/>
                    <a:pt x="900112" y="143272"/>
                    <a:pt x="900112" y="135731"/>
                  </a:cubicBezTo>
                  <a:cubicBezTo>
                    <a:pt x="900112" y="116880"/>
                    <a:pt x="903862" y="98028"/>
                    <a:pt x="911362" y="82947"/>
                  </a:cubicBezTo>
                  <a:cubicBezTo>
                    <a:pt x="915113" y="71636"/>
                    <a:pt x="918863" y="60325"/>
                    <a:pt x="926363" y="49014"/>
                  </a:cubicBezTo>
                  <a:cubicBezTo>
                    <a:pt x="930113" y="41473"/>
                    <a:pt x="933863" y="37703"/>
                    <a:pt x="937614" y="33933"/>
                  </a:cubicBezTo>
                  <a:cubicBezTo>
                    <a:pt x="937614" y="30162"/>
                    <a:pt x="941364" y="26392"/>
                    <a:pt x="945114" y="22622"/>
                  </a:cubicBezTo>
                  <a:cubicBezTo>
                    <a:pt x="956365" y="11311"/>
                    <a:pt x="975116" y="7540"/>
                    <a:pt x="986366" y="3770"/>
                  </a:cubicBezTo>
                  <a:cubicBezTo>
                    <a:pt x="990116" y="0"/>
                    <a:pt x="997617" y="0"/>
                    <a:pt x="1001367" y="0"/>
                  </a:cubicBezTo>
                  <a:close/>
                </a:path>
              </a:pathLst>
            </a:custGeom>
            <a:solidFill>
              <a:schemeClr val="accent1"/>
            </a:solidFill>
            <a:ln w="9525">
              <a:solidFill>
                <a:srgbClr val="FD845B"/>
              </a:solidFill>
              <a:round/>
            </a:ln>
          </p:spPr>
          <p:txBody>
            <a:bodyPr/>
            <a:lstStyle/>
            <a:p>
              <a:endParaRPr lang="zh-CN" altLang="en-US" sz="2000" b="1" dirty="0">
                <a:solidFill>
                  <a:srgbClr val="7CCA62">
                    <a:lumMod val="50000"/>
                  </a:srgbClr>
                </a:solidFill>
                <a:latin typeface="微软雅黑"/>
                <a:ea typeface="微软雅黑"/>
                <a:sym typeface="微软雅黑"/>
              </a:endParaRPr>
            </a:p>
          </p:txBody>
        </p:sp>
        <p:sp>
          <p:nvSpPr>
            <p:cNvPr id="28" name="MH_Other_2"/>
            <p:cNvSpPr/>
            <p:nvPr>
              <p:custDataLst>
                <p:tags r:id="rId5"/>
              </p:custDataLst>
            </p:nvPr>
          </p:nvSpPr>
          <p:spPr bwMode="auto">
            <a:xfrm>
              <a:off x="2478088" y="2219326"/>
              <a:ext cx="1930400" cy="1439863"/>
            </a:xfrm>
            <a:custGeom>
              <a:avLst/>
              <a:gdLst>
                <a:gd name="T0" fmla="*/ 1924272 w 1930133"/>
                <a:gd name="T1" fmla="*/ 671098 h 1439863"/>
                <a:gd name="T2" fmla="*/ 1788707 w 1930133"/>
                <a:gd name="T3" fmla="*/ 1432326 h 1439863"/>
                <a:gd name="T4" fmla="*/ 1442262 w 1930133"/>
                <a:gd name="T5" fmla="*/ 1432326 h 1439863"/>
                <a:gd name="T6" fmla="*/ 779500 w 1930133"/>
                <a:gd name="T7" fmla="*/ 1432326 h 1439863"/>
                <a:gd name="T8" fmla="*/ 0 w 1930133"/>
                <a:gd name="T9" fmla="*/ 1375799 h 1439863"/>
                <a:gd name="T10" fmla="*/ 90377 w 1930133"/>
                <a:gd name="T11" fmla="*/ 1398410 h 1439863"/>
                <a:gd name="T12" fmla="*/ 753140 w 1930133"/>
                <a:gd name="T13" fmla="*/ 1394642 h 1439863"/>
                <a:gd name="T14" fmla="*/ 1679501 w 1930133"/>
                <a:gd name="T15" fmla="*/ 1413484 h 1439863"/>
                <a:gd name="T16" fmla="*/ 1871552 w 1930133"/>
                <a:gd name="T17" fmla="*/ 1349420 h 1439863"/>
                <a:gd name="T18" fmla="*/ 1897912 w 1930133"/>
                <a:gd name="T19" fmla="*/ 1145923 h 1439863"/>
                <a:gd name="T20" fmla="*/ 1905443 w 1930133"/>
                <a:gd name="T21" fmla="*/ 727625 h 1439863"/>
                <a:gd name="T22" fmla="*/ 1084457 w 1930133"/>
                <a:gd name="T23" fmla="*/ 19050 h 1439863"/>
                <a:gd name="T24" fmla="*/ 1152297 w 1930133"/>
                <a:gd name="T25" fmla="*/ 71855 h 1439863"/>
                <a:gd name="T26" fmla="*/ 1246519 w 1930133"/>
                <a:gd name="T27" fmla="*/ 169922 h 1439863"/>
                <a:gd name="T28" fmla="*/ 1374661 w 1930133"/>
                <a:gd name="T29" fmla="*/ 294392 h 1439863"/>
                <a:gd name="T30" fmla="*/ 1442501 w 1930133"/>
                <a:gd name="T31" fmla="*/ 347197 h 1439863"/>
                <a:gd name="T32" fmla="*/ 1514110 w 1930133"/>
                <a:gd name="T33" fmla="*/ 430177 h 1439863"/>
                <a:gd name="T34" fmla="*/ 1597025 w 1930133"/>
                <a:gd name="T35" fmla="*/ 516928 h 1439863"/>
                <a:gd name="T36" fmla="*/ 1570643 w 1930133"/>
                <a:gd name="T37" fmla="*/ 520700 h 1439863"/>
                <a:gd name="T38" fmla="*/ 1502803 w 1930133"/>
                <a:gd name="T39" fmla="*/ 441492 h 1439863"/>
                <a:gd name="T40" fmla="*/ 1431194 w 1930133"/>
                <a:gd name="T41" fmla="*/ 358513 h 1439863"/>
                <a:gd name="T42" fmla="*/ 1363354 w 1930133"/>
                <a:gd name="T43" fmla="*/ 305707 h 1439863"/>
                <a:gd name="T44" fmla="*/ 1235212 w 1930133"/>
                <a:gd name="T45" fmla="*/ 177466 h 1439863"/>
                <a:gd name="T46" fmla="*/ 1144759 w 1930133"/>
                <a:gd name="T47" fmla="*/ 86943 h 1439863"/>
                <a:gd name="T48" fmla="*/ 1073150 w 1930133"/>
                <a:gd name="T49" fmla="*/ 26594 h 1439863"/>
                <a:gd name="T50" fmla="*/ 900825 w 1930133"/>
                <a:gd name="T51" fmla="*/ 3770 h 1439863"/>
                <a:gd name="T52" fmla="*/ 906463 w 1930133"/>
                <a:gd name="T53" fmla="*/ 7541 h 1439863"/>
                <a:gd name="T54" fmla="*/ 895187 w 1930133"/>
                <a:gd name="T55" fmla="*/ 0 h 1439863"/>
                <a:gd name="T56" fmla="*/ 898946 w 1930133"/>
                <a:gd name="T57" fmla="*/ 3770 h 1439863"/>
                <a:gd name="T58" fmla="*/ 876393 w 1930133"/>
                <a:gd name="T59" fmla="*/ 37703 h 1439863"/>
                <a:gd name="T60" fmla="*/ 812493 w 1930133"/>
                <a:gd name="T61" fmla="*/ 109339 h 1439863"/>
                <a:gd name="T62" fmla="*/ 741076 w 1930133"/>
                <a:gd name="T63" fmla="*/ 154583 h 1439863"/>
                <a:gd name="T64" fmla="*/ 643348 w 1930133"/>
                <a:gd name="T65" fmla="*/ 252611 h 1439863"/>
                <a:gd name="T66" fmla="*/ 553137 w 1930133"/>
                <a:gd name="T67" fmla="*/ 324247 h 1439863"/>
                <a:gd name="T68" fmla="*/ 444132 w 1930133"/>
                <a:gd name="T69" fmla="*/ 410965 h 1439863"/>
                <a:gd name="T70" fmla="*/ 410302 w 1930133"/>
                <a:gd name="T71" fmla="*/ 459979 h 1439863"/>
                <a:gd name="T72" fmla="*/ 327609 w 1930133"/>
                <a:gd name="T73" fmla="*/ 512763 h 1439863"/>
                <a:gd name="T74" fmla="*/ 327609 w 1930133"/>
                <a:gd name="T75" fmla="*/ 508993 h 1439863"/>
                <a:gd name="T76" fmla="*/ 353920 w 1930133"/>
                <a:gd name="T77" fmla="*/ 493912 h 1439863"/>
                <a:gd name="T78" fmla="*/ 414061 w 1930133"/>
                <a:gd name="T79" fmla="*/ 426046 h 1439863"/>
                <a:gd name="T80" fmla="*/ 481719 w 1930133"/>
                <a:gd name="T81" fmla="*/ 350640 h 1439863"/>
                <a:gd name="T82" fmla="*/ 568172 w 1930133"/>
                <a:gd name="T83" fmla="*/ 297855 h 1439863"/>
                <a:gd name="T84" fmla="*/ 643348 w 1930133"/>
                <a:gd name="T85" fmla="*/ 226219 h 1439863"/>
                <a:gd name="T86" fmla="*/ 759870 w 1930133"/>
                <a:gd name="T87" fmla="*/ 120650 h 1439863"/>
                <a:gd name="T88" fmla="*/ 853840 w 1930133"/>
                <a:gd name="T89" fmla="*/ 49014 h 1439863"/>
                <a:gd name="T90" fmla="*/ 895187 w 1930133"/>
                <a:gd name="T91" fmla="*/ 0 h 14398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30133" h="1439863">
                  <a:moveTo>
                    <a:pt x="1897912" y="633413"/>
                  </a:moveTo>
                  <a:cubicBezTo>
                    <a:pt x="1912975" y="644718"/>
                    <a:pt x="1920506" y="656024"/>
                    <a:pt x="1924272" y="671098"/>
                  </a:cubicBezTo>
                  <a:cubicBezTo>
                    <a:pt x="1943100" y="791688"/>
                    <a:pt x="1909209" y="1036638"/>
                    <a:pt x="1924272" y="1191145"/>
                  </a:cubicBezTo>
                  <a:cubicBezTo>
                    <a:pt x="1943100" y="1341883"/>
                    <a:pt x="1897912" y="1413484"/>
                    <a:pt x="1788707" y="1432326"/>
                  </a:cubicBezTo>
                  <a:cubicBezTo>
                    <a:pt x="1754815" y="1439863"/>
                    <a:pt x="1713393" y="1439863"/>
                    <a:pt x="1668204" y="1439863"/>
                  </a:cubicBezTo>
                  <a:cubicBezTo>
                    <a:pt x="1607953" y="1439863"/>
                    <a:pt x="1532639" y="1436095"/>
                    <a:pt x="1442262" y="1432326"/>
                  </a:cubicBezTo>
                  <a:cubicBezTo>
                    <a:pt x="1348120" y="1428558"/>
                    <a:pt x="1238915" y="1424789"/>
                    <a:pt x="1099584" y="1424789"/>
                  </a:cubicBezTo>
                  <a:cubicBezTo>
                    <a:pt x="1005441" y="1424789"/>
                    <a:pt x="900002" y="1428558"/>
                    <a:pt x="779500" y="1432326"/>
                  </a:cubicBezTo>
                  <a:cubicBezTo>
                    <a:pt x="658997" y="1436095"/>
                    <a:pt x="553558" y="1439863"/>
                    <a:pt x="466947" y="1439863"/>
                  </a:cubicBezTo>
                  <a:cubicBezTo>
                    <a:pt x="109205" y="1439863"/>
                    <a:pt x="3766" y="1405947"/>
                    <a:pt x="0" y="1375799"/>
                  </a:cubicBezTo>
                  <a:cubicBezTo>
                    <a:pt x="0" y="1372031"/>
                    <a:pt x="0" y="1372031"/>
                    <a:pt x="0" y="1368262"/>
                  </a:cubicBezTo>
                  <a:cubicBezTo>
                    <a:pt x="18828" y="1383336"/>
                    <a:pt x="48954" y="1390873"/>
                    <a:pt x="90377" y="1398410"/>
                  </a:cubicBezTo>
                  <a:cubicBezTo>
                    <a:pt x="135565" y="1405947"/>
                    <a:pt x="199582" y="1405947"/>
                    <a:pt x="278661" y="1405947"/>
                  </a:cubicBezTo>
                  <a:cubicBezTo>
                    <a:pt x="391633" y="1405947"/>
                    <a:pt x="546026" y="1402179"/>
                    <a:pt x="753140" y="1394642"/>
                  </a:cubicBezTo>
                  <a:cubicBezTo>
                    <a:pt x="847282" y="1390873"/>
                    <a:pt x="933893" y="1390873"/>
                    <a:pt x="1009207" y="1390873"/>
                  </a:cubicBezTo>
                  <a:cubicBezTo>
                    <a:pt x="1348120" y="1390873"/>
                    <a:pt x="1543936" y="1413484"/>
                    <a:pt x="1679501" y="1413484"/>
                  </a:cubicBezTo>
                  <a:cubicBezTo>
                    <a:pt x="1713393" y="1413484"/>
                    <a:pt x="1747284" y="1413484"/>
                    <a:pt x="1773644" y="1409716"/>
                  </a:cubicBezTo>
                  <a:cubicBezTo>
                    <a:pt x="1818832" y="1402179"/>
                    <a:pt x="1852723" y="1379568"/>
                    <a:pt x="1871552" y="1349420"/>
                  </a:cubicBezTo>
                  <a:cubicBezTo>
                    <a:pt x="1894146" y="1315504"/>
                    <a:pt x="1901678" y="1274051"/>
                    <a:pt x="1901678" y="1221293"/>
                  </a:cubicBezTo>
                  <a:cubicBezTo>
                    <a:pt x="1901678" y="1198682"/>
                    <a:pt x="1901678" y="1172303"/>
                    <a:pt x="1897912" y="1145923"/>
                  </a:cubicBezTo>
                  <a:cubicBezTo>
                    <a:pt x="1894146" y="1115776"/>
                    <a:pt x="1894146" y="1081860"/>
                    <a:pt x="1894146" y="1047944"/>
                  </a:cubicBezTo>
                  <a:cubicBezTo>
                    <a:pt x="1894146" y="942427"/>
                    <a:pt x="1905443" y="825604"/>
                    <a:pt x="1905443" y="727625"/>
                  </a:cubicBezTo>
                  <a:cubicBezTo>
                    <a:pt x="1905443" y="693708"/>
                    <a:pt x="1901678" y="659792"/>
                    <a:pt x="1897912" y="633413"/>
                  </a:cubicBezTo>
                  <a:close/>
                  <a:moveTo>
                    <a:pt x="1084457" y="19050"/>
                  </a:moveTo>
                  <a:cubicBezTo>
                    <a:pt x="1103301" y="37909"/>
                    <a:pt x="1125915" y="56768"/>
                    <a:pt x="1148528" y="68084"/>
                  </a:cubicBezTo>
                  <a:cubicBezTo>
                    <a:pt x="1148528" y="71855"/>
                    <a:pt x="1148528" y="71855"/>
                    <a:pt x="1152297" y="71855"/>
                  </a:cubicBezTo>
                  <a:cubicBezTo>
                    <a:pt x="1174910" y="83171"/>
                    <a:pt x="1189986" y="94486"/>
                    <a:pt x="1208830" y="113345"/>
                  </a:cubicBezTo>
                  <a:cubicBezTo>
                    <a:pt x="1220137" y="128432"/>
                    <a:pt x="1231443" y="143520"/>
                    <a:pt x="1246519" y="169922"/>
                  </a:cubicBezTo>
                  <a:cubicBezTo>
                    <a:pt x="1250288" y="173694"/>
                    <a:pt x="1254057" y="177466"/>
                    <a:pt x="1257826" y="185010"/>
                  </a:cubicBezTo>
                  <a:cubicBezTo>
                    <a:pt x="1295514" y="249130"/>
                    <a:pt x="1340741" y="271761"/>
                    <a:pt x="1374661" y="294392"/>
                  </a:cubicBezTo>
                  <a:cubicBezTo>
                    <a:pt x="1374661" y="298164"/>
                    <a:pt x="1378430" y="298164"/>
                    <a:pt x="1382199" y="301935"/>
                  </a:cubicBezTo>
                  <a:cubicBezTo>
                    <a:pt x="1397274" y="313251"/>
                    <a:pt x="1419888" y="328338"/>
                    <a:pt x="1442501" y="347197"/>
                  </a:cubicBezTo>
                  <a:cubicBezTo>
                    <a:pt x="1468883" y="369828"/>
                    <a:pt x="1491496" y="396231"/>
                    <a:pt x="1506572" y="418861"/>
                  </a:cubicBezTo>
                  <a:cubicBezTo>
                    <a:pt x="1510341" y="422633"/>
                    <a:pt x="1510341" y="426405"/>
                    <a:pt x="1514110" y="430177"/>
                  </a:cubicBezTo>
                  <a:cubicBezTo>
                    <a:pt x="1525416" y="449036"/>
                    <a:pt x="1540492" y="467895"/>
                    <a:pt x="1551799" y="482982"/>
                  </a:cubicBezTo>
                  <a:cubicBezTo>
                    <a:pt x="1566874" y="501841"/>
                    <a:pt x="1585719" y="513157"/>
                    <a:pt x="1597025" y="516928"/>
                  </a:cubicBezTo>
                  <a:cubicBezTo>
                    <a:pt x="1597025" y="516928"/>
                    <a:pt x="1597025" y="516928"/>
                    <a:pt x="1593256" y="520700"/>
                  </a:cubicBezTo>
                  <a:cubicBezTo>
                    <a:pt x="1585719" y="520700"/>
                    <a:pt x="1578181" y="520700"/>
                    <a:pt x="1570643" y="520700"/>
                  </a:cubicBezTo>
                  <a:cubicBezTo>
                    <a:pt x="1559336" y="513157"/>
                    <a:pt x="1551799" y="501841"/>
                    <a:pt x="1540492" y="494298"/>
                  </a:cubicBezTo>
                  <a:cubicBezTo>
                    <a:pt x="1529185" y="479210"/>
                    <a:pt x="1514110" y="460351"/>
                    <a:pt x="1502803" y="441492"/>
                  </a:cubicBezTo>
                  <a:cubicBezTo>
                    <a:pt x="1499034" y="437720"/>
                    <a:pt x="1495265" y="433949"/>
                    <a:pt x="1495265" y="426405"/>
                  </a:cubicBezTo>
                  <a:cubicBezTo>
                    <a:pt x="1480190" y="407546"/>
                    <a:pt x="1457576" y="381143"/>
                    <a:pt x="1431194" y="358513"/>
                  </a:cubicBezTo>
                  <a:cubicBezTo>
                    <a:pt x="1408581" y="339654"/>
                    <a:pt x="1385968" y="324566"/>
                    <a:pt x="1370892" y="313251"/>
                  </a:cubicBezTo>
                  <a:cubicBezTo>
                    <a:pt x="1370892" y="309479"/>
                    <a:pt x="1367123" y="309479"/>
                    <a:pt x="1363354" y="305707"/>
                  </a:cubicBezTo>
                  <a:cubicBezTo>
                    <a:pt x="1333203" y="286848"/>
                    <a:pt x="1284208" y="256674"/>
                    <a:pt x="1242750" y="192553"/>
                  </a:cubicBezTo>
                  <a:cubicBezTo>
                    <a:pt x="1242750" y="188781"/>
                    <a:pt x="1238981" y="181238"/>
                    <a:pt x="1235212" y="177466"/>
                  </a:cubicBezTo>
                  <a:cubicBezTo>
                    <a:pt x="1220137" y="154835"/>
                    <a:pt x="1208830" y="135976"/>
                    <a:pt x="1197523" y="124661"/>
                  </a:cubicBezTo>
                  <a:cubicBezTo>
                    <a:pt x="1182448" y="105802"/>
                    <a:pt x="1167372" y="98258"/>
                    <a:pt x="1144759" y="86943"/>
                  </a:cubicBezTo>
                  <a:cubicBezTo>
                    <a:pt x="1140990" y="83171"/>
                    <a:pt x="1140990" y="83171"/>
                    <a:pt x="1137221" y="83171"/>
                  </a:cubicBezTo>
                  <a:cubicBezTo>
                    <a:pt x="1114608" y="68084"/>
                    <a:pt x="1091995" y="49225"/>
                    <a:pt x="1073150" y="26594"/>
                  </a:cubicBezTo>
                  <a:cubicBezTo>
                    <a:pt x="1076919" y="22822"/>
                    <a:pt x="1080688" y="22822"/>
                    <a:pt x="1084457" y="19050"/>
                  </a:cubicBezTo>
                  <a:close/>
                  <a:moveTo>
                    <a:pt x="900825" y="3770"/>
                  </a:moveTo>
                  <a:lnTo>
                    <a:pt x="902704" y="3770"/>
                  </a:lnTo>
                  <a:cubicBezTo>
                    <a:pt x="902704" y="3770"/>
                    <a:pt x="902704" y="3770"/>
                    <a:pt x="906463" y="7541"/>
                  </a:cubicBezTo>
                  <a:lnTo>
                    <a:pt x="900825" y="3770"/>
                  </a:lnTo>
                  <a:close/>
                  <a:moveTo>
                    <a:pt x="895187" y="0"/>
                  </a:moveTo>
                  <a:lnTo>
                    <a:pt x="900825" y="3770"/>
                  </a:lnTo>
                  <a:lnTo>
                    <a:pt x="898946" y="3770"/>
                  </a:lnTo>
                  <a:cubicBezTo>
                    <a:pt x="902704" y="3770"/>
                    <a:pt x="906463" y="7541"/>
                    <a:pt x="906463" y="7541"/>
                  </a:cubicBezTo>
                  <a:cubicBezTo>
                    <a:pt x="895187" y="18852"/>
                    <a:pt x="887669" y="26392"/>
                    <a:pt x="876393" y="37703"/>
                  </a:cubicBezTo>
                  <a:cubicBezTo>
                    <a:pt x="872634" y="45244"/>
                    <a:pt x="872634" y="49014"/>
                    <a:pt x="868875" y="56555"/>
                  </a:cubicBezTo>
                  <a:cubicBezTo>
                    <a:pt x="857599" y="75406"/>
                    <a:pt x="835046" y="90488"/>
                    <a:pt x="812493" y="109339"/>
                  </a:cubicBezTo>
                  <a:cubicBezTo>
                    <a:pt x="797458" y="116880"/>
                    <a:pt x="782423" y="124421"/>
                    <a:pt x="771147" y="131961"/>
                  </a:cubicBezTo>
                  <a:cubicBezTo>
                    <a:pt x="759870" y="139502"/>
                    <a:pt x="748594" y="147042"/>
                    <a:pt x="741076" y="154583"/>
                  </a:cubicBezTo>
                  <a:cubicBezTo>
                    <a:pt x="703488" y="180975"/>
                    <a:pt x="677177" y="199827"/>
                    <a:pt x="654624" y="237530"/>
                  </a:cubicBezTo>
                  <a:cubicBezTo>
                    <a:pt x="650865" y="241300"/>
                    <a:pt x="647106" y="245071"/>
                    <a:pt x="643348" y="252611"/>
                  </a:cubicBezTo>
                  <a:cubicBezTo>
                    <a:pt x="628312" y="275233"/>
                    <a:pt x="602001" y="294085"/>
                    <a:pt x="575689" y="312936"/>
                  </a:cubicBezTo>
                  <a:cubicBezTo>
                    <a:pt x="568172" y="316707"/>
                    <a:pt x="560654" y="320477"/>
                    <a:pt x="553137" y="324247"/>
                  </a:cubicBezTo>
                  <a:cubicBezTo>
                    <a:pt x="530584" y="335558"/>
                    <a:pt x="508031" y="350640"/>
                    <a:pt x="492996" y="361950"/>
                  </a:cubicBezTo>
                  <a:cubicBezTo>
                    <a:pt x="466684" y="380802"/>
                    <a:pt x="455408" y="395883"/>
                    <a:pt x="444132" y="410965"/>
                  </a:cubicBezTo>
                  <a:cubicBezTo>
                    <a:pt x="436614" y="418505"/>
                    <a:pt x="432855" y="426046"/>
                    <a:pt x="425338" y="437357"/>
                  </a:cubicBezTo>
                  <a:cubicBezTo>
                    <a:pt x="421579" y="441127"/>
                    <a:pt x="417820" y="452438"/>
                    <a:pt x="410302" y="459979"/>
                  </a:cubicBezTo>
                  <a:cubicBezTo>
                    <a:pt x="395267" y="482601"/>
                    <a:pt x="368956" y="501452"/>
                    <a:pt x="353920" y="508993"/>
                  </a:cubicBezTo>
                  <a:cubicBezTo>
                    <a:pt x="342644" y="508993"/>
                    <a:pt x="335127" y="512763"/>
                    <a:pt x="327609" y="512763"/>
                  </a:cubicBezTo>
                  <a:cubicBezTo>
                    <a:pt x="327609" y="512763"/>
                    <a:pt x="327609" y="512763"/>
                    <a:pt x="323850" y="508993"/>
                  </a:cubicBezTo>
                  <a:cubicBezTo>
                    <a:pt x="323850" y="508993"/>
                    <a:pt x="323850" y="508993"/>
                    <a:pt x="327609" y="508993"/>
                  </a:cubicBezTo>
                  <a:cubicBezTo>
                    <a:pt x="327609" y="505223"/>
                    <a:pt x="331368" y="505223"/>
                    <a:pt x="331368" y="505223"/>
                  </a:cubicBezTo>
                  <a:cubicBezTo>
                    <a:pt x="338885" y="501452"/>
                    <a:pt x="346403" y="497682"/>
                    <a:pt x="353920" y="493912"/>
                  </a:cubicBezTo>
                  <a:cubicBezTo>
                    <a:pt x="368956" y="482601"/>
                    <a:pt x="387750" y="467519"/>
                    <a:pt x="399026" y="448668"/>
                  </a:cubicBezTo>
                  <a:cubicBezTo>
                    <a:pt x="406544" y="441127"/>
                    <a:pt x="410302" y="433587"/>
                    <a:pt x="414061" y="426046"/>
                  </a:cubicBezTo>
                  <a:cubicBezTo>
                    <a:pt x="421579" y="418505"/>
                    <a:pt x="425338" y="410965"/>
                    <a:pt x="432855" y="399654"/>
                  </a:cubicBezTo>
                  <a:cubicBezTo>
                    <a:pt x="444132" y="384572"/>
                    <a:pt x="455408" y="369491"/>
                    <a:pt x="481719" y="350640"/>
                  </a:cubicBezTo>
                  <a:cubicBezTo>
                    <a:pt x="500513" y="335558"/>
                    <a:pt x="523066" y="324247"/>
                    <a:pt x="545619" y="312936"/>
                  </a:cubicBezTo>
                  <a:cubicBezTo>
                    <a:pt x="553137" y="309166"/>
                    <a:pt x="560654" y="305396"/>
                    <a:pt x="568172" y="297855"/>
                  </a:cubicBezTo>
                  <a:cubicBezTo>
                    <a:pt x="594483" y="282774"/>
                    <a:pt x="617036" y="263922"/>
                    <a:pt x="632071" y="245071"/>
                  </a:cubicBezTo>
                  <a:cubicBezTo>
                    <a:pt x="635830" y="237530"/>
                    <a:pt x="639589" y="233760"/>
                    <a:pt x="643348" y="226219"/>
                  </a:cubicBezTo>
                  <a:cubicBezTo>
                    <a:pt x="665900" y="188516"/>
                    <a:pt x="692212" y="165894"/>
                    <a:pt x="729800" y="139502"/>
                  </a:cubicBezTo>
                  <a:cubicBezTo>
                    <a:pt x="741076" y="135732"/>
                    <a:pt x="752353" y="128191"/>
                    <a:pt x="759870" y="120650"/>
                  </a:cubicBezTo>
                  <a:cubicBezTo>
                    <a:pt x="774905" y="113110"/>
                    <a:pt x="789941" y="105569"/>
                    <a:pt x="804976" y="94258"/>
                  </a:cubicBezTo>
                  <a:cubicBezTo>
                    <a:pt x="827529" y="79177"/>
                    <a:pt x="846323" y="64096"/>
                    <a:pt x="853840" y="49014"/>
                  </a:cubicBezTo>
                  <a:cubicBezTo>
                    <a:pt x="857599" y="41474"/>
                    <a:pt x="861358" y="33933"/>
                    <a:pt x="865116" y="30163"/>
                  </a:cubicBezTo>
                  <a:cubicBezTo>
                    <a:pt x="876393" y="18852"/>
                    <a:pt x="883910" y="7541"/>
                    <a:pt x="895187" y="0"/>
                  </a:cubicBezTo>
                  <a:close/>
                </a:path>
              </a:pathLst>
            </a:custGeom>
            <a:solidFill>
              <a:srgbClr val="DADAD9"/>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000" b="1" dirty="0">
                <a:solidFill>
                  <a:srgbClr val="7CCA62">
                    <a:lumMod val="50000"/>
                  </a:srgbClr>
                </a:solidFill>
                <a:latin typeface="微软雅黑"/>
                <a:ea typeface="微软雅黑"/>
                <a:sym typeface="微软雅黑"/>
              </a:endParaRPr>
            </a:p>
          </p:txBody>
        </p:sp>
        <p:sp>
          <p:nvSpPr>
            <p:cNvPr id="29" name="MH_SubTitle_1"/>
            <p:cNvSpPr txBox="1">
              <a:spLocks noChangeArrowheads="1"/>
            </p:cNvSpPr>
            <p:nvPr>
              <p:custDataLst>
                <p:tags r:id="rId6"/>
              </p:custDataLst>
            </p:nvPr>
          </p:nvSpPr>
          <p:spPr bwMode="auto">
            <a:xfrm>
              <a:off x="2452689" y="2755900"/>
              <a:ext cx="1914525" cy="877888"/>
            </a:xfrm>
            <a:prstGeom prst="rect">
              <a:avLst/>
            </a:prstGeom>
            <a:noFill/>
            <a:ln w="9525">
              <a:solidFill>
                <a:srgbClr val="FD845B"/>
              </a:solidFill>
              <a:miter lim="800000"/>
            </a:ln>
            <a:extLst>
              <a:ext uri="{909E8E84-426E-40DD-AFC4-6F175D3DCCD1}">
                <a14:hiddenFill xmlns:a14="http://schemas.microsoft.com/office/drawing/2010/main">
                  <a:solidFill>
                    <a:srgbClr val="FFFFFF"/>
                  </a:solidFill>
                </a14:hiddenFill>
              </a:ext>
            </a:extLst>
          </p:spPr>
          <p:txBody>
            <a:bodyPr lIns="0" tIns="0" rIns="0" bIns="0"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spcBef>
                  <a:spcPct val="50000"/>
                </a:spcBef>
              </a:pPr>
              <a:r>
                <a:rPr kumimoji="1" lang="zh-CN" altLang="en-US" sz="2000" b="1" dirty="0">
                  <a:solidFill>
                    <a:srgbClr val="7CCA62">
                      <a:lumMod val="50000"/>
                    </a:srgbClr>
                  </a:solidFill>
                  <a:latin typeface="微软雅黑"/>
                  <a:ea typeface="微软雅黑"/>
                  <a:sym typeface="微软雅黑"/>
                </a:rPr>
                <a:t>行为</a:t>
              </a:r>
              <a:r>
                <a:rPr kumimoji="1" lang="zh-CN" altLang="en-US" sz="2000" b="1" dirty="0" smtClean="0">
                  <a:solidFill>
                    <a:srgbClr val="7CCA62">
                      <a:lumMod val="50000"/>
                    </a:srgbClr>
                  </a:solidFill>
                  <a:latin typeface="微软雅黑"/>
                  <a:ea typeface="微软雅黑"/>
                  <a:sym typeface="微软雅黑"/>
                </a:rPr>
                <a:t>文明</a:t>
              </a:r>
              <a:endParaRPr kumimoji="1" lang="zh-CN" altLang="en-US" sz="2000" b="1" dirty="0">
                <a:solidFill>
                  <a:srgbClr val="7CCA62">
                    <a:lumMod val="50000"/>
                  </a:srgbClr>
                </a:solidFill>
                <a:latin typeface="微软雅黑"/>
                <a:ea typeface="微软雅黑"/>
                <a:sym typeface="微软雅黑"/>
              </a:endParaRPr>
            </a:p>
          </p:txBody>
        </p:sp>
      </p:grpSp>
      <p:grpSp>
        <p:nvGrpSpPr>
          <p:cNvPr id="30" name="组合 29"/>
          <p:cNvGrpSpPr/>
          <p:nvPr/>
        </p:nvGrpSpPr>
        <p:grpSpPr>
          <a:xfrm>
            <a:off x="6115336" y="1504663"/>
            <a:ext cx="1385773" cy="1160391"/>
            <a:chOff x="2436814" y="2008188"/>
            <a:chExt cx="1971674" cy="1651001"/>
          </a:xfrm>
        </p:grpSpPr>
        <p:sp>
          <p:nvSpPr>
            <p:cNvPr id="31" name="MH_Other_1"/>
            <p:cNvSpPr/>
            <p:nvPr>
              <p:custDataLst>
                <p:tags r:id="rId1"/>
              </p:custDataLst>
            </p:nvPr>
          </p:nvSpPr>
          <p:spPr bwMode="auto">
            <a:xfrm>
              <a:off x="2436814" y="2008188"/>
              <a:ext cx="1946275" cy="1625600"/>
            </a:xfrm>
            <a:custGeom>
              <a:avLst/>
              <a:gdLst>
                <a:gd name="T0" fmla="*/ 191907 w 1946275"/>
                <a:gd name="T1" fmla="*/ 1457871 h 1625601"/>
                <a:gd name="T2" fmla="*/ 469563 w 1946275"/>
                <a:gd name="T3" fmla="*/ 1465183 h 1625601"/>
                <a:gd name="T4" fmla="*/ 15058 w 1946275"/>
                <a:gd name="T5" fmla="*/ 1387812 h 1625601"/>
                <a:gd name="T6" fmla="*/ 173883 w 1946275"/>
                <a:gd name="T7" fmla="*/ 916385 h 1625601"/>
                <a:gd name="T8" fmla="*/ 1845108 w 1946275"/>
                <a:gd name="T9" fmla="*/ 860670 h 1625601"/>
                <a:gd name="T10" fmla="*/ 87526 w 1946275"/>
                <a:gd name="T11" fmla="*/ 789985 h 1625601"/>
                <a:gd name="T12" fmla="*/ 496943 w 1946275"/>
                <a:gd name="T13" fmla="*/ 749914 h 1625601"/>
                <a:gd name="T14" fmla="*/ 36810 w 1946275"/>
                <a:gd name="T15" fmla="*/ 916385 h 1625601"/>
                <a:gd name="T16" fmla="*/ 173606 w 1946275"/>
                <a:gd name="T17" fmla="*/ 919957 h 1625601"/>
                <a:gd name="T18" fmla="*/ 196197 w 1946275"/>
                <a:gd name="T19" fmla="*/ 927101 h 1625601"/>
                <a:gd name="T20" fmla="*/ 25511 w 1946275"/>
                <a:gd name="T21" fmla="*/ 1199993 h 1625601"/>
                <a:gd name="T22" fmla="*/ 188045 w 1946275"/>
                <a:gd name="T23" fmla="*/ 1285522 h 1625601"/>
                <a:gd name="T24" fmla="*/ 165531 w 1946275"/>
                <a:gd name="T25" fmla="*/ 1297164 h 1625601"/>
                <a:gd name="T26" fmla="*/ 22174 w 1946275"/>
                <a:gd name="T27" fmla="*/ 1293294 h 1625601"/>
                <a:gd name="T28" fmla="*/ 266902 w 1946275"/>
                <a:gd name="T29" fmla="*/ 1451610 h 1625601"/>
                <a:gd name="T30" fmla="*/ 25181 w 1946275"/>
                <a:gd name="T31" fmla="*/ 1456015 h 1625601"/>
                <a:gd name="T32" fmla="*/ 97879 w 1946275"/>
                <a:gd name="T33" fmla="*/ 1587857 h 1625601"/>
                <a:gd name="T34" fmla="*/ 1065351 w 1946275"/>
                <a:gd name="T35" fmla="*/ 1582979 h 1625601"/>
                <a:gd name="T36" fmla="*/ 1796181 w 1946275"/>
                <a:gd name="T37" fmla="*/ 1601814 h 1625601"/>
                <a:gd name="T38" fmla="*/ 1660524 w 1946275"/>
                <a:gd name="T39" fmla="*/ 1531303 h 1625601"/>
                <a:gd name="T40" fmla="*/ 1705768 w 1946275"/>
                <a:gd name="T41" fmla="*/ 1519873 h 1625601"/>
                <a:gd name="T42" fmla="*/ 1920497 w 1946275"/>
                <a:gd name="T43" fmla="*/ 1387090 h 1625601"/>
                <a:gd name="T44" fmla="*/ 1855623 w 1946275"/>
                <a:gd name="T45" fmla="*/ 1074420 h 1625601"/>
                <a:gd name="T46" fmla="*/ 1921262 w 1946275"/>
                <a:gd name="T47" fmla="*/ 1060588 h 1625601"/>
                <a:gd name="T48" fmla="*/ 1928695 w 1946275"/>
                <a:gd name="T49" fmla="*/ 885826 h 1625601"/>
                <a:gd name="T50" fmla="*/ 1757675 w 1946275"/>
                <a:gd name="T51" fmla="*/ 863204 h 1625601"/>
                <a:gd name="T52" fmla="*/ 1851611 w 1946275"/>
                <a:gd name="T53" fmla="*/ 861319 h 1625601"/>
                <a:gd name="T54" fmla="*/ 1870984 w 1946275"/>
                <a:gd name="T55" fmla="*/ 791452 h 1625601"/>
                <a:gd name="T56" fmla="*/ 481354 w 1946275"/>
                <a:gd name="T57" fmla="*/ 557472 h 1625601"/>
                <a:gd name="T58" fmla="*/ 880878 w 1946275"/>
                <a:gd name="T59" fmla="*/ 237110 h 1625601"/>
                <a:gd name="T60" fmla="*/ 571812 w 1946275"/>
                <a:gd name="T61" fmla="*/ 504707 h 1625601"/>
                <a:gd name="T62" fmla="*/ 324814 w 1946275"/>
                <a:gd name="T63" fmla="*/ 722489 h 1625601"/>
                <a:gd name="T64" fmla="*/ 1633536 w 1946275"/>
                <a:gd name="T65" fmla="*/ 731838 h 1625601"/>
                <a:gd name="T66" fmla="*/ 1594095 w 1946275"/>
                <a:gd name="T67" fmla="*/ 654071 h 1625601"/>
                <a:gd name="T68" fmla="*/ 1203100 w 1946275"/>
                <a:gd name="T69" fmla="*/ 268599 h 1625601"/>
                <a:gd name="T70" fmla="*/ 1121958 w 1946275"/>
                <a:gd name="T71" fmla="*/ 206877 h 1625601"/>
                <a:gd name="T72" fmla="*/ 1101944 w 1946275"/>
                <a:gd name="T73" fmla="*/ 222017 h 1625601"/>
                <a:gd name="T74" fmla="*/ 1050119 w 1946275"/>
                <a:gd name="T75" fmla="*/ 241300 h 1625601"/>
                <a:gd name="T76" fmla="*/ 947737 w 1946275"/>
                <a:gd name="T77" fmla="*/ 218614 h 1625601"/>
                <a:gd name="T78" fmla="*/ 990116 w 1946275"/>
                <a:gd name="T79" fmla="*/ 18851 h 1625601"/>
                <a:gd name="T80" fmla="*/ 915113 w 1946275"/>
                <a:gd name="T81" fmla="*/ 135731 h 1625601"/>
                <a:gd name="T82" fmla="*/ 1050119 w 1946275"/>
                <a:gd name="T83" fmla="*/ 226219 h 1625601"/>
                <a:gd name="T84" fmla="*/ 1140124 w 1946275"/>
                <a:gd name="T85" fmla="*/ 158353 h 1625601"/>
                <a:gd name="T86" fmla="*/ 1102622 w 1946275"/>
                <a:gd name="T87" fmla="*/ 33933 h 1625601"/>
                <a:gd name="T88" fmla="*/ 1001367 w 1946275"/>
                <a:gd name="T89" fmla="*/ 0 h 1625601"/>
                <a:gd name="T90" fmla="*/ 1057620 w 1946275"/>
                <a:gd name="T91" fmla="*/ 3770 h 1625601"/>
                <a:gd name="T92" fmla="*/ 1158875 w 1946275"/>
                <a:gd name="T93" fmla="*/ 116523 h 1625601"/>
                <a:gd name="T94" fmla="*/ 1150906 w 1946275"/>
                <a:gd name="T95" fmla="*/ 176733 h 1625601"/>
                <a:gd name="T96" fmla="*/ 1303963 w 1946275"/>
                <a:gd name="T97" fmla="*/ 336937 h 1625601"/>
                <a:gd name="T98" fmla="*/ 1596594 w 1946275"/>
                <a:gd name="T99" fmla="*/ 629079 h 1625601"/>
                <a:gd name="T100" fmla="*/ 1829574 w 1946275"/>
                <a:gd name="T101" fmla="*/ 761256 h 1625601"/>
                <a:gd name="T102" fmla="*/ 1938746 w 1946275"/>
                <a:gd name="T103" fmla="*/ 1357617 h 1625601"/>
                <a:gd name="T104" fmla="*/ 1924447 w 1946275"/>
                <a:gd name="T105" fmla="*/ 1535113 h 1625601"/>
                <a:gd name="T106" fmla="*/ 1050311 w 1946275"/>
                <a:gd name="T107" fmla="*/ 1602955 h 1625601"/>
                <a:gd name="T108" fmla="*/ 15058 w 1946275"/>
                <a:gd name="T109" fmla="*/ 1542564 h 1625601"/>
                <a:gd name="T110" fmla="*/ 33881 w 1946275"/>
                <a:gd name="T111" fmla="*/ 832971 h 1625601"/>
                <a:gd name="T112" fmla="*/ 402341 w 1946275"/>
                <a:gd name="T113" fmla="*/ 628030 h 1625601"/>
                <a:gd name="T114" fmla="*/ 646109 w 1946275"/>
                <a:gd name="T115" fmla="*/ 412941 h 1625601"/>
                <a:gd name="T116" fmla="*/ 911804 w 1946275"/>
                <a:gd name="T117" fmla="*/ 176495 h 1625601"/>
                <a:gd name="T118" fmla="*/ 937614 w 1946275"/>
                <a:gd name="T119" fmla="*/ 33933 h 16256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46275" h="1625601">
                  <a:moveTo>
                    <a:pt x="481437" y="1465536"/>
                  </a:moveTo>
                  <a:lnTo>
                    <a:pt x="487586" y="1465719"/>
                  </a:lnTo>
                  <a:cubicBezTo>
                    <a:pt x="494896" y="1465957"/>
                    <a:pt x="493351" y="1465957"/>
                    <a:pt x="486307" y="1465719"/>
                  </a:cubicBezTo>
                  <a:lnTo>
                    <a:pt x="481437" y="1465536"/>
                  </a:lnTo>
                  <a:close/>
                  <a:moveTo>
                    <a:pt x="191907" y="1457871"/>
                  </a:moveTo>
                  <a:lnTo>
                    <a:pt x="247607" y="1459230"/>
                  </a:lnTo>
                  <a:cubicBezTo>
                    <a:pt x="322435" y="1461135"/>
                    <a:pt x="396793" y="1463040"/>
                    <a:pt x="428795" y="1463040"/>
                  </a:cubicBezTo>
                  <a:cubicBezTo>
                    <a:pt x="444796" y="1463993"/>
                    <a:pt x="460327" y="1464707"/>
                    <a:pt x="472034" y="1465183"/>
                  </a:cubicBezTo>
                  <a:lnTo>
                    <a:pt x="481437" y="1465536"/>
                  </a:lnTo>
                  <a:lnTo>
                    <a:pt x="469563" y="1465183"/>
                  </a:lnTo>
                  <a:cubicBezTo>
                    <a:pt x="452562" y="1464707"/>
                    <a:pt x="425031" y="1463993"/>
                    <a:pt x="383616" y="1463040"/>
                  </a:cubicBezTo>
                  <a:cubicBezTo>
                    <a:pt x="217958" y="1459230"/>
                    <a:pt x="440090" y="1466850"/>
                    <a:pt x="225488" y="1459230"/>
                  </a:cubicBezTo>
                  <a:lnTo>
                    <a:pt x="191907" y="1457871"/>
                  </a:lnTo>
                  <a:close/>
                  <a:moveTo>
                    <a:pt x="15280" y="1374175"/>
                  </a:moveTo>
                  <a:lnTo>
                    <a:pt x="15058" y="1387812"/>
                  </a:lnTo>
                  <a:lnTo>
                    <a:pt x="15334" y="1396572"/>
                  </a:lnTo>
                  <a:lnTo>
                    <a:pt x="15280" y="1374175"/>
                  </a:lnTo>
                  <a:close/>
                  <a:moveTo>
                    <a:pt x="182607" y="914934"/>
                  </a:moveTo>
                  <a:cubicBezTo>
                    <a:pt x="183255" y="915046"/>
                    <a:pt x="182078" y="915492"/>
                    <a:pt x="177371" y="916385"/>
                  </a:cubicBezTo>
                  <a:lnTo>
                    <a:pt x="173883" y="916385"/>
                  </a:lnTo>
                  <a:lnTo>
                    <a:pt x="176901" y="915492"/>
                  </a:lnTo>
                  <a:cubicBezTo>
                    <a:pt x="179489" y="915046"/>
                    <a:pt x="181960" y="914822"/>
                    <a:pt x="182607" y="914934"/>
                  </a:cubicBezTo>
                  <a:close/>
                  <a:moveTo>
                    <a:pt x="1830701" y="858668"/>
                  </a:moveTo>
                  <a:cubicBezTo>
                    <a:pt x="1832316" y="858727"/>
                    <a:pt x="1835561" y="858962"/>
                    <a:pt x="1840754" y="859434"/>
                  </a:cubicBezTo>
                  <a:lnTo>
                    <a:pt x="1845108" y="860670"/>
                  </a:lnTo>
                  <a:lnTo>
                    <a:pt x="1838032" y="859964"/>
                  </a:lnTo>
                  <a:cubicBezTo>
                    <a:pt x="1830760" y="859139"/>
                    <a:pt x="1827470" y="858550"/>
                    <a:pt x="1830701" y="858668"/>
                  </a:cubicBezTo>
                  <a:close/>
                  <a:moveTo>
                    <a:pt x="101185" y="780313"/>
                  </a:moveTo>
                  <a:lnTo>
                    <a:pt x="93644" y="784375"/>
                  </a:lnTo>
                  <a:lnTo>
                    <a:pt x="87526" y="789985"/>
                  </a:lnTo>
                  <a:lnTo>
                    <a:pt x="101185" y="780313"/>
                  </a:lnTo>
                  <a:close/>
                  <a:moveTo>
                    <a:pt x="1202371" y="731945"/>
                  </a:moveTo>
                  <a:lnTo>
                    <a:pt x="1190955" y="732938"/>
                  </a:lnTo>
                  <a:cubicBezTo>
                    <a:pt x="1133591" y="737654"/>
                    <a:pt x="1061181" y="742369"/>
                    <a:pt x="1000995" y="742369"/>
                  </a:cubicBezTo>
                  <a:cubicBezTo>
                    <a:pt x="876863" y="742369"/>
                    <a:pt x="609791" y="746141"/>
                    <a:pt x="496943" y="749914"/>
                  </a:cubicBezTo>
                  <a:cubicBezTo>
                    <a:pt x="459327" y="749914"/>
                    <a:pt x="417950" y="749914"/>
                    <a:pt x="380334" y="749914"/>
                  </a:cubicBezTo>
                  <a:cubicBezTo>
                    <a:pt x="308864" y="749914"/>
                    <a:pt x="241155" y="749914"/>
                    <a:pt x="196016" y="757458"/>
                  </a:cubicBezTo>
                  <a:cubicBezTo>
                    <a:pt x="162162" y="765003"/>
                    <a:pt x="83169" y="791409"/>
                    <a:pt x="53076" y="847993"/>
                  </a:cubicBezTo>
                  <a:cubicBezTo>
                    <a:pt x="45553" y="863082"/>
                    <a:pt x="40851" y="881000"/>
                    <a:pt x="37912" y="900864"/>
                  </a:cubicBezTo>
                  <a:lnTo>
                    <a:pt x="36810" y="916385"/>
                  </a:lnTo>
                  <a:lnTo>
                    <a:pt x="87006" y="916385"/>
                  </a:lnTo>
                  <a:cubicBezTo>
                    <a:pt x="109597" y="916385"/>
                    <a:pt x="127482" y="916385"/>
                    <a:pt x="142072" y="916385"/>
                  </a:cubicBezTo>
                  <a:lnTo>
                    <a:pt x="173883" y="916385"/>
                  </a:lnTo>
                  <a:lnTo>
                    <a:pt x="170488" y="917390"/>
                  </a:lnTo>
                  <a:cubicBezTo>
                    <a:pt x="169370" y="918171"/>
                    <a:pt x="169841" y="919064"/>
                    <a:pt x="173606" y="919957"/>
                  </a:cubicBezTo>
                  <a:cubicBezTo>
                    <a:pt x="192432" y="919957"/>
                    <a:pt x="233850" y="923529"/>
                    <a:pt x="248911" y="923529"/>
                  </a:cubicBezTo>
                  <a:cubicBezTo>
                    <a:pt x="263972" y="923529"/>
                    <a:pt x="222554" y="923529"/>
                    <a:pt x="263972" y="927101"/>
                  </a:cubicBezTo>
                  <a:lnTo>
                    <a:pt x="211258" y="927101"/>
                  </a:lnTo>
                  <a:lnTo>
                    <a:pt x="200139" y="927101"/>
                  </a:lnTo>
                  <a:lnTo>
                    <a:pt x="196197" y="927101"/>
                  </a:lnTo>
                  <a:cubicBezTo>
                    <a:pt x="181372" y="927101"/>
                    <a:pt x="116278" y="924025"/>
                    <a:pt x="66893" y="923929"/>
                  </a:cubicBezTo>
                  <a:lnTo>
                    <a:pt x="36215" y="924754"/>
                  </a:lnTo>
                  <a:lnTo>
                    <a:pt x="33328" y="965405"/>
                  </a:lnTo>
                  <a:cubicBezTo>
                    <a:pt x="32387" y="1011144"/>
                    <a:pt x="34268" y="1061126"/>
                    <a:pt x="30507" y="1108280"/>
                  </a:cubicBezTo>
                  <a:cubicBezTo>
                    <a:pt x="28626" y="1132800"/>
                    <a:pt x="26980" y="1164864"/>
                    <a:pt x="25511" y="1199993"/>
                  </a:cubicBezTo>
                  <a:lnTo>
                    <a:pt x="23007" y="1270000"/>
                  </a:lnTo>
                  <a:lnTo>
                    <a:pt x="28574" y="1270000"/>
                  </a:lnTo>
                  <a:cubicBezTo>
                    <a:pt x="41706" y="1270000"/>
                    <a:pt x="60468" y="1270000"/>
                    <a:pt x="82981" y="1270000"/>
                  </a:cubicBezTo>
                  <a:cubicBezTo>
                    <a:pt x="131761" y="1270000"/>
                    <a:pt x="45459" y="1277761"/>
                    <a:pt x="90486" y="1281642"/>
                  </a:cubicBezTo>
                  <a:cubicBezTo>
                    <a:pt x="135513" y="1285522"/>
                    <a:pt x="173036" y="1281642"/>
                    <a:pt x="188045" y="1285522"/>
                  </a:cubicBezTo>
                  <a:cubicBezTo>
                    <a:pt x="203054" y="1293283"/>
                    <a:pt x="116752" y="1281642"/>
                    <a:pt x="188045" y="1293283"/>
                  </a:cubicBezTo>
                  <a:cubicBezTo>
                    <a:pt x="238701" y="1302015"/>
                    <a:pt x="177492" y="1299832"/>
                    <a:pt x="161134" y="1298195"/>
                  </a:cubicBezTo>
                  <a:lnTo>
                    <a:pt x="164157" y="1297486"/>
                  </a:lnTo>
                  <a:lnTo>
                    <a:pt x="167759" y="1297710"/>
                  </a:lnTo>
                  <a:cubicBezTo>
                    <a:pt x="174678" y="1298134"/>
                    <a:pt x="175850" y="1298134"/>
                    <a:pt x="165531" y="1297164"/>
                  </a:cubicBezTo>
                  <a:lnTo>
                    <a:pt x="164157" y="1297486"/>
                  </a:lnTo>
                  <a:lnTo>
                    <a:pt x="135513" y="1295709"/>
                  </a:lnTo>
                  <a:cubicBezTo>
                    <a:pt x="110185" y="1294254"/>
                    <a:pt x="84857" y="1293284"/>
                    <a:pt x="105495" y="1297164"/>
                  </a:cubicBezTo>
                  <a:cubicBezTo>
                    <a:pt x="136451" y="1302985"/>
                    <a:pt x="97756" y="1295709"/>
                    <a:pt x="55895" y="1293344"/>
                  </a:cubicBezTo>
                  <a:lnTo>
                    <a:pt x="22174" y="1293294"/>
                  </a:lnTo>
                  <a:lnTo>
                    <a:pt x="21573" y="1310097"/>
                  </a:lnTo>
                  <a:cubicBezTo>
                    <a:pt x="20397" y="1346876"/>
                    <a:pt x="19339" y="1382242"/>
                    <a:pt x="18340" y="1411712"/>
                  </a:cubicBezTo>
                  <a:lnTo>
                    <a:pt x="16995" y="1447805"/>
                  </a:lnTo>
                  <a:lnTo>
                    <a:pt x="20343" y="1447808"/>
                  </a:lnTo>
                  <a:cubicBezTo>
                    <a:pt x="62654" y="1447860"/>
                    <a:pt x="233959" y="1448276"/>
                    <a:pt x="266902" y="1451610"/>
                  </a:cubicBezTo>
                  <a:cubicBezTo>
                    <a:pt x="299846" y="1454944"/>
                    <a:pt x="79125" y="1452444"/>
                    <a:pt x="167197" y="1456871"/>
                  </a:cubicBezTo>
                  <a:lnTo>
                    <a:pt x="191907" y="1457871"/>
                  </a:lnTo>
                  <a:lnTo>
                    <a:pt x="140247" y="1456611"/>
                  </a:lnTo>
                  <a:cubicBezTo>
                    <a:pt x="107833" y="1455896"/>
                    <a:pt x="80537" y="1455420"/>
                    <a:pt x="63595" y="1455420"/>
                  </a:cubicBezTo>
                  <a:cubicBezTo>
                    <a:pt x="45711" y="1455420"/>
                    <a:pt x="33475" y="1455658"/>
                    <a:pt x="25181" y="1456015"/>
                  </a:cubicBezTo>
                  <a:lnTo>
                    <a:pt x="17229" y="1456721"/>
                  </a:lnTo>
                  <a:lnTo>
                    <a:pt x="17882" y="1477455"/>
                  </a:lnTo>
                  <a:cubicBezTo>
                    <a:pt x="19764" y="1502932"/>
                    <a:pt x="22588" y="1523692"/>
                    <a:pt x="26352" y="1538789"/>
                  </a:cubicBezTo>
                  <a:cubicBezTo>
                    <a:pt x="30117" y="1550113"/>
                    <a:pt x="37646" y="1561436"/>
                    <a:pt x="48939" y="1568985"/>
                  </a:cubicBezTo>
                  <a:cubicBezTo>
                    <a:pt x="60233" y="1576534"/>
                    <a:pt x="75291" y="1584082"/>
                    <a:pt x="97879" y="1587857"/>
                  </a:cubicBezTo>
                  <a:cubicBezTo>
                    <a:pt x="143053" y="1599180"/>
                    <a:pt x="210815" y="1602955"/>
                    <a:pt x="319987" y="1602955"/>
                  </a:cubicBezTo>
                  <a:cubicBezTo>
                    <a:pt x="376456" y="1602955"/>
                    <a:pt x="443277" y="1602011"/>
                    <a:pt x="521862" y="1600124"/>
                  </a:cubicBezTo>
                  <a:lnTo>
                    <a:pt x="555677" y="1599181"/>
                  </a:lnTo>
                  <a:lnTo>
                    <a:pt x="620458" y="1594516"/>
                  </a:lnTo>
                  <a:cubicBezTo>
                    <a:pt x="843265" y="1580095"/>
                    <a:pt x="973055" y="1582979"/>
                    <a:pt x="1065351" y="1582979"/>
                  </a:cubicBezTo>
                  <a:cubicBezTo>
                    <a:pt x="1110557" y="1582979"/>
                    <a:pt x="1148229" y="1582979"/>
                    <a:pt x="1178366" y="1582979"/>
                  </a:cubicBezTo>
                  <a:cubicBezTo>
                    <a:pt x="1238641" y="1579212"/>
                    <a:pt x="1306449" y="1582979"/>
                    <a:pt x="1366724" y="1590513"/>
                  </a:cubicBezTo>
                  <a:cubicBezTo>
                    <a:pt x="1426999" y="1594280"/>
                    <a:pt x="1479739" y="1601814"/>
                    <a:pt x="1509876" y="1598047"/>
                  </a:cubicBezTo>
                  <a:cubicBezTo>
                    <a:pt x="1543781" y="1594280"/>
                    <a:pt x="1588987" y="1598047"/>
                    <a:pt x="1637960" y="1601814"/>
                  </a:cubicBezTo>
                  <a:cubicBezTo>
                    <a:pt x="1698235" y="1605581"/>
                    <a:pt x="1758509" y="1609349"/>
                    <a:pt x="1796181" y="1601814"/>
                  </a:cubicBezTo>
                  <a:cubicBezTo>
                    <a:pt x="1847037" y="1590513"/>
                    <a:pt x="1883061" y="1581331"/>
                    <a:pt x="1901073" y="1544072"/>
                  </a:cubicBezTo>
                  <a:lnTo>
                    <a:pt x="1903834" y="1532986"/>
                  </a:lnTo>
                  <a:lnTo>
                    <a:pt x="1877730" y="1530291"/>
                  </a:lnTo>
                  <a:cubicBezTo>
                    <a:pt x="1811809" y="1528684"/>
                    <a:pt x="1702941" y="1535113"/>
                    <a:pt x="1683146" y="1535113"/>
                  </a:cubicBezTo>
                  <a:cubicBezTo>
                    <a:pt x="1656754" y="1535113"/>
                    <a:pt x="1720849" y="1531303"/>
                    <a:pt x="1660524" y="1531303"/>
                  </a:cubicBezTo>
                  <a:cubicBezTo>
                    <a:pt x="1603969" y="1531303"/>
                    <a:pt x="1539874" y="1535113"/>
                    <a:pt x="1592658" y="1531303"/>
                  </a:cubicBezTo>
                  <a:cubicBezTo>
                    <a:pt x="1645443" y="1527493"/>
                    <a:pt x="1592658" y="1527493"/>
                    <a:pt x="1611510" y="1527493"/>
                  </a:cubicBezTo>
                  <a:cubicBezTo>
                    <a:pt x="1626592" y="1527493"/>
                    <a:pt x="1686917" y="1523683"/>
                    <a:pt x="1709539" y="1523683"/>
                  </a:cubicBezTo>
                  <a:cubicBezTo>
                    <a:pt x="1726505" y="1523683"/>
                    <a:pt x="1703176" y="1519397"/>
                    <a:pt x="1699995" y="1518861"/>
                  </a:cubicBezTo>
                  <a:cubicBezTo>
                    <a:pt x="1698935" y="1518683"/>
                    <a:pt x="1700113" y="1518921"/>
                    <a:pt x="1705768" y="1519873"/>
                  </a:cubicBezTo>
                  <a:cubicBezTo>
                    <a:pt x="1728390" y="1519873"/>
                    <a:pt x="1762323" y="1519873"/>
                    <a:pt x="1822648" y="1519873"/>
                  </a:cubicBezTo>
                  <a:cubicBezTo>
                    <a:pt x="1852811" y="1519873"/>
                    <a:pt x="1880146" y="1519873"/>
                    <a:pt x="1899940" y="1519873"/>
                  </a:cubicBezTo>
                  <a:lnTo>
                    <a:pt x="1907100" y="1519873"/>
                  </a:lnTo>
                  <a:lnTo>
                    <a:pt x="1912963" y="1496336"/>
                  </a:lnTo>
                  <a:cubicBezTo>
                    <a:pt x="1916730" y="1436062"/>
                    <a:pt x="1924264" y="1451130"/>
                    <a:pt x="1920497" y="1387090"/>
                  </a:cubicBezTo>
                  <a:cubicBezTo>
                    <a:pt x="1920497" y="1319282"/>
                    <a:pt x="1912963" y="1187434"/>
                    <a:pt x="1916730" y="1119626"/>
                  </a:cubicBezTo>
                  <a:lnTo>
                    <a:pt x="1919333" y="1085717"/>
                  </a:lnTo>
                  <a:lnTo>
                    <a:pt x="1893394" y="1085374"/>
                  </a:lnTo>
                  <a:cubicBezTo>
                    <a:pt x="1869787" y="1084898"/>
                    <a:pt x="1844291" y="1083945"/>
                    <a:pt x="1836737" y="1082040"/>
                  </a:cubicBezTo>
                  <a:cubicBezTo>
                    <a:pt x="1821628" y="1074420"/>
                    <a:pt x="1938720" y="1082040"/>
                    <a:pt x="1855623" y="1074420"/>
                  </a:cubicBezTo>
                  <a:cubicBezTo>
                    <a:pt x="1768748" y="1066800"/>
                    <a:pt x="1855623" y="1074420"/>
                    <a:pt x="1791411" y="1070610"/>
                  </a:cubicBezTo>
                  <a:cubicBezTo>
                    <a:pt x="1727199" y="1066800"/>
                    <a:pt x="1749862" y="1066800"/>
                    <a:pt x="1772525" y="1066800"/>
                  </a:cubicBezTo>
                  <a:cubicBezTo>
                    <a:pt x="1798965" y="1066800"/>
                    <a:pt x="1889617" y="1074420"/>
                    <a:pt x="1919834" y="1078230"/>
                  </a:cubicBezTo>
                  <a:lnTo>
                    <a:pt x="1919909" y="1078224"/>
                  </a:lnTo>
                  <a:lnTo>
                    <a:pt x="1921262" y="1060588"/>
                  </a:lnTo>
                  <a:cubicBezTo>
                    <a:pt x="1922719" y="1045093"/>
                    <a:pt x="1924342" y="1029499"/>
                    <a:pt x="1925956" y="1014823"/>
                  </a:cubicBezTo>
                  <a:lnTo>
                    <a:pt x="1930315" y="977039"/>
                  </a:lnTo>
                  <a:lnTo>
                    <a:pt x="1931217" y="938655"/>
                  </a:lnTo>
                  <a:cubicBezTo>
                    <a:pt x="1931217" y="919783"/>
                    <a:pt x="1930276" y="902798"/>
                    <a:pt x="1928864" y="887228"/>
                  </a:cubicBezTo>
                  <a:lnTo>
                    <a:pt x="1928695" y="885826"/>
                  </a:lnTo>
                  <a:lnTo>
                    <a:pt x="1914393" y="885826"/>
                  </a:lnTo>
                  <a:cubicBezTo>
                    <a:pt x="1901176" y="885826"/>
                    <a:pt x="1882294" y="885826"/>
                    <a:pt x="1859636" y="885826"/>
                  </a:cubicBezTo>
                  <a:cubicBezTo>
                    <a:pt x="1814320" y="885826"/>
                    <a:pt x="1901175" y="878285"/>
                    <a:pt x="1855859" y="874515"/>
                  </a:cubicBezTo>
                  <a:cubicBezTo>
                    <a:pt x="1806767" y="874515"/>
                    <a:pt x="1772780" y="874515"/>
                    <a:pt x="1757675" y="870745"/>
                  </a:cubicBezTo>
                  <a:cubicBezTo>
                    <a:pt x="1742569" y="866974"/>
                    <a:pt x="1829425" y="874515"/>
                    <a:pt x="1757675" y="863204"/>
                  </a:cubicBezTo>
                  <a:cubicBezTo>
                    <a:pt x="1721800" y="859434"/>
                    <a:pt x="1737849" y="858491"/>
                    <a:pt x="1757675" y="858491"/>
                  </a:cubicBezTo>
                  <a:cubicBezTo>
                    <a:pt x="1777500" y="858491"/>
                    <a:pt x="1801103" y="859434"/>
                    <a:pt x="1780333" y="859434"/>
                  </a:cubicBezTo>
                  <a:cubicBezTo>
                    <a:pt x="1743985" y="859434"/>
                    <a:pt x="1849310" y="865207"/>
                    <a:pt x="1848380" y="861599"/>
                  </a:cubicBezTo>
                  <a:lnTo>
                    <a:pt x="1845108" y="860670"/>
                  </a:lnTo>
                  <a:lnTo>
                    <a:pt x="1851611" y="861319"/>
                  </a:lnTo>
                  <a:cubicBezTo>
                    <a:pt x="1862232" y="862262"/>
                    <a:pt x="1875567" y="863204"/>
                    <a:pt x="1889080" y="863675"/>
                  </a:cubicBezTo>
                  <a:lnTo>
                    <a:pt x="1925970" y="863224"/>
                  </a:lnTo>
                  <a:lnTo>
                    <a:pt x="1923688" y="844294"/>
                  </a:lnTo>
                  <a:cubicBezTo>
                    <a:pt x="1923688" y="832971"/>
                    <a:pt x="1916159" y="825422"/>
                    <a:pt x="1908630" y="817873"/>
                  </a:cubicBezTo>
                  <a:cubicBezTo>
                    <a:pt x="1901101" y="806549"/>
                    <a:pt x="1889807" y="799001"/>
                    <a:pt x="1870984" y="791452"/>
                  </a:cubicBezTo>
                  <a:cubicBezTo>
                    <a:pt x="1837103" y="776354"/>
                    <a:pt x="1788164" y="765031"/>
                    <a:pt x="1716637" y="757482"/>
                  </a:cubicBezTo>
                  <a:cubicBezTo>
                    <a:pt x="1609347" y="743328"/>
                    <a:pt x="1459707" y="735543"/>
                    <a:pt x="1258185" y="732536"/>
                  </a:cubicBezTo>
                  <a:lnTo>
                    <a:pt x="1202371" y="731945"/>
                  </a:lnTo>
                  <a:close/>
                  <a:moveTo>
                    <a:pt x="484353" y="555667"/>
                  </a:moveTo>
                  <a:lnTo>
                    <a:pt x="481354" y="557472"/>
                  </a:lnTo>
                  <a:lnTo>
                    <a:pt x="475083" y="563846"/>
                  </a:lnTo>
                  <a:lnTo>
                    <a:pt x="484353" y="555667"/>
                  </a:lnTo>
                  <a:close/>
                  <a:moveTo>
                    <a:pt x="920312" y="191891"/>
                  </a:moveTo>
                  <a:lnTo>
                    <a:pt x="895454" y="213713"/>
                  </a:lnTo>
                  <a:lnTo>
                    <a:pt x="880878" y="237110"/>
                  </a:lnTo>
                  <a:cubicBezTo>
                    <a:pt x="869571" y="255955"/>
                    <a:pt x="846956" y="274800"/>
                    <a:pt x="820573" y="289876"/>
                  </a:cubicBezTo>
                  <a:lnTo>
                    <a:pt x="774815" y="319617"/>
                  </a:lnTo>
                  <a:lnTo>
                    <a:pt x="653303" y="426288"/>
                  </a:lnTo>
                  <a:lnTo>
                    <a:pt x="643425" y="440634"/>
                  </a:lnTo>
                  <a:cubicBezTo>
                    <a:pt x="628348" y="467017"/>
                    <a:pt x="601965" y="485862"/>
                    <a:pt x="571812" y="504707"/>
                  </a:cubicBezTo>
                  <a:lnTo>
                    <a:pt x="549774" y="517173"/>
                  </a:lnTo>
                  <a:lnTo>
                    <a:pt x="415727" y="634848"/>
                  </a:lnTo>
                  <a:lnTo>
                    <a:pt x="398433" y="659234"/>
                  </a:lnTo>
                  <a:cubicBezTo>
                    <a:pt x="383357" y="681848"/>
                    <a:pt x="362627" y="698809"/>
                    <a:pt x="345666" y="710116"/>
                  </a:cubicBezTo>
                  <a:lnTo>
                    <a:pt x="324814" y="722489"/>
                  </a:lnTo>
                  <a:lnTo>
                    <a:pt x="468334" y="720740"/>
                  </a:lnTo>
                  <a:cubicBezTo>
                    <a:pt x="686090" y="718086"/>
                    <a:pt x="875259" y="715963"/>
                    <a:pt x="1039017" y="715963"/>
                  </a:cubicBezTo>
                  <a:cubicBezTo>
                    <a:pt x="1233127" y="715963"/>
                    <a:pt x="1390841" y="718451"/>
                    <a:pt x="1516813" y="724593"/>
                  </a:cubicBezTo>
                  <a:lnTo>
                    <a:pt x="1629894" y="731838"/>
                  </a:lnTo>
                  <a:lnTo>
                    <a:pt x="1633536" y="731838"/>
                  </a:lnTo>
                  <a:lnTo>
                    <a:pt x="1635618" y="732324"/>
                  </a:lnTo>
                  <a:lnTo>
                    <a:pt x="1667118" y="735498"/>
                  </a:lnTo>
                  <a:lnTo>
                    <a:pt x="1658225" y="729607"/>
                  </a:lnTo>
                  <a:cubicBezTo>
                    <a:pt x="1649286" y="722527"/>
                    <a:pt x="1639877" y="714032"/>
                    <a:pt x="1630467" y="704593"/>
                  </a:cubicBezTo>
                  <a:lnTo>
                    <a:pt x="1594095" y="654071"/>
                  </a:lnTo>
                  <a:lnTo>
                    <a:pt x="1458600" y="520490"/>
                  </a:lnTo>
                  <a:lnTo>
                    <a:pt x="1446044" y="512033"/>
                  </a:lnTo>
                  <a:cubicBezTo>
                    <a:pt x="1412170" y="489379"/>
                    <a:pt x="1363242" y="459174"/>
                    <a:pt x="1318077" y="387436"/>
                  </a:cubicBezTo>
                  <a:lnTo>
                    <a:pt x="1309221" y="373221"/>
                  </a:lnTo>
                  <a:lnTo>
                    <a:pt x="1203100" y="268599"/>
                  </a:lnTo>
                  <a:lnTo>
                    <a:pt x="1165175" y="242073"/>
                  </a:lnTo>
                  <a:lnTo>
                    <a:pt x="1128373" y="201503"/>
                  </a:lnTo>
                  <a:lnTo>
                    <a:pt x="1127479" y="202252"/>
                  </a:lnTo>
                  <a:lnTo>
                    <a:pt x="1128713" y="203490"/>
                  </a:lnTo>
                  <a:lnTo>
                    <a:pt x="1121958" y="206877"/>
                  </a:lnTo>
                  <a:lnTo>
                    <a:pt x="1121373" y="207367"/>
                  </a:lnTo>
                  <a:lnTo>
                    <a:pt x="1120178" y="208269"/>
                  </a:lnTo>
                  <a:lnTo>
                    <a:pt x="1117402" y="211052"/>
                  </a:lnTo>
                  <a:lnTo>
                    <a:pt x="1117009" y="210658"/>
                  </a:lnTo>
                  <a:lnTo>
                    <a:pt x="1101944" y="222017"/>
                  </a:lnTo>
                  <a:lnTo>
                    <a:pt x="1102320" y="222395"/>
                  </a:lnTo>
                  <a:lnTo>
                    <a:pt x="1094570" y="227578"/>
                  </a:lnTo>
                  <a:lnTo>
                    <a:pt x="1091371" y="229989"/>
                  </a:lnTo>
                  <a:cubicBezTo>
                    <a:pt x="1083871" y="233760"/>
                    <a:pt x="1072620" y="237530"/>
                    <a:pt x="1057620" y="237530"/>
                  </a:cubicBezTo>
                  <a:cubicBezTo>
                    <a:pt x="1057620" y="241300"/>
                    <a:pt x="1053869" y="241300"/>
                    <a:pt x="1050119" y="241300"/>
                  </a:cubicBezTo>
                  <a:lnTo>
                    <a:pt x="1049616" y="241261"/>
                  </a:lnTo>
                  <a:lnTo>
                    <a:pt x="1049536" y="241301"/>
                  </a:lnTo>
                  <a:cubicBezTo>
                    <a:pt x="1034455" y="241301"/>
                    <a:pt x="1015603" y="237520"/>
                    <a:pt x="1000522" y="237520"/>
                  </a:cubicBezTo>
                  <a:cubicBezTo>
                    <a:pt x="981670" y="233739"/>
                    <a:pt x="970359" y="229958"/>
                    <a:pt x="955278" y="222395"/>
                  </a:cubicBezTo>
                  <a:cubicBezTo>
                    <a:pt x="951508" y="218614"/>
                    <a:pt x="951508" y="218614"/>
                    <a:pt x="947737" y="218614"/>
                  </a:cubicBezTo>
                  <a:lnTo>
                    <a:pt x="955384" y="221682"/>
                  </a:lnTo>
                  <a:lnTo>
                    <a:pt x="922613" y="196056"/>
                  </a:lnTo>
                  <a:lnTo>
                    <a:pt x="920312" y="191891"/>
                  </a:lnTo>
                  <a:close/>
                  <a:moveTo>
                    <a:pt x="1001367" y="15081"/>
                  </a:moveTo>
                  <a:cubicBezTo>
                    <a:pt x="997617" y="15081"/>
                    <a:pt x="993866" y="15081"/>
                    <a:pt x="990116" y="18851"/>
                  </a:cubicBezTo>
                  <a:cubicBezTo>
                    <a:pt x="975116" y="22622"/>
                    <a:pt x="963865" y="26392"/>
                    <a:pt x="956365" y="33933"/>
                  </a:cubicBezTo>
                  <a:cubicBezTo>
                    <a:pt x="952614" y="33933"/>
                    <a:pt x="952614" y="37703"/>
                    <a:pt x="948864" y="41473"/>
                  </a:cubicBezTo>
                  <a:cubicBezTo>
                    <a:pt x="945114" y="49014"/>
                    <a:pt x="941364" y="52784"/>
                    <a:pt x="937614" y="56555"/>
                  </a:cubicBezTo>
                  <a:cubicBezTo>
                    <a:pt x="933863" y="67865"/>
                    <a:pt x="930113" y="75406"/>
                    <a:pt x="926363" y="86717"/>
                  </a:cubicBezTo>
                  <a:cubicBezTo>
                    <a:pt x="918863" y="101798"/>
                    <a:pt x="915113" y="116880"/>
                    <a:pt x="915113" y="135731"/>
                  </a:cubicBezTo>
                  <a:cubicBezTo>
                    <a:pt x="915113" y="143272"/>
                    <a:pt x="918863" y="150812"/>
                    <a:pt x="918863" y="158353"/>
                  </a:cubicBezTo>
                  <a:cubicBezTo>
                    <a:pt x="918863" y="169664"/>
                    <a:pt x="926363" y="180975"/>
                    <a:pt x="933863" y="188516"/>
                  </a:cubicBezTo>
                  <a:cubicBezTo>
                    <a:pt x="941364" y="196056"/>
                    <a:pt x="952614" y="203597"/>
                    <a:pt x="963865" y="207367"/>
                  </a:cubicBezTo>
                  <a:cubicBezTo>
                    <a:pt x="978866" y="214908"/>
                    <a:pt x="986366" y="218678"/>
                    <a:pt x="1005117" y="222449"/>
                  </a:cubicBezTo>
                  <a:cubicBezTo>
                    <a:pt x="1020118" y="222449"/>
                    <a:pt x="1035119" y="226219"/>
                    <a:pt x="1050119" y="226219"/>
                  </a:cubicBezTo>
                  <a:cubicBezTo>
                    <a:pt x="1053869" y="226219"/>
                    <a:pt x="1053869" y="226219"/>
                    <a:pt x="1057620" y="222449"/>
                  </a:cubicBezTo>
                  <a:cubicBezTo>
                    <a:pt x="1068870" y="222449"/>
                    <a:pt x="1076371" y="218678"/>
                    <a:pt x="1087621" y="214908"/>
                  </a:cubicBezTo>
                  <a:cubicBezTo>
                    <a:pt x="1095122" y="211138"/>
                    <a:pt x="1102622" y="203597"/>
                    <a:pt x="1110122" y="196056"/>
                  </a:cubicBezTo>
                  <a:cubicBezTo>
                    <a:pt x="1117623" y="192286"/>
                    <a:pt x="1125123" y="184745"/>
                    <a:pt x="1132624" y="180975"/>
                  </a:cubicBezTo>
                  <a:cubicBezTo>
                    <a:pt x="1136374" y="173434"/>
                    <a:pt x="1140124" y="165894"/>
                    <a:pt x="1140124" y="158353"/>
                  </a:cubicBezTo>
                  <a:cubicBezTo>
                    <a:pt x="1143874" y="147042"/>
                    <a:pt x="1143874" y="139501"/>
                    <a:pt x="1143874" y="128190"/>
                  </a:cubicBezTo>
                  <a:cubicBezTo>
                    <a:pt x="1143874" y="124420"/>
                    <a:pt x="1143874" y="120650"/>
                    <a:pt x="1143874" y="116880"/>
                  </a:cubicBezTo>
                  <a:cubicBezTo>
                    <a:pt x="1143874" y="101798"/>
                    <a:pt x="1143874" y="86717"/>
                    <a:pt x="1136374" y="71636"/>
                  </a:cubicBezTo>
                  <a:cubicBezTo>
                    <a:pt x="1128874" y="64095"/>
                    <a:pt x="1128874" y="52784"/>
                    <a:pt x="1121373" y="49014"/>
                  </a:cubicBezTo>
                  <a:cubicBezTo>
                    <a:pt x="1117623" y="41473"/>
                    <a:pt x="1113872" y="41473"/>
                    <a:pt x="1102622" y="33933"/>
                  </a:cubicBezTo>
                  <a:cubicBezTo>
                    <a:pt x="1087621" y="26392"/>
                    <a:pt x="1072620" y="15081"/>
                    <a:pt x="1057620" y="18851"/>
                  </a:cubicBezTo>
                  <a:cubicBezTo>
                    <a:pt x="1050119" y="18851"/>
                    <a:pt x="1046369" y="18851"/>
                    <a:pt x="1042619" y="18851"/>
                  </a:cubicBezTo>
                  <a:cubicBezTo>
                    <a:pt x="1035119" y="18851"/>
                    <a:pt x="1027618" y="18851"/>
                    <a:pt x="1016368" y="18851"/>
                  </a:cubicBezTo>
                  <a:cubicBezTo>
                    <a:pt x="1012617" y="18851"/>
                    <a:pt x="1005117" y="15081"/>
                    <a:pt x="1001367" y="15081"/>
                  </a:cubicBezTo>
                  <a:close/>
                  <a:moveTo>
                    <a:pt x="1001367" y="0"/>
                  </a:moveTo>
                  <a:cubicBezTo>
                    <a:pt x="1008867" y="0"/>
                    <a:pt x="1012617" y="3770"/>
                    <a:pt x="1016368" y="3770"/>
                  </a:cubicBezTo>
                  <a:cubicBezTo>
                    <a:pt x="1027618" y="3770"/>
                    <a:pt x="1035119" y="3770"/>
                    <a:pt x="1042619" y="3770"/>
                  </a:cubicBezTo>
                  <a:lnTo>
                    <a:pt x="1053869" y="3770"/>
                  </a:lnTo>
                  <a:cubicBezTo>
                    <a:pt x="1057620" y="11311"/>
                    <a:pt x="1057620" y="11311"/>
                    <a:pt x="1057620" y="11311"/>
                  </a:cubicBezTo>
                  <a:cubicBezTo>
                    <a:pt x="1057620" y="3770"/>
                    <a:pt x="1057620" y="3770"/>
                    <a:pt x="1057620" y="3770"/>
                  </a:cubicBezTo>
                  <a:cubicBezTo>
                    <a:pt x="1076371" y="3770"/>
                    <a:pt x="1095122" y="15081"/>
                    <a:pt x="1110122" y="22622"/>
                  </a:cubicBezTo>
                  <a:lnTo>
                    <a:pt x="1129207" y="33586"/>
                  </a:lnTo>
                  <a:lnTo>
                    <a:pt x="1136253" y="37119"/>
                  </a:lnTo>
                  <a:cubicBezTo>
                    <a:pt x="1140024" y="48462"/>
                    <a:pt x="1143794" y="56025"/>
                    <a:pt x="1147564" y="63587"/>
                  </a:cubicBezTo>
                  <a:cubicBezTo>
                    <a:pt x="1158875" y="82493"/>
                    <a:pt x="1158875" y="101398"/>
                    <a:pt x="1158875" y="116523"/>
                  </a:cubicBezTo>
                  <a:lnTo>
                    <a:pt x="1158875" y="116880"/>
                  </a:lnTo>
                  <a:lnTo>
                    <a:pt x="1158875" y="127867"/>
                  </a:lnTo>
                  <a:lnTo>
                    <a:pt x="1158875" y="128190"/>
                  </a:lnTo>
                  <a:cubicBezTo>
                    <a:pt x="1158875" y="139501"/>
                    <a:pt x="1158875" y="150812"/>
                    <a:pt x="1155125" y="162123"/>
                  </a:cubicBezTo>
                  <a:cubicBezTo>
                    <a:pt x="1155125" y="167779"/>
                    <a:pt x="1153250" y="172492"/>
                    <a:pt x="1150906" y="176733"/>
                  </a:cubicBezTo>
                  <a:lnTo>
                    <a:pt x="1144014" y="188281"/>
                  </a:lnTo>
                  <a:lnTo>
                    <a:pt x="1211007" y="254328"/>
                  </a:lnTo>
                  <a:lnTo>
                    <a:pt x="1223983" y="262839"/>
                  </a:lnTo>
                  <a:cubicBezTo>
                    <a:pt x="1246566" y="277941"/>
                    <a:pt x="1265384" y="289268"/>
                    <a:pt x="1280439" y="308147"/>
                  </a:cubicBezTo>
                  <a:cubicBezTo>
                    <a:pt x="1287967" y="315698"/>
                    <a:pt x="1295494" y="325137"/>
                    <a:pt x="1303963" y="336937"/>
                  </a:cubicBezTo>
                  <a:lnTo>
                    <a:pt x="1322531" y="364277"/>
                  </a:lnTo>
                  <a:lnTo>
                    <a:pt x="1456664" y="496514"/>
                  </a:lnTo>
                  <a:lnTo>
                    <a:pt x="1457335" y="496931"/>
                  </a:lnTo>
                  <a:cubicBezTo>
                    <a:pt x="1472390" y="512033"/>
                    <a:pt x="1498736" y="530912"/>
                    <a:pt x="1525083" y="553566"/>
                  </a:cubicBezTo>
                  <a:cubicBezTo>
                    <a:pt x="1555193" y="576220"/>
                    <a:pt x="1581539" y="602649"/>
                    <a:pt x="1596594" y="629079"/>
                  </a:cubicBezTo>
                  <a:lnTo>
                    <a:pt x="1605861" y="643604"/>
                  </a:lnTo>
                  <a:lnTo>
                    <a:pt x="1701800" y="738188"/>
                  </a:lnTo>
                  <a:lnTo>
                    <a:pt x="1701069" y="738919"/>
                  </a:lnTo>
                  <a:lnTo>
                    <a:pt x="1710285" y="739848"/>
                  </a:lnTo>
                  <a:cubicBezTo>
                    <a:pt x="1758048" y="745687"/>
                    <a:pt x="1797576" y="752764"/>
                    <a:pt x="1829574" y="761256"/>
                  </a:cubicBezTo>
                  <a:cubicBezTo>
                    <a:pt x="1870984" y="772580"/>
                    <a:pt x="1901101" y="787677"/>
                    <a:pt x="1919923" y="806549"/>
                  </a:cubicBezTo>
                  <a:cubicBezTo>
                    <a:pt x="1931217" y="817873"/>
                    <a:pt x="1934982" y="829196"/>
                    <a:pt x="1938746" y="840519"/>
                  </a:cubicBezTo>
                  <a:cubicBezTo>
                    <a:pt x="1942511" y="866940"/>
                    <a:pt x="1946275" y="900910"/>
                    <a:pt x="1946275" y="938655"/>
                  </a:cubicBezTo>
                  <a:cubicBezTo>
                    <a:pt x="1946275" y="1036790"/>
                    <a:pt x="1934982" y="1153797"/>
                    <a:pt x="1934982" y="1259481"/>
                  </a:cubicBezTo>
                  <a:cubicBezTo>
                    <a:pt x="1934982" y="1293451"/>
                    <a:pt x="1934982" y="1327421"/>
                    <a:pt x="1938746" y="1357617"/>
                  </a:cubicBezTo>
                  <a:cubicBezTo>
                    <a:pt x="1942511" y="1384038"/>
                    <a:pt x="1942511" y="1410459"/>
                    <a:pt x="1942511" y="1433105"/>
                  </a:cubicBezTo>
                  <a:cubicBezTo>
                    <a:pt x="1942511" y="1459526"/>
                    <a:pt x="1940629" y="1483116"/>
                    <a:pt x="1935923" y="1504348"/>
                  </a:cubicBezTo>
                  <a:lnTo>
                    <a:pt x="1929524" y="1519873"/>
                  </a:lnTo>
                  <a:lnTo>
                    <a:pt x="1931987" y="1519873"/>
                  </a:lnTo>
                  <a:lnTo>
                    <a:pt x="1924447" y="1535113"/>
                  </a:lnTo>
                  <a:lnTo>
                    <a:pt x="1923292" y="1534994"/>
                  </a:lnTo>
                  <a:lnTo>
                    <a:pt x="1912394" y="1561436"/>
                  </a:lnTo>
                  <a:cubicBezTo>
                    <a:pt x="1893571" y="1591631"/>
                    <a:pt x="1859690" y="1614278"/>
                    <a:pt x="1814516" y="1621827"/>
                  </a:cubicBezTo>
                  <a:cubicBezTo>
                    <a:pt x="1788164" y="1625601"/>
                    <a:pt x="1754283" y="1625601"/>
                    <a:pt x="1720402" y="1625601"/>
                  </a:cubicBezTo>
                  <a:cubicBezTo>
                    <a:pt x="1584878" y="1625601"/>
                    <a:pt x="1389121" y="1602955"/>
                    <a:pt x="1050311" y="1602955"/>
                  </a:cubicBezTo>
                  <a:cubicBezTo>
                    <a:pt x="975020" y="1602955"/>
                    <a:pt x="888435" y="1602955"/>
                    <a:pt x="794321" y="1606729"/>
                  </a:cubicBezTo>
                  <a:cubicBezTo>
                    <a:pt x="587271" y="1614278"/>
                    <a:pt x="432924" y="1618052"/>
                    <a:pt x="319987" y="1618052"/>
                  </a:cubicBezTo>
                  <a:cubicBezTo>
                    <a:pt x="240932" y="1618052"/>
                    <a:pt x="176934" y="1618052"/>
                    <a:pt x="131760" y="1610503"/>
                  </a:cubicBezTo>
                  <a:cubicBezTo>
                    <a:pt x="86585" y="1602955"/>
                    <a:pt x="60233" y="1595406"/>
                    <a:pt x="37646" y="1580308"/>
                  </a:cubicBezTo>
                  <a:cubicBezTo>
                    <a:pt x="26352" y="1568985"/>
                    <a:pt x="18823" y="1557661"/>
                    <a:pt x="15058" y="1542564"/>
                  </a:cubicBezTo>
                  <a:cubicBezTo>
                    <a:pt x="3765" y="1508594"/>
                    <a:pt x="0" y="1455752"/>
                    <a:pt x="0" y="1387812"/>
                  </a:cubicBezTo>
                  <a:cubicBezTo>
                    <a:pt x="0" y="1319872"/>
                    <a:pt x="3765" y="1233060"/>
                    <a:pt x="3765" y="1131151"/>
                  </a:cubicBezTo>
                  <a:cubicBezTo>
                    <a:pt x="3765" y="1085857"/>
                    <a:pt x="3765" y="1033015"/>
                    <a:pt x="0" y="976399"/>
                  </a:cubicBezTo>
                  <a:cubicBezTo>
                    <a:pt x="0" y="972624"/>
                    <a:pt x="0" y="968850"/>
                    <a:pt x="0" y="965076"/>
                  </a:cubicBezTo>
                  <a:cubicBezTo>
                    <a:pt x="0" y="908459"/>
                    <a:pt x="15058" y="866940"/>
                    <a:pt x="33881" y="832971"/>
                  </a:cubicBezTo>
                  <a:cubicBezTo>
                    <a:pt x="52704" y="799001"/>
                    <a:pt x="75291" y="776354"/>
                    <a:pt x="101643" y="757482"/>
                  </a:cubicBezTo>
                  <a:cubicBezTo>
                    <a:pt x="158111" y="727286"/>
                    <a:pt x="214580" y="723512"/>
                    <a:pt x="233403" y="723512"/>
                  </a:cubicBezTo>
                  <a:cubicBezTo>
                    <a:pt x="237167" y="723512"/>
                    <a:pt x="240932" y="723512"/>
                    <a:pt x="240932" y="723512"/>
                  </a:cubicBezTo>
                  <a:lnTo>
                    <a:pt x="294873" y="722855"/>
                  </a:lnTo>
                  <a:lnTo>
                    <a:pt x="402341" y="628030"/>
                  </a:lnTo>
                  <a:lnTo>
                    <a:pt x="421048" y="598931"/>
                  </a:lnTo>
                  <a:cubicBezTo>
                    <a:pt x="432355" y="583855"/>
                    <a:pt x="447432" y="568779"/>
                    <a:pt x="473815" y="546165"/>
                  </a:cubicBezTo>
                  <a:cubicBezTo>
                    <a:pt x="487007" y="536743"/>
                    <a:pt x="502084" y="528263"/>
                    <a:pt x="517631" y="519783"/>
                  </a:cubicBezTo>
                  <a:lnTo>
                    <a:pt x="538218" y="508138"/>
                  </a:lnTo>
                  <a:lnTo>
                    <a:pt x="646109" y="412941"/>
                  </a:lnTo>
                  <a:lnTo>
                    <a:pt x="654968" y="400177"/>
                  </a:lnTo>
                  <a:cubicBezTo>
                    <a:pt x="678289" y="370673"/>
                    <a:pt x="703731" y="350179"/>
                    <a:pt x="737652" y="327565"/>
                  </a:cubicBezTo>
                  <a:lnTo>
                    <a:pt x="757455" y="314694"/>
                  </a:lnTo>
                  <a:lnTo>
                    <a:pt x="904405" y="185032"/>
                  </a:lnTo>
                  <a:lnTo>
                    <a:pt x="911804" y="176495"/>
                  </a:lnTo>
                  <a:lnTo>
                    <a:pt x="903862" y="162123"/>
                  </a:lnTo>
                  <a:cubicBezTo>
                    <a:pt x="903862" y="150812"/>
                    <a:pt x="900112" y="143272"/>
                    <a:pt x="900112" y="135731"/>
                  </a:cubicBezTo>
                  <a:cubicBezTo>
                    <a:pt x="900112" y="116880"/>
                    <a:pt x="903862" y="98028"/>
                    <a:pt x="911362" y="82947"/>
                  </a:cubicBezTo>
                  <a:cubicBezTo>
                    <a:pt x="915113" y="71636"/>
                    <a:pt x="918863" y="60325"/>
                    <a:pt x="926363" y="49014"/>
                  </a:cubicBezTo>
                  <a:cubicBezTo>
                    <a:pt x="930113" y="41473"/>
                    <a:pt x="933863" y="37703"/>
                    <a:pt x="937614" y="33933"/>
                  </a:cubicBezTo>
                  <a:cubicBezTo>
                    <a:pt x="937614" y="30162"/>
                    <a:pt x="941364" y="26392"/>
                    <a:pt x="945114" y="22622"/>
                  </a:cubicBezTo>
                  <a:cubicBezTo>
                    <a:pt x="956365" y="11311"/>
                    <a:pt x="975116" y="7540"/>
                    <a:pt x="986366" y="3770"/>
                  </a:cubicBezTo>
                  <a:cubicBezTo>
                    <a:pt x="990116" y="0"/>
                    <a:pt x="997617" y="0"/>
                    <a:pt x="1001367" y="0"/>
                  </a:cubicBezTo>
                  <a:close/>
                </a:path>
              </a:pathLst>
            </a:custGeom>
            <a:solidFill>
              <a:schemeClr val="accent1"/>
            </a:solidFill>
            <a:ln w="9525">
              <a:solidFill>
                <a:srgbClr val="FD845B"/>
              </a:solidFill>
              <a:round/>
            </a:ln>
          </p:spPr>
          <p:txBody>
            <a:bodyPr/>
            <a:lstStyle/>
            <a:p>
              <a:endParaRPr lang="zh-CN" altLang="en-US" sz="2000" b="1" dirty="0">
                <a:solidFill>
                  <a:srgbClr val="7CCA62">
                    <a:lumMod val="50000"/>
                  </a:srgbClr>
                </a:solidFill>
                <a:latin typeface="微软雅黑"/>
                <a:ea typeface="微软雅黑"/>
                <a:sym typeface="微软雅黑"/>
              </a:endParaRPr>
            </a:p>
          </p:txBody>
        </p:sp>
        <p:sp>
          <p:nvSpPr>
            <p:cNvPr id="32" name="MH_Other_2"/>
            <p:cNvSpPr/>
            <p:nvPr>
              <p:custDataLst>
                <p:tags r:id="rId2"/>
              </p:custDataLst>
            </p:nvPr>
          </p:nvSpPr>
          <p:spPr bwMode="auto">
            <a:xfrm>
              <a:off x="2478088" y="2219326"/>
              <a:ext cx="1930400" cy="1439863"/>
            </a:xfrm>
            <a:custGeom>
              <a:avLst/>
              <a:gdLst>
                <a:gd name="T0" fmla="*/ 1924272 w 1930133"/>
                <a:gd name="T1" fmla="*/ 671098 h 1439863"/>
                <a:gd name="T2" fmla="*/ 1788707 w 1930133"/>
                <a:gd name="T3" fmla="*/ 1432326 h 1439863"/>
                <a:gd name="T4" fmla="*/ 1442262 w 1930133"/>
                <a:gd name="T5" fmla="*/ 1432326 h 1439863"/>
                <a:gd name="T6" fmla="*/ 779500 w 1930133"/>
                <a:gd name="T7" fmla="*/ 1432326 h 1439863"/>
                <a:gd name="T8" fmla="*/ 0 w 1930133"/>
                <a:gd name="T9" fmla="*/ 1375799 h 1439863"/>
                <a:gd name="T10" fmla="*/ 90377 w 1930133"/>
                <a:gd name="T11" fmla="*/ 1398410 h 1439863"/>
                <a:gd name="T12" fmla="*/ 753140 w 1930133"/>
                <a:gd name="T13" fmla="*/ 1394642 h 1439863"/>
                <a:gd name="T14" fmla="*/ 1679501 w 1930133"/>
                <a:gd name="T15" fmla="*/ 1413484 h 1439863"/>
                <a:gd name="T16" fmla="*/ 1871552 w 1930133"/>
                <a:gd name="T17" fmla="*/ 1349420 h 1439863"/>
                <a:gd name="T18" fmla="*/ 1897912 w 1930133"/>
                <a:gd name="T19" fmla="*/ 1145923 h 1439863"/>
                <a:gd name="T20" fmla="*/ 1905443 w 1930133"/>
                <a:gd name="T21" fmla="*/ 727625 h 1439863"/>
                <a:gd name="T22" fmla="*/ 1084457 w 1930133"/>
                <a:gd name="T23" fmla="*/ 19050 h 1439863"/>
                <a:gd name="T24" fmla="*/ 1152297 w 1930133"/>
                <a:gd name="T25" fmla="*/ 71855 h 1439863"/>
                <a:gd name="T26" fmla="*/ 1246519 w 1930133"/>
                <a:gd name="T27" fmla="*/ 169922 h 1439863"/>
                <a:gd name="T28" fmla="*/ 1374661 w 1930133"/>
                <a:gd name="T29" fmla="*/ 294392 h 1439863"/>
                <a:gd name="T30" fmla="*/ 1442501 w 1930133"/>
                <a:gd name="T31" fmla="*/ 347197 h 1439863"/>
                <a:gd name="T32" fmla="*/ 1514110 w 1930133"/>
                <a:gd name="T33" fmla="*/ 430177 h 1439863"/>
                <a:gd name="T34" fmla="*/ 1597025 w 1930133"/>
                <a:gd name="T35" fmla="*/ 516928 h 1439863"/>
                <a:gd name="T36" fmla="*/ 1570643 w 1930133"/>
                <a:gd name="T37" fmla="*/ 520700 h 1439863"/>
                <a:gd name="T38" fmla="*/ 1502803 w 1930133"/>
                <a:gd name="T39" fmla="*/ 441492 h 1439863"/>
                <a:gd name="T40" fmla="*/ 1431194 w 1930133"/>
                <a:gd name="T41" fmla="*/ 358513 h 1439863"/>
                <a:gd name="T42" fmla="*/ 1363354 w 1930133"/>
                <a:gd name="T43" fmla="*/ 305707 h 1439863"/>
                <a:gd name="T44" fmla="*/ 1235212 w 1930133"/>
                <a:gd name="T45" fmla="*/ 177466 h 1439863"/>
                <a:gd name="T46" fmla="*/ 1144759 w 1930133"/>
                <a:gd name="T47" fmla="*/ 86943 h 1439863"/>
                <a:gd name="T48" fmla="*/ 1073150 w 1930133"/>
                <a:gd name="T49" fmla="*/ 26594 h 1439863"/>
                <a:gd name="T50" fmla="*/ 900825 w 1930133"/>
                <a:gd name="T51" fmla="*/ 3770 h 1439863"/>
                <a:gd name="T52" fmla="*/ 906463 w 1930133"/>
                <a:gd name="T53" fmla="*/ 7541 h 1439863"/>
                <a:gd name="T54" fmla="*/ 895187 w 1930133"/>
                <a:gd name="T55" fmla="*/ 0 h 1439863"/>
                <a:gd name="T56" fmla="*/ 898946 w 1930133"/>
                <a:gd name="T57" fmla="*/ 3770 h 1439863"/>
                <a:gd name="T58" fmla="*/ 876393 w 1930133"/>
                <a:gd name="T59" fmla="*/ 37703 h 1439863"/>
                <a:gd name="T60" fmla="*/ 812493 w 1930133"/>
                <a:gd name="T61" fmla="*/ 109339 h 1439863"/>
                <a:gd name="T62" fmla="*/ 741076 w 1930133"/>
                <a:gd name="T63" fmla="*/ 154583 h 1439863"/>
                <a:gd name="T64" fmla="*/ 643348 w 1930133"/>
                <a:gd name="T65" fmla="*/ 252611 h 1439863"/>
                <a:gd name="T66" fmla="*/ 553137 w 1930133"/>
                <a:gd name="T67" fmla="*/ 324247 h 1439863"/>
                <a:gd name="T68" fmla="*/ 444132 w 1930133"/>
                <a:gd name="T69" fmla="*/ 410965 h 1439863"/>
                <a:gd name="T70" fmla="*/ 410302 w 1930133"/>
                <a:gd name="T71" fmla="*/ 459979 h 1439863"/>
                <a:gd name="T72" fmla="*/ 327609 w 1930133"/>
                <a:gd name="T73" fmla="*/ 512763 h 1439863"/>
                <a:gd name="T74" fmla="*/ 327609 w 1930133"/>
                <a:gd name="T75" fmla="*/ 508993 h 1439863"/>
                <a:gd name="T76" fmla="*/ 353920 w 1930133"/>
                <a:gd name="T77" fmla="*/ 493912 h 1439863"/>
                <a:gd name="T78" fmla="*/ 414061 w 1930133"/>
                <a:gd name="T79" fmla="*/ 426046 h 1439863"/>
                <a:gd name="T80" fmla="*/ 481719 w 1930133"/>
                <a:gd name="T81" fmla="*/ 350640 h 1439863"/>
                <a:gd name="T82" fmla="*/ 568172 w 1930133"/>
                <a:gd name="T83" fmla="*/ 297855 h 1439863"/>
                <a:gd name="T84" fmla="*/ 643348 w 1930133"/>
                <a:gd name="T85" fmla="*/ 226219 h 1439863"/>
                <a:gd name="T86" fmla="*/ 759870 w 1930133"/>
                <a:gd name="T87" fmla="*/ 120650 h 1439863"/>
                <a:gd name="T88" fmla="*/ 853840 w 1930133"/>
                <a:gd name="T89" fmla="*/ 49014 h 1439863"/>
                <a:gd name="T90" fmla="*/ 895187 w 1930133"/>
                <a:gd name="T91" fmla="*/ 0 h 14398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30133" h="1439863">
                  <a:moveTo>
                    <a:pt x="1897912" y="633413"/>
                  </a:moveTo>
                  <a:cubicBezTo>
                    <a:pt x="1912975" y="644718"/>
                    <a:pt x="1920506" y="656024"/>
                    <a:pt x="1924272" y="671098"/>
                  </a:cubicBezTo>
                  <a:cubicBezTo>
                    <a:pt x="1943100" y="791688"/>
                    <a:pt x="1909209" y="1036638"/>
                    <a:pt x="1924272" y="1191145"/>
                  </a:cubicBezTo>
                  <a:cubicBezTo>
                    <a:pt x="1943100" y="1341883"/>
                    <a:pt x="1897912" y="1413484"/>
                    <a:pt x="1788707" y="1432326"/>
                  </a:cubicBezTo>
                  <a:cubicBezTo>
                    <a:pt x="1754815" y="1439863"/>
                    <a:pt x="1713393" y="1439863"/>
                    <a:pt x="1668204" y="1439863"/>
                  </a:cubicBezTo>
                  <a:cubicBezTo>
                    <a:pt x="1607953" y="1439863"/>
                    <a:pt x="1532639" y="1436095"/>
                    <a:pt x="1442262" y="1432326"/>
                  </a:cubicBezTo>
                  <a:cubicBezTo>
                    <a:pt x="1348120" y="1428558"/>
                    <a:pt x="1238915" y="1424789"/>
                    <a:pt x="1099584" y="1424789"/>
                  </a:cubicBezTo>
                  <a:cubicBezTo>
                    <a:pt x="1005441" y="1424789"/>
                    <a:pt x="900002" y="1428558"/>
                    <a:pt x="779500" y="1432326"/>
                  </a:cubicBezTo>
                  <a:cubicBezTo>
                    <a:pt x="658997" y="1436095"/>
                    <a:pt x="553558" y="1439863"/>
                    <a:pt x="466947" y="1439863"/>
                  </a:cubicBezTo>
                  <a:cubicBezTo>
                    <a:pt x="109205" y="1439863"/>
                    <a:pt x="3766" y="1405947"/>
                    <a:pt x="0" y="1375799"/>
                  </a:cubicBezTo>
                  <a:cubicBezTo>
                    <a:pt x="0" y="1372031"/>
                    <a:pt x="0" y="1372031"/>
                    <a:pt x="0" y="1368262"/>
                  </a:cubicBezTo>
                  <a:cubicBezTo>
                    <a:pt x="18828" y="1383336"/>
                    <a:pt x="48954" y="1390873"/>
                    <a:pt x="90377" y="1398410"/>
                  </a:cubicBezTo>
                  <a:cubicBezTo>
                    <a:pt x="135565" y="1405947"/>
                    <a:pt x="199582" y="1405947"/>
                    <a:pt x="278661" y="1405947"/>
                  </a:cubicBezTo>
                  <a:cubicBezTo>
                    <a:pt x="391633" y="1405947"/>
                    <a:pt x="546026" y="1402179"/>
                    <a:pt x="753140" y="1394642"/>
                  </a:cubicBezTo>
                  <a:cubicBezTo>
                    <a:pt x="847282" y="1390873"/>
                    <a:pt x="933893" y="1390873"/>
                    <a:pt x="1009207" y="1390873"/>
                  </a:cubicBezTo>
                  <a:cubicBezTo>
                    <a:pt x="1348120" y="1390873"/>
                    <a:pt x="1543936" y="1413484"/>
                    <a:pt x="1679501" y="1413484"/>
                  </a:cubicBezTo>
                  <a:cubicBezTo>
                    <a:pt x="1713393" y="1413484"/>
                    <a:pt x="1747284" y="1413484"/>
                    <a:pt x="1773644" y="1409716"/>
                  </a:cubicBezTo>
                  <a:cubicBezTo>
                    <a:pt x="1818832" y="1402179"/>
                    <a:pt x="1852723" y="1379568"/>
                    <a:pt x="1871552" y="1349420"/>
                  </a:cubicBezTo>
                  <a:cubicBezTo>
                    <a:pt x="1894146" y="1315504"/>
                    <a:pt x="1901678" y="1274051"/>
                    <a:pt x="1901678" y="1221293"/>
                  </a:cubicBezTo>
                  <a:cubicBezTo>
                    <a:pt x="1901678" y="1198682"/>
                    <a:pt x="1901678" y="1172303"/>
                    <a:pt x="1897912" y="1145923"/>
                  </a:cubicBezTo>
                  <a:cubicBezTo>
                    <a:pt x="1894146" y="1115776"/>
                    <a:pt x="1894146" y="1081860"/>
                    <a:pt x="1894146" y="1047944"/>
                  </a:cubicBezTo>
                  <a:cubicBezTo>
                    <a:pt x="1894146" y="942427"/>
                    <a:pt x="1905443" y="825604"/>
                    <a:pt x="1905443" y="727625"/>
                  </a:cubicBezTo>
                  <a:cubicBezTo>
                    <a:pt x="1905443" y="693708"/>
                    <a:pt x="1901678" y="659792"/>
                    <a:pt x="1897912" y="633413"/>
                  </a:cubicBezTo>
                  <a:close/>
                  <a:moveTo>
                    <a:pt x="1084457" y="19050"/>
                  </a:moveTo>
                  <a:cubicBezTo>
                    <a:pt x="1103301" y="37909"/>
                    <a:pt x="1125915" y="56768"/>
                    <a:pt x="1148528" y="68084"/>
                  </a:cubicBezTo>
                  <a:cubicBezTo>
                    <a:pt x="1148528" y="71855"/>
                    <a:pt x="1148528" y="71855"/>
                    <a:pt x="1152297" y="71855"/>
                  </a:cubicBezTo>
                  <a:cubicBezTo>
                    <a:pt x="1174910" y="83171"/>
                    <a:pt x="1189986" y="94486"/>
                    <a:pt x="1208830" y="113345"/>
                  </a:cubicBezTo>
                  <a:cubicBezTo>
                    <a:pt x="1220137" y="128432"/>
                    <a:pt x="1231443" y="143520"/>
                    <a:pt x="1246519" y="169922"/>
                  </a:cubicBezTo>
                  <a:cubicBezTo>
                    <a:pt x="1250288" y="173694"/>
                    <a:pt x="1254057" y="177466"/>
                    <a:pt x="1257826" y="185010"/>
                  </a:cubicBezTo>
                  <a:cubicBezTo>
                    <a:pt x="1295514" y="249130"/>
                    <a:pt x="1340741" y="271761"/>
                    <a:pt x="1374661" y="294392"/>
                  </a:cubicBezTo>
                  <a:cubicBezTo>
                    <a:pt x="1374661" y="298164"/>
                    <a:pt x="1378430" y="298164"/>
                    <a:pt x="1382199" y="301935"/>
                  </a:cubicBezTo>
                  <a:cubicBezTo>
                    <a:pt x="1397274" y="313251"/>
                    <a:pt x="1419888" y="328338"/>
                    <a:pt x="1442501" y="347197"/>
                  </a:cubicBezTo>
                  <a:cubicBezTo>
                    <a:pt x="1468883" y="369828"/>
                    <a:pt x="1491496" y="396231"/>
                    <a:pt x="1506572" y="418861"/>
                  </a:cubicBezTo>
                  <a:cubicBezTo>
                    <a:pt x="1510341" y="422633"/>
                    <a:pt x="1510341" y="426405"/>
                    <a:pt x="1514110" y="430177"/>
                  </a:cubicBezTo>
                  <a:cubicBezTo>
                    <a:pt x="1525416" y="449036"/>
                    <a:pt x="1540492" y="467895"/>
                    <a:pt x="1551799" y="482982"/>
                  </a:cubicBezTo>
                  <a:cubicBezTo>
                    <a:pt x="1566874" y="501841"/>
                    <a:pt x="1585719" y="513157"/>
                    <a:pt x="1597025" y="516928"/>
                  </a:cubicBezTo>
                  <a:cubicBezTo>
                    <a:pt x="1597025" y="516928"/>
                    <a:pt x="1597025" y="516928"/>
                    <a:pt x="1593256" y="520700"/>
                  </a:cubicBezTo>
                  <a:cubicBezTo>
                    <a:pt x="1585719" y="520700"/>
                    <a:pt x="1578181" y="520700"/>
                    <a:pt x="1570643" y="520700"/>
                  </a:cubicBezTo>
                  <a:cubicBezTo>
                    <a:pt x="1559336" y="513157"/>
                    <a:pt x="1551799" y="501841"/>
                    <a:pt x="1540492" y="494298"/>
                  </a:cubicBezTo>
                  <a:cubicBezTo>
                    <a:pt x="1529185" y="479210"/>
                    <a:pt x="1514110" y="460351"/>
                    <a:pt x="1502803" y="441492"/>
                  </a:cubicBezTo>
                  <a:cubicBezTo>
                    <a:pt x="1499034" y="437720"/>
                    <a:pt x="1495265" y="433949"/>
                    <a:pt x="1495265" y="426405"/>
                  </a:cubicBezTo>
                  <a:cubicBezTo>
                    <a:pt x="1480190" y="407546"/>
                    <a:pt x="1457576" y="381143"/>
                    <a:pt x="1431194" y="358513"/>
                  </a:cubicBezTo>
                  <a:cubicBezTo>
                    <a:pt x="1408581" y="339654"/>
                    <a:pt x="1385968" y="324566"/>
                    <a:pt x="1370892" y="313251"/>
                  </a:cubicBezTo>
                  <a:cubicBezTo>
                    <a:pt x="1370892" y="309479"/>
                    <a:pt x="1367123" y="309479"/>
                    <a:pt x="1363354" y="305707"/>
                  </a:cubicBezTo>
                  <a:cubicBezTo>
                    <a:pt x="1333203" y="286848"/>
                    <a:pt x="1284208" y="256674"/>
                    <a:pt x="1242750" y="192553"/>
                  </a:cubicBezTo>
                  <a:cubicBezTo>
                    <a:pt x="1242750" y="188781"/>
                    <a:pt x="1238981" y="181238"/>
                    <a:pt x="1235212" y="177466"/>
                  </a:cubicBezTo>
                  <a:cubicBezTo>
                    <a:pt x="1220137" y="154835"/>
                    <a:pt x="1208830" y="135976"/>
                    <a:pt x="1197523" y="124661"/>
                  </a:cubicBezTo>
                  <a:cubicBezTo>
                    <a:pt x="1182448" y="105802"/>
                    <a:pt x="1167372" y="98258"/>
                    <a:pt x="1144759" y="86943"/>
                  </a:cubicBezTo>
                  <a:cubicBezTo>
                    <a:pt x="1140990" y="83171"/>
                    <a:pt x="1140990" y="83171"/>
                    <a:pt x="1137221" y="83171"/>
                  </a:cubicBezTo>
                  <a:cubicBezTo>
                    <a:pt x="1114608" y="68084"/>
                    <a:pt x="1091995" y="49225"/>
                    <a:pt x="1073150" y="26594"/>
                  </a:cubicBezTo>
                  <a:cubicBezTo>
                    <a:pt x="1076919" y="22822"/>
                    <a:pt x="1080688" y="22822"/>
                    <a:pt x="1084457" y="19050"/>
                  </a:cubicBezTo>
                  <a:close/>
                  <a:moveTo>
                    <a:pt x="900825" y="3770"/>
                  </a:moveTo>
                  <a:lnTo>
                    <a:pt x="902704" y="3770"/>
                  </a:lnTo>
                  <a:cubicBezTo>
                    <a:pt x="902704" y="3770"/>
                    <a:pt x="902704" y="3770"/>
                    <a:pt x="906463" y="7541"/>
                  </a:cubicBezTo>
                  <a:lnTo>
                    <a:pt x="900825" y="3770"/>
                  </a:lnTo>
                  <a:close/>
                  <a:moveTo>
                    <a:pt x="895187" y="0"/>
                  </a:moveTo>
                  <a:lnTo>
                    <a:pt x="900825" y="3770"/>
                  </a:lnTo>
                  <a:lnTo>
                    <a:pt x="898946" y="3770"/>
                  </a:lnTo>
                  <a:cubicBezTo>
                    <a:pt x="902704" y="3770"/>
                    <a:pt x="906463" y="7541"/>
                    <a:pt x="906463" y="7541"/>
                  </a:cubicBezTo>
                  <a:cubicBezTo>
                    <a:pt x="895187" y="18852"/>
                    <a:pt x="887669" y="26392"/>
                    <a:pt x="876393" y="37703"/>
                  </a:cubicBezTo>
                  <a:cubicBezTo>
                    <a:pt x="872634" y="45244"/>
                    <a:pt x="872634" y="49014"/>
                    <a:pt x="868875" y="56555"/>
                  </a:cubicBezTo>
                  <a:cubicBezTo>
                    <a:pt x="857599" y="75406"/>
                    <a:pt x="835046" y="90488"/>
                    <a:pt x="812493" y="109339"/>
                  </a:cubicBezTo>
                  <a:cubicBezTo>
                    <a:pt x="797458" y="116880"/>
                    <a:pt x="782423" y="124421"/>
                    <a:pt x="771147" y="131961"/>
                  </a:cubicBezTo>
                  <a:cubicBezTo>
                    <a:pt x="759870" y="139502"/>
                    <a:pt x="748594" y="147042"/>
                    <a:pt x="741076" y="154583"/>
                  </a:cubicBezTo>
                  <a:cubicBezTo>
                    <a:pt x="703488" y="180975"/>
                    <a:pt x="677177" y="199827"/>
                    <a:pt x="654624" y="237530"/>
                  </a:cubicBezTo>
                  <a:cubicBezTo>
                    <a:pt x="650865" y="241300"/>
                    <a:pt x="647106" y="245071"/>
                    <a:pt x="643348" y="252611"/>
                  </a:cubicBezTo>
                  <a:cubicBezTo>
                    <a:pt x="628312" y="275233"/>
                    <a:pt x="602001" y="294085"/>
                    <a:pt x="575689" y="312936"/>
                  </a:cubicBezTo>
                  <a:cubicBezTo>
                    <a:pt x="568172" y="316707"/>
                    <a:pt x="560654" y="320477"/>
                    <a:pt x="553137" y="324247"/>
                  </a:cubicBezTo>
                  <a:cubicBezTo>
                    <a:pt x="530584" y="335558"/>
                    <a:pt x="508031" y="350640"/>
                    <a:pt x="492996" y="361950"/>
                  </a:cubicBezTo>
                  <a:cubicBezTo>
                    <a:pt x="466684" y="380802"/>
                    <a:pt x="455408" y="395883"/>
                    <a:pt x="444132" y="410965"/>
                  </a:cubicBezTo>
                  <a:cubicBezTo>
                    <a:pt x="436614" y="418505"/>
                    <a:pt x="432855" y="426046"/>
                    <a:pt x="425338" y="437357"/>
                  </a:cubicBezTo>
                  <a:cubicBezTo>
                    <a:pt x="421579" y="441127"/>
                    <a:pt x="417820" y="452438"/>
                    <a:pt x="410302" y="459979"/>
                  </a:cubicBezTo>
                  <a:cubicBezTo>
                    <a:pt x="395267" y="482601"/>
                    <a:pt x="368956" y="501452"/>
                    <a:pt x="353920" y="508993"/>
                  </a:cubicBezTo>
                  <a:cubicBezTo>
                    <a:pt x="342644" y="508993"/>
                    <a:pt x="335127" y="512763"/>
                    <a:pt x="327609" y="512763"/>
                  </a:cubicBezTo>
                  <a:cubicBezTo>
                    <a:pt x="327609" y="512763"/>
                    <a:pt x="327609" y="512763"/>
                    <a:pt x="323850" y="508993"/>
                  </a:cubicBezTo>
                  <a:cubicBezTo>
                    <a:pt x="323850" y="508993"/>
                    <a:pt x="323850" y="508993"/>
                    <a:pt x="327609" y="508993"/>
                  </a:cubicBezTo>
                  <a:cubicBezTo>
                    <a:pt x="327609" y="505223"/>
                    <a:pt x="331368" y="505223"/>
                    <a:pt x="331368" y="505223"/>
                  </a:cubicBezTo>
                  <a:cubicBezTo>
                    <a:pt x="338885" y="501452"/>
                    <a:pt x="346403" y="497682"/>
                    <a:pt x="353920" y="493912"/>
                  </a:cubicBezTo>
                  <a:cubicBezTo>
                    <a:pt x="368956" y="482601"/>
                    <a:pt x="387750" y="467519"/>
                    <a:pt x="399026" y="448668"/>
                  </a:cubicBezTo>
                  <a:cubicBezTo>
                    <a:pt x="406544" y="441127"/>
                    <a:pt x="410302" y="433587"/>
                    <a:pt x="414061" y="426046"/>
                  </a:cubicBezTo>
                  <a:cubicBezTo>
                    <a:pt x="421579" y="418505"/>
                    <a:pt x="425338" y="410965"/>
                    <a:pt x="432855" y="399654"/>
                  </a:cubicBezTo>
                  <a:cubicBezTo>
                    <a:pt x="444132" y="384572"/>
                    <a:pt x="455408" y="369491"/>
                    <a:pt x="481719" y="350640"/>
                  </a:cubicBezTo>
                  <a:cubicBezTo>
                    <a:pt x="500513" y="335558"/>
                    <a:pt x="523066" y="324247"/>
                    <a:pt x="545619" y="312936"/>
                  </a:cubicBezTo>
                  <a:cubicBezTo>
                    <a:pt x="553137" y="309166"/>
                    <a:pt x="560654" y="305396"/>
                    <a:pt x="568172" y="297855"/>
                  </a:cubicBezTo>
                  <a:cubicBezTo>
                    <a:pt x="594483" y="282774"/>
                    <a:pt x="617036" y="263922"/>
                    <a:pt x="632071" y="245071"/>
                  </a:cubicBezTo>
                  <a:cubicBezTo>
                    <a:pt x="635830" y="237530"/>
                    <a:pt x="639589" y="233760"/>
                    <a:pt x="643348" y="226219"/>
                  </a:cubicBezTo>
                  <a:cubicBezTo>
                    <a:pt x="665900" y="188516"/>
                    <a:pt x="692212" y="165894"/>
                    <a:pt x="729800" y="139502"/>
                  </a:cubicBezTo>
                  <a:cubicBezTo>
                    <a:pt x="741076" y="135732"/>
                    <a:pt x="752353" y="128191"/>
                    <a:pt x="759870" y="120650"/>
                  </a:cubicBezTo>
                  <a:cubicBezTo>
                    <a:pt x="774905" y="113110"/>
                    <a:pt x="789941" y="105569"/>
                    <a:pt x="804976" y="94258"/>
                  </a:cubicBezTo>
                  <a:cubicBezTo>
                    <a:pt x="827529" y="79177"/>
                    <a:pt x="846323" y="64096"/>
                    <a:pt x="853840" y="49014"/>
                  </a:cubicBezTo>
                  <a:cubicBezTo>
                    <a:pt x="857599" y="41474"/>
                    <a:pt x="861358" y="33933"/>
                    <a:pt x="865116" y="30163"/>
                  </a:cubicBezTo>
                  <a:cubicBezTo>
                    <a:pt x="876393" y="18852"/>
                    <a:pt x="883910" y="7541"/>
                    <a:pt x="895187" y="0"/>
                  </a:cubicBezTo>
                  <a:close/>
                </a:path>
              </a:pathLst>
            </a:custGeom>
            <a:solidFill>
              <a:srgbClr val="DADAD9"/>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000" b="1" dirty="0">
                <a:solidFill>
                  <a:srgbClr val="7CCA62">
                    <a:lumMod val="50000"/>
                  </a:srgbClr>
                </a:solidFill>
                <a:latin typeface="微软雅黑"/>
                <a:ea typeface="微软雅黑"/>
                <a:sym typeface="微软雅黑"/>
              </a:endParaRPr>
            </a:p>
          </p:txBody>
        </p:sp>
        <p:sp>
          <p:nvSpPr>
            <p:cNvPr id="33" name="MH_SubTitle_1"/>
            <p:cNvSpPr txBox="1">
              <a:spLocks noChangeArrowheads="1"/>
            </p:cNvSpPr>
            <p:nvPr>
              <p:custDataLst>
                <p:tags r:id="rId3"/>
              </p:custDataLst>
            </p:nvPr>
          </p:nvSpPr>
          <p:spPr bwMode="auto">
            <a:xfrm>
              <a:off x="2452689" y="2755900"/>
              <a:ext cx="1914525" cy="877888"/>
            </a:xfrm>
            <a:prstGeom prst="rect">
              <a:avLst/>
            </a:prstGeom>
            <a:noFill/>
            <a:ln w="9525">
              <a:solidFill>
                <a:srgbClr val="FD845B"/>
              </a:solidFill>
              <a:miter lim="800000"/>
            </a:ln>
            <a:extLst>
              <a:ext uri="{909E8E84-426E-40DD-AFC4-6F175D3DCCD1}">
                <a14:hiddenFill xmlns:a14="http://schemas.microsoft.com/office/drawing/2010/main">
                  <a:solidFill>
                    <a:srgbClr val="FFFFFF"/>
                  </a:solidFill>
                </a14:hiddenFill>
              </a:ext>
            </a:extLst>
          </p:spPr>
          <p:txBody>
            <a:bodyPr lIns="0" tIns="0" rIns="0" bIns="0"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spcBef>
                  <a:spcPct val="50000"/>
                </a:spcBef>
              </a:pPr>
              <a:r>
                <a:rPr kumimoji="1" lang="zh-CN" altLang="en-US" sz="2000" b="1" dirty="0">
                  <a:solidFill>
                    <a:srgbClr val="7CCA62">
                      <a:lumMod val="50000"/>
                    </a:srgbClr>
                  </a:solidFill>
                  <a:latin typeface="微软雅黑"/>
                  <a:ea typeface="微软雅黑"/>
                  <a:sym typeface="微软雅黑"/>
                </a:rPr>
                <a:t>语言</a:t>
              </a:r>
              <a:r>
                <a:rPr kumimoji="1" lang="zh-CN" altLang="en-US" sz="2000" b="1" dirty="0" smtClean="0">
                  <a:solidFill>
                    <a:srgbClr val="7CCA62">
                      <a:lumMod val="50000"/>
                    </a:srgbClr>
                  </a:solidFill>
                  <a:latin typeface="微软雅黑"/>
                  <a:ea typeface="微软雅黑"/>
                  <a:sym typeface="微软雅黑"/>
                </a:rPr>
                <a:t>文明</a:t>
              </a:r>
              <a:endParaRPr kumimoji="1" lang="zh-CN" altLang="en-US" sz="2000" b="1" dirty="0">
                <a:solidFill>
                  <a:srgbClr val="7CCA62">
                    <a:lumMod val="50000"/>
                  </a:srgbClr>
                </a:solidFill>
                <a:latin typeface="微软雅黑"/>
                <a:ea typeface="微软雅黑"/>
                <a:sym typeface="微软雅黑"/>
              </a:endParaRPr>
            </a:p>
          </p:txBody>
        </p:sp>
      </p:grpSp>
      <p:sp>
        <p:nvSpPr>
          <p:cNvPr id="34" name="Freeform 3"/>
          <p:cNvSpPr>
            <a:spLocks noChangeArrowheads="1"/>
          </p:cNvSpPr>
          <p:nvPr/>
        </p:nvSpPr>
        <p:spPr bwMode="auto">
          <a:xfrm>
            <a:off x="1444858" y="100720"/>
            <a:ext cx="6391112" cy="1105809"/>
          </a:xfrm>
          <a:custGeom>
            <a:avLst/>
            <a:gdLst>
              <a:gd name="T0" fmla="*/ 904 w 31945"/>
              <a:gd name="T1" fmla="*/ 3799 h 5555"/>
              <a:gd name="T2" fmla="*/ 0 w 31945"/>
              <a:gd name="T3" fmla="*/ 3194 h 5555"/>
              <a:gd name="T4" fmla="*/ 499 w 31945"/>
              <a:gd name="T5" fmla="*/ 2938 h 5555"/>
              <a:gd name="T6" fmla="*/ 1212 w 31945"/>
              <a:gd name="T7" fmla="*/ 2896 h 5555"/>
              <a:gd name="T8" fmla="*/ 1776 w 31945"/>
              <a:gd name="T9" fmla="*/ 3183 h 5555"/>
              <a:gd name="T10" fmla="*/ 904 w 31945"/>
              <a:gd name="T11" fmla="*/ 3799 h 5555"/>
              <a:gd name="T12" fmla="*/ 7236 w 31945"/>
              <a:gd name="T13" fmla="*/ 4299 h 5555"/>
              <a:gd name="T14" fmla="*/ 6181 w 31945"/>
              <a:gd name="T15" fmla="*/ 3586 h 5555"/>
              <a:gd name="T16" fmla="*/ 6756 w 31945"/>
              <a:gd name="T17" fmla="*/ 3277 h 5555"/>
              <a:gd name="T18" fmla="*/ 7597 w 31945"/>
              <a:gd name="T19" fmla="*/ 3225 h 5555"/>
              <a:gd name="T20" fmla="*/ 8268 w 31945"/>
              <a:gd name="T21" fmla="*/ 3565 h 5555"/>
              <a:gd name="T22" fmla="*/ 7236 w 31945"/>
              <a:gd name="T23" fmla="*/ 4299 h 5555"/>
              <a:gd name="T24" fmla="*/ 12205 w 31945"/>
              <a:gd name="T25" fmla="*/ 0 h 5555"/>
              <a:gd name="T26" fmla="*/ 13078 w 31945"/>
              <a:gd name="T27" fmla="*/ 436 h 5555"/>
              <a:gd name="T28" fmla="*/ 13226 w 31945"/>
              <a:gd name="T29" fmla="*/ 1342 h 5555"/>
              <a:gd name="T30" fmla="*/ 11354 w 31945"/>
              <a:gd name="T31" fmla="*/ 1426 h 5555"/>
              <a:gd name="T32" fmla="*/ 11448 w 31945"/>
              <a:gd name="T33" fmla="*/ 394 h 5555"/>
              <a:gd name="T34" fmla="*/ 12205 w 31945"/>
              <a:gd name="T35" fmla="*/ 0 h 5555"/>
              <a:gd name="T36" fmla="*/ 17143 w 31945"/>
              <a:gd name="T37" fmla="*/ 2107 h 5555"/>
              <a:gd name="T38" fmla="*/ 17026 w 31945"/>
              <a:gd name="T39" fmla="*/ 1619 h 5555"/>
              <a:gd name="T40" fmla="*/ 17877 w 31945"/>
              <a:gd name="T41" fmla="*/ 1170 h 5555"/>
              <a:gd name="T42" fmla="*/ 19047 w 31945"/>
              <a:gd name="T43" fmla="*/ 1235 h 5555"/>
              <a:gd name="T44" fmla="*/ 19016 w 31945"/>
              <a:gd name="T45" fmla="*/ 2277 h 5555"/>
              <a:gd name="T46" fmla="*/ 18057 w 31945"/>
              <a:gd name="T47" fmla="*/ 2778 h 5555"/>
              <a:gd name="T48" fmla="*/ 28155 w 31945"/>
              <a:gd name="T49" fmla="*/ 5554 h 5555"/>
              <a:gd name="T50" fmla="*/ 27325 w 31945"/>
              <a:gd name="T51" fmla="*/ 5045 h 5555"/>
              <a:gd name="T52" fmla="*/ 27359 w 31945"/>
              <a:gd name="T53" fmla="*/ 4215 h 5555"/>
              <a:gd name="T54" fmla="*/ 28082 w 31945"/>
              <a:gd name="T55" fmla="*/ 3862 h 5555"/>
              <a:gd name="T56" fmla="*/ 28837 w 31945"/>
              <a:gd name="T57" fmla="*/ 4150 h 5555"/>
              <a:gd name="T58" fmla="*/ 28975 w 31945"/>
              <a:gd name="T59" fmla="*/ 5066 h 5555"/>
              <a:gd name="T60" fmla="*/ 30944 w 31945"/>
              <a:gd name="T61" fmla="*/ 2959 h 5555"/>
              <a:gd name="T62" fmla="*/ 30328 w 31945"/>
              <a:gd name="T63" fmla="*/ 2575 h 5555"/>
              <a:gd name="T64" fmla="*/ 30359 w 31945"/>
              <a:gd name="T65" fmla="*/ 1959 h 5555"/>
              <a:gd name="T66" fmla="*/ 30902 w 31945"/>
              <a:gd name="T67" fmla="*/ 1692 h 5555"/>
              <a:gd name="T68" fmla="*/ 31456 w 31945"/>
              <a:gd name="T69" fmla="*/ 1906 h 5555"/>
              <a:gd name="T70" fmla="*/ 31561 w 31945"/>
              <a:gd name="T71" fmla="*/ 2598 h 5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1945" h="5555">
                <a:moveTo>
                  <a:pt x="904" y="3799"/>
                </a:moveTo>
                <a:lnTo>
                  <a:pt x="904" y="3799"/>
                </a:lnTo>
                <a:cubicBezTo>
                  <a:pt x="627" y="3799"/>
                  <a:pt x="394" y="3651"/>
                  <a:pt x="350" y="3460"/>
                </a:cubicBezTo>
                <a:cubicBezTo>
                  <a:pt x="159" y="3460"/>
                  <a:pt x="0" y="3342"/>
                  <a:pt x="0" y="3194"/>
                </a:cubicBezTo>
                <a:cubicBezTo>
                  <a:pt x="0" y="3045"/>
                  <a:pt x="254" y="2917"/>
                  <a:pt x="382" y="2917"/>
                </a:cubicBezTo>
                <a:cubicBezTo>
                  <a:pt x="499" y="2917"/>
                  <a:pt x="457" y="2927"/>
                  <a:pt x="499" y="2938"/>
                </a:cubicBezTo>
                <a:cubicBezTo>
                  <a:pt x="509" y="2799"/>
                  <a:pt x="669" y="2682"/>
                  <a:pt x="862" y="2682"/>
                </a:cubicBezTo>
                <a:cubicBezTo>
                  <a:pt x="1042" y="2682"/>
                  <a:pt x="1170" y="2778"/>
                  <a:pt x="1212" y="2896"/>
                </a:cubicBezTo>
                <a:cubicBezTo>
                  <a:pt x="1256" y="2885"/>
                  <a:pt x="1212" y="2873"/>
                  <a:pt x="1350" y="2873"/>
                </a:cubicBezTo>
                <a:cubicBezTo>
                  <a:pt x="1489" y="2873"/>
                  <a:pt x="1776" y="3022"/>
                  <a:pt x="1776" y="3183"/>
                </a:cubicBezTo>
                <a:cubicBezTo>
                  <a:pt x="1776" y="3342"/>
                  <a:pt x="1638" y="3447"/>
                  <a:pt x="1447" y="3481"/>
                </a:cubicBezTo>
                <a:cubicBezTo>
                  <a:pt x="1394" y="3661"/>
                  <a:pt x="1170" y="3799"/>
                  <a:pt x="904" y="3799"/>
                </a:cubicBezTo>
                <a:close/>
                <a:moveTo>
                  <a:pt x="7236" y="4299"/>
                </a:moveTo>
                <a:lnTo>
                  <a:pt x="7236" y="4299"/>
                </a:lnTo>
                <a:cubicBezTo>
                  <a:pt x="6917" y="4299"/>
                  <a:pt x="6640" y="4129"/>
                  <a:pt x="6586" y="3906"/>
                </a:cubicBezTo>
                <a:cubicBezTo>
                  <a:pt x="6364" y="3896"/>
                  <a:pt x="6181" y="3758"/>
                  <a:pt x="6181" y="3586"/>
                </a:cubicBezTo>
                <a:cubicBezTo>
                  <a:pt x="6181" y="3405"/>
                  <a:pt x="6481" y="3256"/>
                  <a:pt x="6617" y="3256"/>
                </a:cubicBezTo>
                <a:cubicBezTo>
                  <a:pt x="6766" y="3256"/>
                  <a:pt x="6714" y="3267"/>
                  <a:pt x="6756" y="3277"/>
                </a:cubicBezTo>
                <a:cubicBezTo>
                  <a:pt x="6766" y="3118"/>
                  <a:pt x="6970" y="2990"/>
                  <a:pt x="7181" y="2990"/>
                </a:cubicBezTo>
                <a:cubicBezTo>
                  <a:pt x="7395" y="2990"/>
                  <a:pt x="7555" y="3087"/>
                  <a:pt x="7597" y="3225"/>
                </a:cubicBezTo>
                <a:cubicBezTo>
                  <a:pt x="7651" y="3215"/>
                  <a:pt x="7597" y="3204"/>
                  <a:pt x="7769" y="3204"/>
                </a:cubicBezTo>
                <a:cubicBezTo>
                  <a:pt x="7938" y="3204"/>
                  <a:pt x="8268" y="3384"/>
                  <a:pt x="8268" y="3565"/>
                </a:cubicBezTo>
                <a:cubicBezTo>
                  <a:pt x="8268" y="3758"/>
                  <a:pt x="8098" y="3885"/>
                  <a:pt x="7873" y="3927"/>
                </a:cubicBezTo>
                <a:cubicBezTo>
                  <a:pt x="7821" y="4139"/>
                  <a:pt x="7555" y="4299"/>
                  <a:pt x="7236" y="4299"/>
                </a:cubicBezTo>
                <a:close/>
                <a:moveTo>
                  <a:pt x="12205" y="0"/>
                </a:moveTo>
                <a:lnTo>
                  <a:pt x="12205" y="0"/>
                </a:lnTo>
                <a:cubicBezTo>
                  <a:pt x="12579" y="0"/>
                  <a:pt x="12887" y="193"/>
                  <a:pt x="12950" y="447"/>
                </a:cubicBezTo>
                <a:cubicBezTo>
                  <a:pt x="12992" y="447"/>
                  <a:pt x="13036" y="436"/>
                  <a:pt x="13078" y="436"/>
                </a:cubicBezTo>
                <a:cubicBezTo>
                  <a:pt x="13430" y="436"/>
                  <a:pt x="13717" y="650"/>
                  <a:pt x="13717" y="896"/>
                </a:cubicBezTo>
                <a:cubicBezTo>
                  <a:pt x="13717" y="1118"/>
                  <a:pt x="13503" y="1298"/>
                  <a:pt x="13226" y="1342"/>
                </a:cubicBezTo>
                <a:cubicBezTo>
                  <a:pt x="13195" y="1703"/>
                  <a:pt x="12780" y="1990"/>
                  <a:pt x="12279" y="1990"/>
                </a:cubicBezTo>
                <a:cubicBezTo>
                  <a:pt x="11811" y="1990"/>
                  <a:pt x="11427" y="1747"/>
                  <a:pt x="11354" y="1426"/>
                </a:cubicBezTo>
                <a:cubicBezTo>
                  <a:pt x="11002" y="1395"/>
                  <a:pt x="10738" y="1183"/>
                  <a:pt x="10738" y="917"/>
                </a:cubicBezTo>
                <a:cubicBezTo>
                  <a:pt x="10738" y="629"/>
                  <a:pt x="11056" y="394"/>
                  <a:pt x="11448" y="394"/>
                </a:cubicBezTo>
                <a:cubicBezTo>
                  <a:pt x="11461" y="394"/>
                  <a:pt x="11461" y="394"/>
                  <a:pt x="11471" y="394"/>
                </a:cubicBezTo>
                <a:cubicBezTo>
                  <a:pt x="11555" y="170"/>
                  <a:pt x="11853" y="0"/>
                  <a:pt x="12205" y="0"/>
                </a:cubicBezTo>
                <a:close/>
                <a:moveTo>
                  <a:pt x="18057" y="2778"/>
                </a:moveTo>
                <a:cubicBezTo>
                  <a:pt x="17548" y="2778"/>
                  <a:pt x="17143" y="2481"/>
                  <a:pt x="17143" y="2107"/>
                </a:cubicBezTo>
                <a:cubicBezTo>
                  <a:pt x="17143" y="2045"/>
                  <a:pt x="17154" y="1980"/>
                  <a:pt x="17175" y="1917"/>
                </a:cubicBezTo>
                <a:cubicBezTo>
                  <a:pt x="17089" y="1831"/>
                  <a:pt x="17026" y="1724"/>
                  <a:pt x="17026" y="1619"/>
                </a:cubicBezTo>
                <a:cubicBezTo>
                  <a:pt x="17026" y="1363"/>
                  <a:pt x="17313" y="1149"/>
                  <a:pt x="17676" y="1149"/>
                </a:cubicBezTo>
                <a:cubicBezTo>
                  <a:pt x="17739" y="1149"/>
                  <a:pt x="17812" y="1160"/>
                  <a:pt x="17877" y="1170"/>
                </a:cubicBezTo>
                <a:cubicBezTo>
                  <a:pt x="17950" y="1000"/>
                  <a:pt x="18185" y="862"/>
                  <a:pt x="18452" y="862"/>
                </a:cubicBezTo>
                <a:cubicBezTo>
                  <a:pt x="18749" y="862"/>
                  <a:pt x="19005" y="1021"/>
                  <a:pt x="19047" y="1235"/>
                </a:cubicBezTo>
                <a:cubicBezTo>
                  <a:pt x="19431" y="1246"/>
                  <a:pt x="19729" y="1481"/>
                  <a:pt x="19729" y="1757"/>
                </a:cubicBezTo>
                <a:cubicBezTo>
                  <a:pt x="19729" y="2045"/>
                  <a:pt x="19410" y="2277"/>
                  <a:pt x="19016" y="2277"/>
                </a:cubicBezTo>
                <a:cubicBezTo>
                  <a:pt x="18995" y="2277"/>
                  <a:pt x="18974" y="2277"/>
                  <a:pt x="18953" y="2277"/>
                </a:cubicBezTo>
                <a:cubicBezTo>
                  <a:pt x="18846" y="2565"/>
                  <a:pt x="18483" y="2778"/>
                  <a:pt x="18057" y="2778"/>
                </a:cubicBezTo>
                <a:lnTo>
                  <a:pt x="18057" y="2778"/>
                </a:lnTo>
                <a:close/>
                <a:moveTo>
                  <a:pt x="28155" y="5554"/>
                </a:moveTo>
                <a:lnTo>
                  <a:pt x="28155" y="5554"/>
                </a:lnTo>
                <a:cubicBezTo>
                  <a:pt x="27730" y="5554"/>
                  <a:pt x="27390" y="5332"/>
                  <a:pt x="27325" y="5045"/>
                </a:cubicBezTo>
                <a:cubicBezTo>
                  <a:pt x="27027" y="5024"/>
                  <a:pt x="26795" y="4852"/>
                  <a:pt x="26795" y="4630"/>
                </a:cubicBezTo>
                <a:cubicBezTo>
                  <a:pt x="26795" y="4405"/>
                  <a:pt x="27050" y="4215"/>
                  <a:pt x="27359" y="4215"/>
                </a:cubicBezTo>
                <a:cubicBezTo>
                  <a:pt x="27422" y="4215"/>
                  <a:pt x="27487" y="4225"/>
                  <a:pt x="27539" y="4236"/>
                </a:cubicBezTo>
                <a:cubicBezTo>
                  <a:pt x="27549" y="4032"/>
                  <a:pt x="27795" y="3862"/>
                  <a:pt x="28082" y="3862"/>
                </a:cubicBezTo>
                <a:cubicBezTo>
                  <a:pt x="28348" y="3862"/>
                  <a:pt x="28560" y="4001"/>
                  <a:pt x="28615" y="4173"/>
                </a:cubicBezTo>
                <a:cubicBezTo>
                  <a:pt x="28688" y="4162"/>
                  <a:pt x="28764" y="4150"/>
                  <a:pt x="28837" y="4150"/>
                </a:cubicBezTo>
                <a:cubicBezTo>
                  <a:pt x="29189" y="4150"/>
                  <a:pt x="29476" y="4364"/>
                  <a:pt x="29476" y="4619"/>
                </a:cubicBezTo>
                <a:cubicBezTo>
                  <a:pt x="29476" y="4842"/>
                  <a:pt x="29263" y="5024"/>
                  <a:pt x="28975" y="5066"/>
                </a:cubicBezTo>
                <a:cubicBezTo>
                  <a:pt x="28902" y="5343"/>
                  <a:pt x="28560" y="5554"/>
                  <a:pt x="28155" y="5554"/>
                </a:cubicBezTo>
                <a:close/>
                <a:moveTo>
                  <a:pt x="30944" y="2959"/>
                </a:moveTo>
                <a:lnTo>
                  <a:pt x="30944" y="2959"/>
                </a:lnTo>
                <a:cubicBezTo>
                  <a:pt x="30636" y="2959"/>
                  <a:pt x="30370" y="2789"/>
                  <a:pt x="30328" y="2575"/>
                </a:cubicBezTo>
                <a:cubicBezTo>
                  <a:pt x="30103" y="2565"/>
                  <a:pt x="29934" y="2426"/>
                  <a:pt x="29934" y="2267"/>
                </a:cubicBezTo>
                <a:cubicBezTo>
                  <a:pt x="29934" y="2097"/>
                  <a:pt x="30124" y="1959"/>
                  <a:pt x="30359" y="1959"/>
                </a:cubicBezTo>
                <a:cubicBezTo>
                  <a:pt x="30401" y="1959"/>
                  <a:pt x="30445" y="1959"/>
                  <a:pt x="30487" y="1969"/>
                </a:cubicBezTo>
                <a:cubicBezTo>
                  <a:pt x="30498" y="1810"/>
                  <a:pt x="30678" y="1692"/>
                  <a:pt x="30902" y="1692"/>
                </a:cubicBezTo>
                <a:cubicBezTo>
                  <a:pt x="31093" y="1692"/>
                  <a:pt x="31252" y="1789"/>
                  <a:pt x="31296" y="1927"/>
                </a:cubicBezTo>
                <a:cubicBezTo>
                  <a:pt x="31349" y="1917"/>
                  <a:pt x="31401" y="1906"/>
                  <a:pt x="31456" y="1906"/>
                </a:cubicBezTo>
                <a:cubicBezTo>
                  <a:pt x="31722" y="1906"/>
                  <a:pt x="31944" y="2066"/>
                  <a:pt x="31944" y="2256"/>
                </a:cubicBezTo>
                <a:cubicBezTo>
                  <a:pt x="31944" y="2416"/>
                  <a:pt x="31785" y="2554"/>
                  <a:pt x="31561" y="2598"/>
                </a:cubicBezTo>
                <a:cubicBezTo>
                  <a:pt x="31508" y="2799"/>
                  <a:pt x="31252" y="2959"/>
                  <a:pt x="30944" y="2959"/>
                </a:cubicBezTo>
                <a:close/>
              </a:path>
            </a:pathLst>
          </a:custGeom>
          <a:solidFill>
            <a:schemeClr val="bg1"/>
          </a:solidFill>
          <a:ln>
            <a:noFill/>
          </a:ln>
          <a:effectLst>
            <a:outerShdw blurRad="50800" dist="38100" algn="l" rotWithShape="0">
              <a:prstClr val="black">
                <a:alpha val="40000"/>
              </a:prstClr>
            </a:outerShdw>
          </a:effectLst>
        </p:spPr>
        <p:txBody>
          <a:bodyPr wrap="none" anchor="ctr"/>
          <a:lstStyle/>
          <a:p>
            <a:endParaRPr lang="en-US">
              <a:solidFill>
                <a:prstClr val="black"/>
              </a:solidFill>
              <a:latin typeface="微软雅黑"/>
              <a:ea typeface="微软雅黑"/>
              <a:sym typeface="微软雅黑"/>
            </a:endParaRPr>
          </a:p>
        </p:txBody>
      </p:sp>
      <p:pic>
        <p:nvPicPr>
          <p:cNvPr id="36" name="Picture 7" descr="C:\Users\Administrator\Desktop\PNG导出\5948d067c03f7_0003_888pic.com.png"/>
          <p:cNvPicPr>
            <a:picLocks noChangeAspect="1" noChangeArrowheads="1"/>
          </p:cNvPicPr>
          <p:nvPr/>
        </p:nvPicPr>
        <p:blipFill>
          <a:blip r:embed="rId16" cstate="email">
            <a:extLst>
              <a:ext uri="{28A0092B-C50C-407E-A947-70E740481C1C}">
                <a14:useLocalDpi xmlns:a14="http://schemas.microsoft.com/office/drawing/2010/main"/>
              </a:ext>
            </a:extLst>
          </a:blip>
          <a:srcRect/>
          <a:stretch>
            <a:fillRect/>
          </a:stretch>
        </p:blipFill>
        <p:spPr bwMode="auto">
          <a:xfrm>
            <a:off x="395536" y="3649097"/>
            <a:ext cx="5400600" cy="13531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5532930"/>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up)">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1000"/>
                                        <p:tgtEl>
                                          <p:spTgt spid="34"/>
                                        </p:tgtEl>
                                      </p:cBhvr>
                                    </p:animEffect>
                                    <p:anim calcmode="lin" valueType="num">
                                      <p:cBhvr>
                                        <p:cTn id="13" dur="1000" fill="hold"/>
                                        <p:tgtEl>
                                          <p:spTgt spid="34"/>
                                        </p:tgtEl>
                                        <p:attrNameLst>
                                          <p:attrName>ppt_x</p:attrName>
                                        </p:attrNameLst>
                                      </p:cBhvr>
                                      <p:tavLst>
                                        <p:tav tm="0">
                                          <p:val>
                                            <p:strVal val="#ppt_x"/>
                                          </p:val>
                                        </p:tav>
                                        <p:tav tm="100000">
                                          <p:val>
                                            <p:strVal val="#ppt_x"/>
                                          </p:val>
                                        </p:tav>
                                      </p:tavLst>
                                    </p:anim>
                                    <p:anim calcmode="lin" valueType="num">
                                      <p:cBhvr>
                                        <p:cTn id="14" dur="1000" fill="hold"/>
                                        <p:tgtEl>
                                          <p:spTgt spid="34"/>
                                        </p:tgtEl>
                                        <p:attrNameLst>
                                          <p:attrName>ppt_y</p:attrName>
                                        </p:attrNameLst>
                                      </p:cBhvr>
                                      <p:tavLst>
                                        <p:tav tm="0">
                                          <p:val>
                                            <p:strVal val="#ppt_y+.1"/>
                                          </p:val>
                                        </p:tav>
                                        <p:tav tm="100000">
                                          <p:val>
                                            <p:strVal val="#ppt_y"/>
                                          </p:val>
                                        </p:tav>
                                      </p:tavLst>
                                    </p:anim>
                                  </p:childTnLst>
                                </p:cTn>
                              </p:par>
                              <p:par>
                                <p:cTn id="15" presetID="22" presetClass="entr" presetSubtype="1"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up)">
                                      <p:cBhvr>
                                        <p:cTn id="17" dur="750"/>
                                        <p:tgtEl>
                                          <p:spTgt spid="13"/>
                                        </p:tgtEl>
                                      </p:cBhvr>
                                    </p:animEffect>
                                  </p:childTnLst>
                                </p:cTn>
                              </p:par>
                            </p:childTnLst>
                          </p:cTn>
                        </p:par>
                        <p:par>
                          <p:cTn id="18" fill="hold">
                            <p:stCondLst>
                              <p:cond delay="1000"/>
                            </p:stCondLst>
                            <p:childTnLst>
                              <p:par>
                                <p:cTn id="19" presetID="32" presetClass="emph" presetSubtype="0" fill="hold" nodeType="afterEffect">
                                  <p:stCondLst>
                                    <p:cond delay="0"/>
                                  </p:stCondLst>
                                  <p:childTnLst>
                                    <p:animRot by="120000">
                                      <p:cBhvr>
                                        <p:cTn id="20" dur="100" fill="hold">
                                          <p:stCondLst>
                                            <p:cond delay="0"/>
                                          </p:stCondLst>
                                        </p:cTn>
                                        <p:tgtEl>
                                          <p:spTgt spid="13"/>
                                        </p:tgtEl>
                                        <p:attrNameLst>
                                          <p:attrName>r</p:attrName>
                                        </p:attrNameLst>
                                      </p:cBhvr>
                                    </p:animRot>
                                    <p:animRot by="-240000">
                                      <p:cBhvr>
                                        <p:cTn id="21" dur="200" fill="hold">
                                          <p:stCondLst>
                                            <p:cond delay="200"/>
                                          </p:stCondLst>
                                        </p:cTn>
                                        <p:tgtEl>
                                          <p:spTgt spid="13"/>
                                        </p:tgtEl>
                                        <p:attrNameLst>
                                          <p:attrName>r</p:attrName>
                                        </p:attrNameLst>
                                      </p:cBhvr>
                                    </p:animRot>
                                    <p:animRot by="240000">
                                      <p:cBhvr>
                                        <p:cTn id="22" dur="200" fill="hold">
                                          <p:stCondLst>
                                            <p:cond delay="400"/>
                                          </p:stCondLst>
                                        </p:cTn>
                                        <p:tgtEl>
                                          <p:spTgt spid="13"/>
                                        </p:tgtEl>
                                        <p:attrNameLst>
                                          <p:attrName>r</p:attrName>
                                        </p:attrNameLst>
                                      </p:cBhvr>
                                    </p:animRot>
                                    <p:animRot by="-240000">
                                      <p:cBhvr>
                                        <p:cTn id="23" dur="200" fill="hold">
                                          <p:stCondLst>
                                            <p:cond delay="600"/>
                                          </p:stCondLst>
                                        </p:cTn>
                                        <p:tgtEl>
                                          <p:spTgt spid="13"/>
                                        </p:tgtEl>
                                        <p:attrNameLst>
                                          <p:attrName>r</p:attrName>
                                        </p:attrNameLst>
                                      </p:cBhvr>
                                    </p:animRot>
                                    <p:animRot by="120000">
                                      <p:cBhvr>
                                        <p:cTn id="24" dur="200" fill="hold">
                                          <p:stCondLst>
                                            <p:cond delay="800"/>
                                          </p:stCondLst>
                                        </p:cTn>
                                        <p:tgtEl>
                                          <p:spTgt spid="13"/>
                                        </p:tgtEl>
                                        <p:attrNameLst>
                                          <p:attrName>r</p:attrName>
                                        </p:attrNameLst>
                                      </p:cBhvr>
                                    </p:animRot>
                                  </p:childTnLst>
                                </p:cTn>
                              </p:par>
                              <p:par>
                                <p:cTn id="25" presetID="22" presetClass="entr" presetSubtype="1"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up)">
                                      <p:cBhvr>
                                        <p:cTn id="27" dur="750"/>
                                        <p:tgtEl>
                                          <p:spTgt spid="18"/>
                                        </p:tgtEl>
                                      </p:cBhvr>
                                    </p:animEffect>
                                  </p:childTnLst>
                                </p:cTn>
                              </p:par>
                            </p:childTnLst>
                          </p:cTn>
                        </p:par>
                        <p:par>
                          <p:cTn id="28" fill="hold">
                            <p:stCondLst>
                              <p:cond delay="2000"/>
                            </p:stCondLst>
                            <p:childTnLst>
                              <p:par>
                                <p:cTn id="29" presetID="32" presetClass="emph" presetSubtype="0" fill="hold" nodeType="afterEffect">
                                  <p:stCondLst>
                                    <p:cond delay="0"/>
                                  </p:stCondLst>
                                  <p:childTnLst>
                                    <p:animRot by="120000">
                                      <p:cBhvr>
                                        <p:cTn id="30" dur="100" fill="hold">
                                          <p:stCondLst>
                                            <p:cond delay="0"/>
                                          </p:stCondLst>
                                        </p:cTn>
                                        <p:tgtEl>
                                          <p:spTgt spid="18"/>
                                        </p:tgtEl>
                                        <p:attrNameLst>
                                          <p:attrName>r</p:attrName>
                                        </p:attrNameLst>
                                      </p:cBhvr>
                                    </p:animRot>
                                    <p:animRot by="-240000">
                                      <p:cBhvr>
                                        <p:cTn id="31" dur="200" fill="hold">
                                          <p:stCondLst>
                                            <p:cond delay="200"/>
                                          </p:stCondLst>
                                        </p:cTn>
                                        <p:tgtEl>
                                          <p:spTgt spid="18"/>
                                        </p:tgtEl>
                                        <p:attrNameLst>
                                          <p:attrName>r</p:attrName>
                                        </p:attrNameLst>
                                      </p:cBhvr>
                                    </p:animRot>
                                    <p:animRot by="240000">
                                      <p:cBhvr>
                                        <p:cTn id="32" dur="200" fill="hold">
                                          <p:stCondLst>
                                            <p:cond delay="400"/>
                                          </p:stCondLst>
                                        </p:cTn>
                                        <p:tgtEl>
                                          <p:spTgt spid="18"/>
                                        </p:tgtEl>
                                        <p:attrNameLst>
                                          <p:attrName>r</p:attrName>
                                        </p:attrNameLst>
                                      </p:cBhvr>
                                    </p:animRot>
                                    <p:animRot by="-240000">
                                      <p:cBhvr>
                                        <p:cTn id="33" dur="200" fill="hold">
                                          <p:stCondLst>
                                            <p:cond delay="600"/>
                                          </p:stCondLst>
                                        </p:cTn>
                                        <p:tgtEl>
                                          <p:spTgt spid="18"/>
                                        </p:tgtEl>
                                        <p:attrNameLst>
                                          <p:attrName>r</p:attrName>
                                        </p:attrNameLst>
                                      </p:cBhvr>
                                    </p:animRot>
                                    <p:animRot by="120000">
                                      <p:cBhvr>
                                        <p:cTn id="34" dur="200" fill="hold">
                                          <p:stCondLst>
                                            <p:cond delay="800"/>
                                          </p:stCondLst>
                                        </p:cTn>
                                        <p:tgtEl>
                                          <p:spTgt spid="18"/>
                                        </p:tgtEl>
                                        <p:attrNameLst>
                                          <p:attrName>r</p:attrName>
                                        </p:attrNameLst>
                                      </p:cBhvr>
                                    </p:animRot>
                                  </p:childTnLst>
                                </p:cTn>
                              </p:par>
                              <p:par>
                                <p:cTn id="35" presetID="22" presetClass="entr" presetSubtype="1" fill="hold" nodeType="with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wipe(up)">
                                      <p:cBhvr>
                                        <p:cTn id="37" dur="750"/>
                                        <p:tgtEl>
                                          <p:spTgt spid="30"/>
                                        </p:tgtEl>
                                      </p:cBhvr>
                                    </p:animEffect>
                                  </p:childTnLst>
                                </p:cTn>
                              </p:par>
                            </p:childTnLst>
                          </p:cTn>
                        </p:par>
                        <p:par>
                          <p:cTn id="38" fill="hold">
                            <p:stCondLst>
                              <p:cond delay="3000"/>
                            </p:stCondLst>
                            <p:childTnLst>
                              <p:par>
                                <p:cTn id="39" presetID="32" presetClass="emph" presetSubtype="0" fill="hold" nodeType="afterEffect">
                                  <p:stCondLst>
                                    <p:cond delay="0"/>
                                  </p:stCondLst>
                                  <p:childTnLst>
                                    <p:animRot by="120000">
                                      <p:cBhvr>
                                        <p:cTn id="40" dur="100" fill="hold">
                                          <p:stCondLst>
                                            <p:cond delay="0"/>
                                          </p:stCondLst>
                                        </p:cTn>
                                        <p:tgtEl>
                                          <p:spTgt spid="30"/>
                                        </p:tgtEl>
                                        <p:attrNameLst>
                                          <p:attrName>r</p:attrName>
                                        </p:attrNameLst>
                                      </p:cBhvr>
                                    </p:animRot>
                                    <p:animRot by="-240000">
                                      <p:cBhvr>
                                        <p:cTn id="41" dur="200" fill="hold">
                                          <p:stCondLst>
                                            <p:cond delay="200"/>
                                          </p:stCondLst>
                                        </p:cTn>
                                        <p:tgtEl>
                                          <p:spTgt spid="30"/>
                                        </p:tgtEl>
                                        <p:attrNameLst>
                                          <p:attrName>r</p:attrName>
                                        </p:attrNameLst>
                                      </p:cBhvr>
                                    </p:animRot>
                                    <p:animRot by="240000">
                                      <p:cBhvr>
                                        <p:cTn id="42" dur="200" fill="hold">
                                          <p:stCondLst>
                                            <p:cond delay="400"/>
                                          </p:stCondLst>
                                        </p:cTn>
                                        <p:tgtEl>
                                          <p:spTgt spid="30"/>
                                        </p:tgtEl>
                                        <p:attrNameLst>
                                          <p:attrName>r</p:attrName>
                                        </p:attrNameLst>
                                      </p:cBhvr>
                                    </p:animRot>
                                    <p:animRot by="-240000">
                                      <p:cBhvr>
                                        <p:cTn id="43" dur="200" fill="hold">
                                          <p:stCondLst>
                                            <p:cond delay="600"/>
                                          </p:stCondLst>
                                        </p:cTn>
                                        <p:tgtEl>
                                          <p:spTgt spid="30"/>
                                        </p:tgtEl>
                                        <p:attrNameLst>
                                          <p:attrName>r</p:attrName>
                                        </p:attrNameLst>
                                      </p:cBhvr>
                                    </p:animRot>
                                    <p:animRot by="120000">
                                      <p:cBhvr>
                                        <p:cTn id="44" dur="200" fill="hold">
                                          <p:stCondLst>
                                            <p:cond delay="800"/>
                                          </p:stCondLst>
                                        </p:cTn>
                                        <p:tgtEl>
                                          <p:spTgt spid="30"/>
                                        </p:tgtEl>
                                        <p:attrNameLst>
                                          <p:attrName>r</p:attrName>
                                        </p:attrNameLst>
                                      </p:cBhvr>
                                    </p:animRo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fade">
                                      <p:cBhvr>
                                        <p:cTn id="49" dur="1000"/>
                                        <p:tgtEl>
                                          <p:spTgt spid="22"/>
                                        </p:tgtEl>
                                      </p:cBhvr>
                                    </p:animEffect>
                                    <p:anim calcmode="lin" valueType="num">
                                      <p:cBhvr>
                                        <p:cTn id="50" dur="1000" fill="hold"/>
                                        <p:tgtEl>
                                          <p:spTgt spid="22"/>
                                        </p:tgtEl>
                                        <p:attrNameLst>
                                          <p:attrName>ppt_x</p:attrName>
                                        </p:attrNameLst>
                                      </p:cBhvr>
                                      <p:tavLst>
                                        <p:tav tm="0">
                                          <p:val>
                                            <p:strVal val="#ppt_x"/>
                                          </p:val>
                                        </p:tav>
                                        <p:tav tm="100000">
                                          <p:val>
                                            <p:strVal val="#ppt_x"/>
                                          </p:val>
                                        </p:tav>
                                      </p:tavLst>
                                    </p:anim>
                                    <p:anim calcmode="lin" valueType="num">
                                      <p:cBhvr>
                                        <p:cTn id="51" dur="1000" fill="hold"/>
                                        <p:tgtEl>
                                          <p:spTgt spid="22"/>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fade">
                                      <p:cBhvr>
                                        <p:cTn id="54" dur="1000"/>
                                        <p:tgtEl>
                                          <p:spTgt spid="23"/>
                                        </p:tgtEl>
                                      </p:cBhvr>
                                    </p:animEffect>
                                    <p:anim calcmode="lin" valueType="num">
                                      <p:cBhvr>
                                        <p:cTn id="55" dur="1000" fill="hold"/>
                                        <p:tgtEl>
                                          <p:spTgt spid="23"/>
                                        </p:tgtEl>
                                        <p:attrNameLst>
                                          <p:attrName>ppt_x</p:attrName>
                                        </p:attrNameLst>
                                      </p:cBhvr>
                                      <p:tavLst>
                                        <p:tav tm="0">
                                          <p:val>
                                            <p:strVal val="#ppt_x"/>
                                          </p:val>
                                        </p:tav>
                                        <p:tav tm="100000">
                                          <p:val>
                                            <p:strVal val="#ppt_x"/>
                                          </p:val>
                                        </p:tav>
                                      </p:tavLst>
                                    </p:anim>
                                    <p:anim calcmode="lin" valueType="num">
                                      <p:cBhvr>
                                        <p:cTn id="56" dur="1000" fill="hold"/>
                                        <p:tgtEl>
                                          <p:spTgt spid="23"/>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24"/>
                                        </p:tgtEl>
                                        <p:attrNameLst>
                                          <p:attrName>style.visibility</p:attrName>
                                        </p:attrNameLst>
                                      </p:cBhvr>
                                      <p:to>
                                        <p:strVal val="visible"/>
                                      </p:to>
                                    </p:set>
                                    <p:animEffect transition="in" filter="fade">
                                      <p:cBhvr>
                                        <p:cTn id="59" dur="1000"/>
                                        <p:tgtEl>
                                          <p:spTgt spid="24"/>
                                        </p:tgtEl>
                                      </p:cBhvr>
                                    </p:animEffect>
                                    <p:anim calcmode="lin" valueType="num">
                                      <p:cBhvr>
                                        <p:cTn id="60" dur="1000" fill="hold"/>
                                        <p:tgtEl>
                                          <p:spTgt spid="24"/>
                                        </p:tgtEl>
                                        <p:attrNameLst>
                                          <p:attrName>ppt_x</p:attrName>
                                        </p:attrNameLst>
                                      </p:cBhvr>
                                      <p:tavLst>
                                        <p:tav tm="0">
                                          <p:val>
                                            <p:strVal val="#ppt_x"/>
                                          </p:val>
                                        </p:tav>
                                        <p:tav tm="100000">
                                          <p:val>
                                            <p:strVal val="#ppt_x"/>
                                          </p:val>
                                        </p:tav>
                                      </p:tavLst>
                                    </p:anim>
                                    <p:anim calcmode="lin" valueType="num">
                                      <p:cBhvr>
                                        <p:cTn id="61" dur="1000" fill="hold"/>
                                        <p:tgtEl>
                                          <p:spTgt spid="24"/>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25"/>
                                        </p:tgtEl>
                                        <p:attrNameLst>
                                          <p:attrName>style.visibility</p:attrName>
                                        </p:attrNameLst>
                                      </p:cBhvr>
                                      <p:to>
                                        <p:strVal val="visible"/>
                                      </p:to>
                                    </p:set>
                                    <p:animEffect transition="in" filter="fade">
                                      <p:cBhvr>
                                        <p:cTn id="64" dur="1000"/>
                                        <p:tgtEl>
                                          <p:spTgt spid="25"/>
                                        </p:tgtEl>
                                      </p:cBhvr>
                                    </p:animEffect>
                                    <p:anim calcmode="lin" valueType="num">
                                      <p:cBhvr>
                                        <p:cTn id="65" dur="1000" fill="hold"/>
                                        <p:tgtEl>
                                          <p:spTgt spid="25"/>
                                        </p:tgtEl>
                                        <p:attrNameLst>
                                          <p:attrName>ppt_x</p:attrName>
                                        </p:attrNameLst>
                                      </p:cBhvr>
                                      <p:tavLst>
                                        <p:tav tm="0">
                                          <p:val>
                                            <p:strVal val="#ppt_x"/>
                                          </p:val>
                                        </p:tav>
                                        <p:tav tm="100000">
                                          <p:val>
                                            <p:strVal val="#ppt_x"/>
                                          </p:val>
                                        </p:tav>
                                      </p:tavLst>
                                    </p:anim>
                                    <p:anim calcmode="lin" valueType="num">
                                      <p:cBhvr>
                                        <p:cTn id="66" dur="1000" fill="hold"/>
                                        <p:tgtEl>
                                          <p:spTgt spid="25"/>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26"/>
                                        </p:tgtEl>
                                        <p:attrNameLst>
                                          <p:attrName>style.visibility</p:attrName>
                                        </p:attrNameLst>
                                      </p:cBhvr>
                                      <p:to>
                                        <p:strVal val="visible"/>
                                      </p:to>
                                    </p:set>
                                    <p:animEffect transition="in" filter="fade">
                                      <p:cBhvr>
                                        <p:cTn id="69" dur="1000"/>
                                        <p:tgtEl>
                                          <p:spTgt spid="26"/>
                                        </p:tgtEl>
                                      </p:cBhvr>
                                    </p:animEffect>
                                    <p:anim calcmode="lin" valueType="num">
                                      <p:cBhvr>
                                        <p:cTn id="70" dur="1000" fill="hold"/>
                                        <p:tgtEl>
                                          <p:spTgt spid="26"/>
                                        </p:tgtEl>
                                        <p:attrNameLst>
                                          <p:attrName>ppt_x</p:attrName>
                                        </p:attrNameLst>
                                      </p:cBhvr>
                                      <p:tavLst>
                                        <p:tav tm="0">
                                          <p:val>
                                            <p:strVal val="#ppt_x"/>
                                          </p:val>
                                        </p:tav>
                                        <p:tav tm="100000">
                                          <p:val>
                                            <p:strVal val="#ppt_x"/>
                                          </p:val>
                                        </p:tav>
                                      </p:tavLst>
                                    </p:anim>
                                    <p:anim calcmode="lin" valueType="num">
                                      <p:cBhvr>
                                        <p:cTn id="71" dur="1000" fill="hold"/>
                                        <p:tgtEl>
                                          <p:spTgt spid="26"/>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27"/>
                                        </p:tgtEl>
                                        <p:attrNameLst>
                                          <p:attrName>style.visibility</p:attrName>
                                        </p:attrNameLst>
                                      </p:cBhvr>
                                      <p:to>
                                        <p:strVal val="visible"/>
                                      </p:to>
                                    </p:set>
                                    <p:animEffect transition="in" filter="fade">
                                      <p:cBhvr>
                                        <p:cTn id="74" dur="1000"/>
                                        <p:tgtEl>
                                          <p:spTgt spid="27"/>
                                        </p:tgtEl>
                                      </p:cBhvr>
                                    </p:animEffect>
                                    <p:anim calcmode="lin" valueType="num">
                                      <p:cBhvr>
                                        <p:cTn id="75" dur="1000" fill="hold"/>
                                        <p:tgtEl>
                                          <p:spTgt spid="27"/>
                                        </p:tgtEl>
                                        <p:attrNameLst>
                                          <p:attrName>ppt_x</p:attrName>
                                        </p:attrNameLst>
                                      </p:cBhvr>
                                      <p:tavLst>
                                        <p:tav tm="0">
                                          <p:val>
                                            <p:strVal val="#ppt_x"/>
                                          </p:val>
                                        </p:tav>
                                        <p:tav tm="100000">
                                          <p:val>
                                            <p:strVal val="#ppt_x"/>
                                          </p:val>
                                        </p:tav>
                                      </p:tavLst>
                                    </p:anim>
                                    <p:anim calcmode="lin" valueType="num">
                                      <p:cBhvr>
                                        <p:cTn id="7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nodeType="clickEffect">
                                  <p:stCondLst>
                                    <p:cond delay="0"/>
                                  </p:stCondLst>
                                  <p:childTnLst>
                                    <p:set>
                                      <p:cBhvr>
                                        <p:cTn id="80" dur="1" fill="hold">
                                          <p:stCondLst>
                                            <p:cond delay="0"/>
                                          </p:stCondLst>
                                        </p:cTn>
                                        <p:tgtEl>
                                          <p:spTgt spid="36"/>
                                        </p:tgtEl>
                                        <p:attrNameLst>
                                          <p:attrName>style.visibility</p:attrName>
                                        </p:attrNameLst>
                                      </p:cBhvr>
                                      <p:to>
                                        <p:strVal val="visible"/>
                                      </p:to>
                                    </p:set>
                                    <p:anim calcmode="lin" valueType="num">
                                      <p:cBhvr>
                                        <p:cTn id="81" dur="500" fill="hold"/>
                                        <p:tgtEl>
                                          <p:spTgt spid="36"/>
                                        </p:tgtEl>
                                        <p:attrNameLst>
                                          <p:attrName>ppt_w</p:attrName>
                                        </p:attrNameLst>
                                      </p:cBhvr>
                                      <p:tavLst>
                                        <p:tav tm="0">
                                          <p:val>
                                            <p:fltVal val="0"/>
                                          </p:val>
                                        </p:tav>
                                        <p:tav tm="100000">
                                          <p:val>
                                            <p:strVal val="#ppt_w"/>
                                          </p:val>
                                        </p:tav>
                                      </p:tavLst>
                                    </p:anim>
                                    <p:anim calcmode="lin" valueType="num">
                                      <p:cBhvr>
                                        <p:cTn id="82" dur="500" fill="hold"/>
                                        <p:tgtEl>
                                          <p:spTgt spid="36"/>
                                        </p:tgtEl>
                                        <p:attrNameLst>
                                          <p:attrName>ppt_h</p:attrName>
                                        </p:attrNameLst>
                                      </p:cBhvr>
                                      <p:tavLst>
                                        <p:tav tm="0">
                                          <p:val>
                                            <p:fltVal val="0"/>
                                          </p:val>
                                        </p:tav>
                                        <p:tav tm="100000">
                                          <p:val>
                                            <p:strVal val="#ppt_h"/>
                                          </p:val>
                                        </p:tav>
                                      </p:tavLst>
                                    </p:anim>
                                    <p:animEffect transition="in" filter="fade">
                                      <p:cBhvr>
                                        <p:cTn id="8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2" grpId="0"/>
      <p:bldP spid="23" grpId="0"/>
      <p:bldP spid="24" grpId="0"/>
      <p:bldP spid="25" grpId="0"/>
      <p:bldP spid="26" grpId="0"/>
      <p:bldP spid="27" grpId="0"/>
      <p:bldP spid="3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195736" y="1635859"/>
            <a:ext cx="5139530" cy="1650533"/>
          </a:xfrm>
          <a:prstGeom prst="rect">
            <a:avLst/>
          </a:prstGeom>
        </p:spPr>
      </p:pic>
      <p:sp>
        <p:nvSpPr>
          <p:cNvPr id="9218" name="矩形 4"/>
          <p:cNvSpPr>
            <a:spLocks noChangeArrowheads="1"/>
          </p:cNvSpPr>
          <p:nvPr/>
        </p:nvSpPr>
        <p:spPr bwMode="auto">
          <a:xfrm>
            <a:off x="2627784" y="2137961"/>
            <a:ext cx="424847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zh-CN" sz="3600" b="1" dirty="0" smtClean="0">
                <a:solidFill>
                  <a:srgbClr val="7CCA62">
                    <a:lumMod val="50000"/>
                  </a:srgbClr>
                </a:solidFill>
                <a:latin typeface="微软雅黑"/>
                <a:ea typeface="微软雅黑"/>
                <a:sym typeface="微软雅黑"/>
              </a:rPr>
              <a:t>3</a:t>
            </a:r>
            <a:r>
              <a:rPr lang="zh-CN" altLang="en-US" sz="3600" b="1" dirty="0" smtClean="0">
                <a:solidFill>
                  <a:srgbClr val="7CCA62">
                    <a:lumMod val="50000"/>
                  </a:srgbClr>
                </a:solidFill>
                <a:latin typeface="微软雅黑"/>
                <a:ea typeface="微软雅黑"/>
                <a:sym typeface="微软雅黑"/>
              </a:rPr>
              <a:t>、校园文明规范</a:t>
            </a:r>
            <a:endParaRPr lang="zh-CN" altLang="en-US" sz="3600" b="1" dirty="0">
              <a:solidFill>
                <a:srgbClr val="7CCA62">
                  <a:lumMod val="50000"/>
                </a:srgbClr>
              </a:solidFill>
              <a:latin typeface="微软雅黑"/>
              <a:ea typeface="微软雅黑"/>
              <a:sym typeface="微软雅黑"/>
            </a:endParaRPr>
          </a:p>
        </p:txBody>
      </p:sp>
      <p:pic>
        <p:nvPicPr>
          <p:cNvPr id="6" name="图片 5"/>
          <p:cNvPicPr>
            <a:picLocks noChangeAspect="1"/>
          </p:cNvPicPr>
          <p:nvPr/>
        </p:nvPicPr>
        <p:blipFill>
          <a:blip r:embed="rId4" cstate="print"/>
          <a:stretch>
            <a:fillRect/>
          </a:stretch>
        </p:blipFill>
        <p:spPr>
          <a:xfrm>
            <a:off x="145774" y="168433"/>
            <a:ext cx="8780498" cy="1107173"/>
          </a:xfrm>
          <a:prstGeom prst="rect">
            <a:avLst/>
          </a:prstGeom>
        </p:spPr>
      </p:pic>
      <p:pic>
        <p:nvPicPr>
          <p:cNvPr id="11" name="图片 10"/>
          <p:cNvPicPr>
            <a:picLocks noChangeAspect="1"/>
          </p:cNvPicPr>
          <p:nvPr/>
        </p:nvPicPr>
        <p:blipFill>
          <a:blip r:embed="rId5" cstate="print"/>
          <a:stretch>
            <a:fillRect/>
          </a:stretch>
        </p:blipFill>
        <p:spPr>
          <a:xfrm>
            <a:off x="-8037" y="3723878"/>
            <a:ext cx="9134234" cy="1418100"/>
          </a:xfrm>
          <a:prstGeom prst="rect">
            <a:avLst/>
          </a:prstGeom>
        </p:spPr>
      </p:pic>
    </p:spTree>
    <p:extLst>
      <p:ext uri="{BB962C8B-B14F-4D97-AF65-F5344CB8AC3E}">
        <p14:creationId xmlns:p14="http://schemas.microsoft.com/office/powerpoint/2010/main" val="3658189579"/>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41" presetClass="entr" presetSubtype="0" fill="hold" grpId="0" nodeType="clickEffect">
                                  <p:stCondLst>
                                    <p:cond delay="0"/>
                                  </p:stCondLst>
                                  <p:iterate type="lt">
                                    <p:tmPct val="10000"/>
                                  </p:iterate>
                                  <p:childTnLst>
                                    <p:set>
                                      <p:cBhvr>
                                        <p:cTn id="18" dur="1" fill="hold">
                                          <p:stCondLst>
                                            <p:cond delay="0"/>
                                          </p:stCondLst>
                                        </p:cTn>
                                        <p:tgtEl>
                                          <p:spTgt spid="9218"/>
                                        </p:tgtEl>
                                        <p:attrNameLst>
                                          <p:attrName>style.visibility</p:attrName>
                                        </p:attrNameLst>
                                      </p:cBhvr>
                                      <p:to>
                                        <p:strVal val="visible"/>
                                      </p:to>
                                    </p:set>
                                    <p:anim calcmode="lin" valueType="num">
                                      <p:cBhvr>
                                        <p:cTn id="19" dur="500" fill="hold"/>
                                        <p:tgtEl>
                                          <p:spTgt spid="9218"/>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9218"/>
                                        </p:tgtEl>
                                        <p:attrNameLst>
                                          <p:attrName>ppt_y</p:attrName>
                                        </p:attrNameLst>
                                      </p:cBhvr>
                                      <p:tavLst>
                                        <p:tav tm="0">
                                          <p:val>
                                            <p:strVal val="#ppt_y"/>
                                          </p:val>
                                        </p:tav>
                                        <p:tav tm="100000">
                                          <p:val>
                                            <p:strVal val="#ppt_y"/>
                                          </p:val>
                                        </p:tav>
                                      </p:tavLst>
                                    </p:anim>
                                    <p:anim calcmode="lin" valueType="num">
                                      <p:cBhvr>
                                        <p:cTn id="21" dur="500" fill="hold"/>
                                        <p:tgtEl>
                                          <p:spTgt spid="9218"/>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9218"/>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9218"/>
                                        </p:tgtEl>
                                      </p:cBhvr>
                                    </p:animEffect>
                                  </p:childTnLst>
                                </p:cTn>
                              </p:par>
                            </p:childTnLst>
                          </p:cTn>
                        </p:par>
                        <p:par>
                          <p:cTn id="24" fill="hold">
                            <p:stCondLst>
                              <p:cond delay="850"/>
                            </p:stCondLst>
                            <p:childTnLst>
                              <p:par>
                                <p:cTn id="25" presetID="22" presetClass="entr" presetSubtype="8" fill="hold"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left)">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450"/>
          <p:cNvSpPr>
            <a:spLocks noChangeArrowheads="1"/>
          </p:cNvSpPr>
          <p:nvPr/>
        </p:nvSpPr>
        <p:spPr bwMode="auto">
          <a:xfrm>
            <a:off x="3938653" y="1654113"/>
            <a:ext cx="1022756" cy="1022825"/>
          </a:xfrm>
          <a:custGeom>
            <a:avLst/>
            <a:gdLst>
              <a:gd name="T0" fmla="*/ 1952 w 1953"/>
              <a:gd name="T1" fmla="*/ 976 h 1953"/>
              <a:gd name="T2" fmla="*/ 1952 w 1953"/>
              <a:gd name="T3" fmla="*/ 976 h 1953"/>
              <a:gd name="T4" fmla="*/ 976 w 1953"/>
              <a:gd name="T5" fmla="*/ 0 h 1953"/>
              <a:gd name="T6" fmla="*/ 0 w 1953"/>
              <a:gd name="T7" fmla="*/ 976 h 1953"/>
              <a:gd name="T8" fmla="*/ 976 w 1953"/>
              <a:gd name="T9" fmla="*/ 1952 h 1953"/>
              <a:gd name="T10" fmla="*/ 1952 w 1953"/>
              <a:gd name="T11" fmla="*/ 976 h 1953"/>
            </a:gdLst>
            <a:ahLst/>
            <a:cxnLst>
              <a:cxn ang="0">
                <a:pos x="T0" y="T1"/>
              </a:cxn>
              <a:cxn ang="0">
                <a:pos x="T2" y="T3"/>
              </a:cxn>
              <a:cxn ang="0">
                <a:pos x="T4" y="T5"/>
              </a:cxn>
              <a:cxn ang="0">
                <a:pos x="T6" y="T7"/>
              </a:cxn>
              <a:cxn ang="0">
                <a:pos x="T8" y="T9"/>
              </a:cxn>
              <a:cxn ang="0">
                <a:pos x="T10" y="T11"/>
              </a:cxn>
            </a:cxnLst>
            <a:rect l="0" t="0" r="r" b="b"/>
            <a:pathLst>
              <a:path w="1953" h="1953">
                <a:moveTo>
                  <a:pt x="1952" y="976"/>
                </a:moveTo>
                <a:lnTo>
                  <a:pt x="1952" y="976"/>
                </a:lnTo>
                <a:cubicBezTo>
                  <a:pt x="1952" y="437"/>
                  <a:pt x="1515" y="0"/>
                  <a:pt x="976" y="0"/>
                </a:cubicBezTo>
                <a:cubicBezTo>
                  <a:pt x="437" y="0"/>
                  <a:pt x="0" y="437"/>
                  <a:pt x="0" y="976"/>
                </a:cubicBezTo>
                <a:cubicBezTo>
                  <a:pt x="0" y="1515"/>
                  <a:pt x="437" y="1952"/>
                  <a:pt x="976" y="1952"/>
                </a:cubicBezTo>
                <a:cubicBezTo>
                  <a:pt x="1515" y="1952"/>
                  <a:pt x="1952" y="1515"/>
                  <a:pt x="1952" y="976"/>
                </a:cubicBezTo>
              </a:path>
            </a:pathLst>
          </a:custGeom>
          <a:solidFill>
            <a:srgbClr val="92D050"/>
          </a:solidFill>
          <a:ln>
            <a:noFill/>
          </a:ln>
          <a:effectLst/>
        </p:spPr>
        <p:txBody>
          <a:bodyPr wrap="none" anchor="ctr"/>
          <a:lstStyle/>
          <a:p>
            <a:endParaRPr lang="en-US" sz="2800" dirty="0">
              <a:solidFill>
                <a:prstClr val="white"/>
              </a:solidFill>
              <a:latin typeface="微软雅黑"/>
              <a:ea typeface="微软雅黑"/>
              <a:sym typeface="微软雅黑"/>
            </a:endParaRPr>
          </a:p>
        </p:txBody>
      </p:sp>
      <p:sp>
        <p:nvSpPr>
          <p:cNvPr id="12" name="Freeform 450"/>
          <p:cNvSpPr>
            <a:spLocks noChangeArrowheads="1"/>
          </p:cNvSpPr>
          <p:nvPr/>
        </p:nvSpPr>
        <p:spPr bwMode="auto">
          <a:xfrm>
            <a:off x="6453253" y="1654113"/>
            <a:ext cx="1022756" cy="1022825"/>
          </a:xfrm>
          <a:custGeom>
            <a:avLst/>
            <a:gdLst>
              <a:gd name="T0" fmla="*/ 1952 w 1953"/>
              <a:gd name="T1" fmla="*/ 976 h 1953"/>
              <a:gd name="T2" fmla="*/ 1952 w 1953"/>
              <a:gd name="T3" fmla="*/ 976 h 1953"/>
              <a:gd name="T4" fmla="*/ 976 w 1953"/>
              <a:gd name="T5" fmla="*/ 0 h 1953"/>
              <a:gd name="T6" fmla="*/ 0 w 1953"/>
              <a:gd name="T7" fmla="*/ 976 h 1953"/>
              <a:gd name="T8" fmla="*/ 976 w 1953"/>
              <a:gd name="T9" fmla="*/ 1952 h 1953"/>
              <a:gd name="T10" fmla="*/ 1952 w 1953"/>
              <a:gd name="T11" fmla="*/ 976 h 1953"/>
            </a:gdLst>
            <a:ahLst/>
            <a:cxnLst>
              <a:cxn ang="0">
                <a:pos x="T0" y="T1"/>
              </a:cxn>
              <a:cxn ang="0">
                <a:pos x="T2" y="T3"/>
              </a:cxn>
              <a:cxn ang="0">
                <a:pos x="T4" y="T5"/>
              </a:cxn>
              <a:cxn ang="0">
                <a:pos x="T6" y="T7"/>
              </a:cxn>
              <a:cxn ang="0">
                <a:pos x="T8" y="T9"/>
              </a:cxn>
              <a:cxn ang="0">
                <a:pos x="T10" y="T11"/>
              </a:cxn>
            </a:cxnLst>
            <a:rect l="0" t="0" r="r" b="b"/>
            <a:pathLst>
              <a:path w="1953" h="1953">
                <a:moveTo>
                  <a:pt x="1952" y="976"/>
                </a:moveTo>
                <a:lnTo>
                  <a:pt x="1952" y="976"/>
                </a:lnTo>
                <a:cubicBezTo>
                  <a:pt x="1952" y="437"/>
                  <a:pt x="1515" y="0"/>
                  <a:pt x="976" y="0"/>
                </a:cubicBezTo>
                <a:cubicBezTo>
                  <a:pt x="437" y="0"/>
                  <a:pt x="0" y="437"/>
                  <a:pt x="0" y="976"/>
                </a:cubicBezTo>
                <a:cubicBezTo>
                  <a:pt x="0" y="1515"/>
                  <a:pt x="437" y="1952"/>
                  <a:pt x="976" y="1952"/>
                </a:cubicBezTo>
                <a:cubicBezTo>
                  <a:pt x="1515" y="1952"/>
                  <a:pt x="1952" y="1515"/>
                  <a:pt x="1952" y="976"/>
                </a:cubicBezTo>
              </a:path>
            </a:pathLst>
          </a:custGeom>
          <a:solidFill>
            <a:srgbClr val="92D050"/>
          </a:solidFill>
          <a:ln>
            <a:noFill/>
          </a:ln>
          <a:effectLst/>
        </p:spPr>
        <p:txBody>
          <a:bodyPr wrap="none" anchor="ctr"/>
          <a:lstStyle/>
          <a:p>
            <a:endParaRPr lang="en-US" sz="2800" dirty="0">
              <a:solidFill>
                <a:prstClr val="white"/>
              </a:solidFill>
              <a:latin typeface="微软雅黑"/>
              <a:ea typeface="微软雅黑"/>
              <a:sym typeface="微软雅黑"/>
            </a:endParaRPr>
          </a:p>
        </p:txBody>
      </p:sp>
      <p:sp>
        <p:nvSpPr>
          <p:cNvPr id="9" name="Freeform 450"/>
          <p:cNvSpPr>
            <a:spLocks noChangeArrowheads="1"/>
          </p:cNvSpPr>
          <p:nvPr/>
        </p:nvSpPr>
        <p:spPr bwMode="auto">
          <a:xfrm>
            <a:off x="1605028" y="1654113"/>
            <a:ext cx="1022756" cy="1022825"/>
          </a:xfrm>
          <a:custGeom>
            <a:avLst/>
            <a:gdLst>
              <a:gd name="T0" fmla="*/ 1952 w 1953"/>
              <a:gd name="T1" fmla="*/ 976 h 1953"/>
              <a:gd name="T2" fmla="*/ 1952 w 1953"/>
              <a:gd name="T3" fmla="*/ 976 h 1953"/>
              <a:gd name="T4" fmla="*/ 976 w 1953"/>
              <a:gd name="T5" fmla="*/ 0 h 1953"/>
              <a:gd name="T6" fmla="*/ 0 w 1953"/>
              <a:gd name="T7" fmla="*/ 976 h 1953"/>
              <a:gd name="T8" fmla="*/ 976 w 1953"/>
              <a:gd name="T9" fmla="*/ 1952 h 1953"/>
              <a:gd name="T10" fmla="*/ 1952 w 1953"/>
              <a:gd name="T11" fmla="*/ 976 h 1953"/>
            </a:gdLst>
            <a:ahLst/>
            <a:cxnLst>
              <a:cxn ang="0">
                <a:pos x="T0" y="T1"/>
              </a:cxn>
              <a:cxn ang="0">
                <a:pos x="T2" y="T3"/>
              </a:cxn>
              <a:cxn ang="0">
                <a:pos x="T4" y="T5"/>
              </a:cxn>
              <a:cxn ang="0">
                <a:pos x="T6" y="T7"/>
              </a:cxn>
              <a:cxn ang="0">
                <a:pos x="T8" y="T9"/>
              </a:cxn>
              <a:cxn ang="0">
                <a:pos x="T10" y="T11"/>
              </a:cxn>
            </a:cxnLst>
            <a:rect l="0" t="0" r="r" b="b"/>
            <a:pathLst>
              <a:path w="1953" h="1953">
                <a:moveTo>
                  <a:pt x="1952" y="976"/>
                </a:moveTo>
                <a:lnTo>
                  <a:pt x="1952" y="976"/>
                </a:lnTo>
                <a:cubicBezTo>
                  <a:pt x="1952" y="437"/>
                  <a:pt x="1515" y="0"/>
                  <a:pt x="976" y="0"/>
                </a:cubicBezTo>
                <a:cubicBezTo>
                  <a:pt x="437" y="0"/>
                  <a:pt x="0" y="437"/>
                  <a:pt x="0" y="976"/>
                </a:cubicBezTo>
                <a:cubicBezTo>
                  <a:pt x="0" y="1515"/>
                  <a:pt x="437" y="1952"/>
                  <a:pt x="976" y="1952"/>
                </a:cubicBezTo>
                <a:cubicBezTo>
                  <a:pt x="1515" y="1952"/>
                  <a:pt x="1952" y="1515"/>
                  <a:pt x="1952" y="976"/>
                </a:cubicBezTo>
              </a:path>
            </a:pathLst>
          </a:custGeom>
          <a:solidFill>
            <a:srgbClr val="92D050"/>
          </a:solidFill>
          <a:ln>
            <a:noFill/>
          </a:ln>
          <a:effectLst/>
        </p:spPr>
        <p:txBody>
          <a:bodyPr wrap="none" anchor="ctr"/>
          <a:lstStyle/>
          <a:p>
            <a:endParaRPr lang="en-US" sz="2800" dirty="0">
              <a:solidFill>
                <a:prstClr val="white"/>
              </a:solidFill>
              <a:latin typeface="微软雅黑"/>
              <a:ea typeface="微软雅黑"/>
              <a:sym typeface="微软雅黑"/>
            </a:endParaRPr>
          </a:p>
        </p:txBody>
      </p:sp>
      <p:sp>
        <p:nvSpPr>
          <p:cNvPr id="14338" name="Text Box 5"/>
          <p:cNvSpPr txBox="1">
            <a:spLocks noChangeArrowheads="1"/>
          </p:cNvSpPr>
          <p:nvPr/>
        </p:nvSpPr>
        <p:spPr bwMode="auto">
          <a:xfrm>
            <a:off x="615085" y="483518"/>
            <a:ext cx="8134554"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kumimoji="1" lang="zh-CN" altLang="en-US" sz="5000" dirty="0">
                <a:solidFill>
                  <a:srgbClr val="DBF5F9">
                    <a:lumMod val="10000"/>
                  </a:srgbClr>
                </a:solidFill>
                <a:latin typeface="微软雅黑"/>
                <a:ea typeface="微软雅黑"/>
                <a:sym typeface="微软雅黑"/>
              </a:rPr>
              <a:t>优化校园</a:t>
            </a:r>
            <a:r>
              <a:rPr kumimoji="1" lang="zh-CN" altLang="en-US" sz="5000" dirty="0" smtClean="0">
                <a:solidFill>
                  <a:srgbClr val="DBF5F9">
                    <a:lumMod val="10000"/>
                  </a:srgbClr>
                </a:solidFill>
                <a:latin typeface="微软雅黑"/>
                <a:ea typeface="微软雅黑"/>
                <a:sym typeface="微软雅黑"/>
              </a:rPr>
              <a:t>环境 争</a:t>
            </a:r>
            <a:r>
              <a:rPr kumimoji="1" lang="zh-CN" altLang="en-US" sz="5000" dirty="0">
                <a:solidFill>
                  <a:srgbClr val="DBF5F9">
                    <a:lumMod val="10000"/>
                  </a:srgbClr>
                </a:solidFill>
                <a:latin typeface="微软雅黑"/>
                <a:ea typeface="微软雅黑"/>
                <a:sym typeface="微软雅黑"/>
              </a:rPr>
              <a:t>做文明学生</a:t>
            </a:r>
          </a:p>
        </p:txBody>
      </p:sp>
      <p:sp>
        <p:nvSpPr>
          <p:cNvPr id="14339" name="Rectangle 9">
            <a:hlinkClick r:id="rId3" action="ppaction://hlinksldjump"/>
          </p:cNvPr>
          <p:cNvSpPr>
            <a:spLocks noChangeArrowheads="1"/>
          </p:cNvSpPr>
          <p:nvPr/>
        </p:nvSpPr>
        <p:spPr bwMode="auto">
          <a:xfrm>
            <a:off x="1341929" y="2787774"/>
            <a:ext cx="162095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kumimoji="1" lang="zh-CN" altLang="en-US" sz="2800" b="1" dirty="0" smtClean="0">
                <a:solidFill>
                  <a:srgbClr val="7CCA62">
                    <a:lumMod val="50000"/>
                  </a:srgbClr>
                </a:solidFill>
                <a:latin typeface="微软雅黑"/>
                <a:ea typeface="微软雅黑"/>
                <a:sym typeface="微软雅黑"/>
              </a:rPr>
              <a:t>优化校园</a:t>
            </a:r>
            <a:endParaRPr kumimoji="1" lang="en-US" altLang="zh-CN" sz="2800" b="1" dirty="0" smtClean="0">
              <a:solidFill>
                <a:srgbClr val="7CCA62">
                  <a:lumMod val="50000"/>
                </a:srgbClr>
              </a:solidFill>
              <a:latin typeface="微软雅黑"/>
              <a:ea typeface="微软雅黑"/>
              <a:sym typeface="微软雅黑"/>
            </a:endParaRPr>
          </a:p>
          <a:p>
            <a:r>
              <a:rPr kumimoji="1" lang="zh-CN" altLang="en-US" sz="2800" b="1" dirty="0" smtClean="0">
                <a:solidFill>
                  <a:srgbClr val="7CCA62">
                    <a:lumMod val="50000"/>
                  </a:srgbClr>
                </a:solidFill>
                <a:latin typeface="微软雅黑"/>
                <a:ea typeface="微软雅黑"/>
                <a:sym typeface="微软雅黑"/>
              </a:rPr>
              <a:t>学习</a:t>
            </a:r>
            <a:r>
              <a:rPr kumimoji="1" lang="zh-CN" altLang="en-US" sz="2800" b="1" dirty="0">
                <a:solidFill>
                  <a:srgbClr val="7CCA62">
                    <a:lumMod val="50000"/>
                  </a:srgbClr>
                </a:solidFill>
                <a:latin typeface="微软雅黑"/>
                <a:ea typeface="微软雅黑"/>
                <a:sym typeface="微软雅黑"/>
              </a:rPr>
              <a:t>环境</a:t>
            </a:r>
          </a:p>
        </p:txBody>
      </p:sp>
      <p:sp>
        <p:nvSpPr>
          <p:cNvPr id="6" name="Rectangle 9">
            <a:hlinkClick r:id="rId3" action="ppaction://hlinksldjump"/>
          </p:cNvPr>
          <p:cNvSpPr>
            <a:spLocks noChangeArrowheads="1"/>
          </p:cNvSpPr>
          <p:nvPr/>
        </p:nvSpPr>
        <p:spPr bwMode="auto">
          <a:xfrm>
            <a:off x="3697258" y="2787774"/>
            <a:ext cx="162095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kumimoji="1" lang="zh-CN" altLang="en-US" sz="2800" b="1" dirty="0" smtClean="0">
                <a:solidFill>
                  <a:srgbClr val="7CCA62">
                    <a:lumMod val="50000"/>
                  </a:srgbClr>
                </a:solidFill>
                <a:latin typeface="微软雅黑"/>
                <a:ea typeface="微软雅黑"/>
                <a:sym typeface="微软雅黑"/>
              </a:rPr>
              <a:t>优化校园</a:t>
            </a:r>
            <a:endParaRPr kumimoji="1" lang="en-US" altLang="zh-CN" sz="2800" b="1" dirty="0" smtClean="0">
              <a:solidFill>
                <a:srgbClr val="7CCA62">
                  <a:lumMod val="50000"/>
                </a:srgbClr>
              </a:solidFill>
              <a:latin typeface="微软雅黑"/>
              <a:ea typeface="微软雅黑"/>
              <a:sym typeface="微软雅黑"/>
            </a:endParaRPr>
          </a:p>
          <a:p>
            <a:r>
              <a:rPr kumimoji="1" lang="zh-CN" altLang="en-US" sz="2800" b="1" dirty="0" smtClean="0">
                <a:solidFill>
                  <a:srgbClr val="7CCA62">
                    <a:lumMod val="50000"/>
                  </a:srgbClr>
                </a:solidFill>
                <a:latin typeface="微软雅黑"/>
                <a:ea typeface="微软雅黑"/>
                <a:sym typeface="微软雅黑"/>
              </a:rPr>
              <a:t>生活环境</a:t>
            </a:r>
            <a:endParaRPr kumimoji="1" lang="zh-CN" altLang="en-US" sz="2800" b="1" dirty="0">
              <a:solidFill>
                <a:srgbClr val="7CCA62">
                  <a:lumMod val="50000"/>
                </a:srgbClr>
              </a:solidFill>
              <a:latin typeface="微软雅黑"/>
              <a:ea typeface="微软雅黑"/>
              <a:sym typeface="微软雅黑"/>
            </a:endParaRPr>
          </a:p>
        </p:txBody>
      </p:sp>
      <p:sp>
        <p:nvSpPr>
          <p:cNvPr id="7" name="Rectangle 9">
            <a:hlinkClick r:id="rId3" action="ppaction://hlinksldjump"/>
          </p:cNvPr>
          <p:cNvSpPr>
            <a:spLocks noChangeArrowheads="1"/>
          </p:cNvSpPr>
          <p:nvPr/>
        </p:nvSpPr>
        <p:spPr bwMode="auto">
          <a:xfrm>
            <a:off x="6181115" y="2787774"/>
            <a:ext cx="162095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kumimoji="1" lang="zh-CN" altLang="en-US" sz="2800" b="1" dirty="0" smtClean="0">
                <a:solidFill>
                  <a:srgbClr val="7CCA62">
                    <a:lumMod val="50000"/>
                  </a:srgbClr>
                </a:solidFill>
                <a:latin typeface="微软雅黑"/>
                <a:ea typeface="微软雅黑"/>
                <a:sym typeface="微软雅黑"/>
              </a:rPr>
              <a:t>优化校园</a:t>
            </a:r>
            <a:endParaRPr kumimoji="1" lang="en-US" altLang="zh-CN" sz="2800" b="1" dirty="0" smtClean="0">
              <a:solidFill>
                <a:srgbClr val="7CCA62">
                  <a:lumMod val="50000"/>
                </a:srgbClr>
              </a:solidFill>
              <a:latin typeface="微软雅黑"/>
              <a:ea typeface="微软雅黑"/>
              <a:sym typeface="微软雅黑"/>
            </a:endParaRPr>
          </a:p>
          <a:p>
            <a:r>
              <a:rPr kumimoji="1" lang="zh-CN" altLang="en-US" sz="2800" b="1" dirty="0" smtClean="0">
                <a:solidFill>
                  <a:srgbClr val="7CCA62">
                    <a:lumMod val="50000"/>
                  </a:srgbClr>
                </a:solidFill>
                <a:latin typeface="微软雅黑"/>
                <a:ea typeface="微软雅黑"/>
                <a:sym typeface="微软雅黑"/>
              </a:rPr>
              <a:t>人际环境</a:t>
            </a:r>
            <a:endParaRPr kumimoji="1" lang="zh-CN" altLang="en-US" sz="2800" b="1" dirty="0">
              <a:solidFill>
                <a:srgbClr val="7CCA62">
                  <a:lumMod val="50000"/>
                </a:srgbClr>
              </a:solidFill>
              <a:latin typeface="微软雅黑"/>
              <a:ea typeface="微软雅黑"/>
              <a:sym typeface="微软雅黑"/>
            </a:endParaRPr>
          </a:p>
        </p:txBody>
      </p:sp>
      <p:sp>
        <p:nvSpPr>
          <p:cNvPr id="2" name="TextBox 1"/>
          <p:cNvSpPr txBox="1"/>
          <p:nvPr/>
        </p:nvSpPr>
        <p:spPr>
          <a:xfrm>
            <a:off x="1821052" y="1557199"/>
            <a:ext cx="635110" cy="1015663"/>
          </a:xfrm>
          <a:prstGeom prst="rect">
            <a:avLst/>
          </a:prstGeom>
          <a:noFill/>
        </p:spPr>
        <p:txBody>
          <a:bodyPr wrap="none" rtlCol="0">
            <a:spAutoFit/>
          </a:bodyPr>
          <a:lstStyle/>
          <a:p>
            <a:r>
              <a:rPr lang="en-US" altLang="zh-CN" sz="6000" dirty="0">
                <a:solidFill>
                  <a:prstClr val="white"/>
                </a:solidFill>
                <a:latin typeface="微软雅黑"/>
                <a:ea typeface="微软雅黑"/>
                <a:sym typeface="微软雅黑"/>
              </a:rPr>
              <a:t>1</a:t>
            </a:r>
            <a:endParaRPr lang="zh-CN" altLang="en-US" sz="6000" dirty="0">
              <a:solidFill>
                <a:prstClr val="white"/>
              </a:solidFill>
              <a:latin typeface="微软雅黑"/>
              <a:ea typeface="微软雅黑"/>
              <a:sym typeface="微软雅黑"/>
            </a:endParaRPr>
          </a:p>
        </p:txBody>
      </p:sp>
      <p:sp>
        <p:nvSpPr>
          <p:cNvPr id="11" name="TextBox 10"/>
          <p:cNvSpPr txBox="1"/>
          <p:nvPr/>
        </p:nvSpPr>
        <p:spPr>
          <a:xfrm>
            <a:off x="4125308" y="1557199"/>
            <a:ext cx="635110" cy="1015663"/>
          </a:xfrm>
          <a:prstGeom prst="rect">
            <a:avLst/>
          </a:prstGeom>
          <a:noFill/>
        </p:spPr>
        <p:txBody>
          <a:bodyPr wrap="none" rtlCol="0">
            <a:spAutoFit/>
          </a:bodyPr>
          <a:lstStyle/>
          <a:p>
            <a:r>
              <a:rPr lang="en-US" altLang="zh-CN" sz="6000" dirty="0">
                <a:solidFill>
                  <a:prstClr val="white"/>
                </a:solidFill>
                <a:latin typeface="微软雅黑"/>
                <a:ea typeface="微软雅黑"/>
                <a:sym typeface="微软雅黑"/>
              </a:rPr>
              <a:t>2</a:t>
            </a:r>
            <a:endParaRPr lang="zh-CN" altLang="en-US" sz="6000" dirty="0">
              <a:solidFill>
                <a:prstClr val="white"/>
              </a:solidFill>
              <a:latin typeface="微软雅黑"/>
              <a:ea typeface="微软雅黑"/>
              <a:sym typeface="微软雅黑"/>
            </a:endParaRPr>
          </a:p>
        </p:txBody>
      </p:sp>
      <p:sp>
        <p:nvSpPr>
          <p:cNvPr id="13" name="TextBox 12"/>
          <p:cNvSpPr txBox="1"/>
          <p:nvPr/>
        </p:nvSpPr>
        <p:spPr>
          <a:xfrm>
            <a:off x="6667138" y="1589267"/>
            <a:ext cx="635110" cy="1015663"/>
          </a:xfrm>
          <a:prstGeom prst="rect">
            <a:avLst/>
          </a:prstGeom>
          <a:noFill/>
        </p:spPr>
        <p:txBody>
          <a:bodyPr wrap="none" rtlCol="0">
            <a:spAutoFit/>
          </a:bodyPr>
          <a:lstStyle/>
          <a:p>
            <a:r>
              <a:rPr lang="en-US" altLang="zh-CN" sz="6000" dirty="0">
                <a:solidFill>
                  <a:prstClr val="white"/>
                </a:solidFill>
                <a:latin typeface="微软雅黑"/>
                <a:ea typeface="微软雅黑"/>
                <a:sym typeface="微软雅黑"/>
              </a:rPr>
              <a:t>3</a:t>
            </a:r>
            <a:endParaRPr lang="zh-CN" altLang="en-US" sz="6000" dirty="0">
              <a:solidFill>
                <a:prstClr val="white"/>
              </a:solidFill>
              <a:latin typeface="微软雅黑"/>
              <a:ea typeface="微软雅黑"/>
              <a:sym typeface="微软雅黑"/>
            </a:endParaRPr>
          </a:p>
        </p:txBody>
      </p:sp>
      <p:pic>
        <p:nvPicPr>
          <p:cNvPr id="14" name="Picture 11" descr="C:\Users\Administrator\Desktop\PNG导出\5948d067c03f7_0005_888pic.com.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299070" y="4077740"/>
            <a:ext cx="2838083" cy="108629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0" descr="C:\Users\Administrator\Desktop\PNG导出\5948d067c03f7_0004_888pic.com.pn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24433" y="4505822"/>
            <a:ext cx="7374843" cy="658216"/>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7" descr="C:\Users\Administrator\Desktop\PNG导出\5948d067c03f7_0003_888pic.com.pn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254878" y="4202267"/>
            <a:ext cx="3020978" cy="7568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8925591"/>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fade">
                                      <p:cBhvr>
                                        <p:cTn id="7" dur="1000"/>
                                        <p:tgtEl>
                                          <p:spTgt spid="14338"/>
                                        </p:tgtEl>
                                      </p:cBhvr>
                                    </p:animEffect>
                                    <p:anim calcmode="lin" valueType="num">
                                      <p:cBhvr>
                                        <p:cTn id="8" dur="1000" fill="hold"/>
                                        <p:tgtEl>
                                          <p:spTgt spid="14338"/>
                                        </p:tgtEl>
                                        <p:attrNameLst>
                                          <p:attrName>ppt_x</p:attrName>
                                        </p:attrNameLst>
                                      </p:cBhvr>
                                      <p:tavLst>
                                        <p:tav tm="0">
                                          <p:val>
                                            <p:strVal val="#ppt_x"/>
                                          </p:val>
                                        </p:tav>
                                        <p:tav tm="100000">
                                          <p:val>
                                            <p:strVal val="#ppt_x"/>
                                          </p:val>
                                        </p:tav>
                                      </p:tavLst>
                                    </p:anim>
                                    <p:anim calcmode="lin" valueType="num">
                                      <p:cBhvr>
                                        <p:cTn id="9" dur="1000" fill="hold"/>
                                        <p:tgtEl>
                                          <p:spTgt spid="1433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1000"/>
                                        <p:tgtEl>
                                          <p:spTgt spid="12"/>
                                        </p:tgtEl>
                                      </p:cBhvr>
                                    </p:animEffect>
                                    <p:anim calcmode="lin" valueType="num">
                                      <p:cBhvr>
                                        <p:cTn id="25" dur="1000" fill="hold"/>
                                        <p:tgtEl>
                                          <p:spTgt spid="12"/>
                                        </p:tgtEl>
                                        <p:attrNameLst>
                                          <p:attrName>ppt_x</p:attrName>
                                        </p:attrNameLst>
                                      </p:cBhvr>
                                      <p:tavLst>
                                        <p:tav tm="0">
                                          <p:val>
                                            <p:strVal val="#ppt_x"/>
                                          </p:val>
                                        </p:tav>
                                        <p:tav tm="100000">
                                          <p:val>
                                            <p:strVal val="#ppt_x"/>
                                          </p:val>
                                        </p:tav>
                                      </p:tavLst>
                                    </p:anim>
                                    <p:anim calcmode="lin" valueType="num">
                                      <p:cBhvr>
                                        <p:cTn id="2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14339"/>
                                        </p:tgtEl>
                                        <p:attrNameLst>
                                          <p:attrName>style.visibility</p:attrName>
                                        </p:attrNameLst>
                                      </p:cBhvr>
                                      <p:to>
                                        <p:strVal val="visible"/>
                                      </p:to>
                                    </p:set>
                                    <p:animEffect transition="in" filter="wipe(up)">
                                      <p:cBhvr>
                                        <p:cTn id="31" dur="500"/>
                                        <p:tgtEl>
                                          <p:spTgt spid="14339"/>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wipe(up)">
                                      <p:cBhvr>
                                        <p:cTn id="34" dur="500"/>
                                        <p:tgtEl>
                                          <p:spTgt spid="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wipe(up)">
                                      <p:cBhvr>
                                        <p:cTn id="39" dur="500"/>
                                        <p:tgtEl>
                                          <p:spTgt spid="6"/>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up)">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up)">
                                      <p:cBhvr>
                                        <p:cTn id="47" dur="500"/>
                                        <p:tgtEl>
                                          <p:spTgt spid="7"/>
                                        </p:tgtEl>
                                      </p:cBhvr>
                                    </p:animEffect>
                                  </p:childTnLst>
                                </p:cTn>
                              </p:par>
                              <p:par>
                                <p:cTn id="48" presetID="22" presetClass="entr" presetSubtype="1" fill="hold" grpId="0" nodeType="with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wipe(up)">
                                      <p:cBhvr>
                                        <p:cTn id="50" dur="500"/>
                                        <p:tgtEl>
                                          <p:spTgt spid="13"/>
                                        </p:tgtEl>
                                      </p:cBhvr>
                                    </p:animEffect>
                                  </p:childTnLst>
                                </p:cTn>
                              </p:par>
                            </p:childTnLst>
                          </p:cTn>
                        </p:par>
                      </p:childTnLst>
                    </p:cTn>
                  </p:par>
                  <p:par>
                    <p:cTn id="51" fill="hold">
                      <p:stCondLst>
                        <p:cond delay="indefinite"/>
                      </p:stCondLst>
                      <p:childTnLst>
                        <p:par>
                          <p:cTn id="52" fill="hold">
                            <p:stCondLst>
                              <p:cond delay="0"/>
                            </p:stCondLst>
                            <p:childTnLst>
                              <p:par>
                                <p:cTn id="53" presetID="32" presetClass="emph" presetSubtype="0" fill="hold" nodeType="clickEffect">
                                  <p:stCondLst>
                                    <p:cond delay="0"/>
                                  </p:stCondLst>
                                  <p:childTnLst>
                                    <p:animRot by="120000">
                                      <p:cBhvr>
                                        <p:cTn id="54" dur="100" fill="hold">
                                          <p:stCondLst>
                                            <p:cond delay="0"/>
                                          </p:stCondLst>
                                        </p:cTn>
                                        <p:tgtEl>
                                          <p:spTgt spid="16"/>
                                        </p:tgtEl>
                                        <p:attrNameLst>
                                          <p:attrName>r</p:attrName>
                                        </p:attrNameLst>
                                      </p:cBhvr>
                                    </p:animRot>
                                    <p:animRot by="-240000">
                                      <p:cBhvr>
                                        <p:cTn id="55" dur="200" fill="hold">
                                          <p:stCondLst>
                                            <p:cond delay="200"/>
                                          </p:stCondLst>
                                        </p:cTn>
                                        <p:tgtEl>
                                          <p:spTgt spid="16"/>
                                        </p:tgtEl>
                                        <p:attrNameLst>
                                          <p:attrName>r</p:attrName>
                                        </p:attrNameLst>
                                      </p:cBhvr>
                                    </p:animRot>
                                    <p:animRot by="240000">
                                      <p:cBhvr>
                                        <p:cTn id="56" dur="200" fill="hold">
                                          <p:stCondLst>
                                            <p:cond delay="400"/>
                                          </p:stCondLst>
                                        </p:cTn>
                                        <p:tgtEl>
                                          <p:spTgt spid="16"/>
                                        </p:tgtEl>
                                        <p:attrNameLst>
                                          <p:attrName>r</p:attrName>
                                        </p:attrNameLst>
                                      </p:cBhvr>
                                    </p:animRot>
                                    <p:animRot by="-240000">
                                      <p:cBhvr>
                                        <p:cTn id="57" dur="200" fill="hold">
                                          <p:stCondLst>
                                            <p:cond delay="600"/>
                                          </p:stCondLst>
                                        </p:cTn>
                                        <p:tgtEl>
                                          <p:spTgt spid="16"/>
                                        </p:tgtEl>
                                        <p:attrNameLst>
                                          <p:attrName>r</p:attrName>
                                        </p:attrNameLst>
                                      </p:cBhvr>
                                    </p:animRot>
                                    <p:animRot by="120000">
                                      <p:cBhvr>
                                        <p:cTn id="58" dur="200" fill="hold">
                                          <p:stCondLst>
                                            <p:cond delay="800"/>
                                          </p:stCondLst>
                                        </p:cTn>
                                        <p:tgtEl>
                                          <p:spTgt spid="1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9" grpId="0" animBg="1"/>
      <p:bldP spid="14338" grpId="0"/>
      <p:bldP spid="14339" grpId="0"/>
      <p:bldP spid="6" grpId="0"/>
      <p:bldP spid="7" grpId="0"/>
      <p:bldP spid="2" grpId="0"/>
      <p:bldP spid="11" grpId="0"/>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userDrawn="1"/>
        </p:nvSpPr>
        <p:spPr>
          <a:xfrm>
            <a:off x="550781" y="628094"/>
            <a:ext cx="4021219" cy="584775"/>
          </a:xfrm>
          <a:prstGeom prst="rect">
            <a:avLst/>
          </a:prstGeom>
        </p:spPr>
        <p:txBody>
          <a:bodyPr wrap="square">
            <a:spAutoFit/>
          </a:bodyPr>
          <a:lstStyle/>
          <a:p>
            <a:r>
              <a:rPr lang="zh-CN" altLang="en-US" sz="3200" b="1" dirty="0">
                <a:solidFill>
                  <a:prstClr val="black"/>
                </a:solidFill>
                <a:latin typeface="微软雅黑"/>
                <a:ea typeface="微软雅黑"/>
                <a:sym typeface="微软雅黑"/>
              </a:rPr>
              <a:t>优化校园学习规范</a:t>
            </a:r>
          </a:p>
        </p:txBody>
      </p:sp>
      <p:sp>
        <p:nvSpPr>
          <p:cNvPr id="18" name="椭圆 9"/>
          <p:cNvSpPr>
            <a:spLocks noChangeArrowheads="1"/>
          </p:cNvSpPr>
          <p:nvPr/>
        </p:nvSpPr>
        <p:spPr bwMode="auto">
          <a:xfrm>
            <a:off x="917636" y="1577518"/>
            <a:ext cx="1070114" cy="1071511"/>
          </a:xfrm>
          <a:prstGeom prst="ellipse">
            <a:avLst/>
          </a:prstGeom>
          <a:solidFill>
            <a:schemeClr val="accent6"/>
          </a:solidFill>
          <a:ln>
            <a:noFill/>
          </a:ln>
          <a:extLst>
            <a:ext uri="{91240B29-F687-4F45-9708-019B960494DF}">
              <a14:hiddenLine xmlns:a14="http://schemas.microsoft.com/office/drawing/2010/main" w="9525">
                <a:solidFill>
                  <a:srgbClr val="000000"/>
                </a:solidFill>
                <a:round/>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endParaRPr lang="zh-CN" altLang="zh-CN">
              <a:solidFill>
                <a:srgbClr val="FFFFFF"/>
              </a:solidFill>
              <a:latin typeface="微软雅黑"/>
              <a:ea typeface="微软雅黑"/>
              <a:sym typeface="微软雅黑"/>
            </a:endParaRPr>
          </a:p>
        </p:txBody>
      </p:sp>
      <p:sp>
        <p:nvSpPr>
          <p:cNvPr id="25" name="椭圆 15"/>
          <p:cNvSpPr>
            <a:spLocks noChangeArrowheads="1"/>
          </p:cNvSpPr>
          <p:nvPr/>
        </p:nvSpPr>
        <p:spPr bwMode="auto">
          <a:xfrm>
            <a:off x="2459659" y="1577518"/>
            <a:ext cx="1071505" cy="1071505"/>
          </a:xfrm>
          <a:prstGeom prst="ellipse">
            <a:avLst/>
          </a:prstGeom>
          <a:solidFill>
            <a:schemeClr val="accent6"/>
          </a:solidFill>
          <a:ln>
            <a:noFill/>
          </a:ln>
          <a:extLst>
            <a:ext uri="{91240B29-F687-4F45-9708-019B960494DF}">
              <a14:hiddenLine xmlns:a14="http://schemas.microsoft.com/office/drawing/2010/main" w="9525">
                <a:solidFill>
                  <a:srgbClr val="000000"/>
                </a:solidFill>
                <a:round/>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endParaRPr lang="zh-CN" altLang="zh-CN">
              <a:solidFill>
                <a:srgbClr val="FFFFFF"/>
              </a:solidFill>
              <a:latin typeface="微软雅黑"/>
              <a:ea typeface="微软雅黑"/>
              <a:sym typeface="微软雅黑"/>
            </a:endParaRPr>
          </a:p>
        </p:txBody>
      </p:sp>
      <p:sp>
        <p:nvSpPr>
          <p:cNvPr id="28" name="椭圆 18"/>
          <p:cNvSpPr>
            <a:spLocks noChangeArrowheads="1"/>
          </p:cNvSpPr>
          <p:nvPr/>
        </p:nvSpPr>
        <p:spPr bwMode="auto">
          <a:xfrm>
            <a:off x="4003071" y="1577518"/>
            <a:ext cx="1070118" cy="1071505"/>
          </a:xfrm>
          <a:prstGeom prst="ellipse">
            <a:avLst/>
          </a:prstGeom>
          <a:solidFill>
            <a:schemeClr val="accent6"/>
          </a:solidFill>
          <a:ln>
            <a:noFill/>
          </a:ln>
          <a:extLst>
            <a:ext uri="{91240B29-F687-4F45-9708-019B960494DF}">
              <a14:hiddenLine xmlns:a14="http://schemas.microsoft.com/office/drawing/2010/main" w="9525">
                <a:solidFill>
                  <a:srgbClr val="000000"/>
                </a:solidFill>
                <a:round/>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endParaRPr lang="zh-CN" altLang="zh-CN">
              <a:solidFill>
                <a:srgbClr val="FFFFFF"/>
              </a:solidFill>
              <a:latin typeface="微软雅黑"/>
              <a:ea typeface="微软雅黑"/>
              <a:sym typeface="微软雅黑"/>
            </a:endParaRPr>
          </a:p>
        </p:txBody>
      </p:sp>
      <p:sp>
        <p:nvSpPr>
          <p:cNvPr id="35" name="椭圆 25"/>
          <p:cNvSpPr>
            <a:spLocks noChangeArrowheads="1"/>
          </p:cNvSpPr>
          <p:nvPr/>
        </p:nvSpPr>
        <p:spPr bwMode="auto">
          <a:xfrm>
            <a:off x="5545095" y="1563638"/>
            <a:ext cx="1070117" cy="1070118"/>
          </a:xfrm>
          <a:prstGeom prst="ellipse">
            <a:avLst/>
          </a:prstGeom>
          <a:solidFill>
            <a:schemeClr val="accent6"/>
          </a:solidFill>
          <a:ln>
            <a:noFill/>
          </a:ln>
          <a:extLst>
            <a:ext uri="{91240B29-F687-4F45-9708-019B960494DF}">
              <a14:hiddenLine xmlns:a14="http://schemas.microsoft.com/office/drawing/2010/main" w="9525">
                <a:solidFill>
                  <a:srgbClr val="000000"/>
                </a:solidFill>
                <a:round/>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endParaRPr lang="zh-CN" altLang="zh-CN">
              <a:solidFill>
                <a:srgbClr val="FFFFFF"/>
              </a:solidFill>
              <a:latin typeface="微软雅黑"/>
              <a:ea typeface="微软雅黑"/>
              <a:sym typeface="微软雅黑"/>
            </a:endParaRPr>
          </a:p>
        </p:txBody>
      </p:sp>
      <p:sp>
        <p:nvSpPr>
          <p:cNvPr id="38" name="椭圆 28"/>
          <p:cNvSpPr>
            <a:spLocks noChangeArrowheads="1"/>
          </p:cNvSpPr>
          <p:nvPr/>
        </p:nvSpPr>
        <p:spPr bwMode="auto">
          <a:xfrm>
            <a:off x="7137085" y="1599725"/>
            <a:ext cx="1070118" cy="1071505"/>
          </a:xfrm>
          <a:prstGeom prst="ellipse">
            <a:avLst/>
          </a:prstGeom>
          <a:solidFill>
            <a:schemeClr val="accent6"/>
          </a:solidFill>
          <a:ln>
            <a:noFill/>
          </a:ln>
          <a:extLst>
            <a:ext uri="{91240B29-F687-4F45-9708-019B960494DF}">
              <a14:hiddenLine xmlns:a14="http://schemas.microsoft.com/office/drawing/2010/main" w="9525">
                <a:solidFill>
                  <a:srgbClr val="000000"/>
                </a:solidFill>
                <a:round/>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endParaRPr lang="zh-CN" altLang="zh-CN">
              <a:solidFill>
                <a:srgbClr val="FFFFFF"/>
              </a:solidFill>
              <a:latin typeface="微软雅黑"/>
              <a:ea typeface="微软雅黑"/>
              <a:sym typeface="微软雅黑"/>
            </a:endParaRPr>
          </a:p>
        </p:txBody>
      </p:sp>
      <p:grpSp>
        <p:nvGrpSpPr>
          <p:cNvPr id="42" name="组合 41"/>
          <p:cNvGrpSpPr/>
          <p:nvPr/>
        </p:nvGrpSpPr>
        <p:grpSpPr bwMode="auto">
          <a:xfrm>
            <a:off x="917636" y="2920801"/>
            <a:ext cx="7728162" cy="307777"/>
            <a:chOff x="0" y="0"/>
            <a:chExt cx="8838828" cy="351799"/>
          </a:xfrm>
        </p:grpSpPr>
        <p:sp>
          <p:nvSpPr>
            <p:cNvPr id="43" name="文本框 33"/>
            <p:cNvSpPr>
              <a:spLocks noChangeArrowheads="1"/>
            </p:cNvSpPr>
            <p:nvPr/>
          </p:nvSpPr>
          <p:spPr bwMode="auto">
            <a:xfrm>
              <a:off x="0" y="0"/>
              <a:ext cx="1780763" cy="351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1400" dirty="0">
                  <a:solidFill>
                    <a:srgbClr val="7CCA62">
                      <a:lumMod val="50000"/>
                    </a:srgbClr>
                  </a:solidFill>
                  <a:latin typeface="微软雅黑"/>
                  <a:ea typeface="微软雅黑"/>
                  <a:sym typeface="微软雅黑"/>
                </a:rPr>
                <a:t>校园学习规范</a:t>
              </a:r>
            </a:p>
          </p:txBody>
        </p:sp>
        <p:sp>
          <p:nvSpPr>
            <p:cNvPr id="44" name="文本框 34"/>
            <p:cNvSpPr>
              <a:spLocks noChangeArrowheads="1"/>
            </p:cNvSpPr>
            <p:nvPr/>
          </p:nvSpPr>
          <p:spPr bwMode="auto">
            <a:xfrm>
              <a:off x="1724111" y="0"/>
              <a:ext cx="1780763" cy="351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1400" dirty="0">
                  <a:solidFill>
                    <a:srgbClr val="7CCA62">
                      <a:lumMod val="50000"/>
                    </a:srgbClr>
                  </a:solidFill>
                  <a:latin typeface="微软雅黑"/>
                  <a:ea typeface="微软雅黑"/>
                  <a:sym typeface="微软雅黑"/>
                </a:rPr>
                <a:t>校园学习规范</a:t>
              </a:r>
            </a:p>
          </p:txBody>
        </p:sp>
        <p:sp>
          <p:nvSpPr>
            <p:cNvPr id="45" name="文本框 35"/>
            <p:cNvSpPr>
              <a:spLocks noChangeArrowheads="1"/>
            </p:cNvSpPr>
            <p:nvPr/>
          </p:nvSpPr>
          <p:spPr bwMode="auto">
            <a:xfrm>
              <a:off x="3553189" y="0"/>
              <a:ext cx="1780763" cy="351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1400" dirty="0">
                  <a:solidFill>
                    <a:srgbClr val="7CCA62">
                      <a:lumMod val="50000"/>
                    </a:srgbClr>
                  </a:solidFill>
                  <a:latin typeface="微软雅黑"/>
                  <a:ea typeface="微软雅黑"/>
                  <a:sym typeface="微软雅黑"/>
                </a:rPr>
                <a:t>校园学习规范</a:t>
              </a:r>
            </a:p>
          </p:txBody>
        </p:sp>
        <p:sp>
          <p:nvSpPr>
            <p:cNvPr id="46" name="文本框 36"/>
            <p:cNvSpPr>
              <a:spLocks noChangeArrowheads="1"/>
            </p:cNvSpPr>
            <p:nvPr/>
          </p:nvSpPr>
          <p:spPr bwMode="auto">
            <a:xfrm>
              <a:off x="5277300" y="0"/>
              <a:ext cx="1780763" cy="351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1400" dirty="0">
                  <a:solidFill>
                    <a:srgbClr val="7CCA62">
                      <a:lumMod val="50000"/>
                    </a:srgbClr>
                  </a:solidFill>
                  <a:latin typeface="微软雅黑"/>
                  <a:ea typeface="微软雅黑"/>
                  <a:sym typeface="微软雅黑"/>
                </a:rPr>
                <a:t>校园学习规范</a:t>
              </a:r>
            </a:p>
          </p:txBody>
        </p:sp>
        <p:sp>
          <p:nvSpPr>
            <p:cNvPr id="47" name="文本框 37"/>
            <p:cNvSpPr>
              <a:spLocks noChangeArrowheads="1"/>
            </p:cNvSpPr>
            <p:nvPr/>
          </p:nvSpPr>
          <p:spPr bwMode="auto">
            <a:xfrm>
              <a:off x="7058065" y="0"/>
              <a:ext cx="1780763" cy="351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1400" dirty="0">
                  <a:solidFill>
                    <a:srgbClr val="7CCA62">
                      <a:lumMod val="50000"/>
                    </a:srgbClr>
                  </a:solidFill>
                  <a:latin typeface="微软雅黑"/>
                  <a:ea typeface="微软雅黑"/>
                  <a:sym typeface="微软雅黑"/>
                </a:rPr>
                <a:t>校园学习规范</a:t>
              </a:r>
            </a:p>
          </p:txBody>
        </p:sp>
      </p:grpSp>
      <p:sp>
        <p:nvSpPr>
          <p:cNvPr id="48" name="燕尾形 38"/>
          <p:cNvSpPr>
            <a:spLocks noChangeArrowheads="1"/>
          </p:cNvSpPr>
          <p:nvPr/>
        </p:nvSpPr>
        <p:spPr bwMode="auto">
          <a:xfrm>
            <a:off x="2116833" y="2061916"/>
            <a:ext cx="188763" cy="188763"/>
          </a:xfrm>
          <a:prstGeom prst="chevron">
            <a:avLst>
              <a:gd name="adj" fmla="val 50000"/>
            </a:avLst>
          </a:prstGeom>
          <a:solidFill>
            <a:schemeClr val="accent4">
              <a:lumMod val="50000"/>
            </a:schemeClr>
          </a:solidFill>
          <a:ln>
            <a:noFill/>
          </a:ln>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endParaRPr lang="zh-CN" altLang="zh-CN">
              <a:solidFill>
                <a:srgbClr val="000000"/>
              </a:solidFill>
              <a:latin typeface="微软雅黑"/>
              <a:ea typeface="微软雅黑"/>
              <a:sym typeface="微软雅黑"/>
            </a:endParaRPr>
          </a:p>
        </p:txBody>
      </p:sp>
      <p:sp>
        <p:nvSpPr>
          <p:cNvPr id="49" name="燕尾形 39"/>
          <p:cNvSpPr>
            <a:spLocks noChangeArrowheads="1"/>
          </p:cNvSpPr>
          <p:nvPr/>
        </p:nvSpPr>
        <p:spPr bwMode="auto">
          <a:xfrm>
            <a:off x="3682453" y="2061916"/>
            <a:ext cx="188763" cy="188763"/>
          </a:xfrm>
          <a:prstGeom prst="chevron">
            <a:avLst>
              <a:gd name="adj" fmla="val 50000"/>
            </a:avLst>
          </a:prstGeom>
          <a:solidFill>
            <a:schemeClr val="accent4">
              <a:lumMod val="50000"/>
            </a:schemeClr>
          </a:solidFill>
          <a:ln>
            <a:noFill/>
          </a:ln>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endParaRPr lang="zh-CN" altLang="zh-CN">
              <a:solidFill>
                <a:srgbClr val="000000"/>
              </a:solidFill>
              <a:latin typeface="微软雅黑"/>
              <a:ea typeface="微软雅黑"/>
              <a:sym typeface="微软雅黑"/>
            </a:endParaRPr>
          </a:p>
        </p:txBody>
      </p:sp>
      <p:sp>
        <p:nvSpPr>
          <p:cNvPr id="50" name="燕尾形 40"/>
          <p:cNvSpPr>
            <a:spLocks noChangeArrowheads="1"/>
          </p:cNvSpPr>
          <p:nvPr/>
        </p:nvSpPr>
        <p:spPr bwMode="auto">
          <a:xfrm>
            <a:off x="5217536" y="2061916"/>
            <a:ext cx="188763" cy="188763"/>
          </a:xfrm>
          <a:prstGeom prst="chevron">
            <a:avLst>
              <a:gd name="adj" fmla="val 50000"/>
            </a:avLst>
          </a:prstGeom>
          <a:solidFill>
            <a:schemeClr val="accent4">
              <a:lumMod val="50000"/>
            </a:schemeClr>
          </a:solidFill>
          <a:ln>
            <a:noFill/>
          </a:ln>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endParaRPr lang="zh-CN" altLang="zh-CN">
              <a:solidFill>
                <a:srgbClr val="000000"/>
              </a:solidFill>
              <a:latin typeface="微软雅黑"/>
              <a:ea typeface="微软雅黑"/>
              <a:sym typeface="微软雅黑"/>
            </a:endParaRPr>
          </a:p>
        </p:txBody>
      </p:sp>
      <p:sp>
        <p:nvSpPr>
          <p:cNvPr id="51" name="燕尾形 41"/>
          <p:cNvSpPr>
            <a:spLocks noChangeArrowheads="1"/>
          </p:cNvSpPr>
          <p:nvPr/>
        </p:nvSpPr>
        <p:spPr bwMode="auto">
          <a:xfrm>
            <a:off x="6774828" y="2077183"/>
            <a:ext cx="188763" cy="188763"/>
          </a:xfrm>
          <a:prstGeom prst="chevron">
            <a:avLst>
              <a:gd name="adj" fmla="val 50000"/>
            </a:avLst>
          </a:prstGeom>
          <a:solidFill>
            <a:schemeClr val="accent4">
              <a:lumMod val="50000"/>
            </a:schemeClr>
          </a:solidFill>
          <a:ln>
            <a:noFill/>
          </a:ln>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endParaRPr lang="zh-CN" altLang="zh-CN">
              <a:solidFill>
                <a:srgbClr val="000000"/>
              </a:solidFill>
              <a:latin typeface="微软雅黑"/>
              <a:ea typeface="微软雅黑"/>
              <a:sym typeface="微软雅黑"/>
            </a:endParaRPr>
          </a:p>
        </p:txBody>
      </p:sp>
      <p:grpSp>
        <p:nvGrpSpPr>
          <p:cNvPr id="52" name="组合 51"/>
          <p:cNvGrpSpPr/>
          <p:nvPr/>
        </p:nvGrpSpPr>
        <p:grpSpPr bwMode="auto">
          <a:xfrm>
            <a:off x="899592" y="3664748"/>
            <a:ext cx="7575486" cy="1026834"/>
            <a:chOff x="0" y="0"/>
            <a:chExt cx="8664397" cy="1176070"/>
          </a:xfrm>
        </p:grpSpPr>
        <p:sp>
          <p:nvSpPr>
            <p:cNvPr id="53" name="矩形 43"/>
            <p:cNvSpPr>
              <a:spLocks noChangeArrowheads="1"/>
            </p:cNvSpPr>
            <p:nvPr/>
          </p:nvSpPr>
          <p:spPr bwMode="auto">
            <a:xfrm>
              <a:off x="0" y="0"/>
              <a:ext cx="1679848" cy="458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kumimoji="1" lang="en-US" altLang="zh-CN" sz="1000" dirty="0">
                  <a:solidFill>
                    <a:srgbClr val="7CCA62">
                      <a:lumMod val="50000"/>
                    </a:srgbClr>
                  </a:solidFill>
                  <a:latin typeface="微软雅黑"/>
                  <a:ea typeface="微软雅黑"/>
                  <a:sym typeface="微软雅黑"/>
                </a:rPr>
                <a:t>1</a:t>
              </a:r>
              <a:r>
                <a:rPr kumimoji="1" lang="zh-CN" altLang="en-US" sz="1000" dirty="0">
                  <a:solidFill>
                    <a:srgbClr val="7CCA62">
                      <a:lumMod val="50000"/>
                    </a:srgbClr>
                  </a:solidFill>
                  <a:latin typeface="微软雅黑"/>
                  <a:ea typeface="微软雅黑"/>
                  <a:sym typeface="微软雅黑"/>
                </a:rPr>
                <a:t>、出勤好，不迟到，不早退，不旷课。</a:t>
              </a:r>
            </a:p>
          </p:txBody>
        </p:sp>
        <p:sp>
          <p:nvSpPr>
            <p:cNvPr id="54" name="矩形 44"/>
            <p:cNvSpPr>
              <a:spLocks noChangeArrowheads="1"/>
            </p:cNvSpPr>
            <p:nvPr/>
          </p:nvSpPr>
          <p:spPr bwMode="auto">
            <a:xfrm>
              <a:off x="1714588" y="6397"/>
              <a:ext cx="1679848" cy="81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spcBef>
                  <a:spcPct val="50000"/>
                </a:spcBef>
              </a:pPr>
              <a:r>
                <a:rPr kumimoji="1" lang="en-US" altLang="zh-CN" sz="1000" dirty="0">
                  <a:solidFill>
                    <a:srgbClr val="7CCA62">
                      <a:lumMod val="50000"/>
                    </a:srgbClr>
                  </a:solidFill>
                  <a:latin typeface="微软雅黑"/>
                  <a:ea typeface="微软雅黑"/>
                  <a:sym typeface="微软雅黑"/>
                </a:rPr>
                <a:t>2</a:t>
              </a:r>
              <a:r>
                <a:rPr kumimoji="1" lang="zh-CN" altLang="en-US" sz="1000" dirty="0">
                  <a:solidFill>
                    <a:srgbClr val="7CCA62">
                      <a:lumMod val="50000"/>
                    </a:srgbClr>
                  </a:solidFill>
                  <a:latin typeface="微软雅黑"/>
                  <a:ea typeface="微软雅黑"/>
                  <a:sym typeface="微软雅黑"/>
                </a:rPr>
                <a:t>、上课时要专心听讲，积极思维，认真完成作业。体现学习的主体性和主动性。</a:t>
              </a:r>
            </a:p>
          </p:txBody>
        </p:sp>
        <p:sp>
          <p:nvSpPr>
            <p:cNvPr id="55" name="矩形 45"/>
            <p:cNvSpPr>
              <a:spLocks noChangeArrowheads="1"/>
            </p:cNvSpPr>
            <p:nvPr/>
          </p:nvSpPr>
          <p:spPr bwMode="auto">
            <a:xfrm>
              <a:off x="3474904" y="6397"/>
              <a:ext cx="1679848" cy="81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kumimoji="1" lang="en-US" altLang="zh-CN" sz="1000" dirty="0">
                  <a:solidFill>
                    <a:srgbClr val="7CCA62">
                      <a:lumMod val="50000"/>
                    </a:srgbClr>
                  </a:solidFill>
                  <a:latin typeface="微软雅黑"/>
                  <a:ea typeface="微软雅黑"/>
                  <a:sym typeface="微软雅黑"/>
                </a:rPr>
                <a:t>3</a:t>
              </a:r>
              <a:r>
                <a:rPr kumimoji="1" lang="zh-CN" altLang="en-US" sz="1000" dirty="0">
                  <a:solidFill>
                    <a:srgbClr val="7CCA62">
                      <a:lumMod val="50000"/>
                    </a:srgbClr>
                  </a:solidFill>
                  <a:latin typeface="微软雅黑"/>
                  <a:ea typeface="微软雅黑"/>
                  <a:sym typeface="微软雅黑"/>
                </a:rPr>
                <a:t>、学习中要形成良好的、健康的、友好的同学间合作和竞争，互帮互学，共同进步。</a:t>
              </a:r>
            </a:p>
          </p:txBody>
        </p:sp>
        <p:sp>
          <p:nvSpPr>
            <p:cNvPr id="56" name="矩形 46"/>
            <p:cNvSpPr>
              <a:spLocks noChangeArrowheads="1"/>
            </p:cNvSpPr>
            <p:nvPr/>
          </p:nvSpPr>
          <p:spPr bwMode="auto">
            <a:xfrm>
              <a:off x="5189493" y="12795"/>
              <a:ext cx="1679848" cy="116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kumimoji="1" lang="en-US" altLang="zh-CN" sz="1000" dirty="0">
                  <a:solidFill>
                    <a:srgbClr val="7CCA62">
                      <a:lumMod val="50000"/>
                    </a:srgbClr>
                  </a:solidFill>
                  <a:latin typeface="微软雅黑"/>
                  <a:ea typeface="微软雅黑"/>
                  <a:sym typeface="微软雅黑"/>
                </a:rPr>
                <a:t>4</a:t>
              </a:r>
              <a:r>
                <a:rPr kumimoji="1" lang="zh-CN" altLang="en-US" sz="1000" dirty="0">
                  <a:solidFill>
                    <a:srgbClr val="7CCA62">
                      <a:lumMod val="50000"/>
                    </a:srgbClr>
                  </a:solidFill>
                  <a:latin typeface="微软雅黑"/>
                  <a:ea typeface="微软雅黑"/>
                  <a:sym typeface="微软雅黑"/>
                </a:rPr>
                <a:t>、多读健康有益的书刊，扩大知识面。不看内容不健康的书籍，自觉拒绝访问不健康的网站，提高辩别是非的能力。</a:t>
              </a:r>
            </a:p>
          </p:txBody>
        </p:sp>
        <p:sp>
          <p:nvSpPr>
            <p:cNvPr id="57" name="矩形 47"/>
            <p:cNvSpPr>
              <a:spLocks noChangeArrowheads="1"/>
            </p:cNvSpPr>
            <p:nvPr/>
          </p:nvSpPr>
          <p:spPr bwMode="auto">
            <a:xfrm>
              <a:off x="6984549" y="236"/>
              <a:ext cx="1679848" cy="634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kumimoji="1" lang="en-US" altLang="zh-CN" sz="1000" dirty="0">
                  <a:solidFill>
                    <a:srgbClr val="7CCA62">
                      <a:lumMod val="50000"/>
                    </a:srgbClr>
                  </a:solidFill>
                  <a:latin typeface="微软雅黑"/>
                  <a:ea typeface="微软雅黑"/>
                  <a:sym typeface="微软雅黑"/>
                </a:rPr>
                <a:t>5</a:t>
              </a:r>
              <a:r>
                <a:rPr kumimoji="1" lang="zh-CN" altLang="en-US" sz="1000" dirty="0">
                  <a:solidFill>
                    <a:srgbClr val="7CCA62">
                      <a:lumMod val="50000"/>
                    </a:srgbClr>
                  </a:solidFill>
                  <a:latin typeface="微软雅黑"/>
                  <a:ea typeface="微软雅黑"/>
                  <a:sym typeface="微软雅黑"/>
                </a:rPr>
                <a:t>、课间要文明休息，不要在教学楼道嬉戏、哄闹或打球</a:t>
              </a:r>
            </a:p>
          </p:txBody>
        </p:sp>
      </p:grpSp>
      <p:grpSp>
        <p:nvGrpSpPr>
          <p:cNvPr id="58" name="组合 57"/>
          <p:cNvGrpSpPr/>
          <p:nvPr/>
        </p:nvGrpSpPr>
        <p:grpSpPr bwMode="auto">
          <a:xfrm>
            <a:off x="973154" y="3312206"/>
            <a:ext cx="7177141" cy="270653"/>
            <a:chOff x="0" y="0"/>
            <a:chExt cx="8208912" cy="309189"/>
          </a:xfrm>
        </p:grpSpPr>
        <p:sp>
          <p:nvSpPr>
            <p:cNvPr id="59" name="矩形 49"/>
            <p:cNvSpPr>
              <a:spLocks noChangeArrowheads="1"/>
            </p:cNvSpPr>
            <p:nvPr/>
          </p:nvSpPr>
          <p:spPr bwMode="auto">
            <a:xfrm>
              <a:off x="0" y="0"/>
              <a:ext cx="8208912" cy="309189"/>
            </a:xfrm>
            <a:prstGeom prst="rect">
              <a:avLst/>
            </a:prstGeom>
            <a:solidFill>
              <a:schemeClr val="accent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endParaRPr lang="zh-CN" altLang="zh-CN">
                <a:solidFill>
                  <a:srgbClr val="FFFFFF"/>
                </a:solidFill>
                <a:latin typeface="微软雅黑"/>
                <a:ea typeface="微软雅黑"/>
                <a:sym typeface="微软雅黑"/>
              </a:endParaRPr>
            </a:p>
          </p:txBody>
        </p:sp>
        <p:sp>
          <p:nvSpPr>
            <p:cNvPr id="60" name="燕尾形 50"/>
            <p:cNvSpPr>
              <a:spLocks noChangeArrowheads="1"/>
            </p:cNvSpPr>
            <p:nvPr/>
          </p:nvSpPr>
          <p:spPr bwMode="auto">
            <a:xfrm rot="5400000">
              <a:off x="447873" y="45801"/>
              <a:ext cx="237581" cy="237581"/>
            </a:xfrm>
            <a:prstGeom prst="chevron">
              <a:avLst>
                <a:gd name="adj" fmla="val 50000"/>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endParaRPr lang="zh-CN" altLang="zh-CN">
                <a:solidFill>
                  <a:srgbClr val="000000"/>
                </a:solidFill>
                <a:latin typeface="微软雅黑"/>
                <a:ea typeface="微软雅黑"/>
                <a:sym typeface="微软雅黑"/>
              </a:endParaRPr>
            </a:p>
          </p:txBody>
        </p:sp>
        <p:sp>
          <p:nvSpPr>
            <p:cNvPr id="61" name="燕尾形 51"/>
            <p:cNvSpPr>
              <a:spLocks noChangeArrowheads="1"/>
            </p:cNvSpPr>
            <p:nvPr/>
          </p:nvSpPr>
          <p:spPr bwMode="auto">
            <a:xfrm rot="5400000">
              <a:off x="2193722" y="45800"/>
              <a:ext cx="237581" cy="237581"/>
            </a:xfrm>
            <a:prstGeom prst="chevron">
              <a:avLst>
                <a:gd name="adj" fmla="val 50000"/>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endParaRPr lang="zh-CN" altLang="zh-CN">
                <a:solidFill>
                  <a:srgbClr val="000000"/>
                </a:solidFill>
                <a:latin typeface="微软雅黑"/>
                <a:ea typeface="微软雅黑"/>
                <a:sym typeface="微软雅黑"/>
              </a:endParaRPr>
            </a:p>
          </p:txBody>
        </p:sp>
        <p:sp>
          <p:nvSpPr>
            <p:cNvPr id="62" name="燕尾形 52"/>
            <p:cNvSpPr>
              <a:spLocks noChangeArrowheads="1"/>
            </p:cNvSpPr>
            <p:nvPr/>
          </p:nvSpPr>
          <p:spPr bwMode="auto">
            <a:xfrm rot="5400000">
              <a:off x="4024555" y="51516"/>
              <a:ext cx="237581" cy="237581"/>
            </a:xfrm>
            <a:prstGeom prst="chevron">
              <a:avLst>
                <a:gd name="adj" fmla="val 50000"/>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endParaRPr lang="zh-CN" altLang="zh-CN">
                <a:solidFill>
                  <a:srgbClr val="000000"/>
                </a:solidFill>
                <a:latin typeface="微软雅黑"/>
                <a:ea typeface="微软雅黑"/>
                <a:sym typeface="微软雅黑"/>
              </a:endParaRPr>
            </a:p>
          </p:txBody>
        </p:sp>
        <p:sp>
          <p:nvSpPr>
            <p:cNvPr id="63" name="燕尾形 53"/>
            <p:cNvSpPr>
              <a:spLocks noChangeArrowheads="1"/>
            </p:cNvSpPr>
            <p:nvPr/>
          </p:nvSpPr>
          <p:spPr bwMode="auto">
            <a:xfrm rot="5400000">
              <a:off x="5716318" y="40378"/>
              <a:ext cx="237581" cy="237581"/>
            </a:xfrm>
            <a:prstGeom prst="chevron">
              <a:avLst>
                <a:gd name="adj" fmla="val 50000"/>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endParaRPr lang="zh-CN" altLang="zh-CN">
                <a:solidFill>
                  <a:srgbClr val="000000"/>
                </a:solidFill>
                <a:latin typeface="微软雅黑"/>
                <a:ea typeface="微软雅黑"/>
                <a:sym typeface="微软雅黑"/>
              </a:endParaRPr>
            </a:p>
          </p:txBody>
        </p:sp>
        <p:sp>
          <p:nvSpPr>
            <p:cNvPr id="64" name="燕尾形 54"/>
            <p:cNvSpPr>
              <a:spLocks noChangeArrowheads="1"/>
            </p:cNvSpPr>
            <p:nvPr/>
          </p:nvSpPr>
          <p:spPr bwMode="auto">
            <a:xfrm rot="5400000">
              <a:off x="7540694" y="51080"/>
              <a:ext cx="237581" cy="237581"/>
            </a:xfrm>
            <a:prstGeom prst="chevron">
              <a:avLst>
                <a:gd name="adj" fmla="val 50000"/>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endParaRPr lang="zh-CN" altLang="zh-CN">
                <a:solidFill>
                  <a:srgbClr val="000000"/>
                </a:solidFill>
                <a:latin typeface="微软雅黑"/>
                <a:ea typeface="微软雅黑"/>
                <a:sym typeface="微软雅黑"/>
              </a:endParaRPr>
            </a:p>
          </p:txBody>
        </p:sp>
      </p:grpSp>
      <p:pic>
        <p:nvPicPr>
          <p:cNvPr id="5123" name="Picture 3" descr="D:\2017PPT 素材\卡  通 儿 童\PNG 儿童素材\452.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525397" y="1663688"/>
            <a:ext cx="972212" cy="863433"/>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D:\2017PPT 素材\卡  通 儿 童\PNG 儿童素材\7854.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084706" y="1663688"/>
            <a:ext cx="902601" cy="899169"/>
          </a:xfrm>
          <a:prstGeom prst="rect">
            <a:avLst/>
          </a:prstGeom>
          <a:noFill/>
          <a:extLst>
            <a:ext uri="{909E8E84-426E-40DD-AFC4-6F175D3DCCD1}">
              <a14:hiddenFill xmlns:a14="http://schemas.microsoft.com/office/drawing/2010/main">
                <a:solidFill>
                  <a:srgbClr val="FFFFFF"/>
                </a:solidFill>
              </a14:hiddenFill>
            </a:ext>
          </a:extLst>
        </p:spPr>
      </p:pic>
      <p:pic>
        <p:nvPicPr>
          <p:cNvPr id="5125" name="Picture 5" descr="D:\2017PPT 素材\卡  通 儿 童\PNG 儿童素材\7543.pn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5669729" y="1639906"/>
            <a:ext cx="810248" cy="874553"/>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D:\2017PPT 素材\卡  通 儿 童\PNG 儿童素材\756yth'.pn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7246086" y="1695350"/>
            <a:ext cx="854363" cy="880253"/>
          </a:xfrm>
          <a:prstGeom prst="rect">
            <a:avLst/>
          </a:prstGeom>
          <a:noFill/>
          <a:extLst>
            <a:ext uri="{909E8E84-426E-40DD-AFC4-6F175D3DCCD1}">
              <a14:hiddenFill xmlns:a14="http://schemas.microsoft.com/office/drawing/2010/main">
                <a:solidFill>
                  <a:srgbClr val="FFFFFF"/>
                </a:solidFill>
              </a14:hiddenFill>
            </a:ext>
          </a:extLst>
        </p:spPr>
      </p:pic>
      <p:pic>
        <p:nvPicPr>
          <p:cNvPr id="69" name="Picture 6" descr="D:\2017PPT 素材\卡  通 儿 童\PNG 儿童素材\756yth'.pn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1025511" y="1695350"/>
            <a:ext cx="854363" cy="8802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1645231"/>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additive="base">
                                        <p:cTn id="14" dur="500" fill="hold"/>
                                        <p:tgtEl>
                                          <p:spTgt spid="18"/>
                                        </p:tgtEl>
                                        <p:attrNameLst>
                                          <p:attrName>ppt_x</p:attrName>
                                        </p:attrNameLst>
                                      </p:cBhvr>
                                      <p:tavLst>
                                        <p:tav tm="0">
                                          <p:val>
                                            <p:strVal val="0-#ppt_w/2"/>
                                          </p:val>
                                        </p:tav>
                                        <p:tav tm="100000">
                                          <p:val>
                                            <p:strVal val="#ppt_x"/>
                                          </p:val>
                                        </p:tav>
                                      </p:tavLst>
                                    </p:anim>
                                    <p:anim calcmode="lin" valueType="num">
                                      <p:cBhvr additive="base">
                                        <p:cTn id="15" dur="500" fill="hold"/>
                                        <p:tgtEl>
                                          <p:spTgt spid="18"/>
                                        </p:tgtEl>
                                        <p:attrNameLst>
                                          <p:attrName>ppt_y</p:attrName>
                                        </p:attrNameLst>
                                      </p:cBhvr>
                                      <p:tavLst>
                                        <p:tav tm="0">
                                          <p:val>
                                            <p:strVal val="#ppt_y"/>
                                          </p:val>
                                        </p:tav>
                                        <p:tav tm="100000">
                                          <p:val>
                                            <p:strVal val="#ppt_y"/>
                                          </p:val>
                                        </p:tav>
                                      </p:tavLst>
                                    </p:anim>
                                  </p:childTnLst>
                                </p:cTn>
                              </p:par>
                              <p:par>
                                <p:cTn id="16" presetID="2" presetClass="entr" presetSubtype="8" fill="hold" grpId="0" nodeType="withEffect">
                                  <p:stCondLst>
                                    <p:cond delay="0"/>
                                  </p:stCondLst>
                                  <p:childTnLst>
                                    <p:set>
                                      <p:cBhvr>
                                        <p:cTn id="17" dur="1" fill="hold">
                                          <p:stCondLst>
                                            <p:cond delay="0"/>
                                          </p:stCondLst>
                                        </p:cTn>
                                        <p:tgtEl>
                                          <p:spTgt spid="25"/>
                                        </p:tgtEl>
                                        <p:attrNameLst>
                                          <p:attrName>style.visibility</p:attrName>
                                        </p:attrNameLst>
                                      </p:cBhvr>
                                      <p:to>
                                        <p:strVal val="visible"/>
                                      </p:to>
                                    </p:set>
                                    <p:anim calcmode="lin" valueType="num">
                                      <p:cBhvr additive="base">
                                        <p:cTn id="18" dur="500" fill="hold"/>
                                        <p:tgtEl>
                                          <p:spTgt spid="25"/>
                                        </p:tgtEl>
                                        <p:attrNameLst>
                                          <p:attrName>ppt_x</p:attrName>
                                        </p:attrNameLst>
                                      </p:cBhvr>
                                      <p:tavLst>
                                        <p:tav tm="0">
                                          <p:val>
                                            <p:strVal val="0-#ppt_w/2"/>
                                          </p:val>
                                        </p:tav>
                                        <p:tav tm="100000">
                                          <p:val>
                                            <p:strVal val="#ppt_x"/>
                                          </p:val>
                                        </p:tav>
                                      </p:tavLst>
                                    </p:anim>
                                    <p:anim calcmode="lin" valueType="num">
                                      <p:cBhvr additive="base">
                                        <p:cTn id="19" dur="500" fill="hold"/>
                                        <p:tgtEl>
                                          <p:spTgt spid="25"/>
                                        </p:tgtEl>
                                        <p:attrNameLst>
                                          <p:attrName>ppt_y</p:attrName>
                                        </p:attrNameLst>
                                      </p:cBhvr>
                                      <p:tavLst>
                                        <p:tav tm="0">
                                          <p:val>
                                            <p:strVal val="#ppt_y"/>
                                          </p:val>
                                        </p:tav>
                                        <p:tav tm="100000">
                                          <p:val>
                                            <p:strVal val="#ppt_y"/>
                                          </p:val>
                                        </p:tav>
                                      </p:tavLst>
                                    </p:anim>
                                  </p:childTnLst>
                                </p:cTn>
                              </p:par>
                              <p:par>
                                <p:cTn id="20" presetID="2" presetClass="entr" presetSubtype="8"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 calcmode="lin" valueType="num">
                                      <p:cBhvr additive="base">
                                        <p:cTn id="22" dur="500" fill="hold"/>
                                        <p:tgtEl>
                                          <p:spTgt spid="28"/>
                                        </p:tgtEl>
                                        <p:attrNameLst>
                                          <p:attrName>ppt_x</p:attrName>
                                        </p:attrNameLst>
                                      </p:cBhvr>
                                      <p:tavLst>
                                        <p:tav tm="0">
                                          <p:val>
                                            <p:strVal val="0-#ppt_w/2"/>
                                          </p:val>
                                        </p:tav>
                                        <p:tav tm="100000">
                                          <p:val>
                                            <p:strVal val="#ppt_x"/>
                                          </p:val>
                                        </p:tav>
                                      </p:tavLst>
                                    </p:anim>
                                    <p:anim calcmode="lin" valueType="num">
                                      <p:cBhvr additive="base">
                                        <p:cTn id="23" dur="500" fill="hold"/>
                                        <p:tgtEl>
                                          <p:spTgt spid="28"/>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35"/>
                                        </p:tgtEl>
                                        <p:attrNameLst>
                                          <p:attrName>style.visibility</p:attrName>
                                        </p:attrNameLst>
                                      </p:cBhvr>
                                      <p:to>
                                        <p:strVal val="visible"/>
                                      </p:to>
                                    </p:set>
                                    <p:anim calcmode="lin" valueType="num">
                                      <p:cBhvr additive="base">
                                        <p:cTn id="26" dur="500" fill="hold"/>
                                        <p:tgtEl>
                                          <p:spTgt spid="35"/>
                                        </p:tgtEl>
                                        <p:attrNameLst>
                                          <p:attrName>ppt_x</p:attrName>
                                        </p:attrNameLst>
                                      </p:cBhvr>
                                      <p:tavLst>
                                        <p:tav tm="0">
                                          <p:val>
                                            <p:strVal val="0-#ppt_w/2"/>
                                          </p:val>
                                        </p:tav>
                                        <p:tav tm="100000">
                                          <p:val>
                                            <p:strVal val="#ppt_x"/>
                                          </p:val>
                                        </p:tav>
                                      </p:tavLst>
                                    </p:anim>
                                    <p:anim calcmode="lin" valueType="num">
                                      <p:cBhvr additive="base">
                                        <p:cTn id="27" dur="500" fill="hold"/>
                                        <p:tgtEl>
                                          <p:spTgt spid="35"/>
                                        </p:tgtEl>
                                        <p:attrNameLst>
                                          <p:attrName>ppt_y</p:attrName>
                                        </p:attrNameLst>
                                      </p:cBhvr>
                                      <p:tavLst>
                                        <p:tav tm="0">
                                          <p:val>
                                            <p:strVal val="#ppt_y"/>
                                          </p:val>
                                        </p:tav>
                                        <p:tav tm="100000">
                                          <p:val>
                                            <p:strVal val="#ppt_y"/>
                                          </p:val>
                                        </p:tav>
                                      </p:tavLst>
                                    </p:anim>
                                  </p:childTnLst>
                                </p:cTn>
                              </p:par>
                              <p:par>
                                <p:cTn id="28" presetID="2" presetClass="entr" presetSubtype="8" fill="hold" grpId="0" nodeType="withEffect">
                                  <p:stCondLst>
                                    <p:cond delay="0"/>
                                  </p:stCondLst>
                                  <p:childTnLst>
                                    <p:set>
                                      <p:cBhvr>
                                        <p:cTn id="29" dur="1" fill="hold">
                                          <p:stCondLst>
                                            <p:cond delay="0"/>
                                          </p:stCondLst>
                                        </p:cTn>
                                        <p:tgtEl>
                                          <p:spTgt spid="38"/>
                                        </p:tgtEl>
                                        <p:attrNameLst>
                                          <p:attrName>style.visibility</p:attrName>
                                        </p:attrNameLst>
                                      </p:cBhvr>
                                      <p:to>
                                        <p:strVal val="visible"/>
                                      </p:to>
                                    </p:set>
                                    <p:anim calcmode="lin" valueType="num">
                                      <p:cBhvr additive="base">
                                        <p:cTn id="30" dur="500" fill="hold"/>
                                        <p:tgtEl>
                                          <p:spTgt spid="38"/>
                                        </p:tgtEl>
                                        <p:attrNameLst>
                                          <p:attrName>ppt_x</p:attrName>
                                        </p:attrNameLst>
                                      </p:cBhvr>
                                      <p:tavLst>
                                        <p:tav tm="0">
                                          <p:val>
                                            <p:strVal val="0-#ppt_w/2"/>
                                          </p:val>
                                        </p:tav>
                                        <p:tav tm="100000">
                                          <p:val>
                                            <p:strVal val="#ppt_x"/>
                                          </p:val>
                                        </p:tav>
                                      </p:tavLst>
                                    </p:anim>
                                    <p:anim calcmode="lin" valueType="num">
                                      <p:cBhvr additive="base">
                                        <p:cTn id="31" dur="500" fill="hold"/>
                                        <p:tgtEl>
                                          <p:spTgt spid="38"/>
                                        </p:tgtEl>
                                        <p:attrNameLst>
                                          <p:attrName>ppt_y</p:attrName>
                                        </p:attrNameLst>
                                      </p:cBhvr>
                                      <p:tavLst>
                                        <p:tav tm="0">
                                          <p:val>
                                            <p:strVal val="#ppt_y"/>
                                          </p:val>
                                        </p:tav>
                                        <p:tav tm="100000">
                                          <p:val>
                                            <p:strVal val="#ppt_y"/>
                                          </p:val>
                                        </p:tav>
                                      </p:tavLst>
                                    </p:anim>
                                  </p:childTnLst>
                                </p:cTn>
                              </p:par>
                              <p:par>
                                <p:cTn id="32" presetID="2" presetClass="entr" presetSubtype="8" fill="hold" grpId="0" nodeType="withEffect">
                                  <p:stCondLst>
                                    <p:cond delay="0"/>
                                  </p:stCondLst>
                                  <p:childTnLst>
                                    <p:set>
                                      <p:cBhvr>
                                        <p:cTn id="33" dur="1" fill="hold">
                                          <p:stCondLst>
                                            <p:cond delay="0"/>
                                          </p:stCondLst>
                                        </p:cTn>
                                        <p:tgtEl>
                                          <p:spTgt spid="48"/>
                                        </p:tgtEl>
                                        <p:attrNameLst>
                                          <p:attrName>style.visibility</p:attrName>
                                        </p:attrNameLst>
                                      </p:cBhvr>
                                      <p:to>
                                        <p:strVal val="visible"/>
                                      </p:to>
                                    </p:set>
                                    <p:anim calcmode="lin" valueType="num">
                                      <p:cBhvr additive="base">
                                        <p:cTn id="34" dur="500" fill="hold"/>
                                        <p:tgtEl>
                                          <p:spTgt spid="48"/>
                                        </p:tgtEl>
                                        <p:attrNameLst>
                                          <p:attrName>ppt_x</p:attrName>
                                        </p:attrNameLst>
                                      </p:cBhvr>
                                      <p:tavLst>
                                        <p:tav tm="0">
                                          <p:val>
                                            <p:strVal val="0-#ppt_w/2"/>
                                          </p:val>
                                        </p:tav>
                                        <p:tav tm="100000">
                                          <p:val>
                                            <p:strVal val="#ppt_x"/>
                                          </p:val>
                                        </p:tav>
                                      </p:tavLst>
                                    </p:anim>
                                    <p:anim calcmode="lin" valueType="num">
                                      <p:cBhvr additive="base">
                                        <p:cTn id="35" dur="500" fill="hold"/>
                                        <p:tgtEl>
                                          <p:spTgt spid="48"/>
                                        </p:tgtEl>
                                        <p:attrNameLst>
                                          <p:attrName>ppt_y</p:attrName>
                                        </p:attrNameLst>
                                      </p:cBhvr>
                                      <p:tavLst>
                                        <p:tav tm="0">
                                          <p:val>
                                            <p:strVal val="#ppt_y"/>
                                          </p:val>
                                        </p:tav>
                                        <p:tav tm="100000">
                                          <p:val>
                                            <p:strVal val="#ppt_y"/>
                                          </p:val>
                                        </p:tav>
                                      </p:tavLst>
                                    </p:anim>
                                  </p:childTnLst>
                                </p:cTn>
                              </p:par>
                              <p:par>
                                <p:cTn id="36" presetID="2" presetClass="entr" presetSubtype="8" fill="hold" grpId="0" nodeType="withEffect">
                                  <p:stCondLst>
                                    <p:cond delay="0"/>
                                  </p:stCondLst>
                                  <p:childTnLst>
                                    <p:set>
                                      <p:cBhvr>
                                        <p:cTn id="37" dur="1" fill="hold">
                                          <p:stCondLst>
                                            <p:cond delay="0"/>
                                          </p:stCondLst>
                                        </p:cTn>
                                        <p:tgtEl>
                                          <p:spTgt spid="49"/>
                                        </p:tgtEl>
                                        <p:attrNameLst>
                                          <p:attrName>style.visibility</p:attrName>
                                        </p:attrNameLst>
                                      </p:cBhvr>
                                      <p:to>
                                        <p:strVal val="visible"/>
                                      </p:to>
                                    </p:set>
                                    <p:anim calcmode="lin" valueType="num">
                                      <p:cBhvr additive="base">
                                        <p:cTn id="38" dur="500" fill="hold"/>
                                        <p:tgtEl>
                                          <p:spTgt spid="49"/>
                                        </p:tgtEl>
                                        <p:attrNameLst>
                                          <p:attrName>ppt_x</p:attrName>
                                        </p:attrNameLst>
                                      </p:cBhvr>
                                      <p:tavLst>
                                        <p:tav tm="0">
                                          <p:val>
                                            <p:strVal val="0-#ppt_w/2"/>
                                          </p:val>
                                        </p:tav>
                                        <p:tav tm="100000">
                                          <p:val>
                                            <p:strVal val="#ppt_x"/>
                                          </p:val>
                                        </p:tav>
                                      </p:tavLst>
                                    </p:anim>
                                    <p:anim calcmode="lin" valueType="num">
                                      <p:cBhvr additive="base">
                                        <p:cTn id="39" dur="500" fill="hold"/>
                                        <p:tgtEl>
                                          <p:spTgt spid="49"/>
                                        </p:tgtEl>
                                        <p:attrNameLst>
                                          <p:attrName>ppt_y</p:attrName>
                                        </p:attrNameLst>
                                      </p:cBhvr>
                                      <p:tavLst>
                                        <p:tav tm="0">
                                          <p:val>
                                            <p:strVal val="#ppt_y"/>
                                          </p:val>
                                        </p:tav>
                                        <p:tav tm="100000">
                                          <p:val>
                                            <p:strVal val="#ppt_y"/>
                                          </p:val>
                                        </p:tav>
                                      </p:tavLst>
                                    </p:anim>
                                  </p:childTnLst>
                                </p:cTn>
                              </p:par>
                              <p:par>
                                <p:cTn id="40" presetID="2" presetClass="entr" presetSubtype="8" fill="hold" grpId="0" nodeType="withEffect">
                                  <p:stCondLst>
                                    <p:cond delay="0"/>
                                  </p:stCondLst>
                                  <p:childTnLst>
                                    <p:set>
                                      <p:cBhvr>
                                        <p:cTn id="41" dur="1" fill="hold">
                                          <p:stCondLst>
                                            <p:cond delay="0"/>
                                          </p:stCondLst>
                                        </p:cTn>
                                        <p:tgtEl>
                                          <p:spTgt spid="50"/>
                                        </p:tgtEl>
                                        <p:attrNameLst>
                                          <p:attrName>style.visibility</p:attrName>
                                        </p:attrNameLst>
                                      </p:cBhvr>
                                      <p:to>
                                        <p:strVal val="visible"/>
                                      </p:to>
                                    </p:set>
                                    <p:anim calcmode="lin" valueType="num">
                                      <p:cBhvr additive="base">
                                        <p:cTn id="42" dur="500" fill="hold"/>
                                        <p:tgtEl>
                                          <p:spTgt spid="50"/>
                                        </p:tgtEl>
                                        <p:attrNameLst>
                                          <p:attrName>ppt_x</p:attrName>
                                        </p:attrNameLst>
                                      </p:cBhvr>
                                      <p:tavLst>
                                        <p:tav tm="0">
                                          <p:val>
                                            <p:strVal val="0-#ppt_w/2"/>
                                          </p:val>
                                        </p:tav>
                                        <p:tav tm="100000">
                                          <p:val>
                                            <p:strVal val="#ppt_x"/>
                                          </p:val>
                                        </p:tav>
                                      </p:tavLst>
                                    </p:anim>
                                    <p:anim calcmode="lin" valueType="num">
                                      <p:cBhvr additive="base">
                                        <p:cTn id="43" dur="500" fill="hold"/>
                                        <p:tgtEl>
                                          <p:spTgt spid="50"/>
                                        </p:tgtEl>
                                        <p:attrNameLst>
                                          <p:attrName>ppt_y</p:attrName>
                                        </p:attrNameLst>
                                      </p:cBhvr>
                                      <p:tavLst>
                                        <p:tav tm="0">
                                          <p:val>
                                            <p:strVal val="#ppt_y"/>
                                          </p:val>
                                        </p:tav>
                                        <p:tav tm="100000">
                                          <p:val>
                                            <p:strVal val="#ppt_y"/>
                                          </p:val>
                                        </p:tav>
                                      </p:tavLst>
                                    </p:anim>
                                  </p:childTnLst>
                                </p:cTn>
                              </p:par>
                              <p:par>
                                <p:cTn id="44" presetID="2" presetClass="entr" presetSubtype="8" fill="hold" grpId="0" nodeType="withEffect">
                                  <p:stCondLst>
                                    <p:cond delay="0"/>
                                  </p:stCondLst>
                                  <p:childTnLst>
                                    <p:set>
                                      <p:cBhvr>
                                        <p:cTn id="45" dur="1" fill="hold">
                                          <p:stCondLst>
                                            <p:cond delay="0"/>
                                          </p:stCondLst>
                                        </p:cTn>
                                        <p:tgtEl>
                                          <p:spTgt spid="51"/>
                                        </p:tgtEl>
                                        <p:attrNameLst>
                                          <p:attrName>style.visibility</p:attrName>
                                        </p:attrNameLst>
                                      </p:cBhvr>
                                      <p:to>
                                        <p:strVal val="visible"/>
                                      </p:to>
                                    </p:set>
                                    <p:anim calcmode="lin" valueType="num">
                                      <p:cBhvr additive="base">
                                        <p:cTn id="46" dur="500" fill="hold"/>
                                        <p:tgtEl>
                                          <p:spTgt spid="51"/>
                                        </p:tgtEl>
                                        <p:attrNameLst>
                                          <p:attrName>ppt_x</p:attrName>
                                        </p:attrNameLst>
                                      </p:cBhvr>
                                      <p:tavLst>
                                        <p:tav tm="0">
                                          <p:val>
                                            <p:strVal val="0-#ppt_w/2"/>
                                          </p:val>
                                        </p:tav>
                                        <p:tav tm="100000">
                                          <p:val>
                                            <p:strVal val="#ppt_x"/>
                                          </p:val>
                                        </p:tav>
                                      </p:tavLst>
                                    </p:anim>
                                    <p:anim calcmode="lin" valueType="num">
                                      <p:cBhvr additive="base">
                                        <p:cTn id="47" dur="500" fill="hold"/>
                                        <p:tgtEl>
                                          <p:spTgt spid="51"/>
                                        </p:tgtEl>
                                        <p:attrNameLst>
                                          <p:attrName>ppt_y</p:attrName>
                                        </p:attrNameLst>
                                      </p:cBhvr>
                                      <p:tavLst>
                                        <p:tav tm="0">
                                          <p:val>
                                            <p:strVal val="#ppt_y"/>
                                          </p:val>
                                        </p:tav>
                                        <p:tav tm="100000">
                                          <p:val>
                                            <p:strVal val="#ppt_y"/>
                                          </p:val>
                                        </p:tav>
                                      </p:tavLst>
                                    </p:anim>
                                  </p:childTnLst>
                                </p:cTn>
                              </p:par>
                              <p:par>
                                <p:cTn id="48" presetID="2" presetClass="entr" presetSubtype="8" fill="hold" nodeType="withEffect">
                                  <p:stCondLst>
                                    <p:cond delay="0"/>
                                  </p:stCondLst>
                                  <p:childTnLst>
                                    <p:set>
                                      <p:cBhvr>
                                        <p:cTn id="49" dur="1" fill="hold">
                                          <p:stCondLst>
                                            <p:cond delay="0"/>
                                          </p:stCondLst>
                                        </p:cTn>
                                        <p:tgtEl>
                                          <p:spTgt spid="5123"/>
                                        </p:tgtEl>
                                        <p:attrNameLst>
                                          <p:attrName>style.visibility</p:attrName>
                                        </p:attrNameLst>
                                      </p:cBhvr>
                                      <p:to>
                                        <p:strVal val="visible"/>
                                      </p:to>
                                    </p:set>
                                    <p:anim calcmode="lin" valueType="num">
                                      <p:cBhvr additive="base">
                                        <p:cTn id="50" dur="500" fill="hold"/>
                                        <p:tgtEl>
                                          <p:spTgt spid="5123"/>
                                        </p:tgtEl>
                                        <p:attrNameLst>
                                          <p:attrName>ppt_x</p:attrName>
                                        </p:attrNameLst>
                                      </p:cBhvr>
                                      <p:tavLst>
                                        <p:tav tm="0">
                                          <p:val>
                                            <p:strVal val="0-#ppt_w/2"/>
                                          </p:val>
                                        </p:tav>
                                        <p:tav tm="100000">
                                          <p:val>
                                            <p:strVal val="#ppt_x"/>
                                          </p:val>
                                        </p:tav>
                                      </p:tavLst>
                                    </p:anim>
                                    <p:anim calcmode="lin" valueType="num">
                                      <p:cBhvr additive="base">
                                        <p:cTn id="51" dur="500" fill="hold"/>
                                        <p:tgtEl>
                                          <p:spTgt spid="5123"/>
                                        </p:tgtEl>
                                        <p:attrNameLst>
                                          <p:attrName>ppt_y</p:attrName>
                                        </p:attrNameLst>
                                      </p:cBhvr>
                                      <p:tavLst>
                                        <p:tav tm="0">
                                          <p:val>
                                            <p:strVal val="#ppt_y"/>
                                          </p:val>
                                        </p:tav>
                                        <p:tav tm="100000">
                                          <p:val>
                                            <p:strVal val="#ppt_y"/>
                                          </p:val>
                                        </p:tav>
                                      </p:tavLst>
                                    </p:anim>
                                  </p:childTnLst>
                                </p:cTn>
                              </p:par>
                              <p:par>
                                <p:cTn id="52" presetID="2" presetClass="entr" presetSubtype="8" fill="hold" nodeType="withEffect">
                                  <p:stCondLst>
                                    <p:cond delay="0"/>
                                  </p:stCondLst>
                                  <p:childTnLst>
                                    <p:set>
                                      <p:cBhvr>
                                        <p:cTn id="53" dur="1" fill="hold">
                                          <p:stCondLst>
                                            <p:cond delay="0"/>
                                          </p:stCondLst>
                                        </p:cTn>
                                        <p:tgtEl>
                                          <p:spTgt spid="5124"/>
                                        </p:tgtEl>
                                        <p:attrNameLst>
                                          <p:attrName>style.visibility</p:attrName>
                                        </p:attrNameLst>
                                      </p:cBhvr>
                                      <p:to>
                                        <p:strVal val="visible"/>
                                      </p:to>
                                    </p:set>
                                    <p:anim calcmode="lin" valueType="num">
                                      <p:cBhvr additive="base">
                                        <p:cTn id="54" dur="500" fill="hold"/>
                                        <p:tgtEl>
                                          <p:spTgt spid="5124"/>
                                        </p:tgtEl>
                                        <p:attrNameLst>
                                          <p:attrName>ppt_x</p:attrName>
                                        </p:attrNameLst>
                                      </p:cBhvr>
                                      <p:tavLst>
                                        <p:tav tm="0">
                                          <p:val>
                                            <p:strVal val="0-#ppt_w/2"/>
                                          </p:val>
                                        </p:tav>
                                        <p:tav tm="100000">
                                          <p:val>
                                            <p:strVal val="#ppt_x"/>
                                          </p:val>
                                        </p:tav>
                                      </p:tavLst>
                                    </p:anim>
                                    <p:anim calcmode="lin" valueType="num">
                                      <p:cBhvr additive="base">
                                        <p:cTn id="55" dur="500" fill="hold"/>
                                        <p:tgtEl>
                                          <p:spTgt spid="5124"/>
                                        </p:tgtEl>
                                        <p:attrNameLst>
                                          <p:attrName>ppt_y</p:attrName>
                                        </p:attrNameLst>
                                      </p:cBhvr>
                                      <p:tavLst>
                                        <p:tav tm="0">
                                          <p:val>
                                            <p:strVal val="#ppt_y"/>
                                          </p:val>
                                        </p:tav>
                                        <p:tav tm="100000">
                                          <p:val>
                                            <p:strVal val="#ppt_y"/>
                                          </p:val>
                                        </p:tav>
                                      </p:tavLst>
                                    </p:anim>
                                  </p:childTnLst>
                                </p:cTn>
                              </p:par>
                              <p:par>
                                <p:cTn id="56" presetID="2" presetClass="entr" presetSubtype="8" fill="hold" nodeType="withEffect">
                                  <p:stCondLst>
                                    <p:cond delay="0"/>
                                  </p:stCondLst>
                                  <p:childTnLst>
                                    <p:set>
                                      <p:cBhvr>
                                        <p:cTn id="57" dur="1" fill="hold">
                                          <p:stCondLst>
                                            <p:cond delay="0"/>
                                          </p:stCondLst>
                                        </p:cTn>
                                        <p:tgtEl>
                                          <p:spTgt spid="5125"/>
                                        </p:tgtEl>
                                        <p:attrNameLst>
                                          <p:attrName>style.visibility</p:attrName>
                                        </p:attrNameLst>
                                      </p:cBhvr>
                                      <p:to>
                                        <p:strVal val="visible"/>
                                      </p:to>
                                    </p:set>
                                    <p:anim calcmode="lin" valueType="num">
                                      <p:cBhvr additive="base">
                                        <p:cTn id="58" dur="500" fill="hold"/>
                                        <p:tgtEl>
                                          <p:spTgt spid="5125"/>
                                        </p:tgtEl>
                                        <p:attrNameLst>
                                          <p:attrName>ppt_x</p:attrName>
                                        </p:attrNameLst>
                                      </p:cBhvr>
                                      <p:tavLst>
                                        <p:tav tm="0">
                                          <p:val>
                                            <p:strVal val="0-#ppt_w/2"/>
                                          </p:val>
                                        </p:tav>
                                        <p:tav tm="100000">
                                          <p:val>
                                            <p:strVal val="#ppt_x"/>
                                          </p:val>
                                        </p:tav>
                                      </p:tavLst>
                                    </p:anim>
                                    <p:anim calcmode="lin" valueType="num">
                                      <p:cBhvr additive="base">
                                        <p:cTn id="59" dur="500" fill="hold"/>
                                        <p:tgtEl>
                                          <p:spTgt spid="5125"/>
                                        </p:tgtEl>
                                        <p:attrNameLst>
                                          <p:attrName>ppt_y</p:attrName>
                                        </p:attrNameLst>
                                      </p:cBhvr>
                                      <p:tavLst>
                                        <p:tav tm="0">
                                          <p:val>
                                            <p:strVal val="#ppt_y"/>
                                          </p:val>
                                        </p:tav>
                                        <p:tav tm="100000">
                                          <p:val>
                                            <p:strVal val="#ppt_y"/>
                                          </p:val>
                                        </p:tav>
                                      </p:tavLst>
                                    </p:anim>
                                  </p:childTnLst>
                                </p:cTn>
                              </p:par>
                              <p:par>
                                <p:cTn id="60" presetID="2" presetClass="entr" presetSubtype="8" fill="hold" nodeType="withEffect">
                                  <p:stCondLst>
                                    <p:cond delay="0"/>
                                  </p:stCondLst>
                                  <p:childTnLst>
                                    <p:set>
                                      <p:cBhvr>
                                        <p:cTn id="61" dur="1" fill="hold">
                                          <p:stCondLst>
                                            <p:cond delay="0"/>
                                          </p:stCondLst>
                                        </p:cTn>
                                        <p:tgtEl>
                                          <p:spTgt spid="5126"/>
                                        </p:tgtEl>
                                        <p:attrNameLst>
                                          <p:attrName>style.visibility</p:attrName>
                                        </p:attrNameLst>
                                      </p:cBhvr>
                                      <p:to>
                                        <p:strVal val="visible"/>
                                      </p:to>
                                    </p:set>
                                    <p:anim calcmode="lin" valueType="num">
                                      <p:cBhvr additive="base">
                                        <p:cTn id="62" dur="500" fill="hold"/>
                                        <p:tgtEl>
                                          <p:spTgt spid="5126"/>
                                        </p:tgtEl>
                                        <p:attrNameLst>
                                          <p:attrName>ppt_x</p:attrName>
                                        </p:attrNameLst>
                                      </p:cBhvr>
                                      <p:tavLst>
                                        <p:tav tm="0">
                                          <p:val>
                                            <p:strVal val="0-#ppt_w/2"/>
                                          </p:val>
                                        </p:tav>
                                        <p:tav tm="100000">
                                          <p:val>
                                            <p:strVal val="#ppt_x"/>
                                          </p:val>
                                        </p:tav>
                                      </p:tavLst>
                                    </p:anim>
                                    <p:anim calcmode="lin" valueType="num">
                                      <p:cBhvr additive="base">
                                        <p:cTn id="63" dur="500" fill="hold"/>
                                        <p:tgtEl>
                                          <p:spTgt spid="5126"/>
                                        </p:tgtEl>
                                        <p:attrNameLst>
                                          <p:attrName>ppt_y</p:attrName>
                                        </p:attrNameLst>
                                      </p:cBhvr>
                                      <p:tavLst>
                                        <p:tav tm="0">
                                          <p:val>
                                            <p:strVal val="#ppt_y"/>
                                          </p:val>
                                        </p:tav>
                                        <p:tav tm="100000">
                                          <p:val>
                                            <p:strVal val="#ppt_y"/>
                                          </p:val>
                                        </p:tav>
                                      </p:tavLst>
                                    </p:anim>
                                  </p:childTnLst>
                                </p:cTn>
                              </p:par>
                              <p:par>
                                <p:cTn id="64" presetID="2" presetClass="entr" presetSubtype="8" fill="hold" nodeType="withEffect">
                                  <p:stCondLst>
                                    <p:cond delay="0"/>
                                  </p:stCondLst>
                                  <p:childTnLst>
                                    <p:set>
                                      <p:cBhvr>
                                        <p:cTn id="65" dur="1" fill="hold">
                                          <p:stCondLst>
                                            <p:cond delay="0"/>
                                          </p:stCondLst>
                                        </p:cTn>
                                        <p:tgtEl>
                                          <p:spTgt spid="69"/>
                                        </p:tgtEl>
                                        <p:attrNameLst>
                                          <p:attrName>style.visibility</p:attrName>
                                        </p:attrNameLst>
                                      </p:cBhvr>
                                      <p:to>
                                        <p:strVal val="visible"/>
                                      </p:to>
                                    </p:set>
                                    <p:anim calcmode="lin" valueType="num">
                                      <p:cBhvr additive="base">
                                        <p:cTn id="66" dur="500" fill="hold"/>
                                        <p:tgtEl>
                                          <p:spTgt spid="69"/>
                                        </p:tgtEl>
                                        <p:attrNameLst>
                                          <p:attrName>ppt_x</p:attrName>
                                        </p:attrNameLst>
                                      </p:cBhvr>
                                      <p:tavLst>
                                        <p:tav tm="0">
                                          <p:val>
                                            <p:strVal val="0-#ppt_w/2"/>
                                          </p:val>
                                        </p:tav>
                                        <p:tav tm="100000">
                                          <p:val>
                                            <p:strVal val="#ppt_x"/>
                                          </p:val>
                                        </p:tav>
                                      </p:tavLst>
                                    </p:anim>
                                    <p:anim calcmode="lin" valueType="num">
                                      <p:cBhvr additive="base">
                                        <p:cTn id="67" dur="500" fill="hold"/>
                                        <p:tgtEl>
                                          <p:spTgt spid="69"/>
                                        </p:tgtEl>
                                        <p:attrNameLst>
                                          <p:attrName>ppt_y</p:attrName>
                                        </p:attrNameLst>
                                      </p:cBhvr>
                                      <p:tavLst>
                                        <p:tav tm="0">
                                          <p:val>
                                            <p:strVal val="#ppt_y"/>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nodeType="clickEffect">
                                  <p:stCondLst>
                                    <p:cond delay="0"/>
                                  </p:stCondLst>
                                  <p:childTnLst>
                                    <p:set>
                                      <p:cBhvr>
                                        <p:cTn id="71" dur="1" fill="hold">
                                          <p:stCondLst>
                                            <p:cond delay="0"/>
                                          </p:stCondLst>
                                        </p:cTn>
                                        <p:tgtEl>
                                          <p:spTgt spid="42"/>
                                        </p:tgtEl>
                                        <p:attrNameLst>
                                          <p:attrName>style.visibility</p:attrName>
                                        </p:attrNameLst>
                                      </p:cBhvr>
                                      <p:to>
                                        <p:strVal val="visible"/>
                                      </p:to>
                                    </p:set>
                                    <p:animEffect transition="in" filter="fade">
                                      <p:cBhvr>
                                        <p:cTn id="72" dur="1000"/>
                                        <p:tgtEl>
                                          <p:spTgt spid="42"/>
                                        </p:tgtEl>
                                      </p:cBhvr>
                                    </p:animEffect>
                                    <p:anim calcmode="lin" valueType="num">
                                      <p:cBhvr>
                                        <p:cTn id="73" dur="1000" fill="hold"/>
                                        <p:tgtEl>
                                          <p:spTgt spid="42"/>
                                        </p:tgtEl>
                                        <p:attrNameLst>
                                          <p:attrName>ppt_x</p:attrName>
                                        </p:attrNameLst>
                                      </p:cBhvr>
                                      <p:tavLst>
                                        <p:tav tm="0">
                                          <p:val>
                                            <p:strVal val="#ppt_x"/>
                                          </p:val>
                                        </p:tav>
                                        <p:tav tm="100000">
                                          <p:val>
                                            <p:strVal val="#ppt_x"/>
                                          </p:val>
                                        </p:tav>
                                      </p:tavLst>
                                    </p:anim>
                                    <p:anim calcmode="lin" valueType="num">
                                      <p:cBhvr>
                                        <p:cTn id="74"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1" fill="hold" nodeType="clickEffect">
                                  <p:stCondLst>
                                    <p:cond delay="0"/>
                                  </p:stCondLst>
                                  <p:childTnLst>
                                    <p:set>
                                      <p:cBhvr>
                                        <p:cTn id="78" dur="1" fill="hold">
                                          <p:stCondLst>
                                            <p:cond delay="0"/>
                                          </p:stCondLst>
                                        </p:cTn>
                                        <p:tgtEl>
                                          <p:spTgt spid="58"/>
                                        </p:tgtEl>
                                        <p:attrNameLst>
                                          <p:attrName>style.visibility</p:attrName>
                                        </p:attrNameLst>
                                      </p:cBhvr>
                                      <p:to>
                                        <p:strVal val="visible"/>
                                      </p:to>
                                    </p:set>
                                    <p:anim calcmode="lin" valueType="num">
                                      <p:cBhvr additive="base">
                                        <p:cTn id="79" dur="500" fill="hold"/>
                                        <p:tgtEl>
                                          <p:spTgt spid="58"/>
                                        </p:tgtEl>
                                        <p:attrNameLst>
                                          <p:attrName>ppt_x</p:attrName>
                                        </p:attrNameLst>
                                      </p:cBhvr>
                                      <p:tavLst>
                                        <p:tav tm="0">
                                          <p:val>
                                            <p:strVal val="#ppt_x"/>
                                          </p:val>
                                        </p:tav>
                                        <p:tav tm="100000">
                                          <p:val>
                                            <p:strVal val="#ppt_x"/>
                                          </p:val>
                                        </p:tav>
                                      </p:tavLst>
                                    </p:anim>
                                    <p:anim calcmode="lin" valueType="num">
                                      <p:cBhvr additive="base">
                                        <p:cTn id="80" dur="500" fill="hold"/>
                                        <p:tgtEl>
                                          <p:spTgt spid="58"/>
                                        </p:tgtEl>
                                        <p:attrNameLst>
                                          <p:attrName>ppt_y</p:attrName>
                                        </p:attrNameLst>
                                      </p:cBhvr>
                                      <p:tavLst>
                                        <p:tav tm="0">
                                          <p:val>
                                            <p:strVal val="0-#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nodeType="clickEffect">
                                  <p:stCondLst>
                                    <p:cond delay="0"/>
                                  </p:stCondLst>
                                  <p:childTnLst>
                                    <p:set>
                                      <p:cBhvr>
                                        <p:cTn id="84" dur="1" fill="hold">
                                          <p:stCondLst>
                                            <p:cond delay="0"/>
                                          </p:stCondLst>
                                        </p:cTn>
                                        <p:tgtEl>
                                          <p:spTgt spid="52"/>
                                        </p:tgtEl>
                                        <p:attrNameLst>
                                          <p:attrName>style.visibility</p:attrName>
                                        </p:attrNameLst>
                                      </p:cBhvr>
                                      <p:to>
                                        <p:strVal val="visible"/>
                                      </p:to>
                                    </p:set>
                                    <p:animEffect transition="in" filter="fade">
                                      <p:cBhvr>
                                        <p:cTn id="85"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animBg="1"/>
      <p:bldP spid="25" grpId="0" animBg="1"/>
      <p:bldP spid="28" grpId="0" animBg="1"/>
      <p:bldP spid="35" grpId="0" animBg="1"/>
      <p:bldP spid="38" grpId="0" animBg="1"/>
      <p:bldP spid="48" grpId="0" animBg="1"/>
      <p:bldP spid="49" grpId="0" animBg="1"/>
      <p:bldP spid="50" grpId="0" animBg="1"/>
      <p:bldP spid="5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3"/>
          <p:cNvSpPr>
            <a:spLocks noChangeShapeType="1"/>
          </p:cNvSpPr>
          <p:nvPr/>
        </p:nvSpPr>
        <p:spPr bwMode="auto">
          <a:xfrm>
            <a:off x="539105" y="841152"/>
            <a:ext cx="8139763" cy="1396"/>
          </a:xfrm>
          <a:prstGeom prst="line">
            <a:avLst/>
          </a:prstGeom>
          <a:noFill/>
          <a:ln w="25400" cap="flat" cmpd="sng">
            <a:solidFill>
              <a:schemeClr val="accent5">
                <a:lumMod val="50000"/>
              </a:schemeClr>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solidFill>
                <a:prstClr val="black"/>
              </a:solidFill>
              <a:latin typeface="微软雅黑"/>
              <a:ea typeface="微软雅黑"/>
              <a:sym typeface="微软雅黑"/>
            </a:endParaRPr>
          </a:p>
        </p:txBody>
      </p:sp>
      <p:sp>
        <p:nvSpPr>
          <p:cNvPr id="3" name="Text Box 4"/>
          <p:cNvSpPr txBox="1">
            <a:spLocks noChangeArrowheads="1"/>
          </p:cNvSpPr>
          <p:nvPr/>
        </p:nvSpPr>
        <p:spPr bwMode="auto">
          <a:xfrm>
            <a:off x="512119" y="339502"/>
            <a:ext cx="441992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sz="3200" b="1" dirty="0">
                <a:solidFill>
                  <a:prstClr val="black"/>
                </a:solidFill>
                <a:latin typeface="微软雅黑"/>
                <a:ea typeface="微软雅黑"/>
                <a:sym typeface="微软雅黑"/>
              </a:rPr>
              <a:t>优化校园生活规范</a:t>
            </a:r>
          </a:p>
        </p:txBody>
      </p:sp>
      <p:sp>
        <p:nvSpPr>
          <p:cNvPr id="4" name="AutoShape 5"/>
          <p:cNvSpPr>
            <a:spLocks noChangeArrowheads="1"/>
          </p:cNvSpPr>
          <p:nvPr/>
        </p:nvSpPr>
        <p:spPr bwMode="auto">
          <a:xfrm rot="5400000">
            <a:off x="2411129" y="-884818"/>
            <a:ext cx="4177729" cy="7632850"/>
          </a:xfrm>
          <a:prstGeom prst="homePlate">
            <a:avLst>
              <a:gd name="adj" fmla="val 8472"/>
            </a:avLst>
          </a:prstGeom>
          <a:solidFill>
            <a:schemeClr val="bg1">
              <a:alpha val="39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r>
              <a:rPr lang="zh-CN" altLang="en-US" sz="1600">
                <a:solidFill>
                  <a:srgbClr val="DBF5F9"/>
                </a:solidFill>
                <a:latin typeface="微软雅黑"/>
                <a:ea typeface="微软雅黑"/>
                <a:sym typeface="微软雅黑"/>
              </a:rPr>
              <a:t> 单击添加文字  </a:t>
            </a:r>
          </a:p>
        </p:txBody>
      </p:sp>
      <p:sp>
        <p:nvSpPr>
          <p:cNvPr id="5" name="Text Box 5"/>
          <p:cNvSpPr txBox="1">
            <a:spLocks noChangeArrowheads="1"/>
          </p:cNvSpPr>
          <p:nvPr/>
        </p:nvSpPr>
        <p:spPr bwMode="auto">
          <a:xfrm>
            <a:off x="3872351" y="3396937"/>
            <a:ext cx="187220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kumimoji="1" lang="zh-CN" altLang="en-US" sz="1200" dirty="0" smtClean="0">
                <a:solidFill>
                  <a:srgbClr val="7CCA62">
                    <a:lumMod val="50000"/>
                  </a:srgbClr>
                </a:solidFill>
                <a:latin typeface="微软雅黑"/>
                <a:ea typeface="微软雅黑"/>
                <a:sym typeface="微软雅黑"/>
              </a:rPr>
              <a:t>校园</a:t>
            </a:r>
            <a:r>
              <a:rPr kumimoji="1" lang="zh-CN" altLang="en-US" sz="1200" dirty="0">
                <a:solidFill>
                  <a:srgbClr val="7CCA62">
                    <a:lumMod val="50000"/>
                  </a:srgbClr>
                </a:solidFill>
                <a:latin typeface="微软雅黑"/>
                <a:ea typeface="微软雅黑"/>
                <a:sym typeface="微软雅黑"/>
              </a:rPr>
              <a:t>内要保持“安静、干净、有序”。</a:t>
            </a:r>
          </a:p>
        </p:txBody>
      </p:sp>
      <p:sp>
        <p:nvSpPr>
          <p:cNvPr id="6" name="Rectangle 6"/>
          <p:cNvSpPr>
            <a:spLocks noChangeArrowheads="1"/>
          </p:cNvSpPr>
          <p:nvPr/>
        </p:nvSpPr>
        <p:spPr bwMode="auto">
          <a:xfrm>
            <a:off x="1352071" y="1956777"/>
            <a:ext cx="192728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kumimoji="1" lang="zh-CN" altLang="en-US" sz="1200" dirty="0" smtClean="0">
                <a:solidFill>
                  <a:srgbClr val="7CCA62">
                    <a:lumMod val="50000"/>
                  </a:srgbClr>
                </a:solidFill>
                <a:latin typeface="微软雅黑"/>
                <a:ea typeface="微软雅黑"/>
                <a:sym typeface="微软雅黑"/>
              </a:rPr>
              <a:t>发式</a:t>
            </a:r>
            <a:r>
              <a:rPr kumimoji="1" lang="zh-CN" altLang="en-US" sz="1200" dirty="0">
                <a:solidFill>
                  <a:srgbClr val="7CCA62">
                    <a:lumMod val="50000"/>
                  </a:srgbClr>
                </a:solidFill>
                <a:latin typeface="微软雅黑"/>
                <a:ea typeface="微软雅黑"/>
                <a:sym typeface="微软雅黑"/>
              </a:rPr>
              <a:t>和服饰符合中学生的要求，仪表端正和讲究个人卫生，体现中职生良好的风貌。</a:t>
            </a:r>
          </a:p>
        </p:txBody>
      </p:sp>
      <p:sp>
        <p:nvSpPr>
          <p:cNvPr id="7" name="Rectangle 7"/>
          <p:cNvSpPr>
            <a:spLocks noChangeArrowheads="1"/>
          </p:cNvSpPr>
          <p:nvPr/>
        </p:nvSpPr>
        <p:spPr bwMode="auto">
          <a:xfrm>
            <a:off x="3872351" y="1956777"/>
            <a:ext cx="187220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kumimoji="1" lang="zh-CN" altLang="en-US" sz="1200" dirty="0" smtClean="0">
                <a:solidFill>
                  <a:srgbClr val="7CCA62">
                    <a:lumMod val="50000"/>
                  </a:srgbClr>
                </a:solidFill>
                <a:latin typeface="微软雅黑"/>
                <a:ea typeface="微软雅黑"/>
                <a:sym typeface="微软雅黑"/>
              </a:rPr>
              <a:t>自觉</a:t>
            </a:r>
            <a:r>
              <a:rPr kumimoji="1" lang="zh-CN" altLang="en-US" sz="1200" dirty="0">
                <a:solidFill>
                  <a:srgbClr val="7CCA62">
                    <a:lumMod val="50000"/>
                  </a:srgbClr>
                </a:solidFill>
                <a:latin typeface="微软雅黑"/>
                <a:ea typeface="微软雅黑"/>
                <a:sym typeface="微软雅黑"/>
              </a:rPr>
              <a:t>维护校园内的清洁卫生，不乱丢废弃物，不随地吐痰。对乱丢乱吐现象要坚决制止。</a:t>
            </a:r>
          </a:p>
        </p:txBody>
      </p:sp>
      <p:sp>
        <p:nvSpPr>
          <p:cNvPr id="8" name="Rectangle 8"/>
          <p:cNvSpPr>
            <a:spLocks noChangeArrowheads="1"/>
          </p:cNvSpPr>
          <p:nvPr/>
        </p:nvSpPr>
        <p:spPr bwMode="auto">
          <a:xfrm>
            <a:off x="6248615" y="1956777"/>
            <a:ext cx="172819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kumimoji="1" lang="zh-CN" altLang="en-US" sz="1200" dirty="0" smtClean="0">
                <a:solidFill>
                  <a:srgbClr val="7CCA62">
                    <a:lumMod val="50000"/>
                  </a:srgbClr>
                </a:solidFill>
                <a:latin typeface="微软雅黑"/>
                <a:ea typeface="微软雅黑"/>
                <a:sym typeface="微软雅黑"/>
              </a:rPr>
              <a:t>任何</a:t>
            </a:r>
            <a:r>
              <a:rPr kumimoji="1" lang="zh-CN" altLang="en-US" sz="1200" dirty="0">
                <a:solidFill>
                  <a:srgbClr val="7CCA62">
                    <a:lumMod val="50000"/>
                  </a:srgbClr>
                </a:solidFill>
                <a:latin typeface="微软雅黑"/>
                <a:ea typeface="微软雅黑"/>
                <a:sym typeface="微软雅黑"/>
              </a:rPr>
              <a:t>场所不抽烟、不喝酒，对违犯者要坚决举报和制止</a:t>
            </a:r>
          </a:p>
        </p:txBody>
      </p:sp>
      <p:sp>
        <p:nvSpPr>
          <p:cNvPr id="9" name="Rectangle 9"/>
          <p:cNvSpPr>
            <a:spLocks noChangeArrowheads="1"/>
          </p:cNvSpPr>
          <p:nvPr/>
        </p:nvSpPr>
        <p:spPr bwMode="auto">
          <a:xfrm>
            <a:off x="1407151" y="3396937"/>
            <a:ext cx="187220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kumimoji="1" lang="zh-CN" altLang="en-US" sz="1200" dirty="0" smtClean="0">
                <a:solidFill>
                  <a:srgbClr val="7CCA62">
                    <a:lumMod val="50000"/>
                  </a:srgbClr>
                </a:solidFill>
                <a:latin typeface="微软雅黑"/>
                <a:ea typeface="微软雅黑"/>
                <a:sym typeface="微软雅黑"/>
              </a:rPr>
              <a:t>不</a:t>
            </a:r>
            <a:r>
              <a:rPr kumimoji="1" lang="zh-CN" altLang="en-US" sz="1200" dirty="0">
                <a:solidFill>
                  <a:srgbClr val="7CCA62">
                    <a:lumMod val="50000"/>
                  </a:srgbClr>
                </a:solidFill>
                <a:latin typeface="微软雅黑"/>
                <a:ea typeface="微软雅黑"/>
                <a:sym typeface="微软雅黑"/>
              </a:rPr>
              <a:t>逃操、不破坏公物、不乱扔垃圾，对违犯</a:t>
            </a:r>
            <a:r>
              <a:rPr kumimoji="1" lang="en-US" altLang="zh-CN" sz="1200" dirty="0">
                <a:solidFill>
                  <a:srgbClr val="7CCA62">
                    <a:lumMod val="50000"/>
                  </a:srgbClr>
                </a:solidFill>
                <a:latin typeface="微软雅黑"/>
                <a:ea typeface="微软雅黑"/>
                <a:sym typeface="微软雅黑"/>
              </a:rPr>
              <a:t>《</a:t>
            </a:r>
            <a:r>
              <a:rPr kumimoji="1" lang="zh-CN" altLang="en-US" sz="1200" dirty="0">
                <a:solidFill>
                  <a:srgbClr val="7CCA62">
                    <a:lumMod val="50000"/>
                  </a:srgbClr>
                </a:solidFill>
                <a:latin typeface="微软雅黑"/>
                <a:ea typeface="微软雅黑"/>
                <a:sym typeface="微软雅黑"/>
              </a:rPr>
              <a:t>中学生日常行为规范</a:t>
            </a:r>
            <a:r>
              <a:rPr kumimoji="1" lang="en-US" altLang="zh-CN" sz="1200" dirty="0">
                <a:solidFill>
                  <a:srgbClr val="7CCA62">
                    <a:lumMod val="50000"/>
                  </a:srgbClr>
                </a:solidFill>
                <a:latin typeface="微软雅黑"/>
                <a:ea typeface="微软雅黑"/>
                <a:sym typeface="微软雅黑"/>
              </a:rPr>
              <a:t>》</a:t>
            </a:r>
            <a:r>
              <a:rPr kumimoji="1" lang="zh-CN" altLang="en-US" sz="1200" dirty="0">
                <a:solidFill>
                  <a:srgbClr val="7CCA62">
                    <a:lumMod val="50000"/>
                  </a:srgbClr>
                </a:solidFill>
                <a:latin typeface="微软雅黑"/>
                <a:ea typeface="微软雅黑"/>
                <a:sym typeface="微软雅黑"/>
              </a:rPr>
              <a:t>的不良行为要坚决举报和制止。</a:t>
            </a:r>
          </a:p>
        </p:txBody>
      </p:sp>
      <p:sp>
        <p:nvSpPr>
          <p:cNvPr id="10" name="Rectangle 7"/>
          <p:cNvSpPr>
            <a:spLocks noChangeArrowheads="1"/>
          </p:cNvSpPr>
          <p:nvPr/>
        </p:nvSpPr>
        <p:spPr bwMode="auto">
          <a:xfrm>
            <a:off x="6231687" y="3396937"/>
            <a:ext cx="181712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kumimoji="1" lang="zh-CN" altLang="en-US" sz="1200" dirty="0" smtClean="0">
                <a:solidFill>
                  <a:srgbClr val="7CCA62">
                    <a:lumMod val="50000"/>
                  </a:srgbClr>
                </a:solidFill>
                <a:latin typeface="微软雅黑"/>
                <a:ea typeface="微软雅黑"/>
                <a:sym typeface="微软雅黑"/>
              </a:rPr>
              <a:t>自觉</a:t>
            </a:r>
            <a:r>
              <a:rPr kumimoji="1" lang="zh-CN" altLang="en-US" sz="1200" dirty="0">
                <a:solidFill>
                  <a:srgbClr val="7CCA62">
                    <a:lumMod val="50000"/>
                  </a:srgbClr>
                </a:solidFill>
                <a:latin typeface="微软雅黑"/>
                <a:ea typeface="微软雅黑"/>
                <a:sym typeface="微软雅黑"/>
              </a:rPr>
              <a:t>维护校园内的清洁卫生，不乱丢废弃物，不随地吐痰。对乱丢乱吐现象要坚决制止。</a:t>
            </a:r>
          </a:p>
        </p:txBody>
      </p:sp>
      <p:grpSp>
        <p:nvGrpSpPr>
          <p:cNvPr id="11" name="Group 2"/>
          <p:cNvGrpSpPr/>
          <p:nvPr/>
        </p:nvGrpSpPr>
        <p:grpSpPr>
          <a:xfrm>
            <a:off x="1043608" y="1347614"/>
            <a:ext cx="1028543" cy="409865"/>
            <a:chOff x="15227478" y="4370135"/>
            <a:chExt cx="2554499" cy="1017945"/>
          </a:xfrm>
          <a:solidFill>
            <a:schemeClr val="accent1"/>
          </a:solidFill>
        </p:grpSpPr>
        <p:sp>
          <p:nvSpPr>
            <p:cNvPr id="12" name="Freeform 6700"/>
            <p:cNvSpPr>
              <a:spLocks noChangeArrowheads="1"/>
            </p:cNvSpPr>
            <p:nvPr/>
          </p:nvSpPr>
          <p:spPr bwMode="auto">
            <a:xfrm>
              <a:off x="15227478" y="4370135"/>
              <a:ext cx="819675" cy="819728"/>
            </a:xfrm>
            <a:custGeom>
              <a:avLst/>
              <a:gdLst>
                <a:gd name="T0" fmla="*/ 1083 w 1084"/>
                <a:gd name="T1" fmla="*/ 540 h 1085"/>
                <a:gd name="T2" fmla="*/ 1083 w 1084"/>
                <a:gd name="T3" fmla="*/ 540 h 1085"/>
                <a:gd name="T4" fmla="*/ 544 w 1084"/>
                <a:gd name="T5" fmla="*/ 1084 h 1085"/>
                <a:gd name="T6" fmla="*/ 0 w 1084"/>
                <a:gd name="T7" fmla="*/ 540 h 1085"/>
                <a:gd name="T8" fmla="*/ 544 w 1084"/>
                <a:gd name="T9" fmla="*/ 0 h 1085"/>
                <a:gd name="T10" fmla="*/ 1083 w 1084"/>
                <a:gd name="T11" fmla="*/ 540 h 1085"/>
              </a:gdLst>
              <a:ahLst/>
              <a:cxnLst>
                <a:cxn ang="0">
                  <a:pos x="T0" y="T1"/>
                </a:cxn>
                <a:cxn ang="0">
                  <a:pos x="T2" y="T3"/>
                </a:cxn>
                <a:cxn ang="0">
                  <a:pos x="T4" y="T5"/>
                </a:cxn>
                <a:cxn ang="0">
                  <a:pos x="T6" y="T7"/>
                </a:cxn>
                <a:cxn ang="0">
                  <a:pos x="T8" y="T9"/>
                </a:cxn>
                <a:cxn ang="0">
                  <a:pos x="T10" y="T11"/>
                </a:cxn>
              </a:cxnLst>
              <a:rect l="0" t="0" r="r" b="b"/>
              <a:pathLst>
                <a:path w="1084" h="1085">
                  <a:moveTo>
                    <a:pt x="1083" y="540"/>
                  </a:moveTo>
                  <a:lnTo>
                    <a:pt x="1083" y="540"/>
                  </a:lnTo>
                  <a:cubicBezTo>
                    <a:pt x="1083" y="838"/>
                    <a:pt x="843" y="1084"/>
                    <a:pt x="544" y="1084"/>
                  </a:cubicBezTo>
                  <a:cubicBezTo>
                    <a:pt x="241" y="1084"/>
                    <a:pt x="0" y="838"/>
                    <a:pt x="0" y="540"/>
                  </a:cubicBezTo>
                  <a:cubicBezTo>
                    <a:pt x="0" y="241"/>
                    <a:pt x="241" y="0"/>
                    <a:pt x="544" y="0"/>
                  </a:cubicBezTo>
                  <a:cubicBezTo>
                    <a:pt x="843" y="0"/>
                    <a:pt x="1083" y="241"/>
                    <a:pt x="1083" y="540"/>
                  </a:cubicBezTo>
                </a:path>
              </a:pathLst>
            </a:custGeom>
            <a:grp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3" name="Freeform 6703"/>
            <p:cNvSpPr>
              <a:spLocks noChangeArrowheads="1"/>
            </p:cNvSpPr>
            <p:nvPr/>
          </p:nvSpPr>
          <p:spPr bwMode="auto">
            <a:xfrm>
              <a:off x="15983327" y="4984935"/>
              <a:ext cx="1798650" cy="403145"/>
            </a:xfrm>
            <a:custGeom>
              <a:avLst/>
              <a:gdLst>
                <a:gd name="T0" fmla="*/ 3057 w 3058"/>
                <a:gd name="T1" fmla="*/ 538 h 539"/>
                <a:gd name="T2" fmla="*/ 895 w 3058"/>
                <a:gd name="T3" fmla="*/ 538 h 539"/>
                <a:gd name="T4" fmla="*/ 0 w 3058"/>
                <a:gd name="T5" fmla="*/ 38 h 539"/>
                <a:gd name="T6" fmla="*/ 24 w 3058"/>
                <a:gd name="T7" fmla="*/ 0 h 539"/>
                <a:gd name="T8" fmla="*/ 910 w 3058"/>
                <a:gd name="T9" fmla="*/ 495 h 539"/>
                <a:gd name="T10" fmla="*/ 3057 w 3058"/>
                <a:gd name="T11" fmla="*/ 495 h 539"/>
                <a:gd name="T12" fmla="*/ 3057 w 3058"/>
                <a:gd name="T13" fmla="*/ 538 h 539"/>
              </a:gdLst>
              <a:ahLst/>
              <a:cxnLst>
                <a:cxn ang="0">
                  <a:pos x="T0" y="T1"/>
                </a:cxn>
                <a:cxn ang="0">
                  <a:pos x="T2" y="T3"/>
                </a:cxn>
                <a:cxn ang="0">
                  <a:pos x="T4" y="T5"/>
                </a:cxn>
                <a:cxn ang="0">
                  <a:pos x="T6" y="T7"/>
                </a:cxn>
                <a:cxn ang="0">
                  <a:pos x="T8" y="T9"/>
                </a:cxn>
                <a:cxn ang="0">
                  <a:pos x="T10" y="T11"/>
                </a:cxn>
                <a:cxn ang="0">
                  <a:pos x="T12" y="T13"/>
                </a:cxn>
              </a:cxnLst>
              <a:rect l="0" t="0" r="r" b="b"/>
              <a:pathLst>
                <a:path w="3058" h="539">
                  <a:moveTo>
                    <a:pt x="3057" y="538"/>
                  </a:moveTo>
                  <a:lnTo>
                    <a:pt x="895" y="538"/>
                  </a:lnTo>
                  <a:lnTo>
                    <a:pt x="0" y="38"/>
                  </a:lnTo>
                  <a:lnTo>
                    <a:pt x="24" y="0"/>
                  </a:lnTo>
                  <a:lnTo>
                    <a:pt x="910" y="495"/>
                  </a:lnTo>
                  <a:lnTo>
                    <a:pt x="3057" y="495"/>
                  </a:lnTo>
                  <a:lnTo>
                    <a:pt x="3057" y="538"/>
                  </a:lnTo>
                </a:path>
              </a:pathLst>
            </a:custGeom>
            <a:grpFill/>
            <a:ln w="9525" cap="flat">
              <a:solidFill>
                <a:srgbClr val="808080"/>
              </a:solidFill>
              <a:rou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grpSp>
      <p:sp>
        <p:nvSpPr>
          <p:cNvPr id="14" name="TextBox 13"/>
          <p:cNvSpPr txBox="1"/>
          <p:nvPr/>
        </p:nvSpPr>
        <p:spPr>
          <a:xfrm>
            <a:off x="1048255" y="1295475"/>
            <a:ext cx="327334" cy="369332"/>
          </a:xfrm>
          <a:prstGeom prst="rect">
            <a:avLst/>
          </a:prstGeom>
          <a:noFill/>
        </p:spPr>
        <p:txBody>
          <a:bodyPr wrap="none" rtlCol="0">
            <a:spAutoFit/>
          </a:bodyPr>
          <a:lstStyle/>
          <a:p>
            <a:r>
              <a:rPr kumimoji="1" lang="en-US" altLang="zh-CN" b="1" dirty="0">
                <a:solidFill>
                  <a:prstClr val="white"/>
                </a:solidFill>
                <a:latin typeface="微软雅黑"/>
                <a:ea typeface="微软雅黑"/>
                <a:sym typeface="微软雅黑"/>
              </a:rPr>
              <a:t>1</a:t>
            </a:r>
            <a:endParaRPr lang="zh-CN" altLang="en-US" dirty="0">
              <a:solidFill>
                <a:prstClr val="white"/>
              </a:solidFill>
              <a:latin typeface="微软雅黑"/>
              <a:ea typeface="微软雅黑"/>
              <a:sym typeface="微软雅黑"/>
            </a:endParaRPr>
          </a:p>
        </p:txBody>
      </p:sp>
      <p:grpSp>
        <p:nvGrpSpPr>
          <p:cNvPr id="16" name="组合 15"/>
          <p:cNvGrpSpPr/>
          <p:nvPr/>
        </p:nvGrpSpPr>
        <p:grpSpPr>
          <a:xfrm>
            <a:off x="1043608" y="2810327"/>
            <a:ext cx="1028543" cy="462004"/>
            <a:chOff x="951169" y="1223467"/>
            <a:chExt cx="1028543" cy="462004"/>
          </a:xfrm>
        </p:grpSpPr>
        <p:grpSp>
          <p:nvGrpSpPr>
            <p:cNvPr id="17" name="Group 2"/>
            <p:cNvGrpSpPr/>
            <p:nvPr/>
          </p:nvGrpSpPr>
          <p:grpSpPr>
            <a:xfrm>
              <a:off x="951169" y="1275606"/>
              <a:ext cx="1028543" cy="409865"/>
              <a:chOff x="15227478" y="4370135"/>
              <a:chExt cx="2554499" cy="1017945"/>
            </a:xfrm>
            <a:solidFill>
              <a:schemeClr val="accent1"/>
            </a:solidFill>
          </p:grpSpPr>
          <p:sp>
            <p:nvSpPr>
              <p:cNvPr id="19" name="Freeform 6700"/>
              <p:cNvSpPr>
                <a:spLocks noChangeArrowheads="1"/>
              </p:cNvSpPr>
              <p:nvPr/>
            </p:nvSpPr>
            <p:spPr bwMode="auto">
              <a:xfrm>
                <a:off x="15227478" y="4370135"/>
                <a:ext cx="819675" cy="819728"/>
              </a:xfrm>
              <a:custGeom>
                <a:avLst/>
                <a:gdLst>
                  <a:gd name="T0" fmla="*/ 1083 w 1084"/>
                  <a:gd name="T1" fmla="*/ 540 h 1085"/>
                  <a:gd name="T2" fmla="*/ 1083 w 1084"/>
                  <a:gd name="T3" fmla="*/ 540 h 1085"/>
                  <a:gd name="T4" fmla="*/ 544 w 1084"/>
                  <a:gd name="T5" fmla="*/ 1084 h 1085"/>
                  <a:gd name="T6" fmla="*/ 0 w 1084"/>
                  <a:gd name="T7" fmla="*/ 540 h 1085"/>
                  <a:gd name="T8" fmla="*/ 544 w 1084"/>
                  <a:gd name="T9" fmla="*/ 0 h 1085"/>
                  <a:gd name="T10" fmla="*/ 1083 w 1084"/>
                  <a:gd name="T11" fmla="*/ 540 h 1085"/>
                </a:gdLst>
                <a:ahLst/>
                <a:cxnLst>
                  <a:cxn ang="0">
                    <a:pos x="T0" y="T1"/>
                  </a:cxn>
                  <a:cxn ang="0">
                    <a:pos x="T2" y="T3"/>
                  </a:cxn>
                  <a:cxn ang="0">
                    <a:pos x="T4" y="T5"/>
                  </a:cxn>
                  <a:cxn ang="0">
                    <a:pos x="T6" y="T7"/>
                  </a:cxn>
                  <a:cxn ang="0">
                    <a:pos x="T8" y="T9"/>
                  </a:cxn>
                  <a:cxn ang="0">
                    <a:pos x="T10" y="T11"/>
                  </a:cxn>
                </a:cxnLst>
                <a:rect l="0" t="0" r="r" b="b"/>
                <a:pathLst>
                  <a:path w="1084" h="1085">
                    <a:moveTo>
                      <a:pt x="1083" y="540"/>
                    </a:moveTo>
                    <a:lnTo>
                      <a:pt x="1083" y="540"/>
                    </a:lnTo>
                    <a:cubicBezTo>
                      <a:pt x="1083" y="838"/>
                      <a:pt x="843" y="1084"/>
                      <a:pt x="544" y="1084"/>
                    </a:cubicBezTo>
                    <a:cubicBezTo>
                      <a:pt x="241" y="1084"/>
                      <a:pt x="0" y="838"/>
                      <a:pt x="0" y="540"/>
                    </a:cubicBezTo>
                    <a:cubicBezTo>
                      <a:pt x="0" y="241"/>
                      <a:pt x="241" y="0"/>
                      <a:pt x="544" y="0"/>
                    </a:cubicBezTo>
                    <a:cubicBezTo>
                      <a:pt x="843" y="0"/>
                      <a:pt x="1083" y="241"/>
                      <a:pt x="1083" y="540"/>
                    </a:cubicBezTo>
                  </a:path>
                </a:pathLst>
              </a:custGeom>
              <a:grp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0" name="Freeform 6703"/>
              <p:cNvSpPr>
                <a:spLocks noChangeArrowheads="1"/>
              </p:cNvSpPr>
              <p:nvPr/>
            </p:nvSpPr>
            <p:spPr bwMode="auto">
              <a:xfrm>
                <a:off x="15983327" y="4984935"/>
                <a:ext cx="1798650" cy="403145"/>
              </a:xfrm>
              <a:custGeom>
                <a:avLst/>
                <a:gdLst>
                  <a:gd name="T0" fmla="*/ 3057 w 3058"/>
                  <a:gd name="T1" fmla="*/ 538 h 539"/>
                  <a:gd name="T2" fmla="*/ 895 w 3058"/>
                  <a:gd name="T3" fmla="*/ 538 h 539"/>
                  <a:gd name="T4" fmla="*/ 0 w 3058"/>
                  <a:gd name="T5" fmla="*/ 38 h 539"/>
                  <a:gd name="T6" fmla="*/ 24 w 3058"/>
                  <a:gd name="T7" fmla="*/ 0 h 539"/>
                  <a:gd name="T8" fmla="*/ 910 w 3058"/>
                  <a:gd name="T9" fmla="*/ 495 h 539"/>
                  <a:gd name="T10" fmla="*/ 3057 w 3058"/>
                  <a:gd name="T11" fmla="*/ 495 h 539"/>
                  <a:gd name="T12" fmla="*/ 3057 w 3058"/>
                  <a:gd name="T13" fmla="*/ 538 h 539"/>
                </a:gdLst>
                <a:ahLst/>
                <a:cxnLst>
                  <a:cxn ang="0">
                    <a:pos x="T0" y="T1"/>
                  </a:cxn>
                  <a:cxn ang="0">
                    <a:pos x="T2" y="T3"/>
                  </a:cxn>
                  <a:cxn ang="0">
                    <a:pos x="T4" y="T5"/>
                  </a:cxn>
                  <a:cxn ang="0">
                    <a:pos x="T6" y="T7"/>
                  </a:cxn>
                  <a:cxn ang="0">
                    <a:pos x="T8" y="T9"/>
                  </a:cxn>
                  <a:cxn ang="0">
                    <a:pos x="T10" y="T11"/>
                  </a:cxn>
                  <a:cxn ang="0">
                    <a:pos x="T12" y="T13"/>
                  </a:cxn>
                </a:cxnLst>
                <a:rect l="0" t="0" r="r" b="b"/>
                <a:pathLst>
                  <a:path w="3058" h="539">
                    <a:moveTo>
                      <a:pt x="3057" y="538"/>
                    </a:moveTo>
                    <a:lnTo>
                      <a:pt x="895" y="538"/>
                    </a:lnTo>
                    <a:lnTo>
                      <a:pt x="0" y="38"/>
                    </a:lnTo>
                    <a:lnTo>
                      <a:pt x="24" y="0"/>
                    </a:lnTo>
                    <a:lnTo>
                      <a:pt x="910" y="495"/>
                    </a:lnTo>
                    <a:lnTo>
                      <a:pt x="3057" y="495"/>
                    </a:lnTo>
                    <a:lnTo>
                      <a:pt x="3057" y="538"/>
                    </a:lnTo>
                  </a:path>
                </a:pathLst>
              </a:custGeom>
              <a:grpFill/>
              <a:ln w="9525" cap="flat">
                <a:solidFill>
                  <a:srgbClr val="808080"/>
                </a:solidFill>
                <a:rou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grpSp>
        <p:sp>
          <p:nvSpPr>
            <p:cNvPr id="18" name="TextBox 17"/>
            <p:cNvSpPr txBox="1"/>
            <p:nvPr/>
          </p:nvSpPr>
          <p:spPr>
            <a:xfrm>
              <a:off x="955816" y="1223467"/>
              <a:ext cx="327334" cy="369332"/>
            </a:xfrm>
            <a:prstGeom prst="rect">
              <a:avLst/>
            </a:prstGeom>
            <a:noFill/>
          </p:spPr>
          <p:txBody>
            <a:bodyPr wrap="none" rtlCol="0">
              <a:spAutoFit/>
            </a:bodyPr>
            <a:lstStyle/>
            <a:p>
              <a:r>
                <a:rPr kumimoji="1" lang="en-US" altLang="zh-CN" b="1" dirty="0">
                  <a:solidFill>
                    <a:prstClr val="white"/>
                  </a:solidFill>
                  <a:latin typeface="微软雅黑"/>
                  <a:ea typeface="微软雅黑"/>
                  <a:sym typeface="微软雅黑"/>
                </a:rPr>
                <a:t>4</a:t>
              </a:r>
              <a:endParaRPr lang="zh-CN" altLang="en-US" dirty="0">
                <a:solidFill>
                  <a:prstClr val="white"/>
                </a:solidFill>
                <a:latin typeface="微软雅黑"/>
                <a:ea typeface="微软雅黑"/>
                <a:sym typeface="微软雅黑"/>
              </a:endParaRPr>
            </a:p>
          </p:txBody>
        </p:sp>
      </p:grpSp>
      <p:grpSp>
        <p:nvGrpSpPr>
          <p:cNvPr id="31" name="组合 30"/>
          <p:cNvGrpSpPr/>
          <p:nvPr/>
        </p:nvGrpSpPr>
        <p:grpSpPr>
          <a:xfrm>
            <a:off x="3550588" y="1295475"/>
            <a:ext cx="1028543" cy="462004"/>
            <a:chOff x="951169" y="1223467"/>
            <a:chExt cx="1028543" cy="462004"/>
          </a:xfrm>
        </p:grpSpPr>
        <p:grpSp>
          <p:nvGrpSpPr>
            <p:cNvPr id="32" name="Group 2"/>
            <p:cNvGrpSpPr/>
            <p:nvPr/>
          </p:nvGrpSpPr>
          <p:grpSpPr>
            <a:xfrm>
              <a:off x="951169" y="1275606"/>
              <a:ext cx="1028543" cy="409865"/>
              <a:chOff x="15227478" y="4370135"/>
              <a:chExt cx="2554499" cy="1017945"/>
            </a:xfrm>
            <a:solidFill>
              <a:schemeClr val="accent1"/>
            </a:solidFill>
          </p:grpSpPr>
          <p:sp>
            <p:nvSpPr>
              <p:cNvPr id="34" name="Freeform 6700"/>
              <p:cNvSpPr>
                <a:spLocks noChangeArrowheads="1"/>
              </p:cNvSpPr>
              <p:nvPr/>
            </p:nvSpPr>
            <p:spPr bwMode="auto">
              <a:xfrm>
                <a:off x="15227478" y="4370135"/>
                <a:ext cx="819675" cy="819728"/>
              </a:xfrm>
              <a:custGeom>
                <a:avLst/>
                <a:gdLst>
                  <a:gd name="T0" fmla="*/ 1083 w 1084"/>
                  <a:gd name="T1" fmla="*/ 540 h 1085"/>
                  <a:gd name="T2" fmla="*/ 1083 w 1084"/>
                  <a:gd name="T3" fmla="*/ 540 h 1085"/>
                  <a:gd name="T4" fmla="*/ 544 w 1084"/>
                  <a:gd name="T5" fmla="*/ 1084 h 1085"/>
                  <a:gd name="T6" fmla="*/ 0 w 1084"/>
                  <a:gd name="T7" fmla="*/ 540 h 1085"/>
                  <a:gd name="T8" fmla="*/ 544 w 1084"/>
                  <a:gd name="T9" fmla="*/ 0 h 1085"/>
                  <a:gd name="T10" fmla="*/ 1083 w 1084"/>
                  <a:gd name="T11" fmla="*/ 540 h 1085"/>
                </a:gdLst>
                <a:ahLst/>
                <a:cxnLst>
                  <a:cxn ang="0">
                    <a:pos x="T0" y="T1"/>
                  </a:cxn>
                  <a:cxn ang="0">
                    <a:pos x="T2" y="T3"/>
                  </a:cxn>
                  <a:cxn ang="0">
                    <a:pos x="T4" y="T5"/>
                  </a:cxn>
                  <a:cxn ang="0">
                    <a:pos x="T6" y="T7"/>
                  </a:cxn>
                  <a:cxn ang="0">
                    <a:pos x="T8" y="T9"/>
                  </a:cxn>
                  <a:cxn ang="0">
                    <a:pos x="T10" y="T11"/>
                  </a:cxn>
                </a:cxnLst>
                <a:rect l="0" t="0" r="r" b="b"/>
                <a:pathLst>
                  <a:path w="1084" h="1085">
                    <a:moveTo>
                      <a:pt x="1083" y="540"/>
                    </a:moveTo>
                    <a:lnTo>
                      <a:pt x="1083" y="540"/>
                    </a:lnTo>
                    <a:cubicBezTo>
                      <a:pt x="1083" y="838"/>
                      <a:pt x="843" y="1084"/>
                      <a:pt x="544" y="1084"/>
                    </a:cubicBezTo>
                    <a:cubicBezTo>
                      <a:pt x="241" y="1084"/>
                      <a:pt x="0" y="838"/>
                      <a:pt x="0" y="540"/>
                    </a:cubicBezTo>
                    <a:cubicBezTo>
                      <a:pt x="0" y="241"/>
                      <a:pt x="241" y="0"/>
                      <a:pt x="544" y="0"/>
                    </a:cubicBezTo>
                    <a:cubicBezTo>
                      <a:pt x="843" y="0"/>
                      <a:pt x="1083" y="241"/>
                      <a:pt x="1083" y="540"/>
                    </a:cubicBezTo>
                  </a:path>
                </a:pathLst>
              </a:custGeom>
              <a:grp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5" name="Freeform 6703"/>
              <p:cNvSpPr>
                <a:spLocks noChangeArrowheads="1"/>
              </p:cNvSpPr>
              <p:nvPr/>
            </p:nvSpPr>
            <p:spPr bwMode="auto">
              <a:xfrm>
                <a:off x="15983327" y="4984935"/>
                <a:ext cx="1798650" cy="403145"/>
              </a:xfrm>
              <a:custGeom>
                <a:avLst/>
                <a:gdLst>
                  <a:gd name="T0" fmla="*/ 3057 w 3058"/>
                  <a:gd name="T1" fmla="*/ 538 h 539"/>
                  <a:gd name="T2" fmla="*/ 895 w 3058"/>
                  <a:gd name="T3" fmla="*/ 538 h 539"/>
                  <a:gd name="T4" fmla="*/ 0 w 3058"/>
                  <a:gd name="T5" fmla="*/ 38 h 539"/>
                  <a:gd name="T6" fmla="*/ 24 w 3058"/>
                  <a:gd name="T7" fmla="*/ 0 h 539"/>
                  <a:gd name="T8" fmla="*/ 910 w 3058"/>
                  <a:gd name="T9" fmla="*/ 495 h 539"/>
                  <a:gd name="T10" fmla="*/ 3057 w 3058"/>
                  <a:gd name="T11" fmla="*/ 495 h 539"/>
                  <a:gd name="T12" fmla="*/ 3057 w 3058"/>
                  <a:gd name="T13" fmla="*/ 538 h 539"/>
                </a:gdLst>
                <a:ahLst/>
                <a:cxnLst>
                  <a:cxn ang="0">
                    <a:pos x="T0" y="T1"/>
                  </a:cxn>
                  <a:cxn ang="0">
                    <a:pos x="T2" y="T3"/>
                  </a:cxn>
                  <a:cxn ang="0">
                    <a:pos x="T4" y="T5"/>
                  </a:cxn>
                  <a:cxn ang="0">
                    <a:pos x="T6" y="T7"/>
                  </a:cxn>
                  <a:cxn ang="0">
                    <a:pos x="T8" y="T9"/>
                  </a:cxn>
                  <a:cxn ang="0">
                    <a:pos x="T10" y="T11"/>
                  </a:cxn>
                  <a:cxn ang="0">
                    <a:pos x="T12" y="T13"/>
                  </a:cxn>
                </a:cxnLst>
                <a:rect l="0" t="0" r="r" b="b"/>
                <a:pathLst>
                  <a:path w="3058" h="539">
                    <a:moveTo>
                      <a:pt x="3057" y="538"/>
                    </a:moveTo>
                    <a:lnTo>
                      <a:pt x="895" y="538"/>
                    </a:lnTo>
                    <a:lnTo>
                      <a:pt x="0" y="38"/>
                    </a:lnTo>
                    <a:lnTo>
                      <a:pt x="24" y="0"/>
                    </a:lnTo>
                    <a:lnTo>
                      <a:pt x="910" y="495"/>
                    </a:lnTo>
                    <a:lnTo>
                      <a:pt x="3057" y="495"/>
                    </a:lnTo>
                    <a:lnTo>
                      <a:pt x="3057" y="538"/>
                    </a:lnTo>
                  </a:path>
                </a:pathLst>
              </a:custGeom>
              <a:grpFill/>
              <a:ln w="9525" cap="flat">
                <a:solidFill>
                  <a:srgbClr val="808080"/>
                </a:solidFill>
                <a:rou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grpSp>
        <p:sp>
          <p:nvSpPr>
            <p:cNvPr id="33" name="TextBox 32"/>
            <p:cNvSpPr txBox="1"/>
            <p:nvPr/>
          </p:nvSpPr>
          <p:spPr>
            <a:xfrm>
              <a:off x="955816" y="1223467"/>
              <a:ext cx="327334" cy="369332"/>
            </a:xfrm>
            <a:prstGeom prst="rect">
              <a:avLst/>
            </a:prstGeom>
            <a:noFill/>
          </p:spPr>
          <p:txBody>
            <a:bodyPr wrap="none" rtlCol="0">
              <a:spAutoFit/>
            </a:bodyPr>
            <a:lstStyle/>
            <a:p>
              <a:r>
                <a:rPr kumimoji="1" lang="en-US" altLang="zh-CN" b="1" dirty="0">
                  <a:solidFill>
                    <a:prstClr val="white"/>
                  </a:solidFill>
                  <a:latin typeface="微软雅黑"/>
                  <a:ea typeface="微软雅黑"/>
                  <a:sym typeface="微软雅黑"/>
                </a:rPr>
                <a:t>2</a:t>
              </a:r>
              <a:endParaRPr lang="zh-CN" altLang="en-US" dirty="0">
                <a:solidFill>
                  <a:prstClr val="white"/>
                </a:solidFill>
                <a:latin typeface="微软雅黑"/>
                <a:ea typeface="微软雅黑"/>
                <a:sym typeface="微软雅黑"/>
              </a:endParaRPr>
            </a:p>
          </p:txBody>
        </p:sp>
      </p:grpSp>
      <p:grpSp>
        <p:nvGrpSpPr>
          <p:cNvPr id="36" name="组合 35"/>
          <p:cNvGrpSpPr/>
          <p:nvPr/>
        </p:nvGrpSpPr>
        <p:grpSpPr>
          <a:xfrm>
            <a:off x="3550588" y="2810327"/>
            <a:ext cx="1028543" cy="462004"/>
            <a:chOff x="951169" y="1223467"/>
            <a:chExt cx="1028543" cy="462004"/>
          </a:xfrm>
        </p:grpSpPr>
        <p:grpSp>
          <p:nvGrpSpPr>
            <p:cNvPr id="37" name="Group 2"/>
            <p:cNvGrpSpPr/>
            <p:nvPr/>
          </p:nvGrpSpPr>
          <p:grpSpPr>
            <a:xfrm>
              <a:off x="951169" y="1275606"/>
              <a:ext cx="1028543" cy="409865"/>
              <a:chOff x="15227478" y="4370135"/>
              <a:chExt cx="2554499" cy="1017945"/>
            </a:xfrm>
            <a:solidFill>
              <a:schemeClr val="accent1"/>
            </a:solidFill>
          </p:grpSpPr>
          <p:sp>
            <p:nvSpPr>
              <p:cNvPr id="39" name="Freeform 6700"/>
              <p:cNvSpPr>
                <a:spLocks noChangeArrowheads="1"/>
              </p:cNvSpPr>
              <p:nvPr/>
            </p:nvSpPr>
            <p:spPr bwMode="auto">
              <a:xfrm>
                <a:off x="15227478" y="4370135"/>
                <a:ext cx="819675" cy="819728"/>
              </a:xfrm>
              <a:custGeom>
                <a:avLst/>
                <a:gdLst>
                  <a:gd name="T0" fmla="*/ 1083 w 1084"/>
                  <a:gd name="T1" fmla="*/ 540 h 1085"/>
                  <a:gd name="T2" fmla="*/ 1083 w 1084"/>
                  <a:gd name="T3" fmla="*/ 540 h 1085"/>
                  <a:gd name="T4" fmla="*/ 544 w 1084"/>
                  <a:gd name="T5" fmla="*/ 1084 h 1085"/>
                  <a:gd name="T6" fmla="*/ 0 w 1084"/>
                  <a:gd name="T7" fmla="*/ 540 h 1085"/>
                  <a:gd name="T8" fmla="*/ 544 w 1084"/>
                  <a:gd name="T9" fmla="*/ 0 h 1085"/>
                  <a:gd name="T10" fmla="*/ 1083 w 1084"/>
                  <a:gd name="T11" fmla="*/ 540 h 1085"/>
                </a:gdLst>
                <a:ahLst/>
                <a:cxnLst>
                  <a:cxn ang="0">
                    <a:pos x="T0" y="T1"/>
                  </a:cxn>
                  <a:cxn ang="0">
                    <a:pos x="T2" y="T3"/>
                  </a:cxn>
                  <a:cxn ang="0">
                    <a:pos x="T4" y="T5"/>
                  </a:cxn>
                  <a:cxn ang="0">
                    <a:pos x="T6" y="T7"/>
                  </a:cxn>
                  <a:cxn ang="0">
                    <a:pos x="T8" y="T9"/>
                  </a:cxn>
                  <a:cxn ang="0">
                    <a:pos x="T10" y="T11"/>
                  </a:cxn>
                </a:cxnLst>
                <a:rect l="0" t="0" r="r" b="b"/>
                <a:pathLst>
                  <a:path w="1084" h="1085">
                    <a:moveTo>
                      <a:pt x="1083" y="540"/>
                    </a:moveTo>
                    <a:lnTo>
                      <a:pt x="1083" y="540"/>
                    </a:lnTo>
                    <a:cubicBezTo>
                      <a:pt x="1083" y="838"/>
                      <a:pt x="843" y="1084"/>
                      <a:pt x="544" y="1084"/>
                    </a:cubicBezTo>
                    <a:cubicBezTo>
                      <a:pt x="241" y="1084"/>
                      <a:pt x="0" y="838"/>
                      <a:pt x="0" y="540"/>
                    </a:cubicBezTo>
                    <a:cubicBezTo>
                      <a:pt x="0" y="241"/>
                      <a:pt x="241" y="0"/>
                      <a:pt x="544" y="0"/>
                    </a:cubicBezTo>
                    <a:cubicBezTo>
                      <a:pt x="843" y="0"/>
                      <a:pt x="1083" y="241"/>
                      <a:pt x="1083" y="540"/>
                    </a:cubicBezTo>
                  </a:path>
                </a:pathLst>
              </a:custGeom>
              <a:grp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0" name="Freeform 6703"/>
              <p:cNvSpPr>
                <a:spLocks noChangeArrowheads="1"/>
              </p:cNvSpPr>
              <p:nvPr/>
            </p:nvSpPr>
            <p:spPr bwMode="auto">
              <a:xfrm>
                <a:off x="15983327" y="4984935"/>
                <a:ext cx="1798650" cy="403145"/>
              </a:xfrm>
              <a:custGeom>
                <a:avLst/>
                <a:gdLst>
                  <a:gd name="T0" fmla="*/ 3057 w 3058"/>
                  <a:gd name="T1" fmla="*/ 538 h 539"/>
                  <a:gd name="T2" fmla="*/ 895 w 3058"/>
                  <a:gd name="T3" fmla="*/ 538 h 539"/>
                  <a:gd name="T4" fmla="*/ 0 w 3058"/>
                  <a:gd name="T5" fmla="*/ 38 h 539"/>
                  <a:gd name="T6" fmla="*/ 24 w 3058"/>
                  <a:gd name="T7" fmla="*/ 0 h 539"/>
                  <a:gd name="T8" fmla="*/ 910 w 3058"/>
                  <a:gd name="T9" fmla="*/ 495 h 539"/>
                  <a:gd name="T10" fmla="*/ 3057 w 3058"/>
                  <a:gd name="T11" fmla="*/ 495 h 539"/>
                  <a:gd name="T12" fmla="*/ 3057 w 3058"/>
                  <a:gd name="T13" fmla="*/ 538 h 539"/>
                </a:gdLst>
                <a:ahLst/>
                <a:cxnLst>
                  <a:cxn ang="0">
                    <a:pos x="T0" y="T1"/>
                  </a:cxn>
                  <a:cxn ang="0">
                    <a:pos x="T2" y="T3"/>
                  </a:cxn>
                  <a:cxn ang="0">
                    <a:pos x="T4" y="T5"/>
                  </a:cxn>
                  <a:cxn ang="0">
                    <a:pos x="T6" y="T7"/>
                  </a:cxn>
                  <a:cxn ang="0">
                    <a:pos x="T8" y="T9"/>
                  </a:cxn>
                  <a:cxn ang="0">
                    <a:pos x="T10" y="T11"/>
                  </a:cxn>
                  <a:cxn ang="0">
                    <a:pos x="T12" y="T13"/>
                  </a:cxn>
                </a:cxnLst>
                <a:rect l="0" t="0" r="r" b="b"/>
                <a:pathLst>
                  <a:path w="3058" h="539">
                    <a:moveTo>
                      <a:pt x="3057" y="538"/>
                    </a:moveTo>
                    <a:lnTo>
                      <a:pt x="895" y="538"/>
                    </a:lnTo>
                    <a:lnTo>
                      <a:pt x="0" y="38"/>
                    </a:lnTo>
                    <a:lnTo>
                      <a:pt x="24" y="0"/>
                    </a:lnTo>
                    <a:lnTo>
                      <a:pt x="910" y="495"/>
                    </a:lnTo>
                    <a:lnTo>
                      <a:pt x="3057" y="495"/>
                    </a:lnTo>
                    <a:lnTo>
                      <a:pt x="3057" y="538"/>
                    </a:lnTo>
                  </a:path>
                </a:pathLst>
              </a:custGeom>
              <a:grpFill/>
              <a:ln w="9525" cap="flat">
                <a:solidFill>
                  <a:srgbClr val="808080"/>
                </a:solidFill>
                <a:rou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grpSp>
        <p:sp>
          <p:nvSpPr>
            <p:cNvPr id="38" name="TextBox 37"/>
            <p:cNvSpPr txBox="1"/>
            <p:nvPr/>
          </p:nvSpPr>
          <p:spPr>
            <a:xfrm>
              <a:off x="955816" y="1223467"/>
              <a:ext cx="327334" cy="369332"/>
            </a:xfrm>
            <a:prstGeom prst="rect">
              <a:avLst/>
            </a:prstGeom>
            <a:noFill/>
          </p:spPr>
          <p:txBody>
            <a:bodyPr wrap="none" rtlCol="0">
              <a:spAutoFit/>
            </a:bodyPr>
            <a:lstStyle/>
            <a:p>
              <a:r>
                <a:rPr kumimoji="1" lang="en-US" altLang="zh-CN" b="1" dirty="0">
                  <a:solidFill>
                    <a:prstClr val="white"/>
                  </a:solidFill>
                  <a:latin typeface="微软雅黑"/>
                  <a:ea typeface="微软雅黑"/>
                  <a:sym typeface="微软雅黑"/>
                </a:rPr>
                <a:t>5</a:t>
              </a:r>
              <a:endParaRPr lang="zh-CN" altLang="en-US" dirty="0">
                <a:solidFill>
                  <a:prstClr val="white"/>
                </a:solidFill>
                <a:latin typeface="微软雅黑"/>
                <a:ea typeface="微软雅黑"/>
                <a:sym typeface="微软雅黑"/>
              </a:endParaRPr>
            </a:p>
          </p:txBody>
        </p:sp>
      </p:grpSp>
      <p:grpSp>
        <p:nvGrpSpPr>
          <p:cNvPr id="41" name="组合 40"/>
          <p:cNvGrpSpPr/>
          <p:nvPr/>
        </p:nvGrpSpPr>
        <p:grpSpPr>
          <a:xfrm>
            <a:off x="5912788" y="1295475"/>
            <a:ext cx="1028543" cy="462004"/>
            <a:chOff x="951169" y="1223467"/>
            <a:chExt cx="1028543" cy="462004"/>
          </a:xfrm>
        </p:grpSpPr>
        <p:grpSp>
          <p:nvGrpSpPr>
            <p:cNvPr id="42" name="Group 2"/>
            <p:cNvGrpSpPr/>
            <p:nvPr/>
          </p:nvGrpSpPr>
          <p:grpSpPr>
            <a:xfrm>
              <a:off x="951169" y="1275606"/>
              <a:ext cx="1028543" cy="409865"/>
              <a:chOff x="15227478" y="4370135"/>
              <a:chExt cx="2554499" cy="1017945"/>
            </a:xfrm>
            <a:solidFill>
              <a:schemeClr val="accent1"/>
            </a:solidFill>
          </p:grpSpPr>
          <p:sp>
            <p:nvSpPr>
              <p:cNvPr id="44" name="Freeform 6700"/>
              <p:cNvSpPr>
                <a:spLocks noChangeArrowheads="1"/>
              </p:cNvSpPr>
              <p:nvPr/>
            </p:nvSpPr>
            <p:spPr bwMode="auto">
              <a:xfrm>
                <a:off x="15227478" y="4370135"/>
                <a:ext cx="819675" cy="819728"/>
              </a:xfrm>
              <a:custGeom>
                <a:avLst/>
                <a:gdLst>
                  <a:gd name="T0" fmla="*/ 1083 w 1084"/>
                  <a:gd name="T1" fmla="*/ 540 h 1085"/>
                  <a:gd name="T2" fmla="*/ 1083 w 1084"/>
                  <a:gd name="T3" fmla="*/ 540 h 1085"/>
                  <a:gd name="T4" fmla="*/ 544 w 1084"/>
                  <a:gd name="T5" fmla="*/ 1084 h 1085"/>
                  <a:gd name="T6" fmla="*/ 0 w 1084"/>
                  <a:gd name="T7" fmla="*/ 540 h 1085"/>
                  <a:gd name="T8" fmla="*/ 544 w 1084"/>
                  <a:gd name="T9" fmla="*/ 0 h 1085"/>
                  <a:gd name="T10" fmla="*/ 1083 w 1084"/>
                  <a:gd name="T11" fmla="*/ 540 h 1085"/>
                </a:gdLst>
                <a:ahLst/>
                <a:cxnLst>
                  <a:cxn ang="0">
                    <a:pos x="T0" y="T1"/>
                  </a:cxn>
                  <a:cxn ang="0">
                    <a:pos x="T2" y="T3"/>
                  </a:cxn>
                  <a:cxn ang="0">
                    <a:pos x="T4" y="T5"/>
                  </a:cxn>
                  <a:cxn ang="0">
                    <a:pos x="T6" y="T7"/>
                  </a:cxn>
                  <a:cxn ang="0">
                    <a:pos x="T8" y="T9"/>
                  </a:cxn>
                  <a:cxn ang="0">
                    <a:pos x="T10" y="T11"/>
                  </a:cxn>
                </a:cxnLst>
                <a:rect l="0" t="0" r="r" b="b"/>
                <a:pathLst>
                  <a:path w="1084" h="1085">
                    <a:moveTo>
                      <a:pt x="1083" y="540"/>
                    </a:moveTo>
                    <a:lnTo>
                      <a:pt x="1083" y="540"/>
                    </a:lnTo>
                    <a:cubicBezTo>
                      <a:pt x="1083" y="838"/>
                      <a:pt x="843" y="1084"/>
                      <a:pt x="544" y="1084"/>
                    </a:cubicBezTo>
                    <a:cubicBezTo>
                      <a:pt x="241" y="1084"/>
                      <a:pt x="0" y="838"/>
                      <a:pt x="0" y="540"/>
                    </a:cubicBezTo>
                    <a:cubicBezTo>
                      <a:pt x="0" y="241"/>
                      <a:pt x="241" y="0"/>
                      <a:pt x="544" y="0"/>
                    </a:cubicBezTo>
                    <a:cubicBezTo>
                      <a:pt x="843" y="0"/>
                      <a:pt x="1083" y="241"/>
                      <a:pt x="1083" y="540"/>
                    </a:cubicBezTo>
                  </a:path>
                </a:pathLst>
              </a:custGeom>
              <a:grp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5" name="Freeform 6703"/>
              <p:cNvSpPr>
                <a:spLocks noChangeArrowheads="1"/>
              </p:cNvSpPr>
              <p:nvPr/>
            </p:nvSpPr>
            <p:spPr bwMode="auto">
              <a:xfrm>
                <a:off x="15983327" y="4984935"/>
                <a:ext cx="1798650" cy="403145"/>
              </a:xfrm>
              <a:custGeom>
                <a:avLst/>
                <a:gdLst>
                  <a:gd name="T0" fmla="*/ 3057 w 3058"/>
                  <a:gd name="T1" fmla="*/ 538 h 539"/>
                  <a:gd name="T2" fmla="*/ 895 w 3058"/>
                  <a:gd name="T3" fmla="*/ 538 h 539"/>
                  <a:gd name="T4" fmla="*/ 0 w 3058"/>
                  <a:gd name="T5" fmla="*/ 38 h 539"/>
                  <a:gd name="T6" fmla="*/ 24 w 3058"/>
                  <a:gd name="T7" fmla="*/ 0 h 539"/>
                  <a:gd name="T8" fmla="*/ 910 w 3058"/>
                  <a:gd name="T9" fmla="*/ 495 h 539"/>
                  <a:gd name="T10" fmla="*/ 3057 w 3058"/>
                  <a:gd name="T11" fmla="*/ 495 h 539"/>
                  <a:gd name="T12" fmla="*/ 3057 w 3058"/>
                  <a:gd name="T13" fmla="*/ 538 h 539"/>
                </a:gdLst>
                <a:ahLst/>
                <a:cxnLst>
                  <a:cxn ang="0">
                    <a:pos x="T0" y="T1"/>
                  </a:cxn>
                  <a:cxn ang="0">
                    <a:pos x="T2" y="T3"/>
                  </a:cxn>
                  <a:cxn ang="0">
                    <a:pos x="T4" y="T5"/>
                  </a:cxn>
                  <a:cxn ang="0">
                    <a:pos x="T6" y="T7"/>
                  </a:cxn>
                  <a:cxn ang="0">
                    <a:pos x="T8" y="T9"/>
                  </a:cxn>
                  <a:cxn ang="0">
                    <a:pos x="T10" y="T11"/>
                  </a:cxn>
                  <a:cxn ang="0">
                    <a:pos x="T12" y="T13"/>
                  </a:cxn>
                </a:cxnLst>
                <a:rect l="0" t="0" r="r" b="b"/>
                <a:pathLst>
                  <a:path w="3058" h="539">
                    <a:moveTo>
                      <a:pt x="3057" y="538"/>
                    </a:moveTo>
                    <a:lnTo>
                      <a:pt x="895" y="538"/>
                    </a:lnTo>
                    <a:lnTo>
                      <a:pt x="0" y="38"/>
                    </a:lnTo>
                    <a:lnTo>
                      <a:pt x="24" y="0"/>
                    </a:lnTo>
                    <a:lnTo>
                      <a:pt x="910" y="495"/>
                    </a:lnTo>
                    <a:lnTo>
                      <a:pt x="3057" y="495"/>
                    </a:lnTo>
                    <a:lnTo>
                      <a:pt x="3057" y="538"/>
                    </a:lnTo>
                  </a:path>
                </a:pathLst>
              </a:custGeom>
              <a:grpFill/>
              <a:ln w="9525" cap="flat">
                <a:solidFill>
                  <a:srgbClr val="808080"/>
                </a:solidFill>
                <a:rou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grpSp>
        <p:sp>
          <p:nvSpPr>
            <p:cNvPr id="43" name="TextBox 42"/>
            <p:cNvSpPr txBox="1"/>
            <p:nvPr/>
          </p:nvSpPr>
          <p:spPr>
            <a:xfrm>
              <a:off x="955816" y="1223467"/>
              <a:ext cx="327334" cy="369332"/>
            </a:xfrm>
            <a:prstGeom prst="rect">
              <a:avLst/>
            </a:prstGeom>
            <a:noFill/>
          </p:spPr>
          <p:txBody>
            <a:bodyPr wrap="none" rtlCol="0">
              <a:spAutoFit/>
            </a:bodyPr>
            <a:lstStyle/>
            <a:p>
              <a:r>
                <a:rPr kumimoji="1" lang="en-US" altLang="zh-CN" b="1" dirty="0">
                  <a:solidFill>
                    <a:prstClr val="white"/>
                  </a:solidFill>
                  <a:latin typeface="微软雅黑"/>
                  <a:ea typeface="微软雅黑"/>
                  <a:sym typeface="微软雅黑"/>
                </a:rPr>
                <a:t>3</a:t>
              </a:r>
              <a:endParaRPr lang="zh-CN" altLang="en-US" dirty="0">
                <a:solidFill>
                  <a:prstClr val="white"/>
                </a:solidFill>
                <a:latin typeface="微软雅黑"/>
                <a:ea typeface="微软雅黑"/>
                <a:sym typeface="微软雅黑"/>
              </a:endParaRPr>
            </a:p>
          </p:txBody>
        </p:sp>
      </p:grpSp>
      <p:grpSp>
        <p:nvGrpSpPr>
          <p:cNvPr id="46" name="组合 45"/>
          <p:cNvGrpSpPr/>
          <p:nvPr/>
        </p:nvGrpSpPr>
        <p:grpSpPr>
          <a:xfrm>
            <a:off x="5912788" y="2810327"/>
            <a:ext cx="1028543" cy="462004"/>
            <a:chOff x="951169" y="1223467"/>
            <a:chExt cx="1028543" cy="462004"/>
          </a:xfrm>
        </p:grpSpPr>
        <p:grpSp>
          <p:nvGrpSpPr>
            <p:cNvPr id="47" name="Group 2"/>
            <p:cNvGrpSpPr/>
            <p:nvPr/>
          </p:nvGrpSpPr>
          <p:grpSpPr>
            <a:xfrm>
              <a:off x="951169" y="1275606"/>
              <a:ext cx="1028543" cy="409865"/>
              <a:chOff x="15227478" y="4370135"/>
              <a:chExt cx="2554499" cy="1017945"/>
            </a:xfrm>
            <a:solidFill>
              <a:schemeClr val="accent1"/>
            </a:solidFill>
          </p:grpSpPr>
          <p:sp>
            <p:nvSpPr>
              <p:cNvPr id="49" name="Freeform 6700"/>
              <p:cNvSpPr>
                <a:spLocks noChangeArrowheads="1"/>
              </p:cNvSpPr>
              <p:nvPr/>
            </p:nvSpPr>
            <p:spPr bwMode="auto">
              <a:xfrm>
                <a:off x="15227478" y="4370135"/>
                <a:ext cx="819675" cy="819728"/>
              </a:xfrm>
              <a:custGeom>
                <a:avLst/>
                <a:gdLst>
                  <a:gd name="T0" fmla="*/ 1083 w 1084"/>
                  <a:gd name="T1" fmla="*/ 540 h 1085"/>
                  <a:gd name="T2" fmla="*/ 1083 w 1084"/>
                  <a:gd name="T3" fmla="*/ 540 h 1085"/>
                  <a:gd name="T4" fmla="*/ 544 w 1084"/>
                  <a:gd name="T5" fmla="*/ 1084 h 1085"/>
                  <a:gd name="T6" fmla="*/ 0 w 1084"/>
                  <a:gd name="T7" fmla="*/ 540 h 1085"/>
                  <a:gd name="T8" fmla="*/ 544 w 1084"/>
                  <a:gd name="T9" fmla="*/ 0 h 1085"/>
                  <a:gd name="T10" fmla="*/ 1083 w 1084"/>
                  <a:gd name="T11" fmla="*/ 540 h 1085"/>
                </a:gdLst>
                <a:ahLst/>
                <a:cxnLst>
                  <a:cxn ang="0">
                    <a:pos x="T0" y="T1"/>
                  </a:cxn>
                  <a:cxn ang="0">
                    <a:pos x="T2" y="T3"/>
                  </a:cxn>
                  <a:cxn ang="0">
                    <a:pos x="T4" y="T5"/>
                  </a:cxn>
                  <a:cxn ang="0">
                    <a:pos x="T6" y="T7"/>
                  </a:cxn>
                  <a:cxn ang="0">
                    <a:pos x="T8" y="T9"/>
                  </a:cxn>
                  <a:cxn ang="0">
                    <a:pos x="T10" y="T11"/>
                  </a:cxn>
                </a:cxnLst>
                <a:rect l="0" t="0" r="r" b="b"/>
                <a:pathLst>
                  <a:path w="1084" h="1085">
                    <a:moveTo>
                      <a:pt x="1083" y="540"/>
                    </a:moveTo>
                    <a:lnTo>
                      <a:pt x="1083" y="540"/>
                    </a:lnTo>
                    <a:cubicBezTo>
                      <a:pt x="1083" y="838"/>
                      <a:pt x="843" y="1084"/>
                      <a:pt x="544" y="1084"/>
                    </a:cubicBezTo>
                    <a:cubicBezTo>
                      <a:pt x="241" y="1084"/>
                      <a:pt x="0" y="838"/>
                      <a:pt x="0" y="540"/>
                    </a:cubicBezTo>
                    <a:cubicBezTo>
                      <a:pt x="0" y="241"/>
                      <a:pt x="241" y="0"/>
                      <a:pt x="544" y="0"/>
                    </a:cubicBezTo>
                    <a:cubicBezTo>
                      <a:pt x="843" y="0"/>
                      <a:pt x="1083" y="241"/>
                      <a:pt x="1083" y="540"/>
                    </a:cubicBezTo>
                  </a:path>
                </a:pathLst>
              </a:custGeom>
              <a:grp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0" name="Freeform 6703"/>
              <p:cNvSpPr>
                <a:spLocks noChangeArrowheads="1"/>
              </p:cNvSpPr>
              <p:nvPr/>
            </p:nvSpPr>
            <p:spPr bwMode="auto">
              <a:xfrm>
                <a:off x="15983327" y="4984935"/>
                <a:ext cx="1798650" cy="403145"/>
              </a:xfrm>
              <a:custGeom>
                <a:avLst/>
                <a:gdLst>
                  <a:gd name="T0" fmla="*/ 3057 w 3058"/>
                  <a:gd name="T1" fmla="*/ 538 h 539"/>
                  <a:gd name="T2" fmla="*/ 895 w 3058"/>
                  <a:gd name="T3" fmla="*/ 538 h 539"/>
                  <a:gd name="T4" fmla="*/ 0 w 3058"/>
                  <a:gd name="T5" fmla="*/ 38 h 539"/>
                  <a:gd name="T6" fmla="*/ 24 w 3058"/>
                  <a:gd name="T7" fmla="*/ 0 h 539"/>
                  <a:gd name="T8" fmla="*/ 910 w 3058"/>
                  <a:gd name="T9" fmla="*/ 495 h 539"/>
                  <a:gd name="T10" fmla="*/ 3057 w 3058"/>
                  <a:gd name="T11" fmla="*/ 495 h 539"/>
                  <a:gd name="T12" fmla="*/ 3057 w 3058"/>
                  <a:gd name="T13" fmla="*/ 538 h 539"/>
                </a:gdLst>
                <a:ahLst/>
                <a:cxnLst>
                  <a:cxn ang="0">
                    <a:pos x="T0" y="T1"/>
                  </a:cxn>
                  <a:cxn ang="0">
                    <a:pos x="T2" y="T3"/>
                  </a:cxn>
                  <a:cxn ang="0">
                    <a:pos x="T4" y="T5"/>
                  </a:cxn>
                  <a:cxn ang="0">
                    <a:pos x="T6" y="T7"/>
                  </a:cxn>
                  <a:cxn ang="0">
                    <a:pos x="T8" y="T9"/>
                  </a:cxn>
                  <a:cxn ang="0">
                    <a:pos x="T10" y="T11"/>
                  </a:cxn>
                  <a:cxn ang="0">
                    <a:pos x="T12" y="T13"/>
                  </a:cxn>
                </a:cxnLst>
                <a:rect l="0" t="0" r="r" b="b"/>
                <a:pathLst>
                  <a:path w="3058" h="539">
                    <a:moveTo>
                      <a:pt x="3057" y="538"/>
                    </a:moveTo>
                    <a:lnTo>
                      <a:pt x="895" y="538"/>
                    </a:lnTo>
                    <a:lnTo>
                      <a:pt x="0" y="38"/>
                    </a:lnTo>
                    <a:lnTo>
                      <a:pt x="24" y="0"/>
                    </a:lnTo>
                    <a:lnTo>
                      <a:pt x="910" y="495"/>
                    </a:lnTo>
                    <a:lnTo>
                      <a:pt x="3057" y="495"/>
                    </a:lnTo>
                    <a:lnTo>
                      <a:pt x="3057" y="538"/>
                    </a:lnTo>
                  </a:path>
                </a:pathLst>
              </a:custGeom>
              <a:grpFill/>
              <a:ln w="9525" cap="flat">
                <a:solidFill>
                  <a:srgbClr val="808080"/>
                </a:solidFill>
                <a:rou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grpSp>
        <p:sp>
          <p:nvSpPr>
            <p:cNvPr id="48" name="TextBox 47"/>
            <p:cNvSpPr txBox="1"/>
            <p:nvPr/>
          </p:nvSpPr>
          <p:spPr>
            <a:xfrm>
              <a:off x="955816" y="1223467"/>
              <a:ext cx="327334" cy="369332"/>
            </a:xfrm>
            <a:prstGeom prst="rect">
              <a:avLst/>
            </a:prstGeom>
            <a:noFill/>
          </p:spPr>
          <p:txBody>
            <a:bodyPr wrap="none" rtlCol="0">
              <a:spAutoFit/>
            </a:bodyPr>
            <a:lstStyle/>
            <a:p>
              <a:r>
                <a:rPr kumimoji="1" lang="en-US" altLang="zh-CN" b="1" dirty="0">
                  <a:solidFill>
                    <a:prstClr val="white"/>
                  </a:solidFill>
                  <a:latin typeface="微软雅黑"/>
                  <a:ea typeface="微软雅黑"/>
                  <a:sym typeface="微软雅黑"/>
                </a:rPr>
                <a:t>6</a:t>
              </a:r>
              <a:endParaRPr lang="zh-CN" altLang="en-US" dirty="0">
                <a:solidFill>
                  <a:prstClr val="white"/>
                </a:solidFill>
                <a:latin typeface="微软雅黑"/>
                <a:ea typeface="微软雅黑"/>
                <a:sym typeface="微软雅黑"/>
              </a:endParaRPr>
            </a:p>
          </p:txBody>
        </p:sp>
      </p:grpSp>
      <p:pic>
        <p:nvPicPr>
          <p:cNvPr id="53" name="Picture 7" descr="C:\Users\Administrator\Desktop\PNG导出\5948d067c03f7_0003_888pic.com.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816992" y="4122513"/>
            <a:ext cx="3583988" cy="897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4395607"/>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left)">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500"/>
                                        <p:tgtEl>
                                          <p:spTgt spid="7"/>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left)">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wipe(left)">
                                      <p:cBhvr>
                                        <p:cTn id="42" dur="500"/>
                                        <p:tgtEl>
                                          <p:spTgt spid="3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wipe(left)">
                                      <p:cBhvr>
                                        <p:cTn id="47" dur="500"/>
                                        <p:tgtEl>
                                          <p:spTgt spid="4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fade">
                                      <p:cBhvr>
                                        <p:cTn id="52" dur="500"/>
                                        <p:tgtEl>
                                          <p:spTgt spid="8"/>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wipe(left)">
                                      <p:cBhvr>
                                        <p:cTn id="57" dur="500"/>
                                        <p:tgtEl>
                                          <p:spTgt spid="16"/>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6" fill="hold" grpId="0" nodeType="click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barn(inHorizontal)">
                                      <p:cBhvr>
                                        <p:cTn id="62" dur="500"/>
                                        <p:tgtEl>
                                          <p:spTgt spid="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36"/>
                                        </p:tgtEl>
                                        <p:attrNameLst>
                                          <p:attrName>style.visibility</p:attrName>
                                        </p:attrNameLst>
                                      </p:cBhvr>
                                      <p:to>
                                        <p:strVal val="visible"/>
                                      </p:to>
                                    </p:set>
                                    <p:animEffect transition="in" filter="wipe(left)">
                                      <p:cBhvr>
                                        <p:cTn id="67" dur="500"/>
                                        <p:tgtEl>
                                          <p:spTgt spid="36"/>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5"/>
                                        </p:tgtEl>
                                        <p:attrNameLst>
                                          <p:attrName>style.visibility</p:attrName>
                                        </p:attrNameLst>
                                      </p:cBhvr>
                                      <p:to>
                                        <p:strVal val="visible"/>
                                      </p:to>
                                    </p:set>
                                    <p:animEffect transition="in" filter="fade">
                                      <p:cBhvr>
                                        <p:cTn id="72" dur="500"/>
                                        <p:tgtEl>
                                          <p:spTgt spid="5"/>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46"/>
                                        </p:tgtEl>
                                        <p:attrNameLst>
                                          <p:attrName>style.visibility</p:attrName>
                                        </p:attrNameLst>
                                      </p:cBhvr>
                                      <p:to>
                                        <p:strVal val="visible"/>
                                      </p:to>
                                    </p:set>
                                    <p:animEffect transition="in" filter="wipe(left)">
                                      <p:cBhvr>
                                        <p:cTn id="77" dur="500"/>
                                        <p:tgtEl>
                                          <p:spTgt spid="46"/>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0"/>
                                        </p:tgtEl>
                                        <p:attrNameLst>
                                          <p:attrName>style.visibility</p:attrName>
                                        </p:attrNameLst>
                                      </p:cBhvr>
                                      <p:to>
                                        <p:strVal val="visible"/>
                                      </p:to>
                                    </p:set>
                                    <p:animEffect transition="in" filter="fade">
                                      <p:cBhvr>
                                        <p:cTn id="82" dur="500"/>
                                        <p:tgtEl>
                                          <p:spTgt spid="10"/>
                                        </p:tgtEl>
                                      </p:cBhvr>
                                    </p:animEffect>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nodeType="clickEffect">
                                  <p:stCondLst>
                                    <p:cond delay="0"/>
                                  </p:stCondLst>
                                  <p:childTnLst>
                                    <p:set>
                                      <p:cBhvr>
                                        <p:cTn id="86" dur="1" fill="hold">
                                          <p:stCondLst>
                                            <p:cond delay="0"/>
                                          </p:stCondLst>
                                        </p:cTn>
                                        <p:tgtEl>
                                          <p:spTgt spid="53"/>
                                        </p:tgtEl>
                                        <p:attrNameLst>
                                          <p:attrName>style.visibility</p:attrName>
                                        </p:attrNameLst>
                                      </p:cBhvr>
                                      <p:to>
                                        <p:strVal val="visible"/>
                                      </p:to>
                                    </p:set>
                                    <p:anim calcmode="lin" valueType="num">
                                      <p:cBhvr additive="base">
                                        <p:cTn id="87" dur="500" fill="hold"/>
                                        <p:tgtEl>
                                          <p:spTgt spid="53"/>
                                        </p:tgtEl>
                                        <p:attrNameLst>
                                          <p:attrName>ppt_x</p:attrName>
                                        </p:attrNameLst>
                                      </p:cBhvr>
                                      <p:tavLst>
                                        <p:tav tm="0">
                                          <p:val>
                                            <p:strVal val="#ppt_x"/>
                                          </p:val>
                                        </p:tav>
                                        <p:tav tm="100000">
                                          <p:val>
                                            <p:strVal val="#ppt_x"/>
                                          </p:val>
                                        </p:tav>
                                      </p:tavLst>
                                    </p:anim>
                                    <p:anim calcmode="lin" valueType="num">
                                      <p:cBhvr additive="base">
                                        <p:cTn id="88"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P spid="5" grpId="0"/>
      <p:bldP spid="6" grpId="0"/>
      <p:bldP spid="7" grpId="0"/>
      <p:bldP spid="8" grpId="0"/>
      <p:bldP spid="9" grpId="0" autoUpdateAnimBg="0"/>
      <p:bldP spid="10"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3"/>
          <p:cNvSpPr>
            <a:spLocks noChangeShapeType="1"/>
          </p:cNvSpPr>
          <p:nvPr/>
        </p:nvSpPr>
        <p:spPr bwMode="auto">
          <a:xfrm>
            <a:off x="539105" y="841152"/>
            <a:ext cx="8139763" cy="1396"/>
          </a:xfrm>
          <a:prstGeom prst="line">
            <a:avLst/>
          </a:prstGeom>
          <a:noFill/>
          <a:ln w="25400" cap="flat" cmpd="sng">
            <a:solidFill>
              <a:schemeClr val="accent5">
                <a:lumMod val="50000"/>
              </a:schemeClr>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solidFill>
                <a:prstClr val="black"/>
              </a:solidFill>
              <a:latin typeface="微软雅黑"/>
              <a:ea typeface="微软雅黑"/>
              <a:sym typeface="微软雅黑"/>
            </a:endParaRPr>
          </a:p>
        </p:txBody>
      </p:sp>
      <p:sp>
        <p:nvSpPr>
          <p:cNvPr id="3" name="Text Box 4"/>
          <p:cNvSpPr txBox="1">
            <a:spLocks noChangeArrowheads="1"/>
          </p:cNvSpPr>
          <p:nvPr/>
        </p:nvSpPr>
        <p:spPr bwMode="auto">
          <a:xfrm>
            <a:off x="512119" y="339502"/>
            <a:ext cx="441992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sz="3200" b="1" dirty="0">
                <a:solidFill>
                  <a:prstClr val="black"/>
                </a:solidFill>
                <a:latin typeface="微软雅黑"/>
                <a:ea typeface="微软雅黑"/>
                <a:sym typeface="微软雅黑"/>
              </a:rPr>
              <a:t>优化校园人际规范</a:t>
            </a:r>
          </a:p>
        </p:txBody>
      </p:sp>
      <p:sp>
        <p:nvSpPr>
          <p:cNvPr id="4" name="AutoShape 5"/>
          <p:cNvSpPr>
            <a:spLocks noChangeArrowheads="1"/>
          </p:cNvSpPr>
          <p:nvPr/>
        </p:nvSpPr>
        <p:spPr bwMode="auto">
          <a:xfrm rot="5400000">
            <a:off x="2411129" y="-884818"/>
            <a:ext cx="4177729" cy="7632850"/>
          </a:xfrm>
          <a:prstGeom prst="homePlate">
            <a:avLst>
              <a:gd name="adj" fmla="val 8472"/>
            </a:avLst>
          </a:prstGeom>
          <a:solidFill>
            <a:schemeClr val="bg1">
              <a:alpha val="39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r>
              <a:rPr lang="zh-CN" altLang="en-US" sz="1600">
                <a:solidFill>
                  <a:srgbClr val="DBF5F9"/>
                </a:solidFill>
                <a:latin typeface="微软雅黑"/>
                <a:ea typeface="微软雅黑"/>
                <a:sym typeface="微软雅黑"/>
              </a:rPr>
              <a:t> 单击添加文字  </a:t>
            </a:r>
          </a:p>
        </p:txBody>
      </p:sp>
      <p:sp>
        <p:nvSpPr>
          <p:cNvPr id="5" name="Text Box 5"/>
          <p:cNvSpPr txBox="1">
            <a:spLocks noChangeArrowheads="1"/>
          </p:cNvSpPr>
          <p:nvPr/>
        </p:nvSpPr>
        <p:spPr bwMode="auto">
          <a:xfrm>
            <a:off x="3872351" y="3396937"/>
            <a:ext cx="187220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kumimoji="1" lang="zh-CN" altLang="en-US" sz="1200" dirty="0" smtClean="0">
                <a:solidFill>
                  <a:srgbClr val="7CCA62">
                    <a:lumMod val="50000"/>
                  </a:srgbClr>
                </a:solidFill>
                <a:latin typeface="微软雅黑"/>
                <a:ea typeface="微软雅黑"/>
                <a:sym typeface="微软雅黑"/>
              </a:rPr>
              <a:t>诚实</a:t>
            </a:r>
            <a:r>
              <a:rPr kumimoji="1" lang="zh-CN" altLang="en-US" sz="1200" dirty="0">
                <a:solidFill>
                  <a:srgbClr val="7CCA62">
                    <a:lumMod val="50000"/>
                  </a:srgbClr>
                </a:solidFill>
                <a:latin typeface="微软雅黑"/>
                <a:ea typeface="微软雅黑"/>
                <a:sym typeface="微软雅黑"/>
              </a:rPr>
              <a:t>守信，做事待人要真诚</a:t>
            </a:r>
            <a:r>
              <a:rPr kumimoji="1" lang="zh-CN" altLang="en-US" sz="1200" dirty="0" smtClean="0">
                <a:solidFill>
                  <a:srgbClr val="7CCA62">
                    <a:lumMod val="50000"/>
                  </a:srgbClr>
                </a:solidFill>
                <a:latin typeface="微软雅黑"/>
                <a:ea typeface="微软雅黑"/>
                <a:sym typeface="微软雅黑"/>
              </a:rPr>
              <a:t>公正</a:t>
            </a:r>
            <a:r>
              <a:rPr kumimoji="1" lang="zh-CN" altLang="en-US" sz="1200" dirty="0">
                <a:solidFill>
                  <a:srgbClr val="7CCA62">
                    <a:lumMod val="50000"/>
                  </a:srgbClr>
                </a:solidFill>
                <a:latin typeface="微软雅黑"/>
                <a:ea typeface="微软雅黑"/>
                <a:sym typeface="微软雅黑"/>
              </a:rPr>
              <a:t>。</a:t>
            </a:r>
          </a:p>
        </p:txBody>
      </p:sp>
      <p:sp>
        <p:nvSpPr>
          <p:cNvPr id="6" name="Rectangle 6"/>
          <p:cNvSpPr>
            <a:spLocks noChangeArrowheads="1"/>
          </p:cNvSpPr>
          <p:nvPr/>
        </p:nvSpPr>
        <p:spPr bwMode="auto">
          <a:xfrm>
            <a:off x="1352071" y="1956777"/>
            <a:ext cx="192728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kumimoji="1" lang="zh-CN" altLang="en-US" sz="1200" dirty="0" smtClean="0">
                <a:solidFill>
                  <a:srgbClr val="7CCA62">
                    <a:lumMod val="50000"/>
                  </a:srgbClr>
                </a:solidFill>
                <a:latin typeface="微软雅黑"/>
                <a:ea typeface="微软雅黑"/>
                <a:sym typeface="微软雅黑"/>
              </a:rPr>
              <a:t>有</a:t>
            </a:r>
            <a:r>
              <a:rPr kumimoji="1" lang="zh-CN" altLang="en-US" sz="1200" dirty="0">
                <a:solidFill>
                  <a:srgbClr val="7CCA62">
                    <a:lumMod val="50000"/>
                  </a:srgbClr>
                </a:solidFill>
                <a:latin typeface="微软雅黑"/>
                <a:ea typeface="微软雅黑"/>
                <a:sym typeface="微软雅黑"/>
              </a:rPr>
              <a:t>积极健康的心态，乐观向上的情绪，对人对事怀有一颗宽容的心、关爱的心。</a:t>
            </a:r>
          </a:p>
        </p:txBody>
      </p:sp>
      <p:sp>
        <p:nvSpPr>
          <p:cNvPr id="7" name="Rectangle 7"/>
          <p:cNvSpPr>
            <a:spLocks noChangeArrowheads="1"/>
          </p:cNvSpPr>
          <p:nvPr/>
        </p:nvSpPr>
        <p:spPr bwMode="auto">
          <a:xfrm>
            <a:off x="3872351" y="1956777"/>
            <a:ext cx="187220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kumimoji="1" lang="zh-CN" altLang="en-US" sz="1200" dirty="0" smtClean="0">
                <a:solidFill>
                  <a:srgbClr val="7CCA62">
                    <a:lumMod val="50000"/>
                  </a:srgbClr>
                </a:solidFill>
                <a:latin typeface="微软雅黑"/>
                <a:ea typeface="微软雅黑"/>
                <a:sym typeface="微软雅黑"/>
              </a:rPr>
              <a:t>尊敬</a:t>
            </a:r>
            <a:r>
              <a:rPr kumimoji="1" lang="zh-CN" altLang="en-US" sz="1200" dirty="0">
                <a:solidFill>
                  <a:srgbClr val="7CCA62">
                    <a:lumMod val="50000"/>
                  </a:srgbClr>
                </a:solidFill>
                <a:latin typeface="微软雅黑"/>
                <a:ea typeface="微软雅黑"/>
                <a:sym typeface="微软雅黑"/>
              </a:rPr>
              <a:t>老师，见到老师要问好，进教师办公室要喊“报告”，不乱动老师桌上的物品。</a:t>
            </a:r>
          </a:p>
        </p:txBody>
      </p:sp>
      <p:sp>
        <p:nvSpPr>
          <p:cNvPr id="8" name="Rectangle 8"/>
          <p:cNvSpPr>
            <a:spLocks noChangeArrowheads="1"/>
          </p:cNvSpPr>
          <p:nvPr/>
        </p:nvSpPr>
        <p:spPr bwMode="auto">
          <a:xfrm>
            <a:off x="6248615" y="1956777"/>
            <a:ext cx="172819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kumimoji="1" lang="zh-CN" altLang="en-US" sz="1200" dirty="0" smtClean="0">
                <a:solidFill>
                  <a:srgbClr val="7CCA62">
                    <a:lumMod val="50000"/>
                  </a:srgbClr>
                </a:solidFill>
                <a:latin typeface="微软雅黑"/>
                <a:ea typeface="微软雅黑"/>
                <a:sym typeface="微软雅黑"/>
              </a:rPr>
              <a:t>举止</a:t>
            </a:r>
            <a:r>
              <a:rPr kumimoji="1" lang="zh-CN" altLang="en-US" sz="1200" dirty="0">
                <a:solidFill>
                  <a:srgbClr val="7CCA62">
                    <a:lumMod val="50000"/>
                  </a:srgbClr>
                </a:solidFill>
                <a:latin typeface="微软雅黑"/>
                <a:ea typeface="微软雅黑"/>
                <a:sym typeface="微软雅黑"/>
              </a:rPr>
              <a:t>得体，礼貌待人，不说脏话，校园内应说普通话。</a:t>
            </a:r>
          </a:p>
        </p:txBody>
      </p:sp>
      <p:sp>
        <p:nvSpPr>
          <p:cNvPr id="9" name="Rectangle 9"/>
          <p:cNvSpPr>
            <a:spLocks noChangeArrowheads="1"/>
          </p:cNvSpPr>
          <p:nvPr/>
        </p:nvSpPr>
        <p:spPr bwMode="auto">
          <a:xfrm>
            <a:off x="1407151" y="3396937"/>
            <a:ext cx="187220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kumimoji="1" lang="zh-CN" altLang="en-US" sz="1200" dirty="0" smtClean="0">
                <a:solidFill>
                  <a:srgbClr val="7CCA62">
                    <a:lumMod val="50000"/>
                  </a:srgbClr>
                </a:solidFill>
                <a:latin typeface="微软雅黑"/>
                <a:ea typeface="微软雅黑"/>
                <a:sym typeface="微软雅黑"/>
              </a:rPr>
              <a:t>同学</a:t>
            </a:r>
            <a:r>
              <a:rPr kumimoji="1" lang="zh-CN" altLang="en-US" sz="1200" dirty="0">
                <a:solidFill>
                  <a:srgbClr val="7CCA62">
                    <a:lumMod val="50000"/>
                  </a:srgbClr>
                </a:solidFill>
                <a:latin typeface="微软雅黑"/>
                <a:ea typeface="微软雅黑"/>
                <a:sym typeface="微软雅黑"/>
              </a:rPr>
              <a:t>之间要团结友爱，和睦相处，任何情况下不能发生打架现象，对违犯者要坚决举报和制止。</a:t>
            </a:r>
          </a:p>
        </p:txBody>
      </p:sp>
      <p:sp>
        <p:nvSpPr>
          <p:cNvPr id="10" name="Rectangle 7"/>
          <p:cNvSpPr>
            <a:spLocks noChangeArrowheads="1"/>
          </p:cNvSpPr>
          <p:nvPr/>
        </p:nvSpPr>
        <p:spPr bwMode="auto">
          <a:xfrm>
            <a:off x="6231687" y="3396937"/>
            <a:ext cx="181712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kumimoji="1" lang="zh-CN" altLang="en-US" sz="1200" dirty="0" smtClean="0">
                <a:solidFill>
                  <a:srgbClr val="7CCA62">
                    <a:lumMod val="50000"/>
                  </a:srgbClr>
                </a:solidFill>
                <a:latin typeface="微软雅黑"/>
                <a:ea typeface="微软雅黑"/>
                <a:sym typeface="微软雅黑"/>
              </a:rPr>
              <a:t>有</a:t>
            </a:r>
            <a:r>
              <a:rPr kumimoji="1" lang="zh-CN" altLang="en-US" sz="1200" dirty="0">
                <a:solidFill>
                  <a:srgbClr val="7CCA62">
                    <a:lumMod val="50000"/>
                  </a:srgbClr>
                </a:solidFill>
                <a:latin typeface="微软雅黑"/>
                <a:ea typeface="微软雅黑"/>
                <a:sym typeface="微软雅黑"/>
              </a:rPr>
              <a:t>积极健康的心态，乐观向上的情绪，对人对事怀有一颗宽容的心、关爱的心。</a:t>
            </a:r>
          </a:p>
        </p:txBody>
      </p:sp>
      <p:grpSp>
        <p:nvGrpSpPr>
          <p:cNvPr id="52" name="组合 51"/>
          <p:cNvGrpSpPr/>
          <p:nvPr/>
        </p:nvGrpSpPr>
        <p:grpSpPr>
          <a:xfrm>
            <a:off x="1043608" y="1295475"/>
            <a:ext cx="1028543" cy="462004"/>
            <a:chOff x="951169" y="1223467"/>
            <a:chExt cx="1028543" cy="462004"/>
          </a:xfrm>
        </p:grpSpPr>
        <p:grpSp>
          <p:nvGrpSpPr>
            <p:cNvPr id="53" name="Group 2"/>
            <p:cNvGrpSpPr/>
            <p:nvPr/>
          </p:nvGrpSpPr>
          <p:grpSpPr>
            <a:xfrm>
              <a:off x="951169" y="1275606"/>
              <a:ext cx="1028543" cy="409865"/>
              <a:chOff x="15227478" y="4370135"/>
              <a:chExt cx="2554499" cy="1017945"/>
            </a:xfrm>
            <a:solidFill>
              <a:schemeClr val="accent1"/>
            </a:solidFill>
          </p:grpSpPr>
          <p:sp>
            <p:nvSpPr>
              <p:cNvPr id="55" name="Freeform 6700"/>
              <p:cNvSpPr>
                <a:spLocks noChangeArrowheads="1"/>
              </p:cNvSpPr>
              <p:nvPr/>
            </p:nvSpPr>
            <p:spPr bwMode="auto">
              <a:xfrm>
                <a:off x="15227478" y="4370135"/>
                <a:ext cx="819675" cy="819728"/>
              </a:xfrm>
              <a:custGeom>
                <a:avLst/>
                <a:gdLst>
                  <a:gd name="T0" fmla="*/ 1083 w 1084"/>
                  <a:gd name="T1" fmla="*/ 540 h 1085"/>
                  <a:gd name="T2" fmla="*/ 1083 w 1084"/>
                  <a:gd name="T3" fmla="*/ 540 h 1085"/>
                  <a:gd name="T4" fmla="*/ 544 w 1084"/>
                  <a:gd name="T5" fmla="*/ 1084 h 1085"/>
                  <a:gd name="T6" fmla="*/ 0 w 1084"/>
                  <a:gd name="T7" fmla="*/ 540 h 1085"/>
                  <a:gd name="T8" fmla="*/ 544 w 1084"/>
                  <a:gd name="T9" fmla="*/ 0 h 1085"/>
                  <a:gd name="T10" fmla="*/ 1083 w 1084"/>
                  <a:gd name="T11" fmla="*/ 540 h 1085"/>
                </a:gdLst>
                <a:ahLst/>
                <a:cxnLst>
                  <a:cxn ang="0">
                    <a:pos x="T0" y="T1"/>
                  </a:cxn>
                  <a:cxn ang="0">
                    <a:pos x="T2" y="T3"/>
                  </a:cxn>
                  <a:cxn ang="0">
                    <a:pos x="T4" y="T5"/>
                  </a:cxn>
                  <a:cxn ang="0">
                    <a:pos x="T6" y="T7"/>
                  </a:cxn>
                  <a:cxn ang="0">
                    <a:pos x="T8" y="T9"/>
                  </a:cxn>
                  <a:cxn ang="0">
                    <a:pos x="T10" y="T11"/>
                  </a:cxn>
                </a:cxnLst>
                <a:rect l="0" t="0" r="r" b="b"/>
                <a:pathLst>
                  <a:path w="1084" h="1085">
                    <a:moveTo>
                      <a:pt x="1083" y="540"/>
                    </a:moveTo>
                    <a:lnTo>
                      <a:pt x="1083" y="540"/>
                    </a:lnTo>
                    <a:cubicBezTo>
                      <a:pt x="1083" y="838"/>
                      <a:pt x="843" y="1084"/>
                      <a:pt x="544" y="1084"/>
                    </a:cubicBezTo>
                    <a:cubicBezTo>
                      <a:pt x="241" y="1084"/>
                      <a:pt x="0" y="838"/>
                      <a:pt x="0" y="540"/>
                    </a:cubicBezTo>
                    <a:cubicBezTo>
                      <a:pt x="0" y="241"/>
                      <a:pt x="241" y="0"/>
                      <a:pt x="544" y="0"/>
                    </a:cubicBezTo>
                    <a:cubicBezTo>
                      <a:pt x="843" y="0"/>
                      <a:pt x="1083" y="241"/>
                      <a:pt x="1083" y="540"/>
                    </a:cubicBezTo>
                  </a:path>
                </a:pathLst>
              </a:custGeom>
              <a:grp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6" name="Freeform 6703"/>
              <p:cNvSpPr>
                <a:spLocks noChangeArrowheads="1"/>
              </p:cNvSpPr>
              <p:nvPr/>
            </p:nvSpPr>
            <p:spPr bwMode="auto">
              <a:xfrm>
                <a:off x="15983327" y="4984935"/>
                <a:ext cx="1798650" cy="403145"/>
              </a:xfrm>
              <a:custGeom>
                <a:avLst/>
                <a:gdLst>
                  <a:gd name="T0" fmla="*/ 3057 w 3058"/>
                  <a:gd name="T1" fmla="*/ 538 h 539"/>
                  <a:gd name="T2" fmla="*/ 895 w 3058"/>
                  <a:gd name="T3" fmla="*/ 538 h 539"/>
                  <a:gd name="T4" fmla="*/ 0 w 3058"/>
                  <a:gd name="T5" fmla="*/ 38 h 539"/>
                  <a:gd name="T6" fmla="*/ 24 w 3058"/>
                  <a:gd name="T7" fmla="*/ 0 h 539"/>
                  <a:gd name="T8" fmla="*/ 910 w 3058"/>
                  <a:gd name="T9" fmla="*/ 495 h 539"/>
                  <a:gd name="T10" fmla="*/ 3057 w 3058"/>
                  <a:gd name="T11" fmla="*/ 495 h 539"/>
                  <a:gd name="T12" fmla="*/ 3057 w 3058"/>
                  <a:gd name="T13" fmla="*/ 538 h 539"/>
                </a:gdLst>
                <a:ahLst/>
                <a:cxnLst>
                  <a:cxn ang="0">
                    <a:pos x="T0" y="T1"/>
                  </a:cxn>
                  <a:cxn ang="0">
                    <a:pos x="T2" y="T3"/>
                  </a:cxn>
                  <a:cxn ang="0">
                    <a:pos x="T4" y="T5"/>
                  </a:cxn>
                  <a:cxn ang="0">
                    <a:pos x="T6" y="T7"/>
                  </a:cxn>
                  <a:cxn ang="0">
                    <a:pos x="T8" y="T9"/>
                  </a:cxn>
                  <a:cxn ang="0">
                    <a:pos x="T10" y="T11"/>
                  </a:cxn>
                  <a:cxn ang="0">
                    <a:pos x="T12" y="T13"/>
                  </a:cxn>
                </a:cxnLst>
                <a:rect l="0" t="0" r="r" b="b"/>
                <a:pathLst>
                  <a:path w="3058" h="539">
                    <a:moveTo>
                      <a:pt x="3057" y="538"/>
                    </a:moveTo>
                    <a:lnTo>
                      <a:pt x="895" y="538"/>
                    </a:lnTo>
                    <a:lnTo>
                      <a:pt x="0" y="38"/>
                    </a:lnTo>
                    <a:lnTo>
                      <a:pt x="24" y="0"/>
                    </a:lnTo>
                    <a:lnTo>
                      <a:pt x="910" y="495"/>
                    </a:lnTo>
                    <a:lnTo>
                      <a:pt x="3057" y="495"/>
                    </a:lnTo>
                    <a:lnTo>
                      <a:pt x="3057" y="538"/>
                    </a:lnTo>
                  </a:path>
                </a:pathLst>
              </a:custGeom>
              <a:grpFill/>
              <a:ln w="9525" cap="flat">
                <a:solidFill>
                  <a:srgbClr val="808080"/>
                </a:solidFill>
                <a:rou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grpSp>
        <p:sp>
          <p:nvSpPr>
            <p:cNvPr id="54" name="TextBox 53"/>
            <p:cNvSpPr txBox="1"/>
            <p:nvPr/>
          </p:nvSpPr>
          <p:spPr>
            <a:xfrm>
              <a:off x="955816" y="1223467"/>
              <a:ext cx="327334" cy="369332"/>
            </a:xfrm>
            <a:prstGeom prst="rect">
              <a:avLst/>
            </a:prstGeom>
            <a:noFill/>
          </p:spPr>
          <p:txBody>
            <a:bodyPr wrap="none" rtlCol="0">
              <a:spAutoFit/>
            </a:bodyPr>
            <a:lstStyle/>
            <a:p>
              <a:r>
                <a:rPr kumimoji="1" lang="en-US" altLang="zh-CN" b="1" dirty="0">
                  <a:solidFill>
                    <a:prstClr val="white"/>
                  </a:solidFill>
                  <a:latin typeface="微软雅黑"/>
                  <a:ea typeface="微软雅黑"/>
                  <a:sym typeface="微软雅黑"/>
                </a:rPr>
                <a:t>1</a:t>
              </a:r>
              <a:endParaRPr lang="zh-CN" altLang="en-US" dirty="0">
                <a:solidFill>
                  <a:prstClr val="white"/>
                </a:solidFill>
                <a:latin typeface="微软雅黑"/>
                <a:ea typeface="微软雅黑"/>
                <a:sym typeface="微软雅黑"/>
              </a:endParaRPr>
            </a:p>
          </p:txBody>
        </p:sp>
      </p:grpSp>
      <p:grpSp>
        <p:nvGrpSpPr>
          <p:cNvPr id="57" name="组合 56"/>
          <p:cNvGrpSpPr/>
          <p:nvPr/>
        </p:nvGrpSpPr>
        <p:grpSpPr>
          <a:xfrm>
            <a:off x="1043608" y="2810327"/>
            <a:ext cx="1028543" cy="462004"/>
            <a:chOff x="951169" y="1223467"/>
            <a:chExt cx="1028543" cy="462004"/>
          </a:xfrm>
        </p:grpSpPr>
        <p:grpSp>
          <p:nvGrpSpPr>
            <p:cNvPr id="58" name="Group 2"/>
            <p:cNvGrpSpPr/>
            <p:nvPr/>
          </p:nvGrpSpPr>
          <p:grpSpPr>
            <a:xfrm>
              <a:off x="951169" y="1275606"/>
              <a:ext cx="1028543" cy="409865"/>
              <a:chOff x="15227478" y="4370135"/>
              <a:chExt cx="2554499" cy="1017945"/>
            </a:xfrm>
            <a:solidFill>
              <a:schemeClr val="accent1"/>
            </a:solidFill>
          </p:grpSpPr>
          <p:sp>
            <p:nvSpPr>
              <p:cNvPr id="60" name="Freeform 6700"/>
              <p:cNvSpPr>
                <a:spLocks noChangeArrowheads="1"/>
              </p:cNvSpPr>
              <p:nvPr/>
            </p:nvSpPr>
            <p:spPr bwMode="auto">
              <a:xfrm>
                <a:off x="15227478" y="4370135"/>
                <a:ext cx="819675" cy="819728"/>
              </a:xfrm>
              <a:custGeom>
                <a:avLst/>
                <a:gdLst>
                  <a:gd name="T0" fmla="*/ 1083 w 1084"/>
                  <a:gd name="T1" fmla="*/ 540 h 1085"/>
                  <a:gd name="T2" fmla="*/ 1083 w 1084"/>
                  <a:gd name="T3" fmla="*/ 540 h 1085"/>
                  <a:gd name="T4" fmla="*/ 544 w 1084"/>
                  <a:gd name="T5" fmla="*/ 1084 h 1085"/>
                  <a:gd name="T6" fmla="*/ 0 w 1084"/>
                  <a:gd name="T7" fmla="*/ 540 h 1085"/>
                  <a:gd name="T8" fmla="*/ 544 w 1084"/>
                  <a:gd name="T9" fmla="*/ 0 h 1085"/>
                  <a:gd name="T10" fmla="*/ 1083 w 1084"/>
                  <a:gd name="T11" fmla="*/ 540 h 1085"/>
                </a:gdLst>
                <a:ahLst/>
                <a:cxnLst>
                  <a:cxn ang="0">
                    <a:pos x="T0" y="T1"/>
                  </a:cxn>
                  <a:cxn ang="0">
                    <a:pos x="T2" y="T3"/>
                  </a:cxn>
                  <a:cxn ang="0">
                    <a:pos x="T4" y="T5"/>
                  </a:cxn>
                  <a:cxn ang="0">
                    <a:pos x="T6" y="T7"/>
                  </a:cxn>
                  <a:cxn ang="0">
                    <a:pos x="T8" y="T9"/>
                  </a:cxn>
                  <a:cxn ang="0">
                    <a:pos x="T10" y="T11"/>
                  </a:cxn>
                </a:cxnLst>
                <a:rect l="0" t="0" r="r" b="b"/>
                <a:pathLst>
                  <a:path w="1084" h="1085">
                    <a:moveTo>
                      <a:pt x="1083" y="540"/>
                    </a:moveTo>
                    <a:lnTo>
                      <a:pt x="1083" y="540"/>
                    </a:lnTo>
                    <a:cubicBezTo>
                      <a:pt x="1083" y="838"/>
                      <a:pt x="843" y="1084"/>
                      <a:pt x="544" y="1084"/>
                    </a:cubicBezTo>
                    <a:cubicBezTo>
                      <a:pt x="241" y="1084"/>
                      <a:pt x="0" y="838"/>
                      <a:pt x="0" y="540"/>
                    </a:cubicBezTo>
                    <a:cubicBezTo>
                      <a:pt x="0" y="241"/>
                      <a:pt x="241" y="0"/>
                      <a:pt x="544" y="0"/>
                    </a:cubicBezTo>
                    <a:cubicBezTo>
                      <a:pt x="843" y="0"/>
                      <a:pt x="1083" y="241"/>
                      <a:pt x="1083" y="540"/>
                    </a:cubicBezTo>
                  </a:path>
                </a:pathLst>
              </a:custGeom>
              <a:grp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61" name="Freeform 6703"/>
              <p:cNvSpPr>
                <a:spLocks noChangeArrowheads="1"/>
              </p:cNvSpPr>
              <p:nvPr/>
            </p:nvSpPr>
            <p:spPr bwMode="auto">
              <a:xfrm>
                <a:off x="15983327" y="4984935"/>
                <a:ext cx="1798650" cy="403145"/>
              </a:xfrm>
              <a:custGeom>
                <a:avLst/>
                <a:gdLst>
                  <a:gd name="T0" fmla="*/ 3057 w 3058"/>
                  <a:gd name="T1" fmla="*/ 538 h 539"/>
                  <a:gd name="T2" fmla="*/ 895 w 3058"/>
                  <a:gd name="T3" fmla="*/ 538 h 539"/>
                  <a:gd name="T4" fmla="*/ 0 w 3058"/>
                  <a:gd name="T5" fmla="*/ 38 h 539"/>
                  <a:gd name="T6" fmla="*/ 24 w 3058"/>
                  <a:gd name="T7" fmla="*/ 0 h 539"/>
                  <a:gd name="T8" fmla="*/ 910 w 3058"/>
                  <a:gd name="T9" fmla="*/ 495 h 539"/>
                  <a:gd name="T10" fmla="*/ 3057 w 3058"/>
                  <a:gd name="T11" fmla="*/ 495 h 539"/>
                  <a:gd name="T12" fmla="*/ 3057 w 3058"/>
                  <a:gd name="T13" fmla="*/ 538 h 539"/>
                </a:gdLst>
                <a:ahLst/>
                <a:cxnLst>
                  <a:cxn ang="0">
                    <a:pos x="T0" y="T1"/>
                  </a:cxn>
                  <a:cxn ang="0">
                    <a:pos x="T2" y="T3"/>
                  </a:cxn>
                  <a:cxn ang="0">
                    <a:pos x="T4" y="T5"/>
                  </a:cxn>
                  <a:cxn ang="0">
                    <a:pos x="T6" y="T7"/>
                  </a:cxn>
                  <a:cxn ang="0">
                    <a:pos x="T8" y="T9"/>
                  </a:cxn>
                  <a:cxn ang="0">
                    <a:pos x="T10" y="T11"/>
                  </a:cxn>
                  <a:cxn ang="0">
                    <a:pos x="T12" y="T13"/>
                  </a:cxn>
                </a:cxnLst>
                <a:rect l="0" t="0" r="r" b="b"/>
                <a:pathLst>
                  <a:path w="3058" h="539">
                    <a:moveTo>
                      <a:pt x="3057" y="538"/>
                    </a:moveTo>
                    <a:lnTo>
                      <a:pt x="895" y="538"/>
                    </a:lnTo>
                    <a:lnTo>
                      <a:pt x="0" y="38"/>
                    </a:lnTo>
                    <a:lnTo>
                      <a:pt x="24" y="0"/>
                    </a:lnTo>
                    <a:lnTo>
                      <a:pt x="910" y="495"/>
                    </a:lnTo>
                    <a:lnTo>
                      <a:pt x="3057" y="495"/>
                    </a:lnTo>
                    <a:lnTo>
                      <a:pt x="3057" y="538"/>
                    </a:lnTo>
                  </a:path>
                </a:pathLst>
              </a:custGeom>
              <a:grpFill/>
              <a:ln w="9525" cap="flat">
                <a:solidFill>
                  <a:srgbClr val="808080"/>
                </a:solidFill>
                <a:rou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grpSp>
        <p:sp>
          <p:nvSpPr>
            <p:cNvPr id="59" name="TextBox 58"/>
            <p:cNvSpPr txBox="1"/>
            <p:nvPr/>
          </p:nvSpPr>
          <p:spPr>
            <a:xfrm>
              <a:off x="955816" y="1223467"/>
              <a:ext cx="327334" cy="369332"/>
            </a:xfrm>
            <a:prstGeom prst="rect">
              <a:avLst/>
            </a:prstGeom>
            <a:noFill/>
          </p:spPr>
          <p:txBody>
            <a:bodyPr wrap="none" rtlCol="0">
              <a:spAutoFit/>
            </a:bodyPr>
            <a:lstStyle/>
            <a:p>
              <a:r>
                <a:rPr kumimoji="1" lang="en-US" altLang="zh-CN" b="1" dirty="0">
                  <a:solidFill>
                    <a:prstClr val="white"/>
                  </a:solidFill>
                  <a:latin typeface="微软雅黑"/>
                  <a:ea typeface="微软雅黑"/>
                  <a:sym typeface="微软雅黑"/>
                </a:rPr>
                <a:t>4</a:t>
              </a:r>
              <a:endParaRPr lang="zh-CN" altLang="en-US" dirty="0">
                <a:solidFill>
                  <a:prstClr val="white"/>
                </a:solidFill>
                <a:latin typeface="微软雅黑"/>
                <a:ea typeface="微软雅黑"/>
                <a:sym typeface="微软雅黑"/>
              </a:endParaRPr>
            </a:p>
          </p:txBody>
        </p:sp>
      </p:grpSp>
      <p:grpSp>
        <p:nvGrpSpPr>
          <p:cNvPr id="62" name="组合 61"/>
          <p:cNvGrpSpPr/>
          <p:nvPr/>
        </p:nvGrpSpPr>
        <p:grpSpPr>
          <a:xfrm>
            <a:off x="3550588" y="1295475"/>
            <a:ext cx="1028543" cy="462004"/>
            <a:chOff x="951169" y="1223467"/>
            <a:chExt cx="1028543" cy="462004"/>
          </a:xfrm>
        </p:grpSpPr>
        <p:grpSp>
          <p:nvGrpSpPr>
            <p:cNvPr id="63" name="Group 2"/>
            <p:cNvGrpSpPr/>
            <p:nvPr/>
          </p:nvGrpSpPr>
          <p:grpSpPr>
            <a:xfrm>
              <a:off x="951169" y="1275606"/>
              <a:ext cx="1028543" cy="409865"/>
              <a:chOff x="15227478" y="4370135"/>
              <a:chExt cx="2554499" cy="1017945"/>
            </a:xfrm>
            <a:solidFill>
              <a:schemeClr val="accent1"/>
            </a:solidFill>
          </p:grpSpPr>
          <p:sp>
            <p:nvSpPr>
              <p:cNvPr id="65" name="Freeform 6700"/>
              <p:cNvSpPr>
                <a:spLocks noChangeArrowheads="1"/>
              </p:cNvSpPr>
              <p:nvPr/>
            </p:nvSpPr>
            <p:spPr bwMode="auto">
              <a:xfrm>
                <a:off x="15227478" y="4370135"/>
                <a:ext cx="819675" cy="819728"/>
              </a:xfrm>
              <a:custGeom>
                <a:avLst/>
                <a:gdLst>
                  <a:gd name="T0" fmla="*/ 1083 w 1084"/>
                  <a:gd name="T1" fmla="*/ 540 h 1085"/>
                  <a:gd name="T2" fmla="*/ 1083 w 1084"/>
                  <a:gd name="T3" fmla="*/ 540 h 1085"/>
                  <a:gd name="T4" fmla="*/ 544 w 1084"/>
                  <a:gd name="T5" fmla="*/ 1084 h 1085"/>
                  <a:gd name="T6" fmla="*/ 0 w 1084"/>
                  <a:gd name="T7" fmla="*/ 540 h 1085"/>
                  <a:gd name="T8" fmla="*/ 544 w 1084"/>
                  <a:gd name="T9" fmla="*/ 0 h 1085"/>
                  <a:gd name="T10" fmla="*/ 1083 w 1084"/>
                  <a:gd name="T11" fmla="*/ 540 h 1085"/>
                </a:gdLst>
                <a:ahLst/>
                <a:cxnLst>
                  <a:cxn ang="0">
                    <a:pos x="T0" y="T1"/>
                  </a:cxn>
                  <a:cxn ang="0">
                    <a:pos x="T2" y="T3"/>
                  </a:cxn>
                  <a:cxn ang="0">
                    <a:pos x="T4" y="T5"/>
                  </a:cxn>
                  <a:cxn ang="0">
                    <a:pos x="T6" y="T7"/>
                  </a:cxn>
                  <a:cxn ang="0">
                    <a:pos x="T8" y="T9"/>
                  </a:cxn>
                  <a:cxn ang="0">
                    <a:pos x="T10" y="T11"/>
                  </a:cxn>
                </a:cxnLst>
                <a:rect l="0" t="0" r="r" b="b"/>
                <a:pathLst>
                  <a:path w="1084" h="1085">
                    <a:moveTo>
                      <a:pt x="1083" y="540"/>
                    </a:moveTo>
                    <a:lnTo>
                      <a:pt x="1083" y="540"/>
                    </a:lnTo>
                    <a:cubicBezTo>
                      <a:pt x="1083" y="838"/>
                      <a:pt x="843" y="1084"/>
                      <a:pt x="544" y="1084"/>
                    </a:cubicBezTo>
                    <a:cubicBezTo>
                      <a:pt x="241" y="1084"/>
                      <a:pt x="0" y="838"/>
                      <a:pt x="0" y="540"/>
                    </a:cubicBezTo>
                    <a:cubicBezTo>
                      <a:pt x="0" y="241"/>
                      <a:pt x="241" y="0"/>
                      <a:pt x="544" y="0"/>
                    </a:cubicBezTo>
                    <a:cubicBezTo>
                      <a:pt x="843" y="0"/>
                      <a:pt x="1083" y="241"/>
                      <a:pt x="1083" y="540"/>
                    </a:cubicBezTo>
                  </a:path>
                </a:pathLst>
              </a:custGeom>
              <a:grp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66" name="Freeform 6703"/>
              <p:cNvSpPr>
                <a:spLocks noChangeArrowheads="1"/>
              </p:cNvSpPr>
              <p:nvPr/>
            </p:nvSpPr>
            <p:spPr bwMode="auto">
              <a:xfrm>
                <a:off x="15983327" y="4984935"/>
                <a:ext cx="1798650" cy="403145"/>
              </a:xfrm>
              <a:custGeom>
                <a:avLst/>
                <a:gdLst>
                  <a:gd name="T0" fmla="*/ 3057 w 3058"/>
                  <a:gd name="T1" fmla="*/ 538 h 539"/>
                  <a:gd name="T2" fmla="*/ 895 w 3058"/>
                  <a:gd name="T3" fmla="*/ 538 h 539"/>
                  <a:gd name="T4" fmla="*/ 0 w 3058"/>
                  <a:gd name="T5" fmla="*/ 38 h 539"/>
                  <a:gd name="T6" fmla="*/ 24 w 3058"/>
                  <a:gd name="T7" fmla="*/ 0 h 539"/>
                  <a:gd name="T8" fmla="*/ 910 w 3058"/>
                  <a:gd name="T9" fmla="*/ 495 h 539"/>
                  <a:gd name="T10" fmla="*/ 3057 w 3058"/>
                  <a:gd name="T11" fmla="*/ 495 h 539"/>
                  <a:gd name="T12" fmla="*/ 3057 w 3058"/>
                  <a:gd name="T13" fmla="*/ 538 h 539"/>
                </a:gdLst>
                <a:ahLst/>
                <a:cxnLst>
                  <a:cxn ang="0">
                    <a:pos x="T0" y="T1"/>
                  </a:cxn>
                  <a:cxn ang="0">
                    <a:pos x="T2" y="T3"/>
                  </a:cxn>
                  <a:cxn ang="0">
                    <a:pos x="T4" y="T5"/>
                  </a:cxn>
                  <a:cxn ang="0">
                    <a:pos x="T6" y="T7"/>
                  </a:cxn>
                  <a:cxn ang="0">
                    <a:pos x="T8" y="T9"/>
                  </a:cxn>
                  <a:cxn ang="0">
                    <a:pos x="T10" y="T11"/>
                  </a:cxn>
                  <a:cxn ang="0">
                    <a:pos x="T12" y="T13"/>
                  </a:cxn>
                </a:cxnLst>
                <a:rect l="0" t="0" r="r" b="b"/>
                <a:pathLst>
                  <a:path w="3058" h="539">
                    <a:moveTo>
                      <a:pt x="3057" y="538"/>
                    </a:moveTo>
                    <a:lnTo>
                      <a:pt x="895" y="538"/>
                    </a:lnTo>
                    <a:lnTo>
                      <a:pt x="0" y="38"/>
                    </a:lnTo>
                    <a:lnTo>
                      <a:pt x="24" y="0"/>
                    </a:lnTo>
                    <a:lnTo>
                      <a:pt x="910" y="495"/>
                    </a:lnTo>
                    <a:lnTo>
                      <a:pt x="3057" y="495"/>
                    </a:lnTo>
                    <a:lnTo>
                      <a:pt x="3057" y="538"/>
                    </a:lnTo>
                  </a:path>
                </a:pathLst>
              </a:custGeom>
              <a:grpFill/>
              <a:ln w="9525" cap="flat">
                <a:solidFill>
                  <a:srgbClr val="808080"/>
                </a:solidFill>
                <a:rou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grpSp>
        <p:sp>
          <p:nvSpPr>
            <p:cNvPr id="64" name="TextBox 63"/>
            <p:cNvSpPr txBox="1"/>
            <p:nvPr/>
          </p:nvSpPr>
          <p:spPr>
            <a:xfrm>
              <a:off x="955816" y="1223467"/>
              <a:ext cx="327334" cy="369332"/>
            </a:xfrm>
            <a:prstGeom prst="rect">
              <a:avLst/>
            </a:prstGeom>
            <a:noFill/>
          </p:spPr>
          <p:txBody>
            <a:bodyPr wrap="none" rtlCol="0">
              <a:spAutoFit/>
            </a:bodyPr>
            <a:lstStyle/>
            <a:p>
              <a:r>
                <a:rPr kumimoji="1" lang="en-US" altLang="zh-CN" b="1" dirty="0">
                  <a:solidFill>
                    <a:prstClr val="white"/>
                  </a:solidFill>
                  <a:latin typeface="微软雅黑"/>
                  <a:ea typeface="微软雅黑"/>
                  <a:sym typeface="微软雅黑"/>
                </a:rPr>
                <a:t>2</a:t>
              </a:r>
              <a:endParaRPr lang="zh-CN" altLang="en-US" dirty="0">
                <a:solidFill>
                  <a:prstClr val="white"/>
                </a:solidFill>
                <a:latin typeface="微软雅黑"/>
                <a:ea typeface="微软雅黑"/>
                <a:sym typeface="微软雅黑"/>
              </a:endParaRPr>
            </a:p>
          </p:txBody>
        </p:sp>
      </p:grpSp>
      <p:grpSp>
        <p:nvGrpSpPr>
          <p:cNvPr id="67" name="组合 66"/>
          <p:cNvGrpSpPr/>
          <p:nvPr/>
        </p:nvGrpSpPr>
        <p:grpSpPr>
          <a:xfrm>
            <a:off x="3550588" y="2810327"/>
            <a:ext cx="1028543" cy="462004"/>
            <a:chOff x="951169" y="1223467"/>
            <a:chExt cx="1028543" cy="462004"/>
          </a:xfrm>
        </p:grpSpPr>
        <p:grpSp>
          <p:nvGrpSpPr>
            <p:cNvPr id="68" name="Group 2"/>
            <p:cNvGrpSpPr/>
            <p:nvPr/>
          </p:nvGrpSpPr>
          <p:grpSpPr>
            <a:xfrm>
              <a:off x="951169" y="1275606"/>
              <a:ext cx="1028543" cy="409865"/>
              <a:chOff x="15227478" y="4370135"/>
              <a:chExt cx="2554499" cy="1017945"/>
            </a:xfrm>
            <a:solidFill>
              <a:schemeClr val="accent1"/>
            </a:solidFill>
          </p:grpSpPr>
          <p:sp>
            <p:nvSpPr>
              <p:cNvPr id="70" name="Freeform 6700"/>
              <p:cNvSpPr>
                <a:spLocks noChangeArrowheads="1"/>
              </p:cNvSpPr>
              <p:nvPr/>
            </p:nvSpPr>
            <p:spPr bwMode="auto">
              <a:xfrm>
                <a:off x="15227478" y="4370135"/>
                <a:ext cx="819675" cy="819728"/>
              </a:xfrm>
              <a:custGeom>
                <a:avLst/>
                <a:gdLst>
                  <a:gd name="T0" fmla="*/ 1083 w 1084"/>
                  <a:gd name="T1" fmla="*/ 540 h 1085"/>
                  <a:gd name="T2" fmla="*/ 1083 w 1084"/>
                  <a:gd name="T3" fmla="*/ 540 h 1085"/>
                  <a:gd name="T4" fmla="*/ 544 w 1084"/>
                  <a:gd name="T5" fmla="*/ 1084 h 1085"/>
                  <a:gd name="T6" fmla="*/ 0 w 1084"/>
                  <a:gd name="T7" fmla="*/ 540 h 1085"/>
                  <a:gd name="T8" fmla="*/ 544 w 1084"/>
                  <a:gd name="T9" fmla="*/ 0 h 1085"/>
                  <a:gd name="T10" fmla="*/ 1083 w 1084"/>
                  <a:gd name="T11" fmla="*/ 540 h 1085"/>
                </a:gdLst>
                <a:ahLst/>
                <a:cxnLst>
                  <a:cxn ang="0">
                    <a:pos x="T0" y="T1"/>
                  </a:cxn>
                  <a:cxn ang="0">
                    <a:pos x="T2" y="T3"/>
                  </a:cxn>
                  <a:cxn ang="0">
                    <a:pos x="T4" y="T5"/>
                  </a:cxn>
                  <a:cxn ang="0">
                    <a:pos x="T6" y="T7"/>
                  </a:cxn>
                  <a:cxn ang="0">
                    <a:pos x="T8" y="T9"/>
                  </a:cxn>
                  <a:cxn ang="0">
                    <a:pos x="T10" y="T11"/>
                  </a:cxn>
                </a:cxnLst>
                <a:rect l="0" t="0" r="r" b="b"/>
                <a:pathLst>
                  <a:path w="1084" h="1085">
                    <a:moveTo>
                      <a:pt x="1083" y="540"/>
                    </a:moveTo>
                    <a:lnTo>
                      <a:pt x="1083" y="540"/>
                    </a:lnTo>
                    <a:cubicBezTo>
                      <a:pt x="1083" y="838"/>
                      <a:pt x="843" y="1084"/>
                      <a:pt x="544" y="1084"/>
                    </a:cubicBezTo>
                    <a:cubicBezTo>
                      <a:pt x="241" y="1084"/>
                      <a:pt x="0" y="838"/>
                      <a:pt x="0" y="540"/>
                    </a:cubicBezTo>
                    <a:cubicBezTo>
                      <a:pt x="0" y="241"/>
                      <a:pt x="241" y="0"/>
                      <a:pt x="544" y="0"/>
                    </a:cubicBezTo>
                    <a:cubicBezTo>
                      <a:pt x="843" y="0"/>
                      <a:pt x="1083" y="241"/>
                      <a:pt x="1083" y="540"/>
                    </a:cubicBezTo>
                  </a:path>
                </a:pathLst>
              </a:custGeom>
              <a:grp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71" name="Freeform 6703"/>
              <p:cNvSpPr>
                <a:spLocks noChangeArrowheads="1"/>
              </p:cNvSpPr>
              <p:nvPr/>
            </p:nvSpPr>
            <p:spPr bwMode="auto">
              <a:xfrm>
                <a:off x="15983327" y="4984935"/>
                <a:ext cx="1798650" cy="403145"/>
              </a:xfrm>
              <a:custGeom>
                <a:avLst/>
                <a:gdLst>
                  <a:gd name="T0" fmla="*/ 3057 w 3058"/>
                  <a:gd name="T1" fmla="*/ 538 h 539"/>
                  <a:gd name="T2" fmla="*/ 895 w 3058"/>
                  <a:gd name="T3" fmla="*/ 538 h 539"/>
                  <a:gd name="T4" fmla="*/ 0 w 3058"/>
                  <a:gd name="T5" fmla="*/ 38 h 539"/>
                  <a:gd name="T6" fmla="*/ 24 w 3058"/>
                  <a:gd name="T7" fmla="*/ 0 h 539"/>
                  <a:gd name="T8" fmla="*/ 910 w 3058"/>
                  <a:gd name="T9" fmla="*/ 495 h 539"/>
                  <a:gd name="T10" fmla="*/ 3057 w 3058"/>
                  <a:gd name="T11" fmla="*/ 495 h 539"/>
                  <a:gd name="T12" fmla="*/ 3057 w 3058"/>
                  <a:gd name="T13" fmla="*/ 538 h 539"/>
                </a:gdLst>
                <a:ahLst/>
                <a:cxnLst>
                  <a:cxn ang="0">
                    <a:pos x="T0" y="T1"/>
                  </a:cxn>
                  <a:cxn ang="0">
                    <a:pos x="T2" y="T3"/>
                  </a:cxn>
                  <a:cxn ang="0">
                    <a:pos x="T4" y="T5"/>
                  </a:cxn>
                  <a:cxn ang="0">
                    <a:pos x="T6" y="T7"/>
                  </a:cxn>
                  <a:cxn ang="0">
                    <a:pos x="T8" y="T9"/>
                  </a:cxn>
                  <a:cxn ang="0">
                    <a:pos x="T10" y="T11"/>
                  </a:cxn>
                  <a:cxn ang="0">
                    <a:pos x="T12" y="T13"/>
                  </a:cxn>
                </a:cxnLst>
                <a:rect l="0" t="0" r="r" b="b"/>
                <a:pathLst>
                  <a:path w="3058" h="539">
                    <a:moveTo>
                      <a:pt x="3057" y="538"/>
                    </a:moveTo>
                    <a:lnTo>
                      <a:pt x="895" y="538"/>
                    </a:lnTo>
                    <a:lnTo>
                      <a:pt x="0" y="38"/>
                    </a:lnTo>
                    <a:lnTo>
                      <a:pt x="24" y="0"/>
                    </a:lnTo>
                    <a:lnTo>
                      <a:pt x="910" y="495"/>
                    </a:lnTo>
                    <a:lnTo>
                      <a:pt x="3057" y="495"/>
                    </a:lnTo>
                    <a:lnTo>
                      <a:pt x="3057" y="538"/>
                    </a:lnTo>
                  </a:path>
                </a:pathLst>
              </a:custGeom>
              <a:grpFill/>
              <a:ln w="9525" cap="flat">
                <a:solidFill>
                  <a:srgbClr val="808080"/>
                </a:solidFill>
                <a:rou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grpSp>
        <p:sp>
          <p:nvSpPr>
            <p:cNvPr id="69" name="TextBox 68"/>
            <p:cNvSpPr txBox="1"/>
            <p:nvPr/>
          </p:nvSpPr>
          <p:spPr>
            <a:xfrm>
              <a:off x="955816" y="1223467"/>
              <a:ext cx="327334" cy="369332"/>
            </a:xfrm>
            <a:prstGeom prst="rect">
              <a:avLst/>
            </a:prstGeom>
            <a:noFill/>
          </p:spPr>
          <p:txBody>
            <a:bodyPr wrap="none" rtlCol="0">
              <a:spAutoFit/>
            </a:bodyPr>
            <a:lstStyle/>
            <a:p>
              <a:r>
                <a:rPr kumimoji="1" lang="en-US" altLang="zh-CN" b="1" dirty="0">
                  <a:solidFill>
                    <a:prstClr val="white"/>
                  </a:solidFill>
                  <a:latin typeface="微软雅黑"/>
                  <a:ea typeface="微软雅黑"/>
                  <a:sym typeface="微软雅黑"/>
                </a:rPr>
                <a:t>5</a:t>
              </a:r>
              <a:endParaRPr lang="zh-CN" altLang="en-US" dirty="0">
                <a:solidFill>
                  <a:prstClr val="white"/>
                </a:solidFill>
                <a:latin typeface="微软雅黑"/>
                <a:ea typeface="微软雅黑"/>
                <a:sym typeface="微软雅黑"/>
              </a:endParaRPr>
            </a:p>
          </p:txBody>
        </p:sp>
      </p:grpSp>
      <p:grpSp>
        <p:nvGrpSpPr>
          <p:cNvPr id="72" name="组合 71"/>
          <p:cNvGrpSpPr/>
          <p:nvPr/>
        </p:nvGrpSpPr>
        <p:grpSpPr>
          <a:xfrm>
            <a:off x="5912788" y="1295475"/>
            <a:ext cx="1028543" cy="462004"/>
            <a:chOff x="951169" y="1223467"/>
            <a:chExt cx="1028543" cy="462004"/>
          </a:xfrm>
        </p:grpSpPr>
        <p:grpSp>
          <p:nvGrpSpPr>
            <p:cNvPr id="73" name="Group 2"/>
            <p:cNvGrpSpPr/>
            <p:nvPr/>
          </p:nvGrpSpPr>
          <p:grpSpPr>
            <a:xfrm>
              <a:off x="951169" y="1275606"/>
              <a:ext cx="1028543" cy="409865"/>
              <a:chOff x="15227478" y="4370135"/>
              <a:chExt cx="2554499" cy="1017945"/>
            </a:xfrm>
            <a:solidFill>
              <a:schemeClr val="accent1"/>
            </a:solidFill>
          </p:grpSpPr>
          <p:sp>
            <p:nvSpPr>
              <p:cNvPr id="75" name="Freeform 6700"/>
              <p:cNvSpPr>
                <a:spLocks noChangeArrowheads="1"/>
              </p:cNvSpPr>
              <p:nvPr/>
            </p:nvSpPr>
            <p:spPr bwMode="auto">
              <a:xfrm>
                <a:off x="15227478" y="4370135"/>
                <a:ext cx="819675" cy="819728"/>
              </a:xfrm>
              <a:custGeom>
                <a:avLst/>
                <a:gdLst>
                  <a:gd name="T0" fmla="*/ 1083 w 1084"/>
                  <a:gd name="T1" fmla="*/ 540 h 1085"/>
                  <a:gd name="T2" fmla="*/ 1083 w 1084"/>
                  <a:gd name="T3" fmla="*/ 540 h 1085"/>
                  <a:gd name="T4" fmla="*/ 544 w 1084"/>
                  <a:gd name="T5" fmla="*/ 1084 h 1085"/>
                  <a:gd name="T6" fmla="*/ 0 w 1084"/>
                  <a:gd name="T7" fmla="*/ 540 h 1085"/>
                  <a:gd name="T8" fmla="*/ 544 w 1084"/>
                  <a:gd name="T9" fmla="*/ 0 h 1085"/>
                  <a:gd name="T10" fmla="*/ 1083 w 1084"/>
                  <a:gd name="T11" fmla="*/ 540 h 1085"/>
                </a:gdLst>
                <a:ahLst/>
                <a:cxnLst>
                  <a:cxn ang="0">
                    <a:pos x="T0" y="T1"/>
                  </a:cxn>
                  <a:cxn ang="0">
                    <a:pos x="T2" y="T3"/>
                  </a:cxn>
                  <a:cxn ang="0">
                    <a:pos x="T4" y="T5"/>
                  </a:cxn>
                  <a:cxn ang="0">
                    <a:pos x="T6" y="T7"/>
                  </a:cxn>
                  <a:cxn ang="0">
                    <a:pos x="T8" y="T9"/>
                  </a:cxn>
                  <a:cxn ang="0">
                    <a:pos x="T10" y="T11"/>
                  </a:cxn>
                </a:cxnLst>
                <a:rect l="0" t="0" r="r" b="b"/>
                <a:pathLst>
                  <a:path w="1084" h="1085">
                    <a:moveTo>
                      <a:pt x="1083" y="540"/>
                    </a:moveTo>
                    <a:lnTo>
                      <a:pt x="1083" y="540"/>
                    </a:lnTo>
                    <a:cubicBezTo>
                      <a:pt x="1083" y="838"/>
                      <a:pt x="843" y="1084"/>
                      <a:pt x="544" y="1084"/>
                    </a:cubicBezTo>
                    <a:cubicBezTo>
                      <a:pt x="241" y="1084"/>
                      <a:pt x="0" y="838"/>
                      <a:pt x="0" y="540"/>
                    </a:cubicBezTo>
                    <a:cubicBezTo>
                      <a:pt x="0" y="241"/>
                      <a:pt x="241" y="0"/>
                      <a:pt x="544" y="0"/>
                    </a:cubicBezTo>
                    <a:cubicBezTo>
                      <a:pt x="843" y="0"/>
                      <a:pt x="1083" y="241"/>
                      <a:pt x="1083" y="540"/>
                    </a:cubicBezTo>
                  </a:path>
                </a:pathLst>
              </a:custGeom>
              <a:grp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76" name="Freeform 6703"/>
              <p:cNvSpPr>
                <a:spLocks noChangeArrowheads="1"/>
              </p:cNvSpPr>
              <p:nvPr/>
            </p:nvSpPr>
            <p:spPr bwMode="auto">
              <a:xfrm>
                <a:off x="15983327" y="4984935"/>
                <a:ext cx="1798650" cy="403145"/>
              </a:xfrm>
              <a:custGeom>
                <a:avLst/>
                <a:gdLst>
                  <a:gd name="T0" fmla="*/ 3057 w 3058"/>
                  <a:gd name="T1" fmla="*/ 538 h 539"/>
                  <a:gd name="T2" fmla="*/ 895 w 3058"/>
                  <a:gd name="T3" fmla="*/ 538 h 539"/>
                  <a:gd name="T4" fmla="*/ 0 w 3058"/>
                  <a:gd name="T5" fmla="*/ 38 h 539"/>
                  <a:gd name="T6" fmla="*/ 24 w 3058"/>
                  <a:gd name="T7" fmla="*/ 0 h 539"/>
                  <a:gd name="T8" fmla="*/ 910 w 3058"/>
                  <a:gd name="T9" fmla="*/ 495 h 539"/>
                  <a:gd name="T10" fmla="*/ 3057 w 3058"/>
                  <a:gd name="T11" fmla="*/ 495 h 539"/>
                  <a:gd name="T12" fmla="*/ 3057 w 3058"/>
                  <a:gd name="T13" fmla="*/ 538 h 539"/>
                </a:gdLst>
                <a:ahLst/>
                <a:cxnLst>
                  <a:cxn ang="0">
                    <a:pos x="T0" y="T1"/>
                  </a:cxn>
                  <a:cxn ang="0">
                    <a:pos x="T2" y="T3"/>
                  </a:cxn>
                  <a:cxn ang="0">
                    <a:pos x="T4" y="T5"/>
                  </a:cxn>
                  <a:cxn ang="0">
                    <a:pos x="T6" y="T7"/>
                  </a:cxn>
                  <a:cxn ang="0">
                    <a:pos x="T8" y="T9"/>
                  </a:cxn>
                  <a:cxn ang="0">
                    <a:pos x="T10" y="T11"/>
                  </a:cxn>
                  <a:cxn ang="0">
                    <a:pos x="T12" y="T13"/>
                  </a:cxn>
                </a:cxnLst>
                <a:rect l="0" t="0" r="r" b="b"/>
                <a:pathLst>
                  <a:path w="3058" h="539">
                    <a:moveTo>
                      <a:pt x="3057" y="538"/>
                    </a:moveTo>
                    <a:lnTo>
                      <a:pt x="895" y="538"/>
                    </a:lnTo>
                    <a:lnTo>
                      <a:pt x="0" y="38"/>
                    </a:lnTo>
                    <a:lnTo>
                      <a:pt x="24" y="0"/>
                    </a:lnTo>
                    <a:lnTo>
                      <a:pt x="910" y="495"/>
                    </a:lnTo>
                    <a:lnTo>
                      <a:pt x="3057" y="495"/>
                    </a:lnTo>
                    <a:lnTo>
                      <a:pt x="3057" y="538"/>
                    </a:lnTo>
                  </a:path>
                </a:pathLst>
              </a:custGeom>
              <a:grpFill/>
              <a:ln w="9525" cap="flat">
                <a:solidFill>
                  <a:srgbClr val="808080"/>
                </a:solidFill>
                <a:rou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grpSp>
        <p:sp>
          <p:nvSpPr>
            <p:cNvPr id="74" name="TextBox 73"/>
            <p:cNvSpPr txBox="1"/>
            <p:nvPr/>
          </p:nvSpPr>
          <p:spPr>
            <a:xfrm>
              <a:off x="955816" y="1223467"/>
              <a:ext cx="327334" cy="369332"/>
            </a:xfrm>
            <a:prstGeom prst="rect">
              <a:avLst/>
            </a:prstGeom>
            <a:noFill/>
          </p:spPr>
          <p:txBody>
            <a:bodyPr wrap="none" rtlCol="0">
              <a:spAutoFit/>
            </a:bodyPr>
            <a:lstStyle/>
            <a:p>
              <a:r>
                <a:rPr kumimoji="1" lang="en-US" altLang="zh-CN" b="1" dirty="0">
                  <a:solidFill>
                    <a:prstClr val="white"/>
                  </a:solidFill>
                  <a:latin typeface="微软雅黑"/>
                  <a:ea typeface="微软雅黑"/>
                  <a:sym typeface="微软雅黑"/>
                </a:rPr>
                <a:t>3</a:t>
              </a:r>
              <a:endParaRPr lang="zh-CN" altLang="en-US" dirty="0">
                <a:solidFill>
                  <a:prstClr val="white"/>
                </a:solidFill>
                <a:latin typeface="微软雅黑"/>
                <a:ea typeface="微软雅黑"/>
                <a:sym typeface="微软雅黑"/>
              </a:endParaRPr>
            </a:p>
          </p:txBody>
        </p:sp>
      </p:grpSp>
      <p:grpSp>
        <p:nvGrpSpPr>
          <p:cNvPr id="77" name="组合 76"/>
          <p:cNvGrpSpPr/>
          <p:nvPr/>
        </p:nvGrpSpPr>
        <p:grpSpPr>
          <a:xfrm>
            <a:off x="5912788" y="2810327"/>
            <a:ext cx="1028543" cy="462004"/>
            <a:chOff x="951169" y="1223467"/>
            <a:chExt cx="1028543" cy="462004"/>
          </a:xfrm>
        </p:grpSpPr>
        <p:grpSp>
          <p:nvGrpSpPr>
            <p:cNvPr id="78" name="Group 2"/>
            <p:cNvGrpSpPr/>
            <p:nvPr/>
          </p:nvGrpSpPr>
          <p:grpSpPr>
            <a:xfrm>
              <a:off x="951169" y="1275606"/>
              <a:ext cx="1028543" cy="409865"/>
              <a:chOff x="15227478" y="4370135"/>
              <a:chExt cx="2554499" cy="1017945"/>
            </a:xfrm>
            <a:solidFill>
              <a:schemeClr val="accent1"/>
            </a:solidFill>
          </p:grpSpPr>
          <p:sp>
            <p:nvSpPr>
              <p:cNvPr id="80" name="Freeform 6700"/>
              <p:cNvSpPr>
                <a:spLocks noChangeArrowheads="1"/>
              </p:cNvSpPr>
              <p:nvPr/>
            </p:nvSpPr>
            <p:spPr bwMode="auto">
              <a:xfrm>
                <a:off x="15227478" y="4370135"/>
                <a:ext cx="819675" cy="819728"/>
              </a:xfrm>
              <a:custGeom>
                <a:avLst/>
                <a:gdLst>
                  <a:gd name="T0" fmla="*/ 1083 w 1084"/>
                  <a:gd name="T1" fmla="*/ 540 h 1085"/>
                  <a:gd name="T2" fmla="*/ 1083 w 1084"/>
                  <a:gd name="T3" fmla="*/ 540 h 1085"/>
                  <a:gd name="T4" fmla="*/ 544 w 1084"/>
                  <a:gd name="T5" fmla="*/ 1084 h 1085"/>
                  <a:gd name="T6" fmla="*/ 0 w 1084"/>
                  <a:gd name="T7" fmla="*/ 540 h 1085"/>
                  <a:gd name="T8" fmla="*/ 544 w 1084"/>
                  <a:gd name="T9" fmla="*/ 0 h 1085"/>
                  <a:gd name="T10" fmla="*/ 1083 w 1084"/>
                  <a:gd name="T11" fmla="*/ 540 h 1085"/>
                </a:gdLst>
                <a:ahLst/>
                <a:cxnLst>
                  <a:cxn ang="0">
                    <a:pos x="T0" y="T1"/>
                  </a:cxn>
                  <a:cxn ang="0">
                    <a:pos x="T2" y="T3"/>
                  </a:cxn>
                  <a:cxn ang="0">
                    <a:pos x="T4" y="T5"/>
                  </a:cxn>
                  <a:cxn ang="0">
                    <a:pos x="T6" y="T7"/>
                  </a:cxn>
                  <a:cxn ang="0">
                    <a:pos x="T8" y="T9"/>
                  </a:cxn>
                  <a:cxn ang="0">
                    <a:pos x="T10" y="T11"/>
                  </a:cxn>
                </a:cxnLst>
                <a:rect l="0" t="0" r="r" b="b"/>
                <a:pathLst>
                  <a:path w="1084" h="1085">
                    <a:moveTo>
                      <a:pt x="1083" y="540"/>
                    </a:moveTo>
                    <a:lnTo>
                      <a:pt x="1083" y="540"/>
                    </a:lnTo>
                    <a:cubicBezTo>
                      <a:pt x="1083" y="838"/>
                      <a:pt x="843" y="1084"/>
                      <a:pt x="544" y="1084"/>
                    </a:cubicBezTo>
                    <a:cubicBezTo>
                      <a:pt x="241" y="1084"/>
                      <a:pt x="0" y="838"/>
                      <a:pt x="0" y="540"/>
                    </a:cubicBezTo>
                    <a:cubicBezTo>
                      <a:pt x="0" y="241"/>
                      <a:pt x="241" y="0"/>
                      <a:pt x="544" y="0"/>
                    </a:cubicBezTo>
                    <a:cubicBezTo>
                      <a:pt x="843" y="0"/>
                      <a:pt x="1083" y="241"/>
                      <a:pt x="1083" y="540"/>
                    </a:cubicBezTo>
                  </a:path>
                </a:pathLst>
              </a:custGeom>
              <a:grp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81" name="Freeform 6703"/>
              <p:cNvSpPr>
                <a:spLocks noChangeArrowheads="1"/>
              </p:cNvSpPr>
              <p:nvPr/>
            </p:nvSpPr>
            <p:spPr bwMode="auto">
              <a:xfrm>
                <a:off x="15983327" y="4984935"/>
                <a:ext cx="1798650" cy="403145"/>
              </a:xfrm>
              <a:custGeom>
                <a:avLst/>
                <a:gdLst>
                  <a:gd name="T0" fmla="*/ 3057 w 3058"/>
                  <a:gd name="T1" fmla="*/ 538 h 539"/>
                  <a:gd name="T2" fmla="*/ 895 w 3058"/>
                  <a:gd name="T3" fmla="*/ 538 h 539"/>
                  <a:gd name="T4" fmla="*/ 0 w 3058"/>
                  <a:gd name="T5" fmla="*/ 38 h 539"/>
                  <a:gd name="T6" fmla="*/ 24 w 3058"/>
                  <a:gd name="T7" fmla="*/ 0 h 539"/>
                  <a:gd name="T8" fmla="*/ 910 w 3058"/>
                  <a:gd name="T9" fmla="*/ 495 h 539"/>
                  <a:gd name="T10" fmla="*/ 3057 w 3058"/>
                  <a:gd name="T11" fmla="*/ 495 h 539"/>
                  <a:gd name="T12" fmla="*/ 3057 w 3058"/>
                  <a:gd name="T13" fmla="*/ 538 h 539"/>
                </a:gdLst>
                <a:ahLst/>
                <a:cxnLst>
                  <a:cxn ang="0">
                    <a:pos x="T0" y="T1"/>
                  </a:cxn>
                  <a:cxn ang="0">
                    <a:pos x="T2" y="T3"/>
                  </a:cxn>
                  <a:cxn ang="0">
                    <a:pos x="T4" y="T5"/>
                  </a:cxn>
                  <a:cxn ang="0">
                    <a:pos x="T6" y="T7"/>
                  </a:cxn>
                  <a:cxn ang="0">
                    <a:pos x="T8" y="T9"/>
                  </a:cxn>
                  <a:cxn ang="0">
                    <a:pos x="T10" y="T11"/>
                  </a:cxn>
                  <a:cxn ang="0">
                    <a:pos x="T12" y="T13"/>
                  </a:cxn>
                </a:cxnLst>
                <a:rect l="0" t="0" r="r" b="b"/>
                <a:pathLst>
                  <a:path w="3058" h="539">
                    <a:moveTo>
                      <a:pt x="3057" y="538"/>
                    </a:moveTo>
                    <a:lnTo>
                      <a:pt x="895" y="538"/>
                    </a:lnTo>
                    <a:lnTo>
                      <a:pt x="0" y="38"/>
                    </a:lnTo>
                    <a:lnTo>
                      <a:pt x="24" y="0"/>
                    </a:lnTo>
                    <a:lnTo>
                      <a:pt x="910" y="495"/>
                    </a:lnTo>
                    <a:lnTo>
                      <a:pt x="3057" y="495"/>
                    </a:lnTo>
                    <a:lnTo>
                      <a:pt x="3057" y="538"/>
                    </a:lnTo>
                  </a:path>
                </a:pathLst>
              </a:custGeom>
              <a:grpFill/>
              <a:ln w="9525" cap="flat">
                <a:solidFill>
                  <a:srgbClr val="808080"/>
                </a:solidFill>
                <a:rou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grpSp>
        <p:sp>
          <p:nvSpPr>
            <p:cNvPr id="79" name="TextBox 78"/>
            <p:cNvSpPr txBox="1"/>
            <p:nvPr/>
          </p:nvSpPr>
          <p:spPr>
            <a:xfrm>
              <a:off x="955816" y="1223467"/>
              <a:ext cx="327334" cy="369332"/>
            </a:xfrm>
            <a:prstGeom prst="rect">
              <a:avLst/>
            </a:prstGeom>
            <a:noFill/>
          </p:spPr>
          <p:txBody>
            <a:bodyPr wrap="none" rtlCol="0">
              <a:spAutoFit/>
            </a:bodyPr>
            <a:lstStyle/>
            <a:p>
              <a:r>
                <a:rPr kumimoji="1" lang="en-US" altLang="zh-CN" b="1" dirty="0">
                  <a:solidFill>
                    <a:prstClr val="white"/>
                  </a:solidFill>
                  <a:latin typeface="微软雅黑"/>
                  <a:ea typeface="微软雅黑"/>
                  <a:sym typeface="微软雅黑"/>
                </a:rPr>
                <a:t>6</a:t>
              </a:r>
              <a:endParaRPr lang="zh-CN" altLang="en-US" dirty="0">
                <a:solidFill>
                  <a:prstClr val="white"/>
                </a:solidFill>
                <a:latin typeface="微软雅黑"/>
                <a:ea typeface="微软雅黑"/>
                <a:sym typeface="微软雅黑"/>
              </a:endParaRPr>
            </a:p>
          </p:txBody>
        </p:sp>
      </p:grpSp>
      <p:pic>
        <p:nvPicPr>
          <p:cNvPr id="83" name="Picture 7" descr="C:\Users\Administrator\Desktop\PNG导出\5948d067c03f7_0003_888pic.com.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816992" y="4122513"/>
            <a:ext cx="3583988" cy="897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1388140"/>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up)">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checkerboard(across)">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dissolve">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checkerboard(across)">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6"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barn(inHorizontal)">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box(in)">
                                      <p:cBhvr>
                                        <p:cTn id="39" dur="500"/>
                                        <p:tgtEl>
                                          <p:spTgt spid="5"/>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dissolve">
                                      <p:cBhvr>
                                        <p:cTn id="44" dur="500"/>
                                        <p:tgtEl>
                                          <p:spTgt spid="10"/>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83"/>
                                        </p:tgtEl>
                                        <p:attrNameLst>
                                          <p:attrName>style.visibility</p:attrName>
                                        </p:attrNameLst>
                                      </p:cBhvr>
                                      <p:to>
                                        <p:strVal val="visible"/>
                                      </p:to>
                                    </p:set>
                                    <p:anim calcmode="lin" valueType="num">
                                      <p:cBhvr additive="base">
                                        <p:cTn id="49" dur="500" fill="hold"/>
                                        <p:tgtEl>
                                          <p:spTgt spid="83"/>
                                        </p:tgtEl>
                                        <p:attrNameLst>
                                          <p:attrName>ppt_x</p:attrName>
                                        </p:attrNameLst>
                                      </p:cBhvr>
                                      <p:tavLst>
                                        <p:tav tm="0">
                                          <p:val>
                                            <p:strVal val="#ppt_x"/>
                                          </p:val>
                                        </p:tav>
                                        <p:tav tm="100000">
                                          <p:val>
                                            <p:strVal val="#ppt_x"/>
                                          </p:val>
                                        </p:tav>
                                      </p:tavLst>
                                    </p:anim>
                                    <p:anim calcmode="lin" valueType="num">
                                      <p:cBhvr additive="base">
                                        <p:cTn id="50" dur="500" fill="hold"/>
                                        <p:tgtEl>
                                          <p:spTgt spid="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ldLvl="0" autoUpdateAnimBg="0"/>
      <p:bldP spid="4" grpId="0" bldLvl="0" animBg="1" autoUpdateAnimBg="0"/>
      <p:bldP spid="5" grpId="0" autoUpdateAnimBg="0"/>
      <p:bldP spid="6" grpId="0" autoUpdateAnimBg="0"/>
      <p:bldP spid="7" grpId="0" autoUpdateAnimBg="0"/>
      <p:bldP spid="8" grpId="0" autoUpdateAnimBg="0"/>
      <p:bldP spid="9" grpId="0" autoUpdateAnimBg="0"/>
      <p:bldP spid="10"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195736" y="1635859"/>
            <a:ext cx="5139530" cy="1650533"/>
          </a:xfrm>
          <a:prstGeom prst="rect">
            <a:avLst/>
          </a:prstGeom>
        </p:spPr>
      </p:pic>
      <p:sp>
        <p:nvSpPr>
          <p:cNvPr id="9218" name="矩形 4"/>
          <p:cNvSpPr>
            <a:spLocks noChangeArrowheads="1"/>
          </p:cNvSpPr>
          <p:nvPr/>
        </p:nvSpPr>
        <p:spPr bwMode="auto">
          <a:xfrm>
            <a:off x="2627784" y="2137961"/>
            <a:ext cx="424847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zh-CN" sz="3600" b="1" dirty="0" smtClean="0">
                <a:solidFill>
                  <a:srgbClr val="7CCA62">
                    <a:lumMod val="50000"/>
                  </a:srgbClr>
                </a:solidFill>
                <a:latin typeface="微软雅黑"/>
                <a:ea typeface="微软雅黑"/>
                <a:sym typeface="微软雅黑"/>
              </a:rPr>
              <a:t>4</a:t>
            </a:r>
            <a:r>
              <a:rPr lang="zh-CN" altLang="en-US" sz="3600" b="1" dirty="0" smtClean="0">
                <a:solidFill>
                  <a:srgbClr val="7CCA62">
                    <a:lumMod val="50000"/>
                  </a:srgbClr>
                </a:solidFill>
                <a:latin typeface="微软雅黑"/>
                <a:ea typeface="微软雅黑"/>
                <a:sym typeface="微软雅黑"/>
              </a:rPr>
              <a:t>、校园不文明行为</a:t>
            </a:r>
            <a:endParaRPr lang="zh-CN" altLang="en-US" sz="3600" b="1" dirty="0">
              <a:solidFill>
                <a:srgbClr val="7CCA62">
                  <a:lumMod val="50000"/>
                </a:srgbClr>
              </a:solidFill>
              <a:latin typeface="微软雅黑"/>
              <a:ea typeface="微软雅黑"/>
              <a:sym typeface="微软雅黑"/>
            </a:endParaRPr>
          </a:p>
        </p:txBody>
      </p:sp>
      <p:pic>
        <p:nvPicPr>
          <p:cNvPr id="6" name="图片 5"/>
          <p:cNvPicPr>
            <a:picLocks noChangeAspect="1"/>
          </p:cNvPicPr>
          <p:nvPr/>
        </p:nvPicPr>
        <p:blipFill>
          <a:blip r:embed="rId4" cstate="print"/>
          <a:stretch>
            <a:fillRect/>
          </a:stretch>
        </p:blipFill>
        <p:spPr>
          <a:xfrm>
            <a:off x="145774" y="168433"/>
            <a:ext cx="8780498" cy="1107173"/>
          </a:xfrm>
          <a:prstGeom prst="rect">
            <a:avLst/>
          </a:prstGeom>
        </p:spPr>
      </p:pic>
      <p:pic>
        <p:nvPicPr>
          <p:cNvPr id="11" name="图片 10"/>
          <p:cNvPicPr>
            <a:picLocks noChangeAspect="1"/>
          </p:cNvPicPr>
          <p:nvPr/>
        </p:nvPicPr>
        <p:blipFill>
          <a:blip r:embed="rId5" cstate="print"/>
          <a:stretch>
            <a:fillRect/>
          </a:stretch>
        </p:blipFill>
        <p:spPr>
          <a:xfrm>
            <a:off x="-8037" y="3723878"/>
            <a:ext cx="9134234" cy="1418100"/>
          </a:xfrm>
          <a:prstGeom prst="rect">
            <a:avLst/>
          </a:prstGeom>
        </p:spPr>
      </p:pic>
    </p:spTree>
    <p:extLst>
      <p:ext uri="{BB962C8B-B14F-4D97-AF65-F5344CB8AC3E}">
        <p14:creationId xmlns:p14="http://schemas.microsoft.com/office/powerpoint/2010/main" val="1191068442"/>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41" presetClass="entr" presetSubtype="0" fill="hold" grpId="0" nodeType="clickEffect">
                                  <p:stCondLst>
                                    <p:cond delay="0"/>
                                  </p:stCondLst>
                                  <p:iterate type="lt">
                                    <p:tmPct val="10000"/>
                                  </p:iterate>
                                  <p:childTnLst>
                                    <p:set>
                                      <p:cBhvr>
                                        <p:cTn id="18" dur="1" fill="hold">
                                          <p:stCondLst>
                                            <p:cond delay="0"/>
                                          </p:stCondLst>
                                        </p:cTn>
                                        <p:tgtEl>
                                          <p:spTgt spid="9218"/>
                                        </p:tgtEl>
                                        <p:attrNameLst>
                                          <p:attrName>style.visibility</p:attrName>
                                        </p:attrNameLst>
                                      </p:cBhvr>
                                      <p:to>
                                        <p:strVal val="visible"/>
                                      </p:to>
                                    </p:set>
                                    <p:anim calcmode="lin" valueType="num">
                                      <p:cBhvr>
                                        <p:cTn id="19" dur="500" fill="hold"/>
                                        <p:tgtEl>
                                          <p:spTgt spid="9218"/>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9218"/>
                                        </p:tgtEl>
                                        <p:attrNameLst>
                                          <p:attrName>ppt_y</p:attrName>
                                        </p:attrNameLst>
                                      </p:cBhvr>
                                      <p:tavLst>
                                        <p:tav tm="0">
                                          <p:val>
                                            <p:strVal val="#ppt_y"/>
                                          </p:val>
                                        </p:tav>
                                        <p:tav tm="100000">
                                          <p:val>
                                            <p:strVal val="#ppt_y"/>
                                          </p:val>
                                        </p:tav>
                                      </p:tavLst>
                                    </p:anim>
                                    <p:anim calcmode="lin" valueType="num">
                                      <p:cBhvr>
                                        <p:cTn id="21" dur="500" fill="hold"/>
                                        <p:tgtEl>
                                          <p:spTgt spid="9218"/>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9218"/>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9218"/>
                                        </p:tgtEl>
                                      </p:cBhvr>
                                    </p:animEffect>
                                  </p:childTnLst>
                                </p:cTn>
                              </p:par>
                            </p:childTnLst>
                          </p:cTn>
                        </p:par>
                        <p:par>
                          <p:cTn id="24" fill="hold">
                            <p:stCondLst>
                              <p:cond delay="899"/>
                            </p:stCondLst>
                            <p:childTnLst>
                              <p:par>
                                <p:cTn id="25" presetID="22" presetClass="entr" presetSubtype="8" fill="hold"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left)">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E:\其他工作\【策    划】\兼职 我图网\觅知网\8\10.11\1\素材\背景.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5496" y="51470"/>
            <a:ext cx="9056191" cy="510114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7884368" y="1217533"/>
            <a:ext cx="553998" cy="2246769"/>
          </a:xfrm>
          <a:prstGeom prst="rect">
            <a:avLst/>
          </a:prstGeom>
          <a:noFill/>
        </p:spPr>
        <p:txBody>
          <a:bodyPr vert="eaVert" wrap="none" rtlCol="0">
            <a:spAutoFit/>
          </a:bodyPr>
          <a:lstStyle/>
          <a:p>
            <a:r>
              <a:rPr lang="zh-CN" altLang="en-US" sz="2400" b="1" dirty="0">
                <a:solidFill>
                  <a:srgbClr val="7CCA62">
                    <a:lumMod val="50000"/>
                  </a:srgbClr>
                </a:solidFill>
                <a:latin typeface="微软雅黑"/>
                <a:ea typeface="微软雅黑"/>
                <a:sym typeface="微软雅黑"/>
              </a:rPr>
              <a:t>学生不文明行为</a:t>
            </a:r>
          </a:p>
        </p:txBody>
      </p:sp>
      <p:sp>
        <p:nvSpPr>
          <p:cNvPr id="4" name="TextBox 3"/>
          <p:cNvSpPr txBox="1"/>
          <p:nvPr/>
        </p:nvSpPr>
        <p:spPr>
          <a:xfrm>
            <a:off x="2987824" y="1669906"/>
            <a:ext cx="1800200" cy="1261884"/>
          </a:xfrm>
          <a:prstGeom prst="rect">
            <a:avLst/>
          </a:prstGeom>
          <a:noFill/>
        </p:spPr>
        <p:txBody>
          <a:bodyPr wrap="square" rtlCol="0">
            <a:spAutoFit/>
          </a:bodyPr>
          <a:lstStyle/>
          <a:p>
            <a:pPr>
              <a:lnSpc>
                <a:spcPct val="200000"/>
              </a:lnSpc>
              <a:spcBef>
                <a:spcPct val="50000"/>
              </a:spcBef>
            </a:pPr>
            <a:r>
              <a:rPr kumimoji="1" lang="en-US" altLang="zh-CN" sz="800" b="1" dirty="0">
                <a:solidFill>
                  <a:prstClr val="white"/>
                </a:solidFill>
                <a:latin typeface="微软雅黑"/>
                <a:ea typeface="微软雅黑"/>
                <a:sym typeface="微软雅黑"/>
              </a:rPr>
              <a:t>1</a:t>
            </a:r>
            <a:r>
              <a:rPr kumimoji="1" lang="zh-CN" altLang="en-US" sz="800" b="1" dirty="0">
                <a:solidFill>
                  <a:prstClr val="white"/>
                </a:solidFill>
                <a:latin typeface="微软雅黑"/>
                <a:ea typeface="微软雅黑"/>
                <a:sym typeface="微软雅黑"/>
              </a:rPr>
              <a:t>、考试作弊；</a:t>
            </a:r>
          </a:p>
          <a:p>
            <a:pPr>
              <a:lnSpc>
                <a:spcPct val="200000"/>
              </a:lnSpc>
              <a:spcBef>
                <a:spcPct val="50000"/>
              </a:spcBef>
            </a:pPr>
            <a:r>
              <a:rPr kumimoji="1" lang="en-US" altLang="zh-CN" sz="800" b="1" dirty="0">
                <a:solidFill>
                  <a:prstClr val="white"/>
                </a:solidFill>
                <a:latin typeface="微软雅黑"/>
                <a:ea typeface="微软雅黑"/>
                <a:sym typeface="微软雅黑"/>
              </a:rPr>
              <a:t>2</a:t>
            </a:r>
            <a:r>
              <a:rPr kumimoji="1" lang="zh-CN" altLang="en-US" sz="800" b="1" dirty="0">
                <a:solidFill>
                  <a:prstClr val="white"/>
                </a:solidFill>
                <a:latin typeface="微软雅黑"/>
                <a:ea typeface="微软雅黑"/>
                <a:sym typeface="微软雅黑"/>
              </a:rPr>
              <a:t>、在校园内抽烟、酗酒；</a:t>
            </a:r>
          </a:p>
          <a:p>
            <a:pPr>
              <a:lnSpc>
                <a:spcPct val="200000"/>
              </a:lnSpc>
              <a:spcBef>
                <a:spcPct val="50000"/>
              </a:spcBef>
            </a:pPr>
            <a:r>
              <a:rPr kumimoji="1" lang="en-US" altLang="zh-CN" sz="800" b="1" dirty="0">
                <a:solidFill>
                  <a:prstClr val="white"/>
                </a:solidFill>
                <a:latin typeface="微软雅黑"/>
                <a:ea typeface="微软雅黑"/>
                <a:sym typeface="微软雅黑"/>
              </a:rPr>
              <a:t>3</a:t>
            </a:r>
            <a:r>
              <a:rPr kumimoji="1" lang="zh-CN" altLang="en-US" sz="800" b="1" dirty="0">
                <a:solidFill>
                  <a:prstClr val="white"/>
                </a:solidFill>
                <a:latin typeface="微软雅黑"/>
                <a:ea typeface="微软雅黑"/>
                <a:sym typeface="微软雅黑"/>
              </a:rPr>
              <a:t>、在教室等学习场所喧哗吵闹，</a:t>
            </a:r>
            <a:endParaRPr kumimoji="1" lang="en-US" altLang="zh-CN" sz="800" b="1" dirty="0">
              <a:solidFill>
                <a:prstClr val="white"/>
              </a:solidFill>
              <a:latin typeface="微软雅黑"/>
              <a:ea typeface="微软雅黑"/>
              <a:sym typeface="微软雅黑"/>
            </a:endParaRPr>
          </a:p>
          <a:p>
            <a:pPr>
              <a:lnSpc>
                <a:spcPct val="200000"/>
              </a:lnSpc>
              <a:spcBef>
                <a:spcPct val="50000"/>
              </a:spcBef>
            </a:pPr>
            <a:r>
              <a:rPr kumimoji="1" lang="zh-CN" altLang="en-US" sz="800" b="1" dirty="0">
                <a:solidFill>
                  <a:prstClr val="white"/>
                </a:solidFill>
                <a:latin typeface="微软雅黑"/>
                <a:ea typeface="微软雅黑"/>
                <a:sym typeface="微软雅黑"/>
              </a:rPr>
              <a:t>影响他人学习；</a:t>
            </a:r>
          </a:p>
        </p:txBody>
      </p:sp>
      <p:sp>
        <p:nvSpPr>
          <p:cNvPr id="10" name="TextBox 9"/>
          <p:cNvSpPr txBox="1"/>
          <p:nvPr/>
        </p:nvSpPr>
        <p:spPr>
          <a:xfrm>
            <a:off x="4644008" y="1539256"/>
            <a:ext cx="2376264" cy="1569660"/>
          </a:xfrm>
          <a:prstGeom prst="rect">
            <a:avLst/>
          </a:prstGeom>
          <a:noFill/>
        </p:spPr>
        <p:txBody>
          <a:bodyPr wrap="square" rtlCol="0">
            <a:spAutoFit/>
          </a:bodyPr>
          <a:lstStyle/>
          <a:p>
            <a:pPr>
              <a:lnSpc>
                <a:spcPct val="200000"/>
              </a:lnSpc>
              <a:spcBef>
                <a:spcPct val="50000"/>
              </a:spcBef>
            </a:pPr>
            <a:r>
              <a:rPr kumimoji="1" lang="en-US" altLang="zh-CN" sz="800" b="1" dirty="0">
                <a:solidFill>
                  <a:prstClr val="white"/>
                </a:solidFill>
                <a:latin typeface="微软雅黑"/>
                <a:ea typeface="微软雅黑"/>
                <a:sym typeface="微软雅黑"/>
              </a:rPr>
              <a:t>4</a:t>
            </a:r>
            <a:r>
              <a:rPr kumimoji="1" lang="zh-CN" altLang="en-US" sz="800" b="1" dirty="0">
                <a:solidFill>
                  <a:prstClr val="white"/>
                </a:solidFill>
                <a:latin typeface="微软雅黑"/>
                <a:ea typeface="微软雅黑"/>
                <a:sym typeface="微软雅黑"/>
              </a:rPr>
              <a:t>、休息时间吵闹，影响他人休息；</a:t>
            </a:r>
          </a:p>
          <a:p>
            <a:pPr>
              <a:lnSpc>
                <a:spcPct val="200000"/>
              </a:lnSpc>
              <a:spcBef>
                <a:spcPct val="50000"/>
              </a:spcBef>
            </a:pPr>
            <a:r>
              <a:rPr kumimoji="1" lang="en-US" altLang="zh-CN" sz="800" b="1" dirty="0">
                <a:solidFill>
                  <a:prstClr val="white"/>
                </a:solidFill>
                <a:latin typeface="微软雅黑"/>
                <a:ea typeface="微软雅黑"/>
                <a:sym typeface="微软雅黑"/>
              </a:rPr>
              <a:t>5</a:t>
            </a:r>
            <a:r>
              <a:rPr kumimoji="1" lang="zh-CN" altLang="en-US" sz="800" b="1" dirty="0">
                <a:solidFill>
                  <a:prstClr val="white"/>
                </a:solidFill>
                <a:latin typeface="微软雅黑"/>
                <a:ea typeface="微软雅黑"/>
                <a:sym typeface="微软雅黑"/>
              </a:rPr>
              <a:t>、随意吐痰，乱扔果皮纸屑；</a:t>
            </a:r>
          </a:p>
          <a:p>
            <a:pPr>
              <a:lnSpc>
                <a:spcPct val="200000"/>
              </a:lnSpc>
              <a:spcBef>
                <a:spcPct val="50000"/>
              </a:spcBef>
            </a:pPr>
            <a:r>
              <a:rPr kumimoji="1" lang="en-US" altLang="zh-CN" sz="800" b="1" dirty="0">
                <a:solidFill>
                  <a:prstClr val="white"/>
                </a:solidFill>
                <a:latin typeface="微软雅黑"/>
                <a:ea typeface="微软雅黑"/>
                <a:sym typeface="微软雅黑"/>
              </a:rPr>
              <a:t>6</a:t>
            </a:r>
            <a:r>
              <a:rPr kumimoji="1" lang="zh-CN" altLang="en-US" sz="800" b="1" dirty="0">
                <a:solidFill>
                  <a:prstClr val="white"/>
                </a:solidFill>
                <a:latin typeface="微软雅黑"/>
                <a:ea typeface="微软雅黑"/>
                <a:sym typeface="微软雅黑"/>
              </a:rPr>
              <a:t>、课堂不文明，不尊重老师；</a:t>
            </a:r>
          </a:p>
          <a:p>
            <a:pPr>
              <a:lnSpc>
                <a:spcPct val="200000"/>
              </a:lnSpc>
              <a:spcBef>
                <a:spcPct val="50000"/>
              </a:spcBef>
            </a:pPr>
            <a:r>
              <a:rPr kumimoji="1" lang="en-US" altLang="zh-CN" sz="800" b="1" dirty="0">
                <a:solidFill>
                  <a:prstClr val="white"/>
                </a:solidFill>
                <a:latin typeface="微软雅黑"/>
                <a:ea typeface="微软雅黑"/>
                <a:sym typeface="微软雅黑"/>
              </a:rPr>
              <a:t>7</a:t>
            </a:r>
            <a:r>
              <a:rPr kumimoji="1" lang="zh-CN" altLang="en-US" sz="800" b="1" dirty="0">
                <a:solidFill>
                  <a:prstClr val="white"/>
                </a:solidFill>
                <a:latin typeface="微软雅黑"/>
                <a:ea typeface="微软雅黑"/>
                <a:sym typeface="微软雅黑"/>
              </a:rPr>
              <a:t>、破坏校内公共设施、设备；</a:t>
            </a:r>
          </a:p>
          <a:p>
            <a:pPr>
              <a:lnSpc>
                <a:spcPct val="200000"/>
              </a:lnSpc>
              <a:spcBef>
                <a:spcPct val="50000"/>
              </a:spcBef>
            </a:pPr>
            <a:r>
              <a:rPr kumimoji="1" lang="en-US" altLang="zh-CN" sz="800" b="1" dirty="0">
                <a:solidFill>
                  <a:prstClr val="white"/>
                </a:solidFill>
                <a:latin typeface="微软雅黑"/>
                <a:ea typeface="微软雅黑"/>
                <a:sym typeface="微软雅黑"/>
              </a:rPr>
              <a:t>8</a:t>
            </a:r>
            <a:r>
              <a:rPr kumimoji="1" lang="zh-CN" altLang="en-US" sz="800" b="1" dirty="0">
                <a:solidFill>
                  <a:prstClr val="white"/>
                </a:solidFill>
                <a:latin typeface="微软雅黑"/>
                <a:ea typeface="微软雅黑"/>
                <a:sym typeface="微软雅黑"/>
              </a:rPr>
              <a:t>、在桌椅、图书和教室、墙上乱涂乱画；</a:t>
            </a:r>
          </a:p>
        </p:txBody>
      </p:sp>
    </p:spTree>
    <p:extLst>
      <p:ext uri="{BB962C8B-B14F-4D97-AF65-F5344CB8AC3E}">
        <p14:creationId xmlns:p14="http://schemas.microsoft.com/office/powerpoint/2010/main" val="1756572009"/>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099"/>
                                        </p:tgtEl>
                                        <p:attrNameLst>
                                          <p:attrName>style.visibility</p:attrName>
                                        </p:attrNameLst>
                                      </p:cBhvr>
                                      <p:to>
                                        <p:strVal val="visible"/>
                                      </p:to>
                                    </p:set>
                                    <p:animEffect transition="in" filter="fade">
                                      <p:cBhvr>
                                        <p:cTn id="12" dur="1000"/>
                                        <p:tgtEl>
                                          <p:spTgt spid="4099"/>
                                        </p:tgtEl>
                                      </p:cBhvr>
                                    </p:animEffect>
                                    <p:anim calcmode="lin" valueType="num">
                                      <p:cBhvr>
                                        <p:cTn id="13" dur="1000" fill="hold"/>
                                        <p:tgtEl>
                                          <p:spTgt spid="4099"/>
                                        </p:tgtEl>
                                        <p:attrNameLst>
                                          <p:attrName>ppt_x</p:attrName>
                                        </p:attrNameLst>
                                      </p:cBhvr>
                                      <p:tavLst>
                                        <p:tav tm="0">
                                          <p:val>
                                            <p:strVal val="#ppt_x"/>
                                          </p:val>
                                        </p:tav>
                                        <p:tav tm="100000">
                                          <p:val>
                                            <p:strVal val="#ppt_x"/>
                                          </p:val>
                                        </p:tav>
                                      </p:tavLst>
                                    </p:anim>
                                    <p:anim calcmode="lin" valueType="num">
                                      <p:cBhvr>
                                        <p:cTn id="14" dur="1000" fill="hold"/>
                                        <p:tgtEl>
                                          <p:spTgt spid="409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1" presetClass="entr" presetSubtype="0" fill="hold" grpId="0" nodeType="clickEffect">
                                  <p:stCondLst>
                                    <p:cond delay="0"/>
                                  </p:stCondLst>
                                  <p:iterate type="lt">
                                    <p:tmPct val="10000"/>
                                  </p:iterate>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4"/>
                                        </p:tgtEl>
                                        <p:attrNameLst>
                                          <p:attrName>ppt_y</p:attrName>
                                        </p:attrNameLst>
                                      </p:cBhvr>
                                      <p:tavLst>
                                        <p:tav tm="0">
                                          <p:val>
                                            <p:strVal val="#ppt_y"/>
                                          </p:val>
                                        </p:tav>
                                        <p:tav tm="100000">
                                          <p:val>
                                            <p:strVal val="#ppt_y"/>
                                          </p:val>
                                        </p:tav>
                                      </p:tavLst>
                                    </p:anim>
                                    <p:anim calcmode="lin" valueType="num">
                                      <p:cBhvr>
                                        <p:cTn id="21"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41" presetClass="entr" presetSubtype="0" fill="hold" grpId="0" nodeType="clickEffect">
                                  <p:stCondLst>
                                    <p:cond delay="0"/>
                                  </p:stCondLst>
                                  <p:iterate type="lt">
                                    <p:tmPct val="10000"/>
                                  </p:iterate>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10"/>
                                        </p:tgtEl>
                                        <p:attrNameLst>
                                          <p:attrName>ppt_y</p:attrName>
                                        </p:attrNameLst>
                                      </p:cBhvr>
                                      <p:tavLst>
                                        <p:tav tm="0">
                                          <p:val>
                                            <p:strVal val="#ppt_y"/>
                                          </p:val>
                                        </p:tav>
                                        <p:tav tm="100000">
                                          <p:val>
                                            <p:strVal val="#ppt_y"/>
                                          </p:val>
                                        </p:tav>
                                      </p:tavLst>
                                    </p:anim>
                                    <p:anim calcmode="lin" valueType="num">
                                      <p:cBhvr>
                                        <p:cTn id="30"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8" descr="C:\Users\Administrator\Desktop\PNG导出\5948d067c03f7_0007_888pic.com.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13813" y="3579862"/>
            <a:ext cx="2867702" cy="1136303"/>
          </a:xfrm>
          <a:prstGeom prst="rect">
            <a:avLst/>
          </a:prstGeom>
          <a:noFill/>
          <a:extLst>
            <a:ext uri="{909E8E84-426E-40DD-AFC4-6F175D3DCCD1}">
              <a14:hiddenFill xmlns:a14="http://schemas.microsoft.com/office/drawing/2010/main">
                <a:solidFill>
                  <a:srgbClr val="FFFFFF"/>
                </a:solidFill>
              </a14:hiddenFill>
            </a:ext>
          </a:extLst>
        </p:spPr>
      </p:pic>
      <p:sp>
        <p:nvSpPr>
          <p:cNvPr id="21508" name="Rectangle 3"/>
          <p:cNvSpPr>
            <a:spLocks noChangeArrowheads="1"/>
          </p:cNvSpPr>
          <p:nvPr/>
        </p:nvSpPr>
        <p:spPr bwMode="auto">
          <a:xfrm>
            <a:off x="571290" y="1204992"/>
            <a:ext cx="7128792" cy="2898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200000"/>
              </a:lnSpc>
            </a:pPr>
            <a:r>
              <a:rPr lang="zh-CN" altLang="en-US" sz="3200" b="1" dirty="0">
                <a:solidFill>
                  <a:srgbClr val="7CCA62">
                    <a:lumMod val="50000"/>
                  </a:srgbClr>
                </a:solidFill>
                <a:latin typeface="微软雅黑"/>
                <a:ea typeface="微软雅黑"/>
                <a:sym typeface="微软雅黑"/>
              </a:rPr>
              <a:t>向不文明</a:t>
            </a:r>
            <a:r>
              <a:rPr lang="zh-CN" altLang="en-US" sz="3200" b="1" dirty="0" smtClean="0">
                <a:solidFill>
                  <a:srgbClr val="7CCA62">
                    <a:lumMod val="50000"/>
                  </a:srgbClr>
                </a:solidFill>
                <a:latin typeface="微软雅黑"/>
                <a:ea typeface="微软雅黑"/>
                <a:sym typeface="微软雅黑"/>
              </a:rPr>
              <a:t>、不</a:t>
            </a:r>
            <a:r>
              <a:rPr lang="zh-CN" altLang="en-US" sz="3200" b="1" dirty="0">
                <a:solidFill>
                  <a:srgbClr val="7CCA62">
                    <a:lumMod val="50000"/>
                  </a:srgbClr>
                </a:solidFill>
                <a:latin typeface="微软雅黑"/>
                <a:ea typeface="微软雅黑"/>
                <a:sym typeface="微软雅黑"/>
              </a:rPr>
              <a:t>和谐</a:t>
            </a:r>
            <a:r>
              <a:rPr lang="zh-CN" altLang="en-US" sz="3200" b="1" dirty="0" smtClean="0">
                <a:solidFill>
                  <a:srgbClr val="7CCA62">
                    <a:lumMod val="50000"/>
                  </a:srgbClr>
                </a:solidFill>
                <a:latin typeface="微软雅黑"/>
                <a:ea typeface="微软雅黑"/>
                <a:sym typeface="微软雅黑"/>
              </a:rPr>
              <a:t>、</a:t>
            </a:r>
            <a:endParaRPr lang="en-US" altLang="zh-CN" sz="3200" b="1" dirty="0" smtClean="0">
              <a:solidFill>
                <a:srgbClr val="7CCA62">
                  <a:lumMod val="50000"/>
                </a:srgbClr>
              </a:solidFill>
              <a:latin typeface="微软雅黑"/>
              <a:ea typeface="微软雅黑"/>
              <a:sym typeface="微软雅黑"/>
            </a:endParaRPr>
          </a:p>
          <a:p>
            <a:pPr>
              <a:lnSpc>
                <a:spcPct val="200000"/>
              </a:lnSpc>
            </a:pPr>
            <a:r>
              <a:rPr lang="zh-CN" altLang="en-US" sz="3200" b="1" dirty="0" smtClean="0">
                <a:solidFill>
                  <a:srgbClr val="7CCA62">
                    <a:lumMod val="50000"/>
                  </a:srgbClr>
                </a:solidFill>
                <a:latin typeface="微软雅黑"/>
                <a:ea typeface="微软雅黑"/>
                <a:sym typeface="微软雅黑"/>
              </a:rPr>
              <a:t>不</a:t>
            </a:r>
            <a:r>
              <a:rPr lang="zh-CN" altLang="en-US" sz="3200" b="1" dirty="0">
                <a:solidFill>
                  <a:srgbClr val="7CCA62">
                    <a:lumMod val="50000"/>
                  </a:srgbClr>
                </a:solidFill>
                <a:latin typeface="微软雅黑"/>
                <a:ea typeface="微软雅黑"/>
                <a:sym typeface="微软雅黑"/>
              </a:rPr>
              <a:t>友爱</a:t>
            </a:r>
            <a:r>
              <a:rPr lang="zh-CN" altLang="en-US" sz="3200" b="1" dirty="0" smtClean="0">
                <a:solidFill>
                  <a:srgbClr val="7CCA62">
                    <a:lumMod val="50000"/>
                  </a:srgbClr>
                </a:solidFill>
                <a:latin typeface="微软雅黑"/>
                <a:ea typeface="微软雅黑"/>
                <a:sym typeface="微软雅黑"/>
              </a:rPr>
              <a:t>、不</a:t>
            </a:r>
            <a:r>
              <a:rPr lang="zh-CN" altLang="en-US" sz="3200" b="1" dirty="0">
                <a:solidFill>
                  <a:srgbClr val="7CCA62">
                    <a:lumMod val="50000"/>
                  </a:srgbClr>
                </a:solidFill>
                <a:latin typeface="微软雅黑"/>
                <a:ea typeface="微软雅黑"/>
                <a:sym typeface="微软雅黑"/>
              </a:rPr>
              <a:t>卫生现象宣战</a:t>
            </a:r>
            <a:r>
              <a:rPr lang="zh-CN" altLang="en-US" sz="3200" b="1" dirty="0" smtClean="0">
                <a:solidFill>
                  <a:srgbClr val="7CCA62">
                    <a:lumMod val="50000"/>
                  </a:srgbClr>
                </a:solidFill>
                <a:latin typeface="微软雅黑"/>
                <a:ea typeface="微软雅黑"/>
                <a:sym typeface="微软雅黑"/>
              </a:rPr>
              <a:t>，</a:t>
            </a:r>
            <a:endParaRPr lang="en-US" altLang="zh-CN" sz="3200" b="1" dirty="0" smtClean="0">
              <a:solidFill>
                <a:srgbClr val="7CCA62">
                  <a:lumMod val="50000"/>
                </a:srgbClr>
              </a:solidFill>
              <a:latin typeface="微软雅黑"/>
              <a:ea typeface="微软雅黑"/>
              <a:sym typeface="微软雅黑"/>
            </a:endParaRPr>
          </a:p>
          <a:p>
            <a:pPr>
              <a:lnSpc>
                <a:spcPct val="200000"/>
              </a:lnSpc>
            </a:pPr>
            <a:r>
              <a:rPr lang="zh-CN" altLang="en-US" sz="3200" b="1" dirty="0" smtClean="0">
                <a:solidFill>
                  <a:srgbClr val="7CCA62">
                    <a:lumMod val="50000"/>
                  </a:srgbClr>
                </a:solidFill>
                <a:latin typeface="微软雅黑"/>
                <a:ea typeface="微软雅黑"/>
                <a:sym typeface="微软雅黑"/>
              </a:rPr>
              <a:t>争</a:t>
            </a:r>
            <a:r>
              <a:rPr lang="zh-CN" altLang="en-US" sz="3200" b="1" dirty="0">
                <a:solidFill>
                  <a:srgbClr val="7CCA62">
                    <a:lumMod val="50000"/>
                  </a:srgbClr>
                </a:solidFill>
                <a:latin typeface="微软雅黑"/>
                <a:ea typeface="微软雅黑"/>
                <a:sym typeface="微软雅黑"/>
              </a:rPr>
              <a:t>做文明学生，创建和谐校园</a:t>
            </a:r>
            <a:r>
              <a:rPr lang="zh-CN" altLang="en-US" sz="3200" b="1" dirty="0" smtClean="0">
                <a:solidFill>
                  <a:srgbClr val="7CCA62">
                    <a:lumMod val="50000"/>
                  </a:srgbClr>
                </a:solidFill>
                <a:latin typeface="微软雅黑"/>
                <a:ea typeface="微软雅黑"/>
                <a:sym typeface="微软雅黑"/>
              </a:rPr>
              <a:t>！</a:t>
            </a:r>
            <a:endParaRPr lang="zh-CN" altLang="en-US" sz="3200" b="1" dirty="0">
              <a:solidFill>
                <a:srgbClr val="7CCA62">
                  <a:lumMod val="50000"/>
                </a:srgbClr>
              </a:solidFill>
              <a:latin typeface="微软雅黑"/>
              <a:ea typeface="微软雅黑"/>
              <a:sym typeface="微软雅黑"/>
            </a:endParaRPr>
          </a:p>
        </p:txBody>
      </p:sp>
      <p:pic>
        <p:nvPicPr>
          <p:cNvPr id="7" name="Picture 11" descr="C:\Users\Administrator\Desktop\PNG导出\5948d067c03f7_0005_888pic.com.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333292" y="4057203"/>
            <a:ext cx="2838083" cy="108629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0" descr="C:\Users\Administrator\Desktop\PNG导出\5948d067c03f7_0004_888pic.com.pn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24433" y="4505822"/>
            <a:ext cx="7374843" cy="65821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44"/>
          <p:cNvSpPr>
            <a:spLocks noChangeArrowheads="1"/>
          </p:cNvSpPr>
          <p:nvPr/>
        </p:nvSpPr>
        <p:spPr bwMode="auto">
          <a:xfrm rot="10800000">
            <a:off x="-19248" y="470340"/>
            <a:ext cx="2397534" cy="462767"/>
          </a:xfrm>
          <a:custGeom>
            <a:avLst/>
            <a:gdLst>
              <a:gd name="T0" fmla="*/ 3177766 w 1730"/>
              <a:gd name="T1" fmla="*/ 644525 h 406"/>
              <a:gd name="T2" fmla="*/ 3177766 w 1730"/>
              <a:gd name="T3" fmla="*/ 0 h 406"/>
              <a:gd name="T4" fmla="*/ 0 w 1730"/>
              <a:gd name="T5" fmla="*/ 0 h 406"/>
              <a:gd name="T6" fmla="*/ 231444 w 1730"/>
              <a:gd name="T7" fmla="*/ 322263 h 406"/>
              <a:gd name="T8" fmla="*/ 0 w 1730"/>
              <a:gd name="T9" fmla="*/ 644525 h 406"/>
              <a:gd name="T10" fmla="*/ 3177766 w 1730"/>
              <a:gd name="T11" fmla="*/ 644525 h 4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30" h="406">
                <a:moveTo>
                  <a:pt x="1730" y="406"/>
                </a:moveTo>
                <a:lnTo>
                  <a:pt x="1730" y="0"/>
                </a:lnTo>
                <a:lnTo>
                  <a:pt x="0" y="0"/>
                </a:lnTo>
                <a:lnTo>
                  <a:pt x="126" y="203"/>
                </a:lnTo>
                <a:lnTo>
                  <a:pt x="0" y="406"/>
                </a:lnTo>
                <a:lnTo>
                  <a:pt x="1730" y="406"/>
                </a:lnTo>
                <a:close/>
              </a:path>
            </a:pathLst>
          </a:cu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solidFill>
                <a:prstClr val="black"/>
              </a:solidFill>
              <a:latin typeface="微软雅黑"/>
              <a:ea typeface="微软雅黑"/>
              <a:sym typeface="微软雅黑"/>
            </a:endParaRPr>
          </a:p>
        </p:txBody>
      </p:sp>
      <p:sp>
        <p:nvSpPr>
          <p:cNvPr id="2" name="TextBox 1"/>
          <p:cNvSpPr txBox="1"/>
          <p:nvPr/>
        </p:nvSpPr>
        <p:spPr>
          <a:xfrm>
            <a:off x="662485" y="453901"/>
            <a:ext cx="891591" cy="461665"/>
          </a:xfrm>
          <a:prstGeom prst="rect">
            <a:avLst/>
          </a:prstGeom>
          <a:noFill/>
        </p:spPr>
        <p:txBody>
          <a:bodyPr wrap="none" rtlCol="0">
            <a:spAutoFit/>
          </a:bodyPr>
          <a:lstStyle/>
          <a:p>
            <a:r>
              <a:rPr lang="zh-CN" altLang="en-US" sz="2400" dirty="0">
                <a:solidFill>
                  <a:prstClr val="white"/>
                </a:solidFill>
                <a:latin typeface="微软雅黑"/>
                <a:ea typeface="微软雅黑"/>
                <a:sym typeface="微软雅黑"/>
              </a:rPr>
              <a:t>宣 誓</a:t>
            </a:r>
          </a:p>
        </p:txBody>
      </p:sp>
      <p:pic>
        <p:nvPicPr>
          <p:cNvPr id="10" name="Picture 12" descr="C:\Users\Administrator\Desktop\PNG导出\5948d067c03f7_0000_888pic.com.pn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6084168" y="1220286"/>
            <a:ext cx="2299775" cy="3281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9349447"/>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54444 -0.17517 C 0.5401 -0.16868 0.53541 -0.16281 0.53159 -0.15539 C 0.53055 -0.15323 0.5309 -0.14952 0.53003 -0.14705 C 0.52882 -0.14366 0.52656 -0.1418 0.52534 -0.1384 C 0.52291 -0.13222 0.52083 -0.12543 0.51892 -0.11863 C 0.51527 -0.10597 0.51076 -0.08681 0.50312 -0.07909 C 0.49982 -0.07569 0.49566 -0.07569 0.49201 -0.07353 C 0.48559 -0.07538 0.47899 -0.07538 0.47291 -0.07909 C 0.45972 -0.08681 0.44774 -0.10071 0.43489 -0.11029 C 0.42552 -0.11709 0.41579 -0.12079 0.40625 -0.12728 C 0.3967 -0.12636 0.38698 -0.12914 0.37777 -0.1245 C 0.37777 -0.1245 0.36354 -0.09917 0.3618 -0.09608 C 0.34739 -0.07044 0.34045 -0.06148 0.32222 -0.04542 C 0.31527 -0.04634 0.30798 -0.04387 0.30156 -0.0482 C 0.29461 -0.05283 0.29097 -0.06704 0.28559 -0.07631 C 0.28142 -0.08372 0.26718 -0.08558 0.2618 -0.08774 C 0.25295 -0.08372 0.24843 -0.07198 0.24114 -0.06241 C 0.23524 -0.04603 0.24132 -0.06055 0.23003 -0.04264 C 0.21336 -0.01607 0.221 -0.0207 0.19357 -0.01699 C 0.17864 0.00031 0.18784 -0.00526 0.16493 -0.00865 C 0.16232 -0.00958 0.15954 -0.00958 0.15711 -0.01143 C 0.15468 -0.01329 0.15312 -0.01823 0.15069 -0.01978 C 0.14566 -0.02286 0.13489 -0.02564 0.13489 -0.02564 C 0.12586 -0.03738 0.11406 -0.04047 0.10312 -0.04542 C 0.09843 -0.04449 0.0934 -0.04511 0.08888 -0.04264 C 0.07378 -0.03491 0.06406 -0.00371 0.04913 0.00278 C 0.02118 -0.00433 0.05677 0.00679 0.02534 -0.01143 C 0.02222 -0.01329 0.01579 -0.01699 0.01579 -0.01699 C 0.01111 -0.01143 0.0059 1.97714E-6 6.93889E-18 1.97714E-6 " pathEditMode="relative" ptsTypes="ffffffffffffffffffffffffffffA">
                                      <p:cBhvr>
                                        <p:cTn id="6" dur="2000" fill="hold"/>
                                        <p:tgtEl>
                                          <p:spTgt spid="10"/>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2">
                                            <p:txEl>
                                              <p:pRg st="0" end="0"/>
                                            </p:txEl>
                                          </p:spTgt>
                                        </p:tgtEl>
                                        <p:attrNameLst>
                                          <p:attrName>style.visibility</p:attrName>
                                        </p:attrNameLst>
                                      </p:cBhvr>
                                      <p:to>
                                        <p:strVal val="visible"/>
                                      </p:to>
                                    </p:set>
                                    <p:animEffect transition="in" filter="fade">
                                      <p:cBhvr>
                                        <p:cTn id="16" dur="1000"/>
                                        <p:tgtEl>
                                          <p:spTgt spid="2">
                                            <p:txEl>
                                              <p:pRg st="0" end="0"/>
                                            </p:txEl>
                                          </p:spTgt>
                                        </p:tgtEl>
                                      </p:cBhvr>
                                    </p:animEffect>
                                    <p:anim calcmode="lin" valueType="num">
                                      <p:cBhvr>
                                        <p:cTn id="1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52" presetClass="entr" presetSubtype="0" fill="hold" grpId="0" nodeType="clickEffect">
                                  <p:stCondLst>
                                    <p:cond delay="0"/>
                                  </p:stCondLst>
                                  <p:childTnLst>
                                    <p:set>
                                      <p:cBhvr>
                                        <p:cTn id="39" dur="1" fill="hold">
                                          <p:stCondLst>
                                            <p:cond delay="0"/>
                                          </p:stCondLst>
                                        </p:cTn>
                                        <p:tgtEl>
                                          <p:spTgt spid="21508"/>
                                        </p:tgtEl>
                                        <p:attrNameLst>
                                          <p:attrName>style.visibility</p:attrName>
                                        </p:attrNameLst>
                                      </p:cBhvr>
                                      <p:to>
                                        <p:strVal val="visible"/>
                                      </p:to>
                                    </p:set>
                                    <p:animScale>
                                      <p:cBhvr>
                                        <p:cTn id="40" dur="1000" decel="50000" fill="hold">
                                          <p:stCondLst>
                                            <p:cond delay="0"/>
                                          </p:stCondLst>
                                        </p:cTn>
                                        <p:tgtEl>
                                          <p:spTgt spid="2150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1" dur="1000" decel="50000" fill="hold">
                                          <p:stCondLst>
                                            <p:cond delay="0"/>
                                          </p:stCondLst>
                                        </p:cTn>
                                        <p:tgtEl>
                                          <p:spTgt spid="21508"/>
                                        </p:tgtEl>
                                        <p:attrNameLst>
                                          <p:attrName>ppt_x</p:attrName>
                                          <p:attrName>ppt_y</p:attrName>
                                        </p:attrNameLst>
                                      </p:cBhvr>
                                    </p:animMotion>
                                    <p:animEffect transition="in" filter="fade">
                                      <p:cBhvr>
                                        <p:cTn id="42" dur="1000"/>
                                        <p:tgtEl>
                                          <p:spTgt spid="21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69483" y="289481"/>
            <a:ext cx="8134964" cy="4623718"/>
            <a:chOff x="58738" y="150813"/>
            <a:chExt cx="11791950" cy="6438900"/>
          </a:xfrm>
        </p:grpSpPr>
        <p:sp>
          <p:nvSpPr>
            <p:cNvPr id="4" name="Freeform 5"/>
            <p:cNvSpPr>
              <a:spLocks noChangeArrowheads="1"/>
            </p:cNvSpPr>
            <p:nvPr/>
          </p:nvSpPr>
          <p:spPr bwMode="auto">
            <a:xfrm>
              <a:off x="619125" y="150813"/>
              <a:ext cx="11231563" cy="6078537"/>
            </a:xfrm>
            <a:custGeom>
              <a:avLst/>
              <a:gdLst>
                <a:gd name="T0" fmla="*/ 0 w 996"/>
                <a:gd name="T1" fmla="*/ 0 h 914"/>
                <a:gd name="T2" fmla="*/ 0 w 996"/>
                <a:gd name="T3" fmla="*/ 6078537 h 914"/>
                <a:gd name="T4" fmla="*/ 11231563 w 996"/>
                <a:gd name="T5" fmla="*/ 6078537 h 914"/>
                <a:gd name="T6" fmla="*/ 11163903 w 996"/>
                <a:gd name="T7" fmla="*/ 0 h 914"/>
                <a:gd name="T8" fmla="*/ 0 w 996"/>
                <a:gd name="T9" fmla="*/ 0 h 9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96" h="914">
                  <a:moveTo>
                    <a:pt x="0" y="0"/>
                  </a:moveTo>
                  <a:cubicBezTo>
                    <a:pt x="0" y="914"/>
                    <a:pt x="0" y="914"/>
                    <a:pt x="0" y="914"/>
                  </a:cubicBezTo>
                  <a:cubicBezTo>
                    <a:pt x="996" y="914"/>
                    <a:pt x="996" y="914"/>
                    <a:pt x="996" y="914"/>
                  </a:cubicBezTo>
                  <a:cubicBezTo>
                    <a:pt x="990" y="0"/>
                    <a:pt x="990" y="0"/>
                    <a:pt x="990" y="0"/>
                  </a:cubicBezTo>
                  <a:cubicBezTo>
                    <a:pt x="990" y="0"/>
                    <a:pt x="504" y="94"/>
                    <a:pt x="0" y="0"/>
                  </a:cubicBezTo>
                  <a:close/>
                </a:path>
              </a:pathLst>
            </a:custGeom>
            <a:solidFill>
              <a:schemeClr val="accent4">
                <a:lumMod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solidFill>
                  <a:prstClr val="black"/>
                </a:solidFill>
                <a:latin typeface="微软雅黑"/>
                <a:ea typeface="微软雅黑"/>
                <a:sym typeface="微软雅黑"/>
              </a:endParaRPr>
            </a:p>
          </p:txBody>
        </p:sp>
        <p:sp>
          <p:nvSpPr>
            <p:cNvPr id="5" name="矩形 12"/>
            <p:cNvSpPr>
              <a:spLocks noChangeArrowheads="1"/>
            </p:cNvSpPr>
            <p:nvPr/>
          </p:nvSpPr>
          <p:spPr bwMode="auto">
            <a:xfrm>
              <a:off x="336550" y="338138"/>
              <a:ext cx="11514138" cy="6251575"/>
            </a:xfrm>
            <a:prstGeom prst="rect">
              <a:avLst/>
            </a:prstGeom>
            <a:solidFill>
              <a:schemeClr val="accent6">
                <a:lumMod val="40000"/>
                <a:lumOff val="6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zh-CN">
                <a:solidFill>
                  <a:srgbClr val="FFFFFF"/>
                </a:solidFill>
                <a:latin typeface="微软雅黑"/>
                <a:ea typeface="微软雅黑"/>
                <a:sym typeface="微软雅黑"/>
              </a:endParaRPr>
            </a:p>
          </p:txBody>
        </p:sp>
        <p:grpSp>
          <p:nvGrpSpPr>
            <p:cNvPr id="7" name="组合 29699"/>
            <p:cNvGrpSpPr/>
            <p:nvPr/>
          </p:nvGrpSpPr>
          <p:grpSpPr bwMode="auto">
            <a:xfrm>
              <a:off x="58738" y="658813"/>
              <a:ext cx="3478212" cy="885825"/>
              <a:chOff x="0" y="0"/>
              <a:chExt cx="3180410" cy="885942"/>
            </a:xfrm>
          </p:grpSpPr>
          <p:sp>
            <p:nvSpPr>
              <p:cNvPr id="8" name="Freeform 44"/>
              <p:cNvSpPr>
                <a:spLocks noChangeArrowheads="1"/>
              </p:cNvSpPr>
              <p:nvPr/>
            </p:nvSpPr>
            <p:spPr bwMode="auto">
              <a:xfrm rot="10800000">
                <a:off x="2644" y="0"/>
                <a:ext cx="3177766" cy="644525"/>
              </a:xfrm>
              <a:custGeom>
                <a:avLst/>
                <a:gdLst>
                  <a:gd name="T0" fmla="*/ 3177766 w 1730"/>
                  <a:gd name="T1" fmla="*/ 644525 h 406"/>
                  <a:gd name="T2" fmla="*/ 3177766 w 1730"/>
                  <a:gd name="T3" fmla="*/ 0 h 406"/>
                  <a:gd name="T4" fmla="*/ 0 w 1730"/>
                  <a:gd name="T5" fmla="*/ 0 h 406"/>
                  <a:gd name="T6" fmla="*/ 231444 w 1730"/>
                  <a:gd name="T7" fmla="*/ 322263 h 406"/>
                  <a:gd name="T8" fmla="*/ 0 w 1730"/>
                  <a:gd name="T9" fmla="*/ 644525 h 406"/>
                  <a:gd name="T10" fmla="*/ 3177766 w 1730"/>
                  <a:gd name="T11" fmla="*/ 644525 h 4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30" h="406">
                    <a:moveTo>
                      <a:pt x="1730" y="406"/>
                    </a:moveTo>
                    <a:lnTo>
                      <a:pt x="1730" y="0"/>
                    </a:lnTo>
                    <a:lnTo>
                      <a:pt x="0" y="0"/>
                    </a:lnTo>
                    <a:lnTo>
                      <a:pt x="126" y="203"/>
                    </a:lnTo>
                    <a:lnTo>
                      <a:pt x="0" y="406"/>
                    </a:lnTo>
                    <a:lnTo>
                      <a:pt x="1730" y="406"/>
                    </a:lnTo>
                    <a:close/>
                  </a:path>
                </a:pathLst>
              </a:cu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solidFill>
                    <a:prstClr val="black"/>
                  </a:solidFill>
                  <a:latin typeface="微软雅黑"/>
                  <a:ea typeface="微软雅黑"/>
                  <a:sym typeface="微软雅黑"/>
                </a:endParaRPr>
              </a:p>
            </p:txBody>
          </p:sp>
          <p:sp>
            <p:nvSpPr>
              <p:cNvPr id="9" name="直角三角形 5"/>
              <p:cNvSpPr>
                <a:spLocks noChangeArrowheads="1"/>
              </p:cNvSpPr>
              <p:nvPr/>
            </p:nvSpPr>
            <p:spPr bwMode="auto">
              <a:xfrm rot="10800000">
                <a:off x="0" y="632734"/>
                <a:ext cx="253208" cy="253208"/>
              </a:xfrm>
              <a:prstGeom prst="rtTriangle">
                <a:avLst/>
              </a:pr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endParaRPr lang="zh-CN" altLang="zh-CN">
                  <a:solidFill>
                    <a:srgbClr val="FFFFFF"/>
                  </a:solidFill>
                  <a:latin typeface="微软雅黑"/>
                  <a:ea typeface="微软雅黑"/>
                  <a:sym typeface="微软雅黑"/>
                </a:endParaRPr>
              </a:p>
            </p:txBody>
          </p:sp>
        </p:grpSp>
      </p:grpSp>
      <p:sp>
        <p:nvSpPr>
          <p:cNvPr id="35842" name="Text Box 2">
            <a:hlinkClick r:id="rId3" action="ppaction://hlinksldjump"/>
          </p:cNvPr>
          <p:cNvSpPr txBox="1">
            <a:spLocks noChangeArrowheads="1"/>
          </p:cNvSpPr>
          <p:nvPr/>
        </p:nvSpPr>
        <p:spPr bwMode="auto">
          <a:xfrm>
            <a:off x="1115218" y="2107702"/>
            <a:ext cx="7128593"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defRPr/>
            </a:pPr>
            <a:r>
              <a:rPr kumimoji="1" lang="zh-CN" altLang="en-US" sz="4000" dirty="0">
                <a:solidFill>
                  <a:srgbClr val="7CCA62">
                    <a:lumMod val="50000"/>
                  </a:srgbClr>
                </a:solidFill>
                <a:latin typeface="微软雅黑"/>
                <a:ea typeface="微软雅黑"/>
                <a:sym typeface="微软雅黑"/>
              </a:rPr>
              <a:t>不随地吐痰；　不损坏公物；</a:t>
            </a:r>
            <a:br>
              <a:rPr kumimoji="1" lang="zh-CN" altLang="en-US" sz="4000" dirty="0">
                <a:solidFill>
                  <a:srgbClr val="7CCA62">
                    <a:lumMod val="50000"/>
                  </a:srgbClr>
                </a:solidFill>
                <a:latin typeface="微软雅黑"/>
                <a:ea typeface="微软雅黑"/>
                <a:sym typeface="微软雅黑"/>
              </a:rPr>
            </a:br>
            <a:r>
              <a:rPr kumimoji="1" lang="zh-CN" altLang="en-US" sz="4000" dirty="0">
                <a:solidFill>
                  <a:srgbClr val="7CCA62">
                    <a:lumMod val="50000"/>
                  </a:srgbClr>
                </a:solidFill>
                <a:latin typeface="微软雅黑"/>
                <a:ea typeface="微软雅黑"/>
                <a:sym typeface="微软雅黑"/>
              </a:rPr>
              <a:t>不乱倒垃圾；　不乱停车辆；</a:t>
            </a:r>
            <a:br>
              <a:rPr kumimoji="1" lang="zh-CN" altLang="en-US" sz="4000" dirty="0">
                <a:solidFill>
                  <a:srgbClr val="7CCA62">
                    <a:lumMod val="50000"/>
                  </a:srgbClr>
                </a:solidFill>
                <a:latin typeface="微软雅黑"/>
                <a:ea typeface="微软雅黑"/>
                <a:sym typeface="微软雅黑"/>
              </a:rPr>
            </a:br>
            <a:r>
              <a:rPr kumimoji="1" lang="zh-CN" altLang="en-US" sz="4000" dirty="0">
                <a:solidFill>
                  <a:srgbClr val="7CCA62">
                    <a:lumMod val="50000"/>
                  </a:srgbClr>
                </a:solidFill>
                <a:latin typeface="微软雅黑"/>
                <a:ea typeface="微软雅黑"/>
                <a:sym typeface="微软雅黑"/>
              </a:rPr>
              <a:t>不挤占楼道；　不乱穿马路。</a:t>
            </a:r>
            <a:r>
              <a:rPr kumimoji="1" lang="zh-CN" altLang="en-US" sz="2400" dirty="0">
                <a:solidFill>
                  <a:srgbClr val="7CCA62">
                    <a:lumMod val="50000"/>
                  </a:srgbClr>
                </a:solidFill>
                <a:latin typeface="微软雅黑"/>
                <a:ea typeface="微软雅黑"/>
                <a:sym typeface="微软雅黑"/>
              </a:rPr>
              <a:t> </a:t>
            </a:r>
          </a:p>
        </p:txBody>
      </p:sp>
      <p:sp>
        <p:nvSpPr>
          <p:cNvPr id="3" name="Text Box 2">
            <a:hlinkClick r:id="rId3" action="ppaction://hlinksldjump"/>
          </p:cNvPr>
          <p:cNvSpPr txBox="1">
            <a:spLocks noChangeArrowheads="1"/>
          </p:cNvSpPr>
          <p:nvPr/>
        </p:nvSpPr>
        <p:spPr bwMode="auto">
          <a:xfrm>
            <a:off x="2123330" y="1199473"/>
            <a:ext cx="576064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defRPr/>
            </a:pPr>
            <a:r>
              <a:rPr kumimoji="1" lang="zh-CN" altLang="en-US" sz="4800" b="1" dirty="0">
                <a:solidFill>
                  <a:srgbClr val="0BD0D9">
                    <a:lumMod val="50000"/>
                  </a:srgbClr>
                </a:solidFill>
                <a:latin typeface="微软雅黑"/>
                <a:ea typeface="微软雅黑"/>
                <a:sym typeface="微软雅黑"/>
              </a:rPr>
              <a:t>班民“六不”规范</a:t>
            </a:r>
          </a:p>
        </p:txBody>
      </p:sp>
      <p:pic>
        <p:nvPicPr>
          <p:cNvPr id="10" name="图片 6"/>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55576" y="747119"/>
            <a:ext cx="313755" cy="31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 descr="D:\2017PPT 素材\卡  通 儿 童\PNG 儿童素材\756.pn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059832" y="3939902"/>
            <a:ext cx="2934212" cy="1052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2004224"/>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5842"/>
                                        </p:tgtEl>
                                        <p:attrNameLst>
                                          <p:attrName>style.visibility</p:attrName>
                                        </p:attrNameLst>
                                      </p:cBhvr>
                                      <p:to>
                                        <p:strVal val="visible"/>
                                      </p:to>
                                    </p:set>
                                    <p:anim calcmode="lin" valueType="num">
                                      <p:cBhvr>
                                        <p:cTn id="19" dur="500" fill="hold"/>
                                        <p:tgtEl>
                                          <p:spTgt spid="35842"/>
                                        </p:tgtEl>
                                        <p:attrNameLst>
                                          <p:attrName>ppt_w</p:attrName>
                                        </p:attrNameLst>
                                      </p:cBhvr>
                                      <p:tavLst>
                                        <p:tav tm="0">
                                          <p:val>
                                            <p:fltVal val="0"/>
                                          </p:val>
                                        </p:tav>
                                        <p:tav tm="100000">
                                          <p:val>
                                            <p:strVal val="#ppt_w"/>
                                          </p:val>
                                        </p:tav>
                                      </p:tavLst>
                                    </p:anim>
                                    <p:anim calcmode="lin" valueType="num">
                                      <p:cBhvr>
                                        <p:cTn id="20" dur="500" fill="hold"/>
                                        <p:tgtEl>
                                          <p:spTgt spid="35842"/>
                                        </p:tgtEl>
                                        <p:attrNameLst>
                                          <p:attrName>ppt_h</p:attrName>
                                        </p:attrNameLst>
                                      </p:cBhvr>
                                      <p:tavLst>
                                        <p:tav tm="0">
                                          <p:val>
                                            <p:fltVal val="0"/>
                                          </p:val>
                                        </p:tav>
                                        <p:tav tm="100000">
                                          <p:val>
                                            <p:strVal val="#ppt_h"/>
                                          </p:val>
                                        </p:tav>
                                      </p:tavLst>
                                    </p:anim>
                                    <p:animEffect transition="in" filter="fade">
                                      <p:cBhvr>
                                        <p:cTn id="21" dur="500"/>
                                        <p:tgtEl>
                                          <p:spTgt spid="35842"/>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500" fill="hold"/>
                                        <p:tgtEl>
                                          <p:spTgt spid="12"/>
                                        </p:tgtEl>
                                        <p:attrNameLst>
                                          <p:attrName>ppt_x</p:attrName>
                                        </p:attrNameLst>
                                      </p:cBhvr>
                                      <p:tavLst>
                                        <p:tav tm="0">
                                          <p:val>
                                            <p:strVal val="#ppt_x"/>
                                          </p:val>
                                        </p:tav>
                                        <p:tav tm="100000">
                                          <p:val>
                                            <p:strVal val="#ppt_x"/>
                                          </p:val>
                                        </p:tav>
                                      </p:tavLst>
                                    </p:anim>
                                    <p:anim calcmode="lin" valueType="num">
                                      <p:cBhvr additive="base">
                                        <p:cTn id="2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6" name="Text Box 14"/>
          <p:cNvSpPr txBox="1">
            <a:spLocks noChangeArrowheads="1"/>
          </p:cNvSpPr>
          <p:nvPr/>
        </p:nvSpPr>
        <p:spPr bwMode="auto">
          <a:xfrm>
            <a:off x="5724128" y="2166518"/>
            <a:ext cx="2459833"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lang="zh-CN" altLang="en-US" sz="7200" dirty="0">
                <a:solidFill>
                  <a:srgbClr val="7CCA62">
                    <a:lumMod val="50000"/>
                  </a:srgbClr>
                </a:solidFill>
                <a:latin typeface="微软雅黑"/>
                <a:ea typeface="微软雅黑"/>
                <a:sym typeface="微软雅黑"/>
              </a:rPr>
              <a:t>目录</a:t>
            </a:r>
          </a:p>
        </p:txBody>
      </p:sp>
      <p:pic>
        <p:nvPicPr>
          <p:cNvPr id="15" name="Picture 11" descr="C:\Users\Administrator\Desktop\PNG导出\5948d067c03f7_0005_888pic.com.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299070" y="4077740"/>
            <a:ext cx="2838083" cy="1086297"/>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0" descr="C:\Users\Administrator\Desktop\PNG导出\5948d067c03f7_0004_888pic.com.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4433" y="4505822"/>
            <a:ext cx="7374843" cy="658216"/>
          </a:xfrm>
          <a:prstGeom prst="rect">
            <a:avLst/>
          </a:prstGeom>
          <a:noFill/>
          <a:extLst>
            <a:ext uri="{909E8E84-426E-40DD-AFC4-6F175D3DCCD1}">
              <a14:hiddenFill xmlns:a14="http://schemas.microsoft.com/office/drawing/2010/main">
                <a:solidFill>
                  <a:srgbClr val="FFFFFF"/>
                </a:solidFill>
              </a14:hiddenFill>
            </a:ext>
          </a:extLst>
        </p:spPr>
      </p:pic>
      <p:pic>
        <p:nvPicPr>
          <p:cNvPr id="20" name="图片 1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99594" y="1010329"/>
            <a:ext cx="390051" cy="551959"/>
          </a:xfrm>
          <a:prstGeom prst="rect">
            <a:avLst/>
          </a:prstGeom>
        </p:spPr>
      </p:pic>
      <p:grpSp>
        <p:nvGrpSpPr>
          <p:cNvPr id="21" name="组合 20"/>
          <p:cNvGrpSpPr/>
          <p:nvPr/>
        </p:nvGrpSpPr>
        <p:grpSpPr>
          <a:xfrm>
            <a:off x="1518877" y="1091269"/>
            <a:ext cx="3165823" cy="457285"/>
            <a:chOff x="7553738" y="2050705"/>
            <a:chExt cx="3578087" cy="516834"/>
          </a:xfrm>
        </p:grpSpPr>
        <p:sp>
          <p:nvSpPr>
            <p:cNvPr id="22" name="圆角矩形 21"/>
            <p:cNvSpPr/>
            <p:nvPr/>
          </p:nvSpPr>
          <p:spPr>
            <a:xfrm>
              <a:off x="7553738" y="2050705"/>
              <a:ext cx="3578087" cy="516834"/>
            </a:xfrm>
            <a:prstGeom prst="roundRect">
              <a:avLst>
                <a:gd name="adj" fmla="val 29488"/>
              </a:avLst>
            </a:prstGeom>
            <a:solidFill>
              <a:srgbClr val="80A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微软雅黑"/>
                <a:ea typeface="微软雅黑"/>
                <a:sym typeface="微软雅黑"/>
              </a:endParaRPr>
            </a:p>
          </p:txBody>
        </p:sp>
        <p:sp>
          <p:nvSpPr>
            <p:cNvPr id="23" name="文本框 30"/>
            <p:cNvSpPr txBox="1"/>
            <p:nvPr/>
          </p:nvSpPr>
          <p:spPr>
            <a:xfrm>
              <a:off x="7591317" y="2065037"/>
              <a:ext cx="2817635" cy="452214"/>
            </a:xfrm>
            <a:prstGeom prst="rect">
              <a:avLst/>
            </a:prstGeom>
            <a:noFill/>
          </p:spPr>
          <p:txBody>
            <a:bodyPr wrap="none" rtlCol="0">
              <a:spAutoFit/>
            </a:bodyPr>
            <a:lstStyle/>
            <a:p>
              <a:r>
                <a:rPr lang="zh-CN" altLang="en-US" sz="2000" dirty="0">
                  <a:solidFill>
                    <a:prstClr val="white"/>
                  </a:solidFill>
                  <a:latin typeface="微软雅黑"/>
                  <a:ea typeface="微软雅黑"/>
                  <a:sym typeface="微软雅黑"/>
                </a:rPr>
                <a:t>一、什么是文明礼仪</a:t>
              </a:r>
            </a:p>
          </p:txBody>
        </p:sp>
      </p:grpSp>
      <p:grpSp>
        <p:nvGrpSpPr>
          <p:cNvPr id="25" name="组合 24"/>
          <p:cNvGrpSpPr/>
          <p:nvPr/>
        </p:nvGrpSpPr>
        <p:grpSpPr>
          <a:xfrm>
            <a:off x="1518877" y="1869379"/>
            <a:ext cx="3165823" cy="457285"/>
            <a:chOff x="7553738" y="2930980"/>
            <a:chExt cx="3578087" cy="516834"/>
          </a:xfrm>
        </p:grpSpPr>
        <p:sp>
          <p:nvSpPr>
            <p:cNvPr id="26" name="圆角矩形 25"/>
            <p:cNvSpPr/>
            <p:nvPr/>
          </p:nvSpPr>
          <p:spPr>
            <a:xfrm>
              <a:off x="7553738" y="2930980"/>
              <a:ext cx="3578087" cy="516834"/>
            </a:xfrm>
            <a:prstGeom prst="roundRect">
              <a:avLst>
                <a:gd name="adj" fmla="val 29488"/>
              </a:avLst>
            </a:prstGeom>
            <a:solidFill>
              <a:srgbClr val="FEB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微软雅黑"/>
                <a:ea typeface="微软雅黑"/>
                <a:sym typeface="微软雅黑"/>
              </a:endParaRPr>
            </a:p>
          </p:txBody>
        </p:sp>
        <p:sp>
          <p:nvSpPr>
            <p:cNvPr id="28" name="文本框 33"/>
            <p:cNvSpPr txBox="1"/>
            <p:nvPr/>
          </p:nvSpPr>
          <p:spPr>
            <a:xfrm>
              <a:off x="7591317" y="2932060"/>
              <a:ext cx="1947995" cy="452214"/>
            </a:xfrm>
            <a:prstGeom prst="rect">
              <a:avLst/>
            </a:prstGeom>
            <a:noFill/>
          </p:spPr>
          <p:txBody>
            <a:bodyPr wrap="none" rtlCol="0">
              <a:spAutoFit/>
            </a:bodyPr>
            <a:lstStyle/>
            <a:p>
              <a:r>
                <a:rPr lang="zh-CN" altLang="en-US" sz="2000" dirty="0">
                  <a:solidFill>
                    <a:prstClr val="white"/>
                  </a:solidFill>
                  <a:latin typeface="微软雅黑"/>
                  <a:ea typeface="微软雅黑"/>
                  <a:sym typeface="微软雅黑"/>
                </a:rPr>
                <a:t>二、校园礼仪</a:t>
              </a:r>
            </a:p>
          </p:txBody>
        </p:sp>
      </p:grpSp>
      <p:grpSp>
        <p:nvGrpSpPr>
          <p:cNvPr id="29" name="组合 28"/>
          <p:cNvGrpSpPr/>
          <p:nvPr/>
        </p:nvGrpSpPr>
        <p:grpSpPr>
          <a:xfrm>
            <a:off x="1518877" y="2712692"/>
            <a:ext cx="3165823" cy="457285"/>
            <a:chOff x="7553738" y="3789239"/>
            <a:chExt cx="3578087" cy="516834"/>
          </a:xfrm>
        </p:grpSpPr>
        <p:sp>
          <p:nvSpPr>
            <p:cNvPr id="31" name="圆角矩形 30"/>
            <p:cNvSpPr/>
            <p:nvPr/>
          </p:nvSpPr>
          <p:spPr>
            <a:xfrm>
              <a:off x="7553738" y="3789239"/>
              <a:ext cx="3578087" cy="516834"/>
            </a:xfrm>
            <a:prstGeom prst="roundRect">
              <a:avLst>
                <a:gd name="adj" fmla="val 29488"/>
              </a:avLst>
            </a:prstGeom>
            <a:solidFill>
              <a:srgbClr val="A883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微软雅黑"/>
                <a:ea typeface="微软雅黑"/>
                <a:sym typeface="微软雅黑"/>
              </a:endParaRPr>
            </a:p>
          </p:txBody>
        </p:sp>
        <p:sp>
          <p:nvSpPr>
            <p:cNvPr id="32" name="文本框 36"/>
            <p:cNvSpPr txBox="1"/>
            <p:nvPr/>
          </p:nvSpPr>
          <p:spPr>
            <a:xfrm>
              <a:off x="7591316" y="3798003"/>
              <a:ext cx="2527756" cy="452213"/>
            </a:xfrm>
            <a:prstGeom prst="rect">
              <a:avLst/>
            </a:prstGeom>
            <a:noFill/>
          </p:spPr>
          <p:txBody>
            <a:bodyPr wrap="none" rtlCol="0">
              <a:spAutoFit/>
            </a:bodyPr>
            <a:lstStyle/>
            <a:p>
              <a:r>
                <a:rPr lang="zh-CN" altLang="en-US" sz="2000" dirty="0">
                  <a:solidFill>
                    <a:prstClr val="white"/>
                  </a:solidFill>
                  <a:latin typeface="微软雅黑"/>
                  <a:ea typeface="微软雅黑"/>
                  <a:sym typeface="微软雅黑"/>
                </a:rPr>
                <a:t>三、校园文明规范</a:t>
              </a:r>
            </a:p>
          </p:txBody>
        </p:sp>
      </p:grpSp>
      <p:grpSp>
        <p:nvGrpSpPr>
          <p:cNvPr id="33" name="组合 32"/>
          <p:cNvGrpSpPr/>
          <p:nvPr/>
        </p:nvGrpSpPr>
        <p:grpSpPr>
          <a:xfrm>
            <a:off x="1514416" y="3525781"/>
            <a:ext cx="3165823" cy="461942"/>
            <a:chOff x="7553738" y="4664250"/>
            <a:chExt cx="3578087" cy="522098"/>
          </a:xfrm>
        </p:grpSpPr>
        <p:sp>
          <p:nvSpPr>
            <p:cNvPr id="34" name="圆角矩形 33"/>
            <p:cNvSpPr/>
            <p:nvPr/>
          </p:nvSpPr>
          <p:spPr>
            <a:xfrm>
              <a:off x="7553738" y="4669514"/>
              <a:ext cx="3578087" cy="516834"/>
            </a:xfrm>
            <a:prstGeom prst="roundRect">
              <a:avLst>
                <a:gd name="adj" fmla="val 29488"/>
              </a:avLst>
            </a:prstGeom>
            <a:solidFill>
              <a:srgbClr val="FF66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微软雅黑"/>
                <a:ea typeface="微软雅黑"/>
                <a:sym typeface="微软雅黑"/>
              </a:endParaRPr>
            </a:p>
          </p:txBody>
        </p:sp>
        <p:sp>
          <p:nvSpPr>
            <p:cNvPr id="35" name="文本框 39"/>
            <p:cNvSpPr txBox="1"/>
            <p:nvPr/>
          </p:nvSpPr>
          <p:spPr>
            <a:xfrm>
              <a:off x="7591316" y="4664250"/>
              <a:ext cx="2817635" cy="452214"/>
            </a:xfrm>
            <a:prstGeom prst="rect">
              <a:avLst/>
            </a:prstGeom>
            <a:noFill/>
          </p:spPr>
          <p:txBody>
            <a:bodyPr wrap="none" rtlCol="0">
              <a:spAutoFit/>
            </a:bodyPr>
            <a:lstStyle/>
            <a:p>
              <a:r>
                <a:rPr lang="zh-CN" altLang="en-US" sz="2000" dirty="0">
                  <a:solidFill>
                    <a:prstClr val="white"/>
                  </a:solidFill>
                  <a:latin typeface="微软雅黑"/>
                  <a:ea typeface="微软雅黑"/>
                  <a:sym typeface="微软雅黑"/>
                </a:rPr>
                <a:t>四、校园不文明行为</a:t>
              </a:r>
            </a:p>
          </p:txBody>
        </p:sp>
      </p:grpSp>
      <p:pic>
        <p:nvPicPr>
          <p:cNvPr id="36" name="图片 3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99592" y="1861510"/>
            <a:ext cx="390051" cy="551959"/>
          </a:xfrm>
          <a:prstGeom prst="rect">
            <a:avLst/>
          </a:prstGeom>
        </p:spPr>
      </p:pic>
      <p:pic>
        <p:nvPicPr>
          <p:cNvPr id="37" name="图片 3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99592" y="2712692"/>
            <a:ext cx="390051" cy="551959"/>
          </a:xfrm>
          <a:prstGeom prst="rect">
            <a:avLst/>
          </a:prstGeom>
        </p:spPr>
      </p:pic>
      <p:pic>
        <p:nvPicPr>
          <p:cNvPr id="38" name="图片 3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99592" y="3525781"/>
            <a:ext cx="390051" cy="551959"/>
          </a:xfrm>
          <a:prstGeom prst="rect">
            <a:avLst/>
          </a:prstGeom>
        </p:spPr>
      </p:pic>
      <p:grpSp>
        <p:nvGrpSpPr>
          <p:cNvPr id="3" name="组合 2"/>
          <p:cNvGrpSpPr/>
          <p:nvPr/>
        </p:nvGrpSpPr>
        <p:grpSpPr>
          <a:xfrm>
            <a:off x="6279674" y="218431"/>
            <a:ext cx="2522853" cy="1873066"/>
            <a:chOff x="592427" y="253170"/>
            <a:chExt cx="4448040" cy="3302401"/>
          </a:xfrm>
        </p:grpSpPr>
        <p:pic>
          <p:nvPicPr>
            <p:cNvPr id="39" name="图片 38"/>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500467" y="1639613"/>
              <a:ext cx="540000" cy="371250"/>
            </a:xfrm>
            <a:prstGeom prst="rect">
              <a:avLst/>
            </a:prstGeom>
          </p:spPr>
        </p:pic>
        <p:pic>
          <p:nvPicPr>
            <p:cNvPr id="40" name="图片 39"/>
            <p:cNvPicPr>
              <a:picLocks noChangeAspect="1"/>
            </p:cNvPicPr>
            <p:nvPr/>
          </p:nvPicPr>
          <p:blipFill>
            <a:blip r:embed="rId7" cstate="print"/>
            <a:stretch>
              <a:fillRect/>
            </a:stretch>
          </p:blipFill>
          <p:spPr>
            <a:xfrm>
              <a:off x="592427" y="253170"/>
              <a:ext cx="795054" cy="419612"/>
            </a:xfrm>
            <a:prstGeom prst="rect">
              <a:avLst/>
            </a:prstGeom>
          </p:spPr>
        </p:pic>
        <p:pic>
          <p:nvPicPr>
            <p:cNvPr id="41" name="图片 40"/>
            <p:cNvPicPr>
              <a:picLocks noChangeAspect="1"/>
            </p:cNvPicPr>
            <p:nvPr/>
          </p:nvPicPr>
          <p:blipFill>
            <a:blip r:embed="rId5" cstate="print"/>
            <a:stretch>
              <a:fillRect/>
            </a:stretch>
          </p:blipFill>
          <p:spPr>
            <a:xfrm>
              <a:off x="2124385" y="324534"/>
              <a:ext cx="2283267" cy="3231037"/>
            </a:xfrm>
            <a:prstGeom prst="rect">
              <a:avLst/>
            </a:prstGeom>
          </p:spPr>
        </p:pic>
      </p:grpSp>
      <p:pic>
        <p:nvPicPr>
          <p:cNvPr id="42" name="Picture 9" descr="C:\Users\Administrator\Desktop\PNG导出\5948d067c03f7_0002_888pic.com.png"/>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5321585" y="3721993"/>
            <a:ext cx="1212075" cy="501938"/>
          </a:xfrm>
          <a:prstGeom prst="rect">
            <a:avLst/>
          </a:prstGeom>
          <a:noFill/>
          <a:extLst>
            <a:ext uri="{909E8E84-426E-40DD-AFC4-6F175D3DCCD1}">
              <a14:hiddenFill xmlns:a14="http://schemas.microsoft.com/office/drawing/2010/main">
                <a:solidFill>
                  <a:srgbClr val="FFFFFF"/>
                </a:solidFill>
              </a14:hiddenFill>
            </a:ext>
          </a:extLst>
        </p:spPr>
      </p:pic>
      <p:sp>
        <p:nvSpPr>
          <p:cNvPr id="2" name="文本框 1"/>
          <p:cNvSpPr txBox="1"/>
          <p:nvPr/>
        </p:nvSpPr>
        <p:spPr>
          <a:xfrm>
            <a:off x="3851920" y="123478"/>
            <a:ext cx="1152128" cy="169277"/>
          </a:xfrm>
          <a:prstGeom prst="rect">
            <a:avLst/>
          </a:prstGeom>
          <a:noFill/>
        </p:spPr>
        <p:txBody>
          <a:bodyPr wrap="square" rtlCol="0">
            <a:spAutoFit/>
          </a:bodyPr>
          <a:lstStyle/>
          <a:p>
            <a:r>
              <a:rPr lang="en-US" altLang="zh-CN" sz="500" dirty="0"/>
              <a:t>https://www.ypppt.com/</a:t>
            </a:r>
            <a:endParaRPr lang="zh-CN" altLang="en-US" sz="500" dirty="0"/>
          </a:p>
        </p:txBody>
      </p:sp>
    </p:spTree>
    <p:extLst>
      <p:ext uri="{BB962C8B-B14F-4D97-AF65-F5344CB8AC3E}">
        <p14:creationId xmlns:p14="http://schemas.microsoft.com/office/powerpoint/2010/main" val="4153701651"/>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76389 0.82439 C -0.76441 0.82192 -0.76632 0.81883 -0.76528 0.81698 C -0.76302 0.81297 -0.74618 0.80124 -0.74306 0.7997 C -0.73437 0.796 -0.72535 0.796 -0.71667 0.79229 C -0.69149 0.78118 -0.66771 0.77069 -0.64167 0.7676 C -0.58524 0.74075 -0.55 0.75217 -0.48333 0.75525 C -0.47187 0.75927 -0.46372 0.76606 -0.45278 0.77254 C -0.44497 0.78303 -0.44375 0.78921 -0.45278 0.7997 C -0.45781 0.79877 -0.46684 0.80618 -0.46806 0.79723 C -0.47674 0.73704 -0.47083 0.70556 -0.45139 0.66883 C -0.4184 0.60618 -0.36632 0.58056 -0.31944 0.57007 C -0.31667 0.56853 -0.3125 0.56976 -0.31111 0.56513 C -0.30729 0.55309 -0.30729 0.5284 -0.30556 0.51328 C -0.3033 0.49383 -0.29913 0.47439 -0.29444 0.45649 C -0.28628 0.42532 -0.27465 0.40155 -0.26111 0.37748 C -0.25868 0.37316 -0.25451 0.37501 -0.25139 0.37254 C -0.24792 0.37007 -0.24514 0.36513 -0.24167 0.36266 C -0.2316 0.35525 -0.21892 0.35433 -0.20833 0.35279 C -0.19774 0.35371 -0.18628 0.36204 -0.17639 0.35525 C -0.17569 0.35464 -0.16806 0.3247 -0.16528 0.31575 C -0.1592 0.29538 -0.15226 0.27655 -0.14583 0.25649 C -0.13628 0.22655 -0.13142 0.19754 -0.11667 0.17501 C -0.11233 0.16143 -0.10069 0.13087 -0.09167 0.12562 C -0.07778 0.10093 -0.08316 0.11513 -0.06944 0.096 C -0.05451 0.07532 -0.03993 0.05495 -0.025 0.03427 C -0.0191 0.02624 -0.01406 0.01544 -0.00833 0.00711 C -0.0059 0.00371 2.77778E-6 -0.0003 2.77778E-6 -0.0003 " pathEditMode="relative" ptsTypes="ffffffffffffffffffffffffffA">
                                      <p:cBhvr>
                                        <p:cTn id="6" dur="2000" fill="hold"/>
                                        <p:tgtEl>
                                          <p:spTgt spid="3"/>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26" presetClass="emph" presetSubtype="0" fill="hold" grpId="0" nodeType="clickEffect">
                                  <p:stCondLst>
                                    <p:cond delay="0"/>
                                  </p:stCondLst>
                                  <p:childTnLst>
                                    <p:animEffect transition="out" filter="fade">
                                      <p:cBhvr>
                                        <p:cTn id="10" dur="500" tmFilter="0, 0; .2, .5; .8, .5; 1, 0"/>
                                        <p:tgtEl>
                                          <p:spTgt spid="3086"/>
                                        </p:tgtEl>
                                      </p:cBhvr>
                                    </p:animEffect>
                                    <p:animScale>
                                      <p:cBhvr>
                                        <p:cTn id="11" dur="250" autoRev="1" fill="hold"/>
                                        <p:tgtEl>
                                          <p:spTgt spid="3086"/>
                                        </p:tgtEl>
                                      </p:cBhvr>
                                      <p:by x="105000" y="105000"/>
                                    </p:animScale>
                                  </p:childTnLst>
                                </p:cTn>
                              </p:par>
                            </p:childTnLst>
                          </p:cTn>
                        </p:par>
                      </p:childTnLst>
                    </p:cTn>
                  </p:par>
                  <p:par>
                    <p:cTn id="12" fill="hold">
                      <p:stCondLst>
                        <p:cond delay="indefinite"/>
                      </p:stCondLst>
                      <p:childTnLst>
                        <p:par>
                          <p:cTn id="13" fill="hold">
                            <p:stCondLst>
                              <p:cond delay="0"/>
                            </p:stCondLst>
                            <p:childTnLst>
                              <p:par>
                                <p:cTn id="14" presetID="2" presetClass="entr" presetSubtype="1" fill="hold" nodeType="clickEffect">
                                  <p:stCondLst>
                                    <p:cond delay="0"/>
                                  </p:stCondLst>
                                  <p:childTnLst>
                                    <p:set>
                                      <p:cBhvr>
                                        <p:cTn id="15" dur="1" fill="hold">
                                          <p:stCondLst>
                                            <p:cond delay="0"/>
                                          </p:stCondLst>
                                        </p:cTn>
                                        <p:tgtEl>
                                          <p:spTgt spid="20"/>
                                        </p:tgtEl>
                                        <p:attrNameLst>
                                          <p:attrName>style.visibility</p:attrName>
                                        </p:attrNameLst>
                                      </p:cBhvr>
                                      <p:to>
                                        <p:strVal val="visible"/>
                                      </p:to>
                                    </p:set>
                                    <p:anim calcmode="lin" valueType="num">
                                      <p:cBhvr additive="base">
                                        <p:cTn id="16" dur="500" fill="hold"/>
                                        <p:tgtEl>
                                          <p:spTgt spid="20"/>
                                        </p:tgtEl>
                                        <p:attrNameLst>
                                          <p:attrName>ppt_x</p:attrName>
                                        </p:attrNameLst>
                                      </p:cBhvr>
                                      <p:tavLst>
                                        <p:tav tm="0">
                                          <p:val>
                                            <p:strVal val="#ppt_x"/>
                                          </p:val>
                                        </p:tav>
                                        <p:tav tm="100000">
                                          <p:val>
                                            <p:strVal val="#ppt_x"/>
                                          </p:val>
                                        </p:tav>
                                      </p:tavLst>
                                    </p:anim>
                                    <p:anim calcmode="lin" valueType="num">
                                      <p:cBhvr additive="base">
                                        <p:cTn id="17" dur="500" fill="hold"/>
                                        <p:tgtEl>
                                          <p:spTgt spid="20"/>
                                        </p:tgtEl>
                                        <p:attrNameLst>
                                          <p:attrName>ppt_y</p:attrName>
                                        </p:attrNameLst>
                                      </p:cBhvr>
                                      <p:tavLst>
                                        <p:tav tm="0">
                                          <p:val>
                                            <p:strVal val="0-#ppt_h/2"/>
                                          </p:val>
                                        </p:tav>
                                        <p:tav tm="100000">
                                          <p:val>
                                            <p:strVal val="#ppt_y"/>
                                          </p:val>
                                        </p:tav>
                                      </p:tavLst>
                                    </p:anim>
                                  </p:childTnLst>
                                </p:cTn>
                              </p:par>
                              <p:par>
                                <p:cTn id="18" presetID="2" presetClass="entr" presetSubtype="1" fill="hold" nodeType="withEffect">
                                  <p:stCondLst>
                                    <p:cond delay="0"/>
                                  </p:stCondLst>
                                  <p:childTnLst>
                                    <p:set>
                                      <p:cBhvr>
                                        <p:cTn id="19" dur="1" fill="hold">
                                          <p:stCondLst>
                                            <p:cond delay="0"/>
                                          </p:stCondLst>
                                        </p:cTn>
                                        <p:tgtEl>
                                          <p:spTgt spid="21"/>
                                        </p:tgtEl>
                                        <p:attrNameLst>
                                          <p:attrName>style.visibility</p:attrName>
                                        </p:attrNameLst>
                                      </p:cBhvr>
                                      <p:to>
                                        <p:strVal val="visible"/>
                                      </p:to>
                                    </p:set>
                                    <p:anim calcmode="lin" valueType="num">
                                      <p:cBhvr additive="base">
                                        <p:cTn id="20" dur="500" fill="hold"/>
                                        <p:tgtEl>
                                          <p:spTgt spid="21"/>
                                        </p:tgtEl>
                                        <p:attrNameLst>
                                          <p:attrName>ppt_x</p:attrName>
                                        </p:attrNameLst>
                                      </p:cBhvr>
                                      <p:tavLst>
                                        <p:tav tm="0">
                                          <p:val>
                                            <p:strVal val="#ppt_x"/>
                                          </p:val>
                                        </p:tav>
                                        <p:tav tm="100000">
                                          <p:val>
                                            <p:strVal val="#ppt_x"/>
                                          </p:val>
                                        </p:tav>
                                      </p:tavLst>
                                    </p:anim>
                                    <p:anim calcmode="lin" valueType="num">
                                      <p:cBhvr additive="base">
                                        <p:cTn id="21" dur="500" fill="hold"/>
                                        <p:tgtEl>
                                          <p:spTgt spid="21"/>
                                        </p:tgtEl>
                                        <p:attrNameLst>
                                          <p:attrName>ppt_y</p:attrName>
                                        </p:attrNameLst>
                                      </p:cBhvr>
                                      <p:tavLst>
                                        <p:tav tm="0">
                                          <p:val>
                                            <p:strVal val="0-#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1" fill="hold" nodeType="clickEffect">
                                  <p:stCondLst>
                                    <p:cond delay="0"/>
                                  </p:stCondLst>
                                  <p:childTnLst>
                                    <p:set>
                                      <p:cBhvr>
                                        <p:cTn id="25" dur="1" fill="hold">
                                          <p:stCondLst>
                                            <p:cond delay="0"/>
                                          </p:stCondLst>
                                        </p:cTn>
                                        <p:tgtEl>
                                          <p:spTgt spid="25"/>
                                        </p:tgtEl>
                                        <p:attrNameLst>
                                          <p:attrName>style.visibility</p:attrName>
                                        </p:attrNameLst>
                                      </p:cBhvr>
                                      <p:to>
                                        <p:strVal val="visible"/>
                                      </p:to>
                                    </p:set>
                                    <p:anim calcmode="lin" valueType="num">
                                      <p:cBhvr additive="base">
                                        <p:cTn id="26" dur="500" fill="hold"/>
                                        <p:tgtEl>
                                          <p:spTgt spid="25"/>
                                        </p:tgtEl>
                                        <p:attrNameLst>
                                          <p:attrName>ppt_x</p:attrName>
                                        </p:attrNameLst>
                                      </p:cBhvr>
                                      <p:tavLst>
                                        <p:tav tm="0">
                                          <p:val>
                                            <p:strVal val="#ppt_x"/>
                                          </p:val>
                                        </p:tav>
                                        <p:tav tm="100000">
                                          <p:val>
                                            <p:strVal val="#ppt_x"/>
                                          </p:val>
                                        </p:tav>
                                      </p:tavLst>
                                    </p:anim>
                                    <p:anim calcmode="lin" valueType="num">
                                      <p:cBhvr additive="base">
                                        <p:cTn id="27" dur="500" fill="hold"/>
                                        <p:tgtEl>
                                          <p:spTgt spid="25"/>
                                        </p:tgtEl>
                                        <p:attrNameLst>
                                          <p:attrName>ppt_y</p:attrName>
                                        </p:attrNameLst>
                                      </p:cBhvr>
                                      <p:tavLst>
                                        <p:tav tm="0">
                                          <p:val>
                                            <p:strVal val="0-#ppt_h/2"/>
                                          </p:val>
                                        </p:tav>
                                        <p:tav tm="100000">
                                          <p:val>
                                            <p:strVal val="#ppt_y"/>
                                          </p:val>
                                        </p:tav>
                                      </p:tavLst>
                                    </p:anim>
                                  </p:childTnLst>
                                </p:cTn>
                              </p:par>
                              <p:par>
                                <p:cTn id="28" presetID="2" presetClass="entr" presetSubtype="1" fill="hold" nodeType="withEffect">
                                  <p:stCondLst>
                                    <p:cond delay="0"/>
                                  </p:stCondLst>
                                  <p:childTnLst>
                                    <p:set>
                                      <p:cBhvr>
                                        <p:cTn id="29" dur="1" fill="hold">
                                          <p:stCondLst>
                                            <p:cond delay="0"/>
                                          </p:stCondLst>
                                        </p:cTn>
                                        <p:tgtEl>
                                          <p:spTgt spid="36"/>
                                        </p:tgtEl>
                                        <p:attrNameLst>
                                          <p:attrName>style.visibility</p:attrName>
                                        </p:attrNameLst>
                                      </p:cBhvr>
                                      <p:to>
                                        <p:strVal val="visible"/>
                                      </p:to>
                                    </p:set>
                                    <p:anim calcmode="lin" valueType="num">
                                      <p:cBhvr additive="base">
                                        <p:cTn id="30" dur="500" fill="hold"/>
                                        <p:tgtEl>
                                          <p:spTgt spid="36"/>
                                        </p:tgtEl>
                                        <p:attrNameLst>
                                          <p:attrName>ppt_x</p:attrName>
                                        </p:attrNameLst>
                                      </p:cBhvr>
                                      <p:tavLst>
                                        <p:tav tm="0">
                                          <p:val>
                                            <p:strVal val="#ppt_x"/>
                                          </p:val>
                                        </p:tav>
                                        <p:tav tm="100000">
                                          <p:val>
                                            <p:strVal val="#ppt_x"/>
                                          </p:val>
                                        </p:tav>
                                      </p:tavLst>
                                    </p:anim>
                                    <p:anim calcmode="lin" valueType="num">
                                      <p:cBhvr additive="base">
                                        <p:cTn id="31" dur="500" fill="hold"/>
                                        <p:tgtEl>
                                          <p:spTgt spid="36"/>
                                        </p:tgtEl>
                                        <p:attrNameLst>
                                          <p:attrName>ppt_y</p:attrName>
                                        </p:attrNameLst>
                                      </p:cBhvr>
                                      <p:tavLst>
                                        <p:tav tm="0">
                                          <p:val>
                                            <p:strVal val="0-#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1" fill="hold" nodeType="clickEffect">
                                  <p:stCondLst>
                                    <p:cond delay="0"/>
                                  </p:stCondLst>
                                  <p:childTnLst>
                                    <p:set>
                                      <p:cBhvr>
                                        <p:cTn id="35" dur="1" fill="hold">
                                          <p:stCondLst>
                                            <p:cond delay="0"/>
                                          </p:stCondLst>
                                        </p:cTn>
                                        <p:tgtEl>
                                          <p:spTgt spid="29"/>
                                        </p:tgtEl>
                                        <p:attrNameLst>
                                          <p:attrName>style.visibility</p:attrName>
                                        </p:attrNameLst>
                                      </p:cBhvr>
                                      <p:to>
                                        <p:strVal val="visible"/>
                                      </p:to>
                                    </p:set>
                                    <p:anim calcmode="lin" valueType="num">
                                      <p:cBhvr additive="base">
                                        <p:cTn id="36" dur="500" fill="hold"/>
                                        <p:tgtEl>
                                          <p:spTgt spid="29"/>
                                        </p:tgtEl>
                                        <p:attrNameLst>
                                          <p:attrName>ppt_x</p:attrName>
                                        </p:attrNameLst>
                                      </p:cBhvr>
                                      <p:tavLst>
                                        <p:tav tm="0">
                                          <p:val>
                                            <p:strVal val="#ppt_x"/>
                                          </p:val>
                                        </p:tav>
                                        <p:tav tm="100000">
                                          <p:val>
                                            <p:strVal val="#ppt_x"/>
                                          </p:val>
                                        </p:tav>
                                      </p:tavLst>
                                    </p:anim>
                                    <p:anim calcmode="lin" valueType="num">
                                      <p:cBhvr additive="base">
                                        <p:cTn id="37" dur="500" fill="hold"/>
                                        <p:tgtEl>
                                          <p:spTgt spid="29"/>
                                        </p:tgtEl>
                                        <p:attrNameLst>
                                          <p:attrName>ppt_y</p:attrName>
                                        </p:attrNameLst>
                                      </p:cBhvr>
                                      <p:tavLst>
                                        <p:tav tm="0">
                                          <p:val>
                                            <p:strVal val="0-#ppt_h/2"/>
                                          </p:val>
                                        </p:tav>
                                        <p:tav tm="100000">
                                          <p:val>
                                            <p:strVal val="#ppt_y"/>
                                          </p:val>
                                        </p:tav>
                                      </p:tavLst>
                                    </p:anim>
                                  </p:childTnLst>
                                </p:cTn>
                              </p:par>
                              <p:par>
                                <p:cTn id="38" presetID="2" presetClass="entr" presetSubtype="1" fill="hold" nodeType="withEffect">
                                  <p:stCondLst>
                                    <p:cond delay="0"/>
                                  </p:stCondLst>
                                  <p:childTnLst>
                                    <p:set>
                                      <p:cBhvr>
                                        <p:cTn id="39" dur="1" fill="hold">
                                          <p:stCondLst>
                                            <p:cond delay="0"/>
                                          </p:stCondLst>
                                        </p:cTn>
                                        <p:tgtEl>
                                          <p:spTgt spid="37"/>
                                        </p:tgtEl>
                                        <p:attrNameLst>
                                          <p:attrName>style.visibility</p:attrName>
                                        </p:attrNameLst>
                                      </p:cBhvr>
                                      <p:to>
                                        <p:strVal val="visible"/>
                                      </p:to>
                                    </p:set>
                                    <p:anim calcmode="lin" valueType="num">
                                      <p:cBhvr additive="base">
                                        <p:cTn id="40" dur="500" fill="hold"/>
                                        <p:tgtEl>
                                          <p:spTgt spid="37"/>
                                        </p:tgtEl>
                                        <p:attrNameLst>
                                          <p:attrName>ppt_x</p:attrName>
                                        </p:attrNameLst>
                                      </p:cBhvr>
                                      <p:tavLst>
                                        <p:tav tm="0">
                                          <p:val>
                                            <p:strVal val="#ppt_x"/>
                                          </p:val>
                                        </p:tav>
                                        <p:tav tm="100000">
                                          <p:val>
                                            <p:strVal val="#ppt_x"/>
                                          </p:val>
                                        </p:tav>
                                      </p:tavLst>
                                    </p:anim>
                                    <p:anim calcmode="lin" valueType="num">
                                      <p:cBhvr additive="base">
                                        <p:cTn id="41" dur="500" fill="hold"/>
                                        <p:tgtEl>
                                          <p:spTgt spid="37"/>
                                        </p:tgtEl>
                                        <p:attrNameLst>
                                          <p:attrName>ppt_y</p:attrName>
                                        </p:attrNameLst>
                                      </p:cBhvr>
                                      <p:tavLst>
                                        <p:tav tm="0">
                                          <p:val>
                                            <p:strVal val="0-#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1" fill="hold" nodeType="clickEffect">
                                  <p:stCondLst>
                                    <p:cond delay="0"/>
                                  </p:stCondLst>
                                  <p:childTnLst>
                                    <p:set>
                                      <p:cBhvr>
                                        <p:cTn id="45" dur="1" fill="hold">
                                          <p:stCondLst>
                                            <p:cond delay="0"/>
                                          </p:stCondLst>
                                        </p:cTn>
                                        <p:tgtEl>
                                          <p:spTgt spid="33"/>
                                        </p:tgtEl>
                                        <p:attrNameLst>
                                          <p:attrName>style.visibility</p:attrName>
                                        </p:attrNameLst>
                                      </p:cBhvr>
                                      <p:to>
                                        <p:strVal val="visible"/>
                                      </p:to>
                                    </p:set>
                                    <p:anim calcmode="lin" valueType="num">
                                      <p:cBhvr additive="base">
                                        <p:cTn id="46" dur="500" fill="hold"/>
                                        <p:tgtEl>
                                          <p:spTgt spid="33"/>
                                        </p:tgtEl>
                                        <p:attrNameLst>
                                          <p:attrName>ppt_x</p:attrName>
                                        </p:attrNameLst>
                                      </p:cBhvr>
                                      <p:tavLst>
                                        <p:tav tm="0">
                                          <p:val>
                                            <p:strVal val="#ppt_x"/>
                                          </p:val>
                                        </p:tav>
                                        <p:tav tm="100000">
                                          <p:val>
                                            <p:strVal val="#ppt_x"/>
                                          </p:val>
                                        </p:tav>
                                      </p:tavLst>
                                    </p:anim>
                                    <p:anim calcmode="lin" valueType="num">
                                      <p:cBhvr additive="base">
                                        <p:cTn id="47" dur="500" fill="hold"/>
                                        <p:tgtEl>
                                          <p:spTgt spid="33"/>
                                        </p:tgtEl>
                                        <p:attrNameLst>
                                          <p:attrName>ppt_y</p:attrName>
                                        </p:attrNameLst>
                                      </p:cBhvr>
                                      <p:tavLst>
                                        <p:tav tm="0">
                                          <p:val>
                                            <p:strVal val="0-#ppt_h/2"/>
                                          </p:val>
                                        </p:tav>
                                        <p:tav tm="100000">
                                          <p:val>
                                            <p:strVal val="#ppt_y"/>
                                          </p:val>
                                        </p:tav>
                                      </p:tavLst>
                                    </p:anim>
                                  </p:childTnLst>
                                </p:cTn>
                              </p:par>
                              <p:par>
                                <p:cTn id="48" presetID="2" presetClass="entr" presetSubtype="1" fill="hold" nodeType="withEffect">
                                  <p:stCondLst>
                                    <p:cond delay="0"/>
                                  </p:stCondLst>
                                  <p:childTnLst>
                                    <p:set>
                                      <p:cBhvr>
                                        <p:cTn id="49" dur="1" fill="hold">
                                          <p:stCondLst>
                                            <p:cond delay="0"/>
                                          </p:stCondLst>
                                        </p:cTn>
                                        <p:tgtEl>
                                          <p:spTgt spid="38"/>
                                        </p:tgtEl>
                                        <p:attrNameLst>
                                          <p:attrName>style.visibility</p:attrName>
                                        </p:attrNameLst>
                                      </p:cBhvr>
                                      <p:to>
                                        <p:strVal val="visible"/>
                                      </p:to>
                                    </p:set>
                                    <p:anim calcmode="lin" valueType="num">
                                      <p:cBhvr additive="base">
                                        <p:cTn id="50" dur="500" fill="hold"/>
                                        <p:tgtEl>
                                          <p:spTgt spid="38"/>
                                        </p:tgtEl>
                                        <p:attrNameLst>
                                          <p:attrName>ppt_x</p:attrName>
                                        </p:attrNameLst>
                                      </p:cBhvr>
                                      <p:tavLst>
                                        <p:tav tm="0">
                                          <p:val>
                                            <p:strVal val="#ppt_x"/>
                                          </p:val>
                                        </p:tav>
                                        <p:tav tm="100000">
                                          <p:val>
                                            <p:strVal val="#ppt_x"/>
                                          </p:val>
                                        </p:tav>
                                      </p:tavLst>
                                    </p:anim>
                                    <p:anim calcmode="lin" valueType="num">
                                      <p:cBhvr additive="base">
                                        <p:cTn id="51" dur="500" fill="hold"/>
                                        <p:tgtEl>
                                          <p:spTgt spid="38"/>
                                        </p:tgtEl>
                                        <p:attrNameLst>
                                          <p:attrName>ppt_y</p:attrName>
                                        </p:attrNameLst>
                                      </p:cBhvr>
                                      <p:tavLst>
                                        <p:tav tm="0">
                                          <p:val>
                                            <p:strVal val="0-#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fade">
                                      <p:cBhvr>
                                        <p:cTn id="56" dur="1000"/>
                                        <p:tgtEl>
                                          <p:spTgt spid="15"/>
                                        </p:tgtEl>
                                      </p:cBhvr>
                                    </p:animEffect>
                                    <p:anim calcmode="lin" valueType="num">
                                      <p:cBhvr>
                                        <p:cTn id="57" dur="1000" fill="hold"/>
                                        <p:tgtEl>
                                          <p:spTgt spid="15"/>
                                        </p:tgtEl>
                                        <p:attrNameLst>
                                          <p:attrName>ppt_x</p:attrName>
                                        </p:attrNameLst>
                                      </p:cBhvr>
                                      <p:tavLst>
                                        <p:tav tm="0">
                                          <p:val>
                                            <p:strVal val="#ppt_x"/>
                                          </p:val>
                                        </p:tav>
                                        <p:tav tm="100000">
                                          <p:val>
                                            <p:strVal val="#ppt_x"/>
                                          </p:val>
                                        </p:tav>
                                      </p:tavLst>
                                    </p:anim>
                                    <p:anim calcmode="lin" valueType="num">
                                      <p:cBhvr>
                                        <p:cTn id="58" dur="1000" fill="hold"/>
                                        <p:tgtEl>
                                          <p:spTgt spid="15"/>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fade">
                                      <p:cBhvr>
                                        <p:cTn id="61" dur="1000"/>
                                        <p:tgtEl>
                                          <p:spTgt spid="16"/>
                                        </p:tgtEl>
                                      </p:cBhvr>
                                    </p:animEffect>
                                    <p:anim calcmode="lin" valueType="num">
                                      <p:cBhvr>
                                        <p:cTn id="62" dur="1000" fill="hold"/>
                                        <p:tgtEl>
                                          <p:spTgt spid="16"/>
                                        </p:tgtEl>
                                        <p:attrNameLst>
                                          <p:attrName>ppt_x</p:attrName>
                                        </p:attrNameLst>
                                      </p:cBhvr>
                                      <p:tavLst>
                                        <p:tav tm="0">
                                          <p:val>
                                            <p:strVal val="#ppt_x"/>
                                          </p:val>
                                        </p:tav>
                                        <p:tav tm="100000">
                                          <p:val>
                                            <p:strVal val="#ppt_x"/>
                                          </p:val>
                                        </p:tav>
                                      </p:tavLst>
                                    </p:anim>
                                    <p:anim calcmode="lin" valueType="num">
                                      <p:cBhvr>
                                        <p:cTn id="63"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42"/>
                                        </p:tgtEl>
                                        <p:attrNameLst>
                                          <p:attrName>style.visibility</p:attrName>
                                        </p:attrNameLst>
                                      </p:cBhvr>
                                      <p:to>
                                        <p:strVal val="visible"/>
                                      </p:to>
                                    </p:set>
                                    <p:animEffect transition="in" filter="fade">
                                      <p:cBhvr>
                                        <p:cTn id="68" dur="1000"/>
                                        <p:tgtEl>
                                          <p:spTgt spid="42"/>
                                        </p:tgtEl>
                                      </p:cBhvr>
                                    </p:animEffect>
                                    <p:anim calcmode="lin" valueType="num">
                                      <p:cBhvr>
                                        <p:cTn id="69" dur="1000" fill="hold"/>
                                        <p:tgtEl>
                                          <p:spTgt spid="42"/>
                                        </p:tgtEl>
                                        <p:attrNameLst>
                                          <p:attrName>ppt_x</p:attrName>
                                        </p:attrNameLst>
                                      </p:cBhvr>
                                      <p:tavLst>
                                        <p:tav tm="0">
                                          <p:val>
                                            <p:strVal val="#ppt_x"/>
                                          </p:val>
                                        </p:tav>
                                        <p:tav tm="100000">
                                          <p:val>
                                            <p:strVal val="#ppt_x"/>
                                          </p:val>
                                        </p:tav>
                                      </p:tavLst>
                                    </p:anim>
                                    <p:anim calcmode="lin" valueType="num">
                                      <p:cBhvr>
                                        <p:cTn id="70"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92021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195736" y="1635859"/>
            <a:ext cx="5139530" cy="1650533"/>
          </a:xfrm>
          <a:prstGeom prst="rect">
            <a:avLst/>
          </a:prstGeom>
        </p:spPr>
      </p:pic>
      <p:sp>
        <p:nvSpPr>
          <p:cNvPr id="9218" name="矩形 4"/>
          <p:cNvSpPr>
            <a:spLocks noChangeArrowheads="1"/>
          </p:cNvSpPr>
          <p:nvPr/>
        </p:nvSpPr>
        <p:spPr bwMode="auto">
          <a:xfrm>
            <a:off x="2627784" y="2137961"/>
            <a:ext cx="424847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zh-CN" sz="3600" b="1" dirty="0" smtClean="0">
                <a:solidFill>
                  <a:srgbClr val="7CCA62">
                    <a:lumMod val="50000"/>
                  </a:srgbClr>
                </a:solidFill>
                <a:latin typeface="微软雅黑"/>
                <a:ea typeface="微软雅黑"/>
                <a:sym typeface="微软雅黑"/>
              </a:rPr>
              <a:t>1</a:t>
            </a:r>
            <a:r>
              <a:rPr lang="zh-CN" altLang="en-US" sz="3600" b="1" dirty="0" smtClean="0">
                <a:solidFill>
                  <a:srgbClr val="7CCA62">
                    <a:lumMod val="50000"/>
                  </a:srgbClr>
                </a:solidFill>
                <a:latin typeface="微软雅黑"/>
                <a:ea typeface="微软雅黑"/>
                <a:sym typeface="微软雅黑"/>
              </a:rPr>
              <a:t>、什么是文明礼仪</a:t>
            </a:r>
            <a:endParaRPr lang="zh-CN" altLang="en-US" sz="3600" b="1" dirty="0">
              <a:solidFill>
                <a:srgbClr val="7CCA62">
                  <a:lumMod val="50000"/>
                </a:srgbClr>
              </a:solidFill>
              <a:latin typeface="微软雅黑"/>
              <a:ea typeface="微软雅黑"/>
              <a:sym typeface="微软雅黑"/>
            </a:endParaRPr>
          </a:p>
        </p:txBody>
      </p:sp>
      <p:pic>
        <p:nvPicPr>
          <p:cNvPr id="6" name="图片 5"/>
          <p:cNvPicPr>
            <a:picLocks noChangeAspect="1"/>
          </p:cNvPicPr>
          <p:nvPr/>
        </p:nvPicPr>
        <p:blipFill>
          <a:blip r:embed="rId4" cstate="print"/>
          <a:stretch>
            <a:fillRect/>
          </a:stretch>
        </p:blipFill>
        <p:spPr>
          <a:xfrm>
            <a:off x="145774" y="168433"/>
            <a:ext cx="8780498" cy="1107173"/>
          </a:xfrm>
          <a:prstGeom prst="rect">
            <a:avLst/>
          </a:prstGeom>
        </p:spPr>
      </p:pic>
      <p:pic>
        <p:nvPicPr>
          <p:cNvPr id="11" name="图片 10"/>
          <p:cNvPicPr>
            <a:picLocks noChangeAspect="1"/>
          </p:cNvPicPr>
          <p:nvPr/>
        </p:nvPicPr>
        <p:blipFill>
          <a:blip r:embed="rId5" cstate="print"/>
          <a:stretch>
            <a:fillRect/>
          </a:stretch>
        </p:blipFill>
        <p:spPr>
          <a:xfrm>
            <a:off x="-8037" y="3723878"/>
            <a:ext cx="9134234" cy="1418100"/>
          </a:xfrm>
          <a:prstGeom prst="rect">
            <a:avLst/>
          </a:prstGeom>
        </p:spPr>
      </p:pic>
    </p:spTree>
    <p:extLst>
      <p:ext uri="{BB962C8B-B14F-4D97-AF65-F5344CB8AC3E}">
        <p14:creationId xmlns:p14="http://schemas.microsoft.com/office/powerpoint/2010/main" val="3535546503"/>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41" presetClass="entr" presetSubtype="0" fill="hold" grpId="0" nodeType="clickEffect">
                                  <p:stCondLst>
                                    <p:cond delay="0"/>
                                  </p:stCondLst>
                                  <p:iterate type="lt">
                                    <p:tmPct val="10000"/>
                                  </p:iterate>
                                  <p:childTnLst>
                                    <p:set>
                                      <p:cBhvr>
                                        <p:cTn id="18" dur="1" fill="hold">
                                          <p:stCondLst>
                                            <p:cond delay="0"/>
                                          </p:stCondLst>
                                        </p:cTn>
                                        <p:tgtEl>
                                          <p:spTgt spid="9218"/>
                                        </p:tgtEl>
                                        <p:attrNameLst>
                                          <p:attrName>style.visibility</p:attrName>
                                        </p:attrNameLst>
                                      </p:cBhvr>
                                      <p:to>
                                        <p:strVal val="visible"/>
                                      </p:to>
                                    </p:set>
                                    <p:anim calcmode="lin" valueType="num">
                                      <p:cBhvr>
                                        <p:cTn id="19" dur="500" fill="hold"/>
                                        <p:tgtEl>
                                          <p:spTgt spid="9218"/>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9218"/>
                                        </p:tgtEl>
                                        <p:attrNameLst>
                                          <p:attrName>ppt_y</p:attrName>
                                        </p:attrNameLst>
                                      </p:cBhvr>
                                      <p:tavLst>
                                        <p:tav tm="0">
                                          <p:val>
                                            <p:strVal val="#ppt_y"/>
                                          </p:val>
                                        </p:tav>
                                        <p:tav tm="100000">
                                          <p:val>
                                            <p:strVal val="#ppt_y"/>
                                          </p:val>
                                        </p:tav>
                                      </p:tavLst>
                                    </p:anim>
                                    <p:anim calcmode="lin" valueType="num">
                                      <p:cBhvr>
                                        <p:cTn id="21" dur="500" fill="hold"/>
                                        <p:tgtEl>
                                          <p:spTgt spid="9218"/>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9218"/>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9218"/>
                                        </p:tgtEl>
                                      </p:cBhvr>
                                    </p:animEffect>
                                  </p:childTnLst>
                                </p:cTn>
                              </p:par>
                            </p:childTnLst>
                          </p:cTn>
                        </p:par>
                        <p:par>
                          <p:cTn id="24" fill="hold">
                            <p:stCondLst>
                              <p:cond delay="899"/>
                            </p:stCondLst>
                            <p:childTnLst>
                              <p:par>
                                <p:cTn id="25" presetID="22" presetClass="entr" presetSubtype="8" fill="hold"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left)">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7375525" y="473075"/>
            <a:ext cx="18415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endParaRPr kumimoji="1" lang="zh-CN" altLang="zh-CN" sz="2400">
              <a:solidFill>
                <a:prstClr val="black"/>
              </a:solidFill>
              <a:latin typeface="微软雅黑"/>
              <a:ea typeface="微软雅黑"/>
              <a:sym typeface="微软雅黑"/>
            </a:endParaRPr>
          </a:p>
        </p:txBody>
      </p:sp>
      <p:sp>
        <p:nvSpPr>
          <p:cNvPr id="5123" name="Text Box 8"/>
          <p:cNvSpPr txBox="1">
            <a:spLocks noChangeArrowheads="1"/>
          </p:cNvSpPr>
          <p:nvPr/>
        </p:nvSpPr>
        <p:spPr bwMode="auto">
          <a:xfrm>
            <a:off x="1062753" y="1368238"/>
            <a:ext cx="3996282" cy="2354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spcBef>
                <a:spcPct val="50000"/>
              </a:spcBef>
            </a:pPr>
            <a:r>
              <a:rPr lang="en-US" altLang="zh-CN" sz="1400" dirty="0">
                <a:solidFill>
                  <a:srgbClr val="7CCA62">
                    <a:lumMod val="50000"/>
                  </a:srgbClr>
                </a:solidFill>
                <a:latin typeface="微软雅黑"/>
                <a:ea typeface="微软雅黑"/>
                <a:sym typeface="微软雅黑"/>
              </a:rPr>
              <a:t>    </a:t>
            </a:r>
            <a:r>
              <a:rPr lang="zh-CN" altLang="en-US" sz="1400" dirty="0" smtClean="0">
                <a:solidFill>
                  <a:srgbClr val="7CCA62">
                    <a:lumMod val="50000"/>
                  </a:srgbClr>
                </a:solidFill>
                <a:latin typeface="微软雅黑"/>
                <a:ea typeface="微软雅黑"/>
                <a:sym typeface="微软雅黑"/>
              </a:rPr>
              <a:t>在</a:t>
            </a:r>
            <a:r>
              <a:rPr lang="zh-CN" altLang="en-US" sz="1400" dirty="0">
                <a:solidFill>
                  <a:srgbClr val="7CCA62">
                    <a:lumMod val="50000"/>
                  </a:srgbClr>
                </a:solidFill>
                <a:latin typeface="微软雅黑"/>
                <a:ea typeface="微软雅黑"/>
                <a:sym typeface="微软雅黑"/>
              </a:rPr>
              <a:t>现代汉语中，文明指一种社会进步状态，是人类在认识世界和改造世界的过程中所逐步形成的思想观念以及不断进化的人类本性的具体体现。它与“野蛮”一词相对立。文明与文化这两个词汇有含义相近的地方，也有不同。文化指一种存在方式，有文化意味着某种文明，但是没有文化并不意味“野蛮”。</a:t>
            </a:r>
          </a:p>
        </p:txBody>
      </p:sp>
      <p:sp>
        <p:nvSpPr>
          <p:cNvPr id="5124" name="Rectangle 10"/>
          <p:cNvSpPr>
            <a:spLocks noChangeArrowheads="1"/>
          </p:cNvSpPr>
          <p:nvPr/>
        </p:nvSpPr>
        <p:spPr bwMode="auto">
          <a:xfrm>
            <a:off x="611560" y="411668"/>
            <a:ext cx="224452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3200" b="1" dirty="0" smtClean="0">
                <a:solidFill>
                  <a:prstClr val="black">
                    <a:lumMod val="95000"/>
                    <a:lumOff val="5000"/>
                  </a:prstClr>
                </a:solidFill>
                <a:latin typeface="微软雅黑"/>
                <a:ea typeface="微软雅黑"/>
                <a:sym typeface="微软雅黑"/>
              </a:rPr>
              <a:t>文明</a:t>
            </a:r>
            <a:r>
              <a:rPr lang="zh-CN" altLang="en-US" sz="3200" b="1" dirty="0">
                <a:solidFill>
                  <a:prstClr val="black">
                    <a:lumMod val="95000"/>
                    <a:lumOff val="5000"/>
                  </a:prstClr>
                </a:solidFill>
                <a:latin typeface="微软雅黑"/>
                <a:ea typeface="微软雅黑"/>
                <a:sym typeface="微软雅黑"/>
              </a:rPr>
              <a:t>的概念</a:t>
            </a:r>
          </a:p>
        </p:txBody>
      </p:sp>
      <p:pic>
        <p:nvPicPr>
          <p:cNvPr id="2050" name="Picture 2" descr="D:\2017PPT 素材\卡  通 儿 童\PNG 儿童素材\43.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436096" y="268014"/>
            <a:ext cx="3180209" cy="2200448"/>
          </a:xfrm>
          <a:prstGeom prst="rect">
            <a:avLst/>
          </a:prstGeom>
          <a:noFill/>
          <a:extLst>
            <a:ext uri="{909E8E84-426E-40DD-AFC4-6F175D3DCCD1}">
              <a14:hiddenFill xmlns:a14="http://schemas.microsoft.com/office/drawing/2010/main">
                <a:solidFill>
                  <a:srgbClr val="FFFFFF"/>
                </a:solidFill>
              </a14:hiddenFill>
            </a:ext>
          </a:extLst>
        </p:spPr>
      </p:pic>
      <p:grpSp>
        <p:nvGrpSpPr>
          <p:cNvPr id="2" name="组合 1"/>
          <p:cNvGrpSpPr/>
          <p:nvPr/>
        </p:nvGrpSpPr>
        <p:grpSpPr>
          <a:xfrm>
            <a:off x="0" y="3651871"/>
            <a:ext cx="9139104" cy="1500186"/>
            <a:chOff x="0" y="3651871"/>
            <a:chExt cx="9139104" cy="1500186"/>
          </a:xfrm>
        </p:grpSpPr>
        <p:sp>
          <p:nvSpPr>
            <p:cNvPr id="8" name="Freeform 4"/>
            <p:cNvSpPr>
              <a:spLocks noChangeArrowheads="1"/>
            </p:cNvSpPr>
            <p:nvPr/>
          </p:nvSpPr>
          <p:spPr bwMode="auto">
            <a:xfrm>
              <a:off x="7304017" y="4109823"/>
              <a:ext cx="1835087" cy="1041182"/>
            </a:xfrm>
            <a:custGeom>
              <a:avLst/>
              <a:gdLst>
                <a:gd name="T0" fmla="*/ 4141 w 8271"/>
                <a:gd name="T1" fmla="*/ 0 h 4393"/>
                <a:gd name="T2" fmla="*/ 8270 w 8271"/>
                <a:gd name="T3" fmla="*/ 4392 h 4393"/>
                <a:gd name="T4" fmla="*/ 0 w 8271"/>
                <a:gd name="T5" fmla="*/ 4392 h 4393"/>
                <a:gd name="T6" fmla="*/ 4141 w 8271"/>
                <a:gd name="T7" fmla="*/ 0 h 4393"/>
                <a:gd name="T8" fmla="*/ 4141 w 8271"/>
                <a:gd name="T9" fmla="*/ 0 h 4393"/>
              </a:gdLst>
              <a:ahLst/>
              <a:cxnLst>
                <a:cxn ang="0">
                  <a:pos x="T0" y="T1"/>
                </a:cxn>
                <a:cxn ang="0">
                  <a:pos x="T2" y="T3"/>
                </a:cxn>
                <a:cxn ang="0">
                  <a:pos x="T4" y="T5"/>
                </a:cxn>
                <a:cxn ang="0">
                  <a:pos x="T6" y="T7"/>
                </a:cxn>
                <a:cxn ang="0">
                  <a:pos x="T8" y="T9"/>
                </a:cxn>
              </a:cxnLst>
              <a:rect l="0" t="0" r="r" b="b"/>
              <a:pathLst>
                <a:path w="8271" h="4393">
                  <a:moveTo>
                    <a:pt x="4141" y="0"/>
                  </a:moveTo>
                  <a:cubicBezTo>
                    <a:pt x="6077" y="0"/>
                    <a:pt x="7716" y="1840"/>
                    <a:pt x="8270" y="4392"/>
                  </a:cubicBezTo>
                  <a:cubicBezTo>
                    <a:pt x="8270" y="4392"/>
                    <a:pt x="8270" y="4392"/>
                    <a:pt x="0" y="4392"/>
                  </a:cubicBezTo>
                  <a:cubicBezTo>
                    <a:pt x="564" y="1840"/>
                    <a:pt x="2204" y="0"/>
                    <a:pt x="4141" y="0"/>
                  </a:cubicBezTo>
                  <a:lnTo>
                    <a:pt x="4141" y="0"/>
                  </a:lnTo>
                </a:path>
              </a:pathLst>
            </a:custGeom>
            <a:solidFill>
              <a:srgbClr val="A7D5D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9" name="Freeform 5"/>
            <p:cNvSpPr>
              <a:spLocks noChangeArrowheads="1"/>
            </p:cNvSpPr>
            <p:nvPr/>
          </p:nvSpPr>
          <p:spPr bwMode="auto">
            <a:xfrm>
              <a:off x="7304017" y="4109823"/>
              <a:ext cx="1059421" cy="1041182"/>
            </a:xfrm>
            <a:custGeom>
              <a:avLst/>
              <a:gdLst>
                <a:gd name="T0" fmla="*/ 4087 w 4790"/>
                <a:gd name="T1" fmla="*/ 0 h 4393"/>
                <a:gd name="T2" fmla="*/ 4013 w 4790"/>
                <a:gd name="T3" fmla="*/ 4392 h 4393"/>
                <a:gd name="T4" fmla="*/ 0 w 4790"/>
                <a:gd name="T5" fmla="*/ 4392 h 4393"/>
                <a:gd name="T6" fmla="*/ 4087 w 4790"/>
                <a:gd name="T7" fmla="*/ 0 h 4393"/>
                <a:gd name="T8" fmla="*/ 4087 w 4790"/>
                <a:gd name="T9" fmla="*/ 0 h 4393"/>
              </a:gdLst>
              <a:ahLst/>
              <a:cxnLst>
                <a:cxn ang="0">
                  <a:pos x="T0" y="T1"/>
                </a:cxn>
                <a:cxn ang="0">
                  <a:pos x="T2" y="T3"/>
                </a:cxn>
                <a:cxn ang="0">
                  <a:pos x="T4" y="T5"/>
                </a:cxn>
                <a:cxn ang="0">
                  <a:pos x="T6" y="T7"/>
                </a:cxn>
                <a:cxn ang="0">
                  <a:pos x="T8" y="T9"/>
                </a:cxn>
              </a:cxnLst>
              <a:rect l="0" t="0" r="r" b="b"/>
              <a:pathLst>
                <a:path w="4790" h="4393">
                  <a:moveTo>
                    <a:pt x="4087" y="0"/>
                  </a:moveTo>
                  <a:cubicBezTo>
                    <a:pt x="4789" y="509"/>
                    <a:pt x="4661" y="2266"/>
                    <a:pt x="4013" y="4392"/>
                  </a:cubicBezTo>
                  <a:cubicBezTo>
                    <a:pt x="4013" y="4392"/>
                    <a:pt x="4013" y="4392"/>
                    <a:pt x="0" y="4392"/>
                  </a:cubicBezTo>
                  <a:cubicBezTo>
                    <a:pt x="554" y="1861"/>
                    <a:pt x="2172" y="31"/>
                    <a:pt x="4087" y="0"/>
                  </a:cubicBezTo>
                  <a:lnTo>
                    <a:pt x="4087" y="0"/>
                  </a:lnTo>
                </a:path>
              </a:pathLst>
            </a:custGeom>
            <a:solidFill>
              <a:srgbClr val="94C9B9"/>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0" name="Freeform 6"/>
            <p:cNvSpPr>
              <a:spLocks noChangeArrowheads="1"/>
            </p:cNvSpPr>
            <p:nvPr/>
          </p:nvSpPr>
          <p:spPr bwMode="auto">
            <a:xfrm>
              <a:off x="3274486" y="4032971"/>
              <a:ext cx="2717774" cy="1118033"/>
            </a:xfrm>
            <a:custGeom>
              <a:avLst/>
              <a:gdLst>
                <a:gd name="T0" fmla="*/ 6118 w 12238"/>
                <a:gd name="T1" fmla="*/ 0 h 4714"/>
                <a:gd name="T2" fmla="*/ 12237 w 12238"/>
                <a:gd name="T3" fmla="*/ 4713 h 4714"/>
                <a:gd name="T4" fmla="*/ 0 w 12238"/>
                <a:gd name="T5" fmla="*/ 4713 h 4714"/>
                <a:gd name="T6" fmla="*/ 6118 w 12238"/>
                <a:gd name="T7" fmla="*/ 0 h 4714"/>
                <a:gd name="T8" fmla="*/ 6118 w 12238"/>
                <a:gd name="T9" fmla="*/ 0 h 4714"/>
              </a:gdLst>
              <a:ahLst/>
              <a:cxnLst>
                <a:cxn ang="0">
                  <a:pos x="T0" y="T1"/>
                </a:cxn>
                <a:cxn ang="0">
                  <a:pos x="T2" y="T3"/>
                </a:cxn>
                <a:cxn ang="0">
                  <a:pos x="T4" y="T5"/>
                </a:cxn>
                <a:cxn ang="0">
                  <a:pos x="T6" y="T7"/>
                </a:cxn>
                <a:cxn ang="0">
                  <a:pos x="T8" y="T9"/>
                </a:cxn>
              </a:cxnLst>
              <a:rect l="0" t="0" r="r" b="b"/>
              <a:pathLst>
                <a:path w="12238" h="4714">
                  <a:moveTo>
                    <a:pt x="6118" y="0"/>
                  </a:moveTo>
                  <a:cubicBezTo>
                    <a:pt x="8980" y="0"/>
                    <a:pt x="11406" y="1979"/>
                    <a:pt x="12237" y="4713"/>
                  </a:cubicBezTo>
                  <a:cubicBezTo>
                    <a:pt x="12237" y="4713"/>
                    <a:pt x="12237" y="4713"/>
                    <a:pt x="0" y="4713"/>
                  </a:cubicBezTo>
                  <a:cubicBezTo>
                    <a:pt x="830" y="1979"/>
                    <a:pt x="3256" y="0"/>
                    <a:pt x="6118" y="0"/>
                  </a:cubicBezTo>
                  <a:lnTo>
                    <a:pt x="6118" y="0"/>
                  </a:lnTo>
                </a:path>
              </a:pathLst>
            </a:custGeom>
            <a:solidFill>
              <a:srgbClr val="A7D5D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1" name="Freeform 7"/>
            <p:cNvSpPr>
              <a:spLocks noChangeArrowheads="1"/>
            </p:cNvSpPr>
            <p:nvPr/>
          </p:nvSpPr>
          <p:spPr bwMode="auto">
            <a:xfrm>
              <a:off x="3274486" y="4032971"/>
              <a:ext cx="1570967" cy="1118033"/>
            </a:xfrm>
            <a:custGeom>
              <a:avLst/>
              <a:gdLst>
                <a:gd name="T0" fmla="*/ 6043 w 7088"/>
                <a:gd name="T1" fmla="*/ 0 h 4714"/>
                <a:gd name="T2" fmla="*/ 5938 w 7088"/>
                <a:gd name="T3" fmla="*/ 4713 h 4714"/>
                <a:gd name="T4" fmla="*/ 0 w 7088"/>
                <a:gd name="T5" fmla="*/ 4713 h 4714"/>
                <a:gd name="T6" fmla="*/ 6043 w 7088"/>
                <a:gd name="T7" fmla="*/ 0 h 4714"/>
                <a:gd name="T8" fmla="*/ 6043 w 7088"/>
                <a:gd name="T9" fmla="*/ 0 h 4714"/>
              </a:gdLst>
              <a:ahLst/>
              <a:cxnLst>
                <a:cxn ang="0">
                  <a:pos x="T0" y="T1"/>
                </a:cxn>
                <a:cxn ang="0">
                  <a:pos x="T2" y="T3"/>
                </a:cxn>
                <a:cxn ang="0">
                  <a:pos x="T4" y="T5"/>
                </a:cxn>
                <a:cxn ang="0">
                  <a:pos x="T6" y="T7"/>
                </a:cxn>
                <a:cxn ang="0">
                  <a:pos x="T8" y="T9"/>
                </a:cxn>
              </a:cxnLst>
              <a:rect l="0" t="0" r="r" b="b"/>
              <a:pathLst>
                <a:path w="7088" h="4714">
                  <a:moveTo>
                    <a:pt x="6043" y="0"/>
                  </a:moveTo>
                  <a:cubicBezTo>
                    <a:pt x="7087" y="543"/>
                    <a:pt x="6884" y="2426"/>
                    <a:pt x="5938" y="4713"/>
                  </a:cubicBezTo>
                  <a:cubicBezTo>
                    <a:pt x="5938" y="4713"/>
                    <a:pt x="5938" y="4713"/>
                    <a:pt x="0" y="4713"/>
                  </a:cubicBezTo>
                  <a:cubicBezTo>
                    <a:pt x="818" y="2000"/>
                    <a:pt x="3212" y="33"/>
                    <a:pt x="6043" y="0"/>
                  </a:cubicBezTo>
                  <a:lnTo>
                    <a:pt x="6043" y="0"/>
                  </a:lnTo>
                </a:path>
              </a:pathLst>
            </a:custGeom>
            <a:solidFill>
              <a:srgbClr val="94C9B9"/>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2" name="Freeform 8"/>
            <p:cNvSpPr>
              <a:spLocks noChangeArrowheads="1"/>
            </p:cNvSpPr>
            <p:nvPr/>
          </p:nvSpPr>
          <p:spPr bwMode="auto">
            <a:xfrm>
              <a:off x="1286230" y="4397227"/>
              <a:ext cx="1834105" cy="754830"/>
            </a:xfrm>
            <a:custGeom>
              <a:avLst/>
              <a:gdLst>
                <a:gd name="T0" fmla="*/ 4139 w 8268"/>
                <a:gd name="T1" fmla="*/ 0 h 3192"/>
                <a:gd name="T2" fmla="*/ 8267 w 8268"/>
                <a:gd name="T3" fmla="*/ 3191 h 3192"/>
                <a:gd name="T4" fmla="*/ 0 w 8268"/>
                <a:gd name="T5" fmla="*/ 3191 h 3192"/>
                <a:gd name="T6" fmla="*/ 4139 w 8268"/>
                <a:gd name="T7" fmla="*/ 0 h 3192"/>
                <a:gd name="T8" fmla="*/ 4139 w 8268"/>
                <a:gd name="T9" fmla="*/ 0 h 3192"/>
              </a:gdLst>
              <a:ahLst/>
              <a:cxnLst>
                <a:cxn ang="0">
                  <a:pos x="T0" y="T1"/>
                </a:cxn>
                <a:cxn ang="0">
                  <a:pos x="T2" y="T3"/>
                </a:cxn>
                <a:cxn ang="0">
                  <a:pos x="T4" y="T5"/>
                </a:cxn>
                <a:cxn ang="0">
                  <a:pos x="T6" y="T7"/>
                </a:cxn>
                <a:cxn ang="0">
                  <a:pos x="T8" y="T9"/>
                </a:cxn>
              </a:cxnLst>
              <a:rect l="0" t="0" r="r" b="b"/>
              <a:pathLst>
                <a:path w="8268" h="3192">
                  <a:moveTo>
                    <a:pt x="4139" y="0"/>
                  </a:moveTo>
                  <a:cubicBezTo>
                    <a:pt x="6076" y="0"/>
                    <a:pt x="7714" y="1342"/>
                    <a:pt x="8267" y="3191"/>
                  </a:cubicBezTo>
                  <a:cubicBezTo>
                    <a:pt x="8267" y="3191"/>
                    <a:pt x="8267" y="3191"/>
                    <a:pt x="0" y="3191"/>
                  </a:cubicBezTo>
                  <a:cubicBezTo>
                    <a:pt x="564" y="1342"/>
                    <a:pt x="2201" y="0"/>
                    <a:pt x="4139" y="0"/>
                  </a:cubicBezTo>
                  <a:lnTo>
                    <a:pt x="4139" y="0"/>
                  </a:lnTo>
                </a:path>
              </a:pathLst>
            </a:custGeom>
            <a:solidFill>
              <a:srgbClr val="A7D5D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3" name="Freeform 9"/>
            <p:cNvSpPr>
              <a:spLocks noChangeArrowheads="1"/>
            </p:cNvSpPr>
            <p:nvPr/>
          </p:nvSpPr>
          <p:spPr bwMode="auto">
            <a:xfrm>
              <a:off x="1286230" y="4397227"/>
              <a:ext cx="1059421" cy="754830"/>
            </a:xfrm>
            <a:custGeom>
              <a:avLst/>
              <a:gdLst>
                <a:gd name="T0" fmla="*/ 4084 w 4790"/>
                <a:gd name="T1" fmla="*/ 0 h 3192"/>
                <a:gd name="T2" fmla="*/ 4011 w 4790"/>
                <a:gd name="T3" fmla="*/ 3191 h 3192"/>
                <a:gd name="T4" fmla="*/ 0 w 4790"/>
                <a:gd name="T5" fmla="*/ 3191 h 3192"/>
                <a:gd name="T6" fmla="*/ 4084 w 4790"/>
                <a:gd name="T7" fmla="*/ 0 h 3192"/>
                <a:gd name="T8" fmla="*/ 4084 w 4790"/>
                <a:gd name="T9" fmla="*/ 0 h 3192"/>
              </a:gdLst>
              <a:ahLst/>
              <a:cxnLst>
                <a:cxn ang="0">
                  <a:pos x="T0" y="T1"/>
                </a:cxn>
                <a:cxn ang="0">
                  <a:pos x="T2" y="T3"/>
                </a:cxn>
                <a:cxn ang="0">
                  <a:pos x="T4" y="T5"/>
                </a:cxn>
                <a:cxn ang="0">
                  <a:pos x="T6" y="T7"/>
                </a:cxn>
                <a:cxn ang="0">
                  <a:pos x="T8" y="T9"/>
                </a:cxn>
              </a:cxnLst>
              <a:rect l="0" t="0" r="r" b="b"/>
              <a:pathLst>
                <a:path w="4790" h="3192">
                  <a:moveTo>
                    <a:pt x="4084" y="0"/>
                  </a:moveTo>
                  <a:cubicBezTo>
                    <a:pt x="4789" y="373"/>
                    <a:pt x="4661" y="1650"/>
                    <a:pt x="4011" y="3191"/>
                  </a:cubicBezTo>
                  <a:cubicBezTo>
                    <a:pt x="4011" y="3191"/>
                    <a:pt x="4011" y="3191"/>
                    <a:pt x="0" y="3191"/>
                  </a:cubicBezTo>
                  <a:cubicBezTo>
                    <a:pt x="553" y="1363"/>
                    <a:pt x="2170" y="31"/>
                    <a:pt x="4084" y="0"/>
                  </a:cubicBezTo>
                  <a:lnTo>
                    <a:pt x="4084" y="0"/>
                  </a:lnTo>
                </a:path>
              </a:pathLst>
            </a:custGeom>
            <a:solidFill>
              <a:srgbClr val="94C9B9"/>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4" name="Freeform 52"/>
            <p:cNvSpPr>
              <a:spLocks noChangeArrowheads="1"/>
            </p:cNvSpPr>
            <p:nvPr/>
          </p:nvSpPr>
          <p:spPr bwMode="auto">
            <a:xfrm>
              <a:off x="4951494" y="4020338"/>
              <a:ext cx="3371689" cy="1130667"/>
            </a:xfrm>
            <a:custGeom>
              <a:avLst/>
              <a:gdLst>
                <a:gd name="T0" fmla="*/ 7586 w 15175"/>
                <a:gd name="T1" fmla="*/ 0 h 4767"/>
                <a:gd name="T2" fmla="*/ 15174 w 15175"/>
                <a:gd name="T3" fmla="*/ 4766 h 4767"/>
                <a:gd name="T4" fmla="*/ 0 w 15175"/>
                <a:gd name="T5" fmla="*/ 4766 h 4767"/>
                <a:gd name="T6" fmla="*/ 7586 w 15175"/>
                <a:gd name="T7" fmla="*/ 0 h 4767"/>
                <a:gd name="T8" fmla="*/ 7586 w 15175"/>
                <a:gd name="T9" fmla="*/ 0 h 4767"/>
              </a:gdLst>
              <a:ahLst/>
              <a:cxnLst>
                <a:cxn ang="0">
                  <a:pos x="T0" y="T1"/>
                </a:cxn>
                <a:cxn ang="0">
                  <a:pos x="T2" y="T3"/>
                </a:cxn>
                <a:cxn ang="0">
                  <a:pos x="T4" y="T5"/>
                </a:cxn>
                <a:cxn ang="0">
                  <a:pos x="T6" y="T7"/>
                </a:cxn>
                <a:cxn ang="0">
                  <a:pos x="T8" y="T9"/>
                </a:cxn>
              </a:cxnLst>
              <a:rect l="0" t="0" r="r" b="b"/>
              <a:pathLst>
                <a:path w="15175" h="4767">
                  <a:moveTo>
                    <a:pt x="7586" y="0"/>
                  </a:moveTo>
                  <a:cubicBezTo>
                    <a:pt x="11142" y="0"/>
                    <a:pt x="14142" y="2001"/>
                    <a:pt x="15174" y="4766"/>
                  </a:cubicBezTo>
                  <a:cubicBezTo>
                    <a:pt x="15174" y="4766"/>
                    <a:pt x="15174" y="4766"/>
                    <a:pt x="0" y="4766"/>
                  </a:cubicBezTo>
                  <a:cubicBezTo>
                    <a:pt x="1031" y="2001"/>
                    <a:pt x="4032" y="0"/>
                    <a:pt x="7586" y="0"/>
                  </a:cubicBezTo>
                  <a:lnTo>
                    <a:pt x="7586"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5" name="Freeform 53"/>
            <p:cNvSpPr>
              <a:spLocks noChangeArrowheads="1"/>
            </p:cNvSpPr>
            <p:nvPr/>
          </p:nvSpPr>
          <p:spPr bwMode="auto">
            <a:xfrm>
              <a:off x="4951494" y="4020338"/>
              <a:ext cx="2009857" cy="1130667"/>
            </a:xfrm>
            <a:custGeom>
              <a:avLst/>
              <a:gdLst>
                <a:gd name="T0" fmla="*/ 7586 w 9056"/>
                <a:gd name="T1" fmla="*/ 0 h 4767"/>
                <a:gd name="T2" fmla="*/ 8502 w 9056"/>
                <a:gd name="T3" fmla="*/ 4766 h 4767"/>
                <a:gd name="T4" fmla="*/ 0 w 9056"/>
                <a:gd name="T5" fmla="*/ 4766 h 4767"/>
                <a:gd name="T6" fmla="*/ 7586 w 9056"/>
                <a:gd name="T7" fmla="*/ 0 h 4767"/>
                <a:gd name="T8" fmla="*/ 7586 w 9056"/>
                <a:gd name="T9" fmla="*/ 0 h 4767"/>
              </a:gdLst>
              <a:ahLst/>
              <a:cxnLst>
                <a:cxn ang="0">
                  <a:pos x="T0" y="T1"/>
                </a:cxn>
                <a:cxn ang="0">
                  <a:pos x="T2" y="T3"/>
                </a:cxn>
                <a:cxn ang="0">
                  <a:pos x="T4" y="T5"/>
                </a:cxn>
                <a:cxn ang="0">
                  <a:pos x="T6" y="T7"/>
                </a:cxn>
                <a:cxn ang="0">
                  <a:pos x="T8" y="T9"/>
                </a:cxn>
              </a:cxnLst>
              <a:rect l="0" t="0" r="r" b="b"/>
              <a:pathLst>
                <a:path w="9056" h="4767">
                  <a:moveTo>
                    <a:pt x="7586" y="0"/>
                  </a:moveTo>
                  <a:cubicBezTo>
                    <a:pt x="8852" y="512"/>
                    <a:pt x="9055" y="2512"/>
                    <a:pt x="8502" y="4766"/>
                  </a:cubicBezTo>
                  <a:cubicBezTo>
                    <a:pt x="8502" y="4766"/>
                    <a:pt x="8502" y="4766"/>
                    <a:pt x="0" y="4766"/>
                  </a:cubicBezTo>
                  <a:cubicBezTo>
                    <a:pt x="1031" y="2001"/>
                    <a:pt x="4032" y="0"/>
                    <a:pt x="7586" y="0"/>
                  </a:cubicBezTo>
                  <a:lnTo>
                    <a:pt x="7586"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6" name="Freeform 54"/>
            <p:cNvSpPr>
              <a:spLocks noChangeArrowheads="1"/>
            </p:cNvSpPr>
            <p:nvPr/>
          </p:nvSpPr>
          <p:spPr bwMode="auto">
            <a:xfrm>
              <a:off x="3140953" y="3998230"/>
              <a:ext cx="1585696" cy="1153827"/>
            </a:xfrm>
            <a:custGeom>
              <a:avLst/>
              <a:gdLst>
                <a:gd name="T0" fmla="*/ 7152 w 7153"/>
                <a:gd name="T1" fmla="*/ 4862 h 4863"/>
                <a:gd name="T2" fmla="*/ 0 w 7153"/>
                <a:gd name="T3" fmla="*/ 4862 h 4863"/>
                <a:gd name="T4" fmla="*/ 2757 w 7153"/>
                <a:gd name="T5" fmla="*/ 0 h 4863"/>
                <a:gd name="T6" fmla="*/ 3204 w 7153"/>
                <a:gd name="T7" fmla="*/ 138 h 4863"/>
                <a:gd name="T8" fmla="*/ 4408 w 7153"/>
                <a:gd name="T9" fmla="*/ 21 h 4863"/>
                <a:gd name="T10" fmla="*/ 7152 w 7153"/>
                <a:gd name="T11" fmla="*/ 4862 h 4863"/>
              </a:gdLst>
              <a:ahLst/>
              <a:cxnLst>
                <a:cxn ang="0">
                  <a:pos x="T0" y="T1"/>
                </a:cxn>
                <a:cxn ang="0">
                  <a:pos x="T2" y="T3"/>
                </a:cxn>
                <a:cxn ang="0">
                  <a:pos x="T4" y="T5"/>
                </a:cxn>
                <a:cxn ang="0">
                  <a:pos x="T6" y="T7"/>
                </a:cxn>
                <a:cxn ang="0">
                  <a:pos x="T8" y="T9"/>
                </a:cxn>
                <a:cxn ang="0">
                  <a:pos x="T10" y="T11"/>
                </a:cxn>
              </a:cxnLst>
              <a:rect l="0" t="0" r="r" b="b"/>
              <a:pathLst>
                <a:path w="7153" h="4863">
                  <a:moveTo>
                    <a:pt x="7152" y="4862"/>
                  </a:moveTo>
                  <a:lnTo>
                    <a:pt x="0" y="4862"/>
                  </a:lnTo>
                  <a:lnTo>
                    <a:pt x="2757" y="0"/>
                  </a:lnTo>
                  <a:lnTo>
                    <a:pt x="3204" y="138"/>
                  </a:lnTo>
                  <a:lnTo>
                    <a:pt x="4408" y="21"/>
                  </a:lnTo>
                  <a:lnTo>
                    <a:pt x="7152" y="4862"/>
                  </a:lnTo>
                </a:path>
              </a:pathLst>
            </a:custGeom>
            <a:solidFill>
              <a:srgbClr val="808A8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7" name="Freeform 55"/>
            <p:cNvSpPr>
              <a:spLocks noChangeArrowheads="1"/>
            </p:cNvSpPr>
            <p:nvPr/>
          </p:nvSpPr>
          <p:spPr bwMode="auto">
            <a:xfrm>
              <a:off x="3140953" y="3998230"/>
              <a:ext cx="706935" cy="1153827"/>
            </a:xfrm>
            <a:custGeom>
              <a:avLst/>
              <a:gdLst>
                <a:gd name="T0" fmla="*/ 2087 w 3205"/>
                <a:gd name="T1" fmla="*/ 4862 h 4863"/>
                <a:gd name="T2" fmla="*/ 0 w 3205"/>
                <a:gd name="T3" fmla="*/ 4862 h 4863"/>
                <a:gd name="T4" fmla="*/ 2757 w 3205"/>
                <a:gd name="T5" fmla="*/ 0 h 4863"/>
                <a:gd name="T6" fmla="*/ 3204 w 3205"/>
                <a:gd name="T7" fmla="*/ 138 h 4863"/>
                <a:gd name="T8" fmla="*/ 2087 w 3205"/>
                <a:gd name="T9" fmla="*/ 4862 h 4863"/>
              </a:gdLst>
              <a:ahLst/>
              <a:cxnLst>
                <a:cxn ang="0">
                  <a:pos x="T0" y="T1"/>
                </a:cxn>
                <a:cxn ang="0">
                  <a:pos x="T2" y="T3"/>
                </a:cxn>
                <a:cxn ang="0">
                  <a:pos x="T4" y="T5"/>
                </a:cxn>
                <a:cxn ang="0">
                  <a:pos x="T6" y="T7"/>
                </a:cxn>
                <a:cxn ang="0">
                  <a:pos x="T8" y="T9"/>
                </a:cxn>
              </a:cxnLst>
              <a:rect l="0" t="0" r="r" b="b"/>
              <a:pathLst>
                <a:path w="3205" h="4863">
                  <a:moveTo>
                    <a:pt x="2087" y="4862"/>
                  </a:moveTo>
                  <a:lnTo>
                    <a:pt x="0" y="4862"/>
                  </a:lnTo>
                  <a:lnTo>
                    <a:pt x="2757" y="0"/>
                  </a:lnTo>
                  <a:lnTo>
                    <a:pt x="3204" y="138"/>
                  </a:lnTo>
                  <a:lnTo>
                    <a:pt x="2087" y="4862"/>
                  </a:lnTo>
                </a:path>
              </a:pathLst>
            </a:custGeom>
            <a:solidFill>
              <a:srgbClr val="96A0A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8" name="Freeform 56"/>
            <p:cNvSpPr>
              <a:spLocks noChangeArrowheads="1"/>
            </p:cNvSpPr>
            <p:nvPr/>
          </p:nvSpPr>
          <p:spPr bwMode="auto">
            <a:xfrm>
              <a:off x="3854762" y="3651871"/>
              <a:ext cx="261173" cy="371625"/>
            </a:xfrm>
            <a:custGeom>
              <a:avLst/>
              <a:gdLst>
                <a:gd name="T0" fmla="*/ 0 w 1205"/>
                <a:gd name="T1" fmla="*/ 1585 h 1586"/>
                <a:gd name="T2" fmla="*/ 373 w 1205"/>
                <a:gd name="T3" fmla="*/ 0 h 1586"/>
                <a:gd name="T4" fmla="*/ 1204 w 1205"/>
                <a:gd name="T5" fmla="*/ 1468 h 1586"/>
                <a:gd name="T6" fmla="*/ 0 w 1205"/>
                <a:gd name="T7" fmla="*/ 1585 h 1586"/>
              </a:gdLst>
              <a:ahLst/>
              <a:cxnLst>
                <a:cxn ang="0">
                  <a:pos x="T0" y="T1"/>
                </a:cxn>
                <a:cxn ang="0">
                  <a:pos x="T2" y="T3"/>
                </a:cxn>
                <a:cxn ang="0">
                  <a:pos x="T4" y="T5"/>
                </a:cxn>
                <a:cxn ang="0">
                  <a:pos x="T6" y="T7"/>
                </a:cxn>
              </a:cxnLst>
              <a:rect l="0" t="0" r="r" b="b"/>
              <a:pathLst>
                <a:path w="1205" h="1586">
                  <a:moveTo>
                    <a:pt x="0" y="1585"/>
                  </a:moveTo>
                  <a:lnTo>
                    <a:pt x="373" y="0"/>
                  </a:lnTo>
                  <a:lnTo>
                    <a:pt x="1204" y="1468"/>
                  </a:lnTo>
                  <a:lnTo>
                    <a:pt x="0" y="1585"/>
                  </a:lnTo>
                </a:path>
              </a:pathLst>
            </a:custGeom>
            <a:solidFill>
              <a:srgbClr val="CCD3D4"/>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9" name="Freeform 57"/>
            <p:cNvSpPr>
              <a:spLocks noChangeArrowheads="1"/>
            </p:cNvSpPr>
            <p:nvPr/>
          </p:nvSpPr>
          <p:spPr bwMode="auto">
            <a:xfrm>
              <a:off x="3754613" y="3651871"/>
              <a:ext cx="175752" cy="371625"/>
            </a:xfrm>
            <a:custGeom>
              <a:avLst/>
              <a:gdLst>
                <a:gd name="T0" fmla="*/ 820 w 821"/>
                <a:gd name="T1" fmla="*/ 0 h 1586"/>
                <a:gd name="T2" fmla="*/ 447 w 821"/>
                <a:gd name="T3" fmla="*/ 1585 h 1586"/>
                <a:gd name="T4" fmla="*/ 0 w 821"/>
                <a:gd name="T5" fmla="*/ 1447 h 1586"/>
                <a:gd name="T6" fmla="*/ 820 w 821"/>
                <a:gd name="T7" fmla="*/ 0 h 1586"/>
              </a:gdLst>
              <a:ahLst/>
              <a:cxnLst>
                <a:cxn ang="0">
                  <a:pos x="T0" y="T1"/>
                </a:cxn>
                <a:cxn ang="0">
                  <a:pos x="T2" y="T3"/>
                </a:cxn>
                <a:cxn ang="0">
                  <a:pos x="T4" y="T5"/>
                </a:cxn>
                <a:cxn ang="0">
                  <a:pos x="T6" y="T7"/>
                </a:cxn>
              </a:cxnLst>
              <a:rect l="0" t="0" r="r" b="b"/>
              <a:pathLst>
                <a:path w="821" h="1586">
                  <a:moveTo>
                    <a:pt x="820" y="0"/>
                  </a:moveTo>
                  <a:lnTo>
                    <a:pt x="447" y="1585"/>
                  </a:lnTo>
                  <a:lnTo>
                    <a:pt x="0" y="1447"/>
                  </a:lnTo>
                  <a:lnTo>
                    <a:pt x="820" y="0"/>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0" name="Freeform 58"/>
            <p:cNvSpPr>
              <a:spLocks noChangeArrowheads="1"/>
            </p:cNvSpPr>
            <p:nvPr/>
          </p:nvSpPr>
          <p:spPr bwMode="auto">
            <a:xfrm>
              <a:off x="1812504" y="4313006"/>
              <a:ext cx="2528276" cy="837999"/>
            </a:xfrm>
            <a:custGeom>
              <a:avLst/>
              <a:gdLst>
                <a:gd name="T0" fmla="*/ 5695 w 11388"/>
                <a:gd name="T1" fmla="*/ 0 h 3542"/>
                <a:gd name="T2" fmla="*/ 11387 w 11388"/>
                <a:gd name="T3" fmla="*/ 3541 h 3542"/>
                <a:gd name="T4" fmla="*/ 0 w 11388"/>
                <a:gd name="T5" fmla="*/ 3541 h 3542"/>
                <a:gd name="T6" fmla="*/ 5695 w 11388"/>
                <a:gd name="T7" fmla="*/ 0 h 3542"/>
                <a:gd name="T8" fmla="*/ 5695 w 11388"/>
                <a:gd name="T9" fmla="*/ 0 h 3542"/>
              </a:gdLst>
              <a:ahLst/>
              <a:cxnLst>
                <a:cxn ang="0">
                  <a:pos x="T0" y="T1"/>
                </a:cxn>
                <a:cxn ang="0">
                  <a:pos x="T2" y="T3"/>
                </a:cxn>
                <a:cxn ang="0">
                  <a:pos x="T4" y="T5"/>
                </a:cxn>
                <a:cxn ang="0">
                  <a:pos x="T6" y="T7"/>
                </a:cxn>
                <a:cxn ang="0">
                  <a:pos x="T8" y="T9"/>
                </a:cxn>
              </a:cxnLst>
              <a:rect l="0" t="0" r="r" b="b"/>
              <a:pathLst>
                <a:path w="11388" h="3542">
                  <a:moveTo>
                    <a:pt x="5695" y="0"/>
                  </a:moveTo>
                  <a:cubicBezTo>
                    <a:pt x="8353" y="0"/>
                    <a:pt x="10609" y="1488"/>
                    <a:pt x="11387" y="3541"/>
                  </a:cubicBezTo>
                  <a:cubicBezTo>
                    <a:pt x="11387" y="3541"/>
                    <a:pt x="11387" y="3541"/>
                    <a:pt x="0" y="3541"/>
                  </a:cubicBezTo>
                  <a:cubicBezTo>
                    <a:pt x="767" y="1488"/>
                    <a:pt x="3023" y="0"/>
                    <a:pt x="5695" y="0"/>
                  </a:cubicBezTo>
                  <a:lnTo>
                    <a:pt x="5695"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1" name="Freeform 59"/>
            <p:cNvSpPr>
              <a:spLocks noChangeArrowheads="1"/>
            </p:cNvSpPr>
            <p:nvPr/>
          </p:nvSpPr>
          <p:spPr bwMode="auto">
            <a:xfrm>
              <a:off x="1812504" y="4313006"/>
              <a:ext cx="1460018" cy="837999"/>
            </a:xfrm>
            <a:custGeom>
              <a:avLst/>
              <a:gdLst>
                <a:gd name="T0" fmla="*/ 5619 w 6589"/>
                <a:gd name="T1" fmla="*/ 0 h 3542"/>
                <a:gd name="T2" fmla="*/ 5512 w 6589"/>
                <a:gd name="T3" fmla="*/ 3541 h 3542"/>
                <a:gd name="T4" fmla="*/ 0 w 6589"/>
                <a:gd name="T5" fmla="*/ 3541 h 3542"/>
                <a:gd name="T6" fmla="*/ 5619 w 6589"/>
                <a:gd name="T7" fmla="*/ 0 h 3542"/>
                <a:gd name="T8" fmla="*/ 5619 w 6589"/>
                <a:gd name="T9" fmla="*/ 0 h 3542"/>
              </a:gdLst>
              <a:ahLst/>
              <a:cxnLst>
                <a:cxn ang="0">
                  <a:pos x="T0" y="T1"/>
                </a:cxn>
                <a:cxn ang="0">
                  <a:pos x="T2" y="T3"/>
                </a:cxn>
                <a:cxn ang="0">
                  <a:pos x="T4" y="T5"/>
                </a:cxn>
                <a:cxn ang="0">
                  <a:pos x="T6" y="T7"/>
                </a:cxn>
                <a:cxn ang="0">
                  <a:pos x="T8" y="T9"/>
                </a:cxn>
              </a:cxnLst>
              <a:rect l="0" t="0" r="r" b="b"/>
              <a:pathLst>
                <a:path w="6589" h="3542">
                  <a:moveTo>
                    <a:pt x="5619" y="0"/>
                  </a:moveTo>
                  <a:cubicBezTo>
                    <a:pt x="6588" y="415"/>
                    <a:pt x="6407" y="1818"/>
                    <a:pt x="5512" y="3541"/>
                  </a:cubicBezTo>
                  <a:cubicBezTo>
                    <a:pt x="5512" y="3541"/>
                    <a:pt x="5512" y="3541"/>
                    <a:pt x="0" y="3541"/>
                  </a:cubicBezTo>
                  <a:cubicBezTo>
                    <a:pt x="767" y="1509"/>
                    <a:pt x="2979" y="31"/>
                    <a:pt x="5619" y="0"/>
                  </a:cubicBezTo>
                  <a:lnTo>
                    <a:pt x="5619"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2" name="Freeform 60"/>
            <p:cNvSpPr>
              <a:spLocks noChangeArrowheads="1"/>
            </p:cNvSpPr>
            <p:nvPr/>
          </p:nvSpPr>
          <p:spPr bwMode="auto">
            <a:xfrm>
              <a:off x="6871020" y="4762535"/>
              <a:ext cx="2268084" cy="388469"/>
            </a:xfrm>
            <a:custGeom>
              <a:avLst/>
              <a:gdLst>
                <a:gd name="T0" fmla="*/ 5108 w 10217"/>
                <a:gd name="T1" fmla="*/ 0 h 1659"/>
                <a:gd name="T2" fmla="*/ 10216 w 10217"/>
                <a:gd name="T3" fmla="*/ 1658 h 1659"/>
                <a:gd name="T4" fmla="*/ 0 w 10217"/>
                <a:gd name="T5" fmla="*/ 1658 h 1659"/>
                <a:gd name="T6" fmla="*/ 5108 w 10217"/>
                <a:gd name="T7" fmla="*/ 0 h 1659"/>
                <a:gd name="T8" fmla="*/ 5108 w 10217"/>
                <a:gd name="T9" fmla="*/ 0 h 1659"/>
              </a:gdLst>
              <a:ahLst/>
              <a:cxnLst>
                <a:cxn ang="0">
                  <a:pos x="T0" y="T1"/>
                </a:cxn>
                <a:cxn ang="0">
                  <a:pos x="T2" y="T3"/>
                </a:cxn>
                <a:cxn ang="0">
                  <a:pos x="T4" y="T5"/>
                </a:cxn>
                <a:cxn ang="0">
                  <a:pos x="T6" y="T7"/>
                </a:cxn>
                <a:cxn ang="0">
                  <a:pos x="T8" y="T9"/>
                </a:cxn>
              </a:cxnLst>
              <a:rect l="0" t="0" r="r" b="b"/>
              <a:pathLst>
                <a:path w="10217" h="1659">
                  <a:moveTo>
                    <a:pt x="5108" y="0"/>
                  </a:moveTo>
                  <a:cubicBezTo>
                    <a:pt x="7492" y="0"/>
                    <a:pt x="9513" y="692"/>
                    <a:pt x="10216" y="1658"/>
                  </a:cubicBezTo>
                  <a:cubicBezTo>
                    <a:pt x="10216" y="1658"/>
                    <a:pt x="10216" y="1658"/>
                    <a:pt x="0" y="1658"/>
                  </a:cubicBezTo>
                  <a:cubicBezTo>
                    <a:pt x="703" y="692"/>
                    <a:pt x="2724" y="0"/>
                    <a:pt x="5108" y="0"/>
                  </a:cubicBezTo>
                  <a:lnTo>
                    <a:pt x="5108"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3" name="Freeform 61"/>
            <p:cNvSpPr>
              <a:spLocks noChangeArrowheads="1"/>
            </p:cNvSpPr>
            <p:nvPr/>
          </p:nvSpPr>
          <p:spPr bwMode="auto">
            <a:xfrm>
              <a:off x="6871020" y="4762535"/>
              <a:ext cx="1421726" cy="388469"/>
            </a:xfrm>
            <a:custGeom>
              <a:avLst/>
              <a:gdLst>
                <a:gd name="T0" fmla="*/ 5108 w 6417"/>
                <a:gd name="T1" fmla="*/ 0 h 1659"/>
                <a:gd name="T2" fmla="*/ 6406 w 6417"/>
                <a:gd name="T3" fmla="*/ 1658 h 1659"/>
                <a:gd name="T4" fmla="*/ 0 w 6417"/>
                <a:gd name="T5" fmla="*/ 1658 h 1659"/>
                <a:gd name="T6" fmla="*/ 5108 w 6417"/>
                <a:gd name="T7" fmla="*/ 0 h 1659"/>
                <a:gd name="T8" fmla="*/ 5108 w 6417"/>
                <a:gd name="T9" fmla="*/ 0 h 1659"/>
              </a:gdLst>
              <a:ahLst/>
              <a:cxnLst>
                <a:cxn ang="0">
                  <a:pos x="T0" y="T1"/>
                </a:cxn>
                <a:cxn ang="0">
                  <a:pos x="T2" y="T3"/>
                </a:cxn>
                <a:cxn ang="0">
                  <a:pos x="T4" y="T5"/>
                </a:cxn>
                <a:cxn ang="0">
                  <a:pos x="T6" y="T7"/>
                </a:cxn>
                <a:cxn ang="0">
                  <a:pos x="T8" y="T9"/>
                </a:cxn>
              </a:cxnLst>
              <a:rect l="0" t="0" r="r" b="b"/>
              <a:pathLst>
                <a:path w="6417" h="1659">
                  <a:moveTo>
                    <a:pt x="5108" y="0"/>
                  </a:moveTo>
                  <a:cubicBezTo>
                    <a:pt x="5938" y="297"/>
                    <a:pt x="6416" y="830"/>
                    <a:pt x="6406" y="1658"/>
                  </a:cubicBezTo>
                  <a:cubicBezTo>
                    <a:pt x="6406" y="1658"/>
                    <a:pt x="6406" y="1658"/>
                    <a:pt x="0" y="1658"/>
                  </a:cubicBezTo>
                  <a:cubicBezTo>
                    <a:pt x="703" y="692"/>
                    <a:pt x="2724" y="0"/>
                    <a:pt x="5108" y="0"/>
                  </a:cubicBezTo>
                  <a:lnTo>
                    <a:pt x="5108"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4" name="Freeform 62"/>
            <p:cNvSpPr>
              <a:spLocks noChangeArrowheads="1"/>
            </p:cNvSpPr>
            <p:nvPr/>
          </p:nvSpPr>
          <p:spPr bwMode="auto">
            <a:xfrm>
              <a:off x="1908726" y="4949927"/>
              <a:ext cx="19637" cy="53691"/>
            </a:xfrm>
            <a:custGeom>
              <a:avLst/>
              <a:gdLst>
                <a:gd name="T0" fmla="*/ 117 w 118"/>
                <a:gd name="T1" fmla="*/ 0 h 257"/>
                <a:gd name="T2" fmla="*/ 117 w 118"/>
                <a:gd name="T3" fmla="*/ 235 h 257"/>
                <a:gd name="T4" fmla="*/ 0 w 118"/>
                <a:gd name="T5" fmla="*/ 235 h 257"/>
                <a:gd name="T6" fmla="*/ 0 w 118"/>
                <a:gd name="T7" fmla="*/ 0 h 257"/>
                <a:gd name="T8" fmla="*/ 117 w 118"/>
                <a:gd name="T9" fmla="*/ 0 h 257"/>
                <a:gd name="T10" fmla="*/ 117 w 118"/>
                <a:gd name="T11" fmla="*/ 0 h 257"/>
              </a:gdLst>
              <a:ahLst/>
              <a:cxnLst>
                <a:cxn ang="0">
                  <a:pos x="T0" y="T1"/>
                </a:cxn>
                <a:cxn ang="0">
                  <a:pos x="T2" y="T3"/>
                </a:cxn>
                <a:cxn ang="0">
                  <a:pos x="T4" y="T5"/>
                </a:cxn>
                <a:cxn ang="0">
                  <a:pos x="T6" y="T7"/>
                </a:cxn>
                <a:cxn ang="0">
                  <a:pos x="T8" y="T9"/>
                </a:cxn>
                <a:cxn ang="0">
                  <a:pos x="T10" y="T11"/>
                </a:cxn>
              </a:cxnLst>
              <a:rect l="0" t="0" r="r" b="b"/>
              <a:pathLst>
                <a:path w="118" h="257">
                  <a:moveTo>
                    <a:pt x="117" y="0"/>
                  </a:moveTo>
                  <a:lnTo>
                    <a:pt x="117" y="235"/>
                  </a:lnTo>
                  <a:cubicBezTo>
                    <a:pt x="86" y="256"/>
                    <a:pt x="44" y="245"/>
                    <a:pt x="0" y="235"/>
                  </a:cubicBezTo>
                  <a:cubicBezTo>
                    <a:pt x="0" y="235"/>
                    <a:pt x="0" y="235"/>
                    <a:pt x="0" y="0"/>
                  </a:cubicBezTo>
                  <a:cubicBezTo>
                    <a:pt x="0" y="0"/>
                    <a:pt x="0" y="0"/>
                    <a:pt x="117" y="0"/>
                  </a:cubicBezTo>
                  <a:lnTo>
                    <a:pt x="117" y="0"/>
                  </a:lnTo>
                </a:path>
              </a:pathLst>
            </a:custGeom>
            <a:solidFill>
              <a:srgbClr val="74442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5" name="Freeform 63"/>
            <p:cNvSpPr>
              <a:spLocks noChangeArrowheads="1"/>
            </p:cNvSpPr>
            <p:nvPr/>
          </p:nvSpPr>
          <p:spPr bwMode="auto">
            <a:xfrm>
              <a:off x="1908726" y="4949927"/>
              <a:ext cx="7855" cy="51585"/>
            </a:xfrm>
            <a:custGeom>
              <a:avLst/>
              <a:gdLst>
                <a:gd name="T0" fmla="*/ 65 w 66"/>
                <a:gd name="T1" fmla="*/ 0 h 246"/>
                <a:gd name="T2" fmla="*/ 65 w 66"/>
                <a:gd name="T3" fmla="*/ 245 h 246"/>
                <a:gd name="T4" fmla="*/ 0 w 66"/>
                <a:gd name="T5" fmla="*/ 235 h 246"/>
                <a:gd name="T6" fmla="*/ 0 w 66"/>
                <a:gd name="T7" fmla="*/ 0 h 246"/>
                <a:gd name="T8" fmla="*/ 65 w 66"/>
                <a:gd name="T9" fmla="*/ 0 h 246"/>
                <a:gd name="T10" fmla="*/ 65 w 66"/>
                <a:gd name="T11" fmla="*/ 0 h 246"/>
              </a:gdLst>
              <a:ahLst/>
              <a:cxnLst>
                <a:cxn ang="0">
                  <a:pos x="T0" y="T1"/>
                </a:cxn>
                <a:cxn ang="0">
                  <a:pos x="T2" y="T3"/>
                </a:cxn>
                <a:cxn ang="0">
                  <a:pos x="T4" y="T5"/>
                </a:cxn>
                <a:cxn ang="0">
                  <a:pos x="T6" y="T7"/>
                </a:cxn>
                <a:cxn ang="0">
                  <a:pos x="T8" y="T9"/>
                </a:cxn>
                <a:cxn ang="0">
                  <a:pos x="T10" y="T11"/>
                </a:cxn>
              </a:cxnLst>
              <a:rect l="0" t="0" r="r" b="b"/>
              <a:pathLst>
                <a:path w="66" h="246">
                  <a:moveTo>
                    <a:pt x="65" y="0"/>
                  </a:moveTo>
                  <a:lnTo>
                    <a:pt x="65" y="245"/>
                  </a:lnTo>
                  <a:cubicBezTo>
                    <a:pt x="44" y="245"/>
                    <a:pt x="23" y="245"/>
                    <a:pt x="0" y="235"/>
                  </a:cubicBezTo>
                  <a:cubicBezTo>
                    <a:pt x="0" y="235"/>
                    <a:pt x="0" y="235"/>
                    <a:pt x="0" y="0"/>
                  </a:cubicBezTo>
                  <a:cubicBezTo>
                    <a:pt x="0" y="0"/>
                    <a:pt x="0" y="0"/>
                    <a:pt x="65" y="0"/>
                  </a:cubicBezTo>
                  <a:lnTo>
                    <a:pt x="65" y="0"/>
                  </a:lnTo>
                </a:path>
              </a:pathLst>
            </a:custGeom>
            <a:solidFill>
              <a:srgbClr val="8C5E4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6" name="Freeform 64"/>
            <p:cNvSpPr>
              <a:spLocks noChangeArrowheads="1"/>
            </p:cNvSpPr>
            <p:nvPr/>
          </p:nvSpPr>
          <p:spPr bwMode="auto">
            <a:xfrm>
              <a:off x="1844905" y="4670945"/>
              <a:ext cx="147278" cy="292668"/>
            </a:xfrm>
            <a:custGeom>
              <a:avLst/>
              <a:gdLst>
                <a:gd name="T0" fmla="*/ 352 w 692"/>
                <a:gd name="T1" fmla="*/ 0 h 1257"/>
                <a:gd name="T2" fmla="*/ 691 w 692"/>
                <a:gd name="T3" fmla="*/ 1180 h 1257"/>
                <a:gd name="T4" fmla="*/ 0 w 692"/>
                <a:gd name="T5" fmla="*/ 1180 h 1257"/>
                <a:gd name="T6" fmla="*/ 352 w 692"/>
                <a:gd name="T7" fmla="*/ 0 h 1257"/>
                <a:gd name="T8" fmla="*/ 352 w 692"/>
                <a:gd name="T9" fmla="*/ 0 h 1257"/>
              </a:gdLst>
              <a:ahLst/>
              <a:cxnLst>
                <a:cxn ang="0">
                  <a:pos x="T0" y="T1"/>
                </a:cxn>
                <a:cxn ang="0">
                  <a:pos x="T2" y="T3"/>
                </a:cxn>
                <a:cxn ang="0">
                  <a:pos x="T4" y="T5"/>
                </a:cxn>
                <a:cxn ang="0">
                  <a:pos x="T6" y="T7"/>
                </a:cxn>
                <a:cxn ang="0">
                  <a:pos x="T8" y="T9"/>
                </a:cxn>
              </a:cxnLst>
              <a:rect l="0" t="0" r="r" b="b"/>
              <a:pathLst>
                <a:path w="692" h="1257">
                  <a:moveTo>
                    <a:pt x="352" y="0"/>
                  </a:moveTo>
                  <a:cubicBezTo>
                    <a:pt x="532" y="394"/>
                    <a:pt x="671" y="788"/>
                    <a:pt x="691" y="1180"/>
                  </a:cubicBezTo>
                  <a:cubicBezTo>
                    <a:pt x="459" y="1256"/>
                    <a:pt x="224" y="1245"/>
                    <a:pt x="0" y="1180"/>
                  </a:cubicBezTo>
                  <a:cubicBezTo>
                    <a:pt x="12" y="734"/>
                    <a:pt x="127" y="340"/>
                    <a:pt x="352" y="0"/>
                  </a:cubicBezTo>
                  <a:lnTo>
                    <a:pt x="352" y="0"/>
                  </a:lnTo>
                </a:path>
              </a:pathLst>
            </a:custGeom>
            <a:solidFill>
              <a:srgbClr val="9ACA3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7" name="Freeform 65"/>
            <p:cNvSpPr>
              <a:spLocks noChangeArrowheads="1"/>
            </p:cNvSpPr>
            <p:nvPr/>
          </p:nvSpPr>
          <p:spPr bwMode="auto">
            <a:xfrm>
              <a:off x="1844905" y="4670945"/>
              <a:ext cx="78548" cy="287404"/>
            </a:xfrm>
            <a:custGeom>
              <a:avLst/>
              <a:gdLst>
                <a:gd name="T0" fmla="*/ 352 w 384"/>
                <a:gd name="T1" fmla="*/ 0 h 1236"/>
                <a:gd name="T2" fmla="*/ 352 w 384"/>
                <a:gd name="T3" fmla="*/ 1235 h 1236"/>
                <a:gd name="T4" fmla="*/ 0 w 384"/>
                <a:gd name="T5" fmla="*/ 1180 h 1236"/>
                <a:gd name="T6" fmla="*/ 352 w 384"/>
                <a:gd name="T7" fmla="*/ 0 h 1236"/>
                <a:gd name="T8" fmla="*/ 352 w 384"/>
                <a:gd name="T9" fmla="*/ 0 h 1236"/>
              </a:gdLst>
              <a:ahLst/>
              <a:cxnLst>
                <a:cxn ang="0">
                  <a:pos x="T0" y="T1"/>
                </a:cxn>
                <a:cxn ang="0">
                  <a:pos x="T2" y="T3"/>
                </a:cxn>
                <a:cxn ang="0">
                  <a:pos x="T4" y="T5"/>
                </a:cxn>
                <a:cxn ang="0">
                  <a:pos x="T6" y="T7"/>
                </a:cxn>
                <a:cxn ang="0">
                  <a:pos x="T8" y="T9"/>
                </a:cxn>
              </a:cxnLst>
              <a:rect l="0" t="0" r="r" b="b"/>
              <a:pathLst>
                <a:path w="384" h="1236">
                  <a:moveTo>
                    <a:pt x="352" y="0"/>
                  </a:moveTo>
                  <a:cubicBezTo>
                    <a:pt x="383" y="352"/>
                    <a:pt x="373" y="1086"/>
                    <a:pt x="352" y="1235"/>
                  </a:cubicBezTo>
                  <a:cubicBezTo>
                    <a:pt x="234" y="1235"/>
                    <a:pt x="117" y="1214"/>
                    <a:pt x="0" y="1180"/>
                  </a:cubicBezTo>
                  <a:cubicBezTo>
                    <a:pt x="12" y="734"/>
                    <a:pt x="127" y="340"/>
                    <a:pt x="352" y="0"/>
                  </a:cubicBezTo>
                  <a:lnTo>
                    <a:pt x="352" y="0"/>
                  </a:lnTo>
                </a:path>
              </a:pathLst>
            </a:custGeom>
            <a:solidFill>
              <a:srgbClr val="B6D661"/>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8" name="Freeform 66"/>
            <p:cNvSpPr>
              <a:spLocks noChangeArrowheads="1"/>
            </p:cNvSpPr>
            <p:nvPr/>
          </p:nvSpPr>
          <p:spPr bwMode="auto">
            <a:xfrm>
              <a:off x="0" y="4762535"/>
              <a:ext cx="2268084" cy="388469"/>
            </a:xfrm>
            <a:custGeom>
              <a:avLst/>
              <a:gdLst>
                <a:gd name="T0" fmla="*/ 5108 w 10216"/>
                <a:gd name="T1" fmla="*/ 0 h 1659"/>
                <a:gd name="T2" fmla="*/ 10215 w 10216"/>
                <a:gd name="T3" fmla="*/ 1658 h 1659"/>
                <a:gd name="T4" fmla="*/ 0 w 10216"/>
                <a:gd name="T5" fmla="*/ 1658 h 1659"/>
                <a:gd name="T6" fmla="*/ 5108 w 10216"/>
                <a:gd name="T7" fmla="*/ 0 h 1659"/>
                <a:gd name="T8" fmla="*/ 5108 w 10216"/>
                <a:gd name="T9" fmla="*/ 0 h 1659"/>
              </a:gdLst>
              <a:ahLst/>
              <a:cxnLst>
                <a:cxn ang="0">
                  <a:pos x="T0" y="T1"/>
                </a:cxn>
                <a:cxn ang="0">
                  <a:pos x="T2" y="T3"/>
                </a:cxn>
                <a:cxn ang="0">
                  <a:pos x="T4" y="T5"/>
                </a:cxn>
                <a:cxn ang="0">
                  <a:pos x="T6" y="T7"/>
                </a:cxn>
                <a:cxn ang="0">
                  <a:pos x="T8" y="T9"/>
                </a:cxn>
              </a:cxnLst>
              <a:rect l="0" t="0" r="r" b="b"/>
              <a:pathLst>
                <a:path w="10216" h="1659">
                  <a:moveTo>
                    <a:pt x="5108" y="0"/>
                  </a:moveTo>
                  <a:cubicBezTo>
                    <a:pt x="7492" y="0"/>
                    <a:pt x="9513" y="692"/>
                    <a:pt x="10215" y="1658"/>
                  </a:cubicBezTo>
                  <a:cubicBezTo>
                    <a:pt x="10215" y="1658"/>
                    <a:pt x="10215" y="1658"/>
                    <a:pt x="0" y="1658"/>
                  </a:cubicBezTo>
                  <a:cubicBezTo>
                    <a:pt x="702" y="692"/>
                    <a:pt x="2724" y="0"/>
                    <a:pt x="5108" y="0"/>
                  </a:cubicBezTo>
                  <a:lnTo>
                    <a:pt x="5108"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9" name="Freeform 67"/>
            <p:cNvSpPr>
              <a:spLocks noChangeArrowheads="1"/>
            </p:cNvSpPr>
            <p:nvPr/>
          </p:nvSpPr>
          <p:spPr bwMode="auto">
            <a:xfrm>
              <a:off x="0" y="4762535"/>
              <a:ext cx="1421726" cy="388469"/>
            </a:xfrm>
            <a:custGeom>
              <a:avLst/>
              <a:gdLst>
                <a:gd name="T0" fmla="*/ 5108 w 6417"/>
                <a:gd name="T1" fmla="*/ 0 h 1659"/>
                <a:gd name="T2" fmla="*/ 6406 w 6417"/>
                <a:gd name="T3" fmla="*/ 1658 h 1659"/>
                <a:gd name="T4" fmla="*/ 0 w 6417"/>
                <a:gd name="T5" fmla="*/ 1658 h 1659"/>
                <a:gd name="T6" fmla="*/ 5108 w 6417"/>
                <a:gd name="T7" fmla="*/ 0 h 1659"/>
                <a:gd name="T8" fmla="*/ 5108 w 6417"/>
                <a:gd name="T9" fmla="*/ 0 h 1659"/>
              </a:gdLst>
              <a:ahLst/>
              <a:cxnLst>
                <a:cxn ang="0">
                  <a:pos x="T0" y="T1"/>
                </a:cxn>
                <a:cxn ang="0">
                  <a:pos x="T2" y="T3"/>
                </a:cxn>
                <a:cxn ang="0">
                  <a:pos x="T4" y="T5"/>
                </a:cxn>
                <a:cxn ang="0">
                  <a:pos x="T6" y="T7"/>
                </a:cxn>
                <a:cxn ang="0">
                  <a:pos x="T8" y="T9"/>
                </a:cxn>
              </a:cxnLst>
              <a:rect l="0" t="0" r="r" b="b"/>
              <a:pathLst>
                <a:path w="6417" h="1659">
                  <a:moveTo>
                    <a:pt x="5108" y="0"/>
                  </a:moveTo>
                  <a:cubicBezTo>
                    <a:pt x="5928" y="297"/>
                    <a:pt x="6416" y="830"/>
                    <a:pt x="6406" y="1658"/>
                  </a:cubicBezTo>
                  <a:cubicBezTo>
                    <a:pt x="6406" y="1658"/>
                    <a:pt x="6406" y="1658"/>
                    <a:pt x="0" y="1658"/>
                  </a:cubicBezTo>
                  <a:cubicBezTo>
                    <a:pt x="702" y="692"/>
                    <a:pt x="2724" y="0"/>
                    <a:pt x="5108" y="0"/>
                  </a:cubicBezTo>
                  <a:lnTo>
                    <a:pt x="5108"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0" name="Freeform 68"/>
            <p:cNvSpPr>
              <a:spLocks noChangeArrowheads="1"/>
            </p:cNvSpPr>
            <p:nvPr/>
          </p:nvSpPr>
          <p:spPr bwMode="auto">
            <a:xfrm>
              <a:off x="3727120" y="4757271"/>
              <a:ext cx="19637" cy="53691"/>
            </a:xfrm>
            <a:custGeom>
              <a:avLst/>
              <a:gdLst>
                <a:gd name="T0" fmla="*/ 117 w 118"/>
                <a:gd name="T1" fmla="*/ 0 h 256"/>
                <a:gd name="T2" fmla="*/ 117 w 118"/>
                <a:gd name="T3" fmla="*/ 232 h 256"/>
                <a:gd name="T4" fmla="*/ 0 w 118"/>
                <a:gd name="T5" fmla="*/ 232 h 256"/>
                <a:gd name="T6" fmla="*/ 0 w 118"/>
                <a:gd name="T7" fmla="*/ 0 h 256"/>
                <a:gd name="T8" fmla="*/ 117 w 118"/>
                <a:gd name="T9" fmla="*/ 0 h 256"/>
                <a:gd name="T10" fmla="*/ 117 w 118"/>
                <a:gd name="T11" fmla="*/ 0 h 256"/>
              </a:gdLst>
              <a:ahLst/>
              <a:cxnLst>
                <a:cxn ang="0">
                  <a:pos x="T0" y="T1"/>
                </a:cxn>
                <a:cxn ang="0">
                  <a:pos x="T2" y="T3"/>
                </a:cxn>
                <a:cxn ang="0">
                  <a:pos x="T4" y="T5"/>
                </a:cxn>
                <a:cxn ang="0">
                  <a:pos x="T6" y="T7"/>
                </a:cxn>
                <a:cxn ang="0">
                  <a:pos x="T8" y="T9"/>
                </a:cxn>
                <a:cxn ang="0">
                  <a:pos x="T10" y="T11"/>
                </a:cxn>
              </a:cxnLst>
              <a:rect l="0" t="0" r="r" b="b"/>
              <a:pathLst>
                <a:path w="118" h="256">
                  <a:moveTo>
                    <a:pt x="117" y="0"/>
                  </a:moveTo>
                  <a:lnTo>
                    <a:pt x="117" y="232"/>
                  </a:lnTo>
                  <a:cubicBezTo>
                    <a:pt x="86" y="255"/>
                    <a:pt x="42" y="255"/>
                    <a:pt x="0" y="232"/>
                  </a:cubicBezTo>
                  <a:cubicBezTo>
                    <a:pt x="0" y="232"/>
                    <a:pt x="0" y="232"/>
                    <a:pt x="0" y="0"/>
                  </a:cubicBezTo>
                  <a:cubicBezTo>
                    <a:pt x="0" y="0"/>
                    <a:pt x="0" y="0"/>
                    <a:pt x="117" y="0"/>
                  </a:cubicBezTo>
                  <a:lnTo>
                    <a:pt x="117" y="0"/>
                  </a:lnTo>
                </a:path>
              </a:pathLst>
            </a:custGeom>
            <a:solidFill>
              <a:srgbClr val="74442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1" name="Freeform 69"/>
            <p:cNvSpPr>
              <a:spLocks noChangeArrowheads="1"/>
            </p:cNvSpPr>
            <p:nvPr/>
          </p:nvSpPr>
          <p:spPr bwMode="auto">
            <a:xfrm>
              <a:off x="3727120" y="4757271"/>
              <a:ext cx="4909" cy="50533"/>
            </a:xfrm>
            <a:custGeom>
              <a:avLst/>
              <a:gdLst>
                <a:gd name="T0" fmla="*/ 52 w 53"/>
                <a:gd name="T1" fmla="*/ 0 h 244"/>
                <a:gd name="T2" fmla="*/ 52 w 53"/>
                <a:gd name="T3" fmla="*/ 243 h 244"/>
                <a:gd name="T4" fmla="*/ 0 w 53"/>
                <a:gd name="T5" fmla="*/ 232 h 244"/>
                <a:gd name="T6" fmla="*/ 0 w 53"/>
                <a:gd name="T7" fmla="*/ 0 h 244"/>
                <a:gd name="T8" fmla="*/ 52 w 53"/>
                <a:gd name="T9" fmla="*/ 0 h 244"/>
                <a:gd name="T10" fmla="*/ 52 w 53"/>
                <a:gd name="T11" fmla="*/ 0 h 244"/>
              </a:gdLst>
              <a:ahLst/>
              <a:cxnLst>
                <a:cxn ang="0">
                  <a:pos x="T0" y="T1"/>
                </a:cxn>
                <a:cxn ang="0">
                  <a:pos x="T2" y="T3"/>
                </a:cxn>
                <a:cxn ang="0">
                  <a:pos x="T4" y="T5"/>
                </a:cxn>
                <a:cxn ang="0">
                  <a:pos x="T6" y="T7"/>
                </a:cxn>
                <a:cxn ang="0">
                  <a:pos x="T8" y="T9"/>
                </a:cxn>
                <a:cxn ang="0">
                  <a:pos x="T10" y="T11"/>
                </a:cxn>
              </a:cxnLst>
              <a:rect l="0" t="0" r="r" b="b"/>
              <a:pathLst>
                <a:path w="53" h="244">
                  <a:moveTo>
                    <a:pt x="52" y="0"/>
                  </a:moveTo>
                  <a:lnTo>
                    <a:pt x="52" y="243"/>
                  </a:lnTo>
                  <a:cubicBezTo>
                    <a:pt x="42" y="243"/>
                    <a:pt x="21" y="243"/>
                    <a:pt x="0" y="232"/>
                  </a:cubicBezTo>
                  <a:cubicBezTo>
                    <a:pt x="0" y="232"/>
                    <a:pt x="0" y="232"/>
                    <a:pt x="0" y="0"/>
                  </a:cubicBezTo>
                  <a:cubicBezTo>
                    <a:pt x="0" y="0"/>
                    <a:pt x="0" y="0"/>
                    <a:pt x="52" y="0"/>
                  </a:cubicBezTo>
                  <a:lnTo>
                    <a:pt x="52" y="0"/>
                  </a:lnTo>
                </a:path>
              </a:pathLst>
            </a:custGeom>
            <a:solidFill>
              <a:srgbClr val="8C5E4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2" name="Freeform 70"/>
            <p:cNvSpPr>
              <a:spLocks noChangeArrowheads="1"/>
            </p:cNvSpPr>
            <p:nvPr/>
          </p:nvSpPr>
          <p:spPr bwMode="auto">
            <a:xfrm>
              <a:off x="3662318" y="4478289"/>
              <a:ext cx="147278" cy="292668"/>
            </a:xfrm>
            <a:custGeom>
              <a:avLst/>
              <a:gdLst>
                <a:gd name="T0" fmla="*/ 340 w 693"/>
                <a:gd name="T1" fmla="*/ 0 h 1257"/>
                <a:gd name="T2" fmla="*/ 692 w 693"/>
                <a:gd name="T3" fmla="*/ 1182 h 1257"/>
                <a:gd name="T4" fmla="*/ 0 w 693"/>
                <a:gd name="T5" fmla="*/ 1182 h 1257"/>
                <a:gd name="T6" fmla="*/ 340 w 693"/>
                <a:gd name="T7" fmla="*/ 0 h 1257"/>
                <a:gd name="T8" fmla="*/ 340 w 693"/>
                <a:gd name="T9" fmla="*/ 0 h 1257"/>
              </a:gdLst>
              <a:ahLst/>
              <a:cxnLst>
                <a:cxn ang="0">
                  <a:pos x="T0" y="T1"/>
                </a:cxn>
                <a:cxn ang="0">
                  <a:pos x="T2" y="T3"/>
                </a:cxn>
                <a:cxn ang="0">
                  <a:pos x="T4" y="T5"/>
                </a:cxn>
                <a:cxn ang="0">
                  <a:pos x="T6" y="T7"/>
                </a:cxn>
                <a:cxn ang="0">
                  <a:pos x="T8" y="T9"/>
                </a:cxn>
              </a:cxnLst>
              <a:rect l="0" t="0" r="r" b="b"/>
              <a:pathLst>
                <a:path w="693" h="1257">
                  <a:moveTo>
                    <a:pt x="340" y="0"/>
                  </a:moveTo>
                  <a:cubicBezTo>
                    <a:pt x="533" y="394"/>
                    <a:pt x="671" y="788"/>
                    <a:pt x="692" y="1182"/>
                  </a:cubicBezTo>
                  <a:cubicBezTo>
                    <a:pt x="457" y="1256"/>
                    <a:pt x="225" y="1256"/>
                    <a:pt x="0" y="1182"/>
                  </a:cubicBezTo>
                  <a:cubicBezTo>
                    <a:pt x="0" y="736"/>
                    <a:pt x="128" y="352"/>
                    <a:pt x="340" y="0"/>
                  </a:cubicBezTo>
                  <a:lnTo>
                    <a:pt x="340" y="0"/>
                  </a:lnTo>
                </a:path>
              </a:pathLst>
            </a:custGeom>
            <a:solidFill>
              <a:srgbClr val="9ACA3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3" name="Freeform 71"/>
            <p:cNvSpPr>
              <a:spLocks noChangeArrowheads="1"/>
            </p:cNvSpPr>
            <p:nvPr/>
          </p:nvSpPr>
          <p:spPr bwMode="auto">
            <a:xfrm>
              <a:off x="3662318" y="4478289"/>
              <a:ext cx="78548" cy="287404"/>
            </a:xfrm>
            <a:custGeom>
              <a:avLst/>
              <a:gdLst>
                <a:gd name="T0" fmla="*/ 340 w 385"/>
                <a:gd name="T1" fmla="*/ 0 h 1236"/>
                <a:gd name="T2" fmla="*/ 340 w 385"/>
                <a:gd name="T3" fmla="*/ 1235 h 1236"/>
                <a:gd name="T4" fmla="*/ 0 w 385"/>
                <a:gd name="T5" fmla="*/ 1182 h 1236"/>
                <a:gd name="T6" fmla="*/ 340 w 385"/>
                <a:gd name="T7" fmla="*/ 0 h 1236"/>
                <a:gd name="T8" fmla="*/ 340 w 385"/>
                <a:gd name="T9" fmla="*/ 0 h 1236"/>
              </a:gdLst>
              <a:ahLst/>
              <a:cxnLst>
                <a:cxn ang="0">
                  <a:pos x="T0" y="T1"/>
                </a:cxn>
                <a:cxn ang="0">
                  <a:pos x="T2" y="T3"/>
                </a:cxn>
                <a:cxn ang="0">
                  <a:pos x="T4" y="T5"/>
                </a:cxn>
                <a:cxn ang="0">
                  <a:pos x="T6" y="T7"/>
                </a:cxn>
                <a:cxn ang="0">
                  <a:pos x="T8" y="T9"/>
                </a:cxn>
              </a:cxnLst>
              <a:rect l="0" t="0" r="r" b="b"/>
              <a:pathLst>
                <a:path w="385" h="1236">
                  <a:moveTo>
                    <a:pt x="340" y="0"/>
                  </a:moveTo>
                  <a:cubicBezTo>
                    <a:pt x="384" y="352"/>
                    <a:pt x="374" y="1086"/>
                    <a:pt x="340" y="1235"/>
                  </a:cubicBezTo>
                  <a:cubicBezTo>
                    <a:pt x="235" y="1235"/>
                    <a:pt x="118" y="1214"/>
                    <a:pt x="0" y="1182"/>
                  </a:cubicBezTo>
                  <a:cubicBezTo>
                    <a:pt x="0" y="736"/>
                    <a:pt x="128" y="352"/>
                    <a:pt x="340" y="0"/>
                  </a:cubicBezTo>
                  <a:lnTo>
                    <a:pt x="340" y="0"/>
                  </a:lnTo>
                </a:path>
              </a:pathLst>
            </a:custGeom>
            <a:solidFill>
              <a:srgbClr val="B6D661"/>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4" name="Freeform 72"/>
            <p:cNvSpPr>
              <a:spLocks noChangeArrowheads="1"/>
            </p:cNvSpPr>
            <p:nvPr/>
          </p:nvSpPr>
          <p:spPr bwMode="auto">
            <a:xfrm>
              <a:off x="3885199" y="4645678"/>
              <a:ext cx="12764" cy="35794"/>
            </a:xfrm>
            <a:custGeom>
              <a:avLst/>
              <a:gdLst>
                <a:gd name="T0" fmla="*/ 86 w 87"/>
                <a:gd name="T1" fmla="*/ 0 h 183"/>
                <a:gd name="T2" fmla="*/ 86 w 87"/>
                <a:gd name="T3" fmla="*/ 172 h 183"/>
                <a:gd name="T4" fmla="*/ 0 w 87"/>
                <a:gd name="T5" fmla="*/ 172 h 183"/>
                <a:gd name="T6" fmla="*/ 0 w 87"/>
                <a:gd name="T7" fmla="*/ 0 h 183"/>
                <a:gd name="T8" fmla="*/ 86 w 87"/>
                <a:gd name="T9" fmla="*/ 0 h 183"/>
                <a:gd name="T10" fmla="*/ 86 w 87"/>
                <a:gd name="T11" fmla="*/ 0 h 183"/>
              </a:gdLst>
              <a:ahLst/>
              <a:cxnLst>
                <a:cxn ang="0">
                  <a:pos x="T0" y="T1"/>
                </a:cxn>
                <a:cxn ang="0">
                  <a:pos x="T2" y="T3"/>
                </a:cxn>
                <a:cxn ang="0">
                  <a:pos x="T4" y="T5"/>
                </a:cxn>
                <a:cxn ang="0">
                  <a:pos x="T6" y="T7"/>
                </a:cxn>
                <a:cxn ang="0">
                  <a:pos x="T8" y="T9"/>
                </a:cxn>
                <a:cxn ang="0">
                  <a:pos x="T10" y="T11"/>
                </a:cxn>
              </a:cxnLst>
              <a:rect l="0" t="0" r="r" b="b"/>
              <a:pathLst>
                <a:path w="87" h="183">
                  <a:moveTo>
                    <a:pt x="86" y="0"/>
                  </a:moveTo>
                  <a:lnTo>
                    <a:pt x="86" y="172"/>
                  </a:lnTo>
                  <a:cubicBezTo>
                    <a:pt x="53" y="182"/>
                    <a:pt x="32" y="182"/>
                    <a:pt x="0" y="172"/>
                  </a:cubicBezTo>
                  <a:cubicBezTo>
                    <a:pt x="0" y="172"/>
                    <a:pt x="0" y="172"/>
                    <a:pt x="0" y="0"/>
                  </a:cubicBezTo>
                  <a:cubicBezTo>
                    <a:pt x="0" y="0"/>
                    <a:pt x="0" y="0"/>
                    <a:pt x="86" y="0"/>
                  </a:cubicBezTo>
                  <a:lnTo>
                    <a:pt x="86" y="0"/>
                  </a:lnTo>
                </a:path>
              </a:pathLst>
            </a:custGeom>
            <a:solidFill>
              <a:srgbClr val="74442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5" name="Freeform 73"/>
            <p:cNvSpPr>
              <a:spLocks noChangeArrowheads="1"/>
            </p:cNvSpPr>
            <p:nvPr/>
          </p:nvSpPr>
          <p:spPr bwMode="auto">
            <a:xfrm>
              <a:off x="3885199" y="4645678"/>
              <a:ext cx="2946" cy="35794"/>
            </a:xfrm>
            <a:custGeom>
              <a:avLst/>
              <a:gdLst>
                <a:gd name="T0" fmla="*/ 42 w 43"/>
                <a:gd name="T1" fmla="*/ 0 h 183"/>
                <a:gd name="T2" fmla="*/ 42 w 43"/>
                <a:gd name="T3" fmla="*/ 182 h 183"/>
                <a:gd name="T4" fmla="*/ 0 w 43"/>
                <a:gd name="T5" fmla="*/ 172 h 183"/>
                <a:gd name="T6" fmla="*/ 0 w 43"/>
                <a:gd name="T7" fmla="*/ 0 h 183"/>
                <a:gd name="T8" fmla="*/ 42 w 43"/>
                <a:gd name="T9" fmla="*/ 0 h 183"/>
                <a:gd name="T10" fmla="*/ 42 w 43"/>
                <a:gd name="T11" fmla="*/ 0 h 183"/>
              </a:gdLst>
              <a:ahLst/>
              <a:cxnLst>
                <a:cxn ang="0">
                  <a:pos x="T0" y="T1"/>
                </a:cxn>
                <a:cxn ang="0">
                  <a:pos x="T2" y="T3"/>
                </a:cxn>
                <a:cxn ang="0">
                  <a:pos x="T4" y="T5"/>
                </a:cxn>
                <a:cxn ang="0">
                  <a:pos x="T6" y="T7"/>
                </a:cxn>
                <a:cxn ang="0">
                  <a:pos x="T8" y="T9"/>
                </a:cxn>
                <a:cxn ang="0">
                  <a:pos x="T10" y="T11"/>
                </a:cxn>
              </a:cxnLst>
              <a:rect l="0" t="0" r="r" b="b"/>
              <a:pathLst>
                <a:path w="43" h="183">
                  <a:moveTo>
                    <a:pt x="42" y="0"/>
                  </a:moveTo>
                  <a:lnTo>
                    <a:pt x="42" y="182"/>
                  </a:lnTo>
                  <a:cubicBezTo>
                    <a:pt x="32" y="172"/>
                    <a:pt x="11" y="172"/>
                    <a:pt x="0" y="172"/>
                  </a:cubicBezTo>
                  <a:cubicBezTo>
                    <a:pt x="0" y="172"/>
                    <a:pt x="0" y="172"/>
                    <a:pt x="0" y="0"/>
                  </a:cubicBezTo>
                  <a:cubicBezTo>
                    <a:pt x="0" y="0"/>
                    <a:pt x="0" y="0"/>
                    <a:pt x="42" y="0"/>
                  </a:cubicBezTo>
                  <a:lnTo>
                    <a:pt x="42" y="0"/>
                  </a:lnTo>
                </a:path>
              </a:pathLst>
            </a:custGeom>
            <a:solidFill>
              <a:srgbClr val="8C5E4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6" name="Freeform 74"/>
            <p:cNvSpPr>
              <a:spLocks noChangeArrowheads="1"/>
            </p:cNvSpPr>
            <p:nvPr/>
          </p:nvSpPr>
          <p:spPr bwMode="auto">
            <a:xfrm>
              <a:off x="3840034" y="4444601"/>
              <a:ext cx="102113" cy="209500"/>
            </a:xfrm>
            <a:custGeom>
              <a:avLst/>
              <a:gdLst>
                <a:gd name="T0" fmla="*/ 243 w 490"/>
                <a:gd name="T1" fmla="*/ 0 h 907"/>
                <a:gd name="T2" fmla="*/ 489 w 490"/>
                <a:gd name="T3" fmla="*/ 851 h 907"/>
                <a:gd name="T4" fmla="*/ 0 w 490"/>
                <a:gd name="T5" fmla="*/ 851 h 907"/>
                <a:gd name="T6" fmla="*/ 243 w 490"/>
                <a:gd name="T7" fmla="*/ 0 h 907"/>
                <a:gd name="T8" fmla="*/ 243 w 490"/>
                <a:gd name="T9" fmla="*/ 0 h 907"/>
              </a:gdLst>
              <a:ahLst/>
              <a:cxnLst>
                <a:cxn ang="0">
                  <a:pos x="T0" y="T1"/>
                </a:cxn>
                <a:cxn ang="0">
                  <a:pos x="T2" y="T3"/>
                </a:cxn>
                <a:cxn ang="0">
                  <a:pos x="T4" y="T5"/>
                </a:cxn>
                <a:cxn ang="0">
                  <a:pos x="T6" y="T7"/>
                </a:cxn>
                <a:cxn ang="0">
                  <a:pos x="T8" y="T9"/>
                </a:cxn>
              </a:cxnLst>
              <a:rect l="0" t="0" r="r" b="b"/>
              <a:pathLst>
                <a:path w="490" h="907">
                  <a:moveTo>
                    <a:pt x="243" y="0"/>
                  </a:moveTo>
                  <a:cubicBezTo>
                    <a:pt x="382" y="290"/>
                    <a:pt x="468" y="564"/>
                    <a:pt x="489" y="851"/>
                  </a:cubicBezTo>
                  <a:cubicBezTo>
                    <a:pt x="319" y="906"/>
                    <a:pt x="160" y="896"/>
                    <a:pt x="0" y="851"/>
                  </a:cubicBezTo>
                  <a:cubicBezTo>
                    <a:pt x="0" y="533"/>
                    <a:pt x="84" y="246"/>
                    <a:pt x="243" y="0"/>
                  </a:cubicBezTo>
                  <a:lnTo>
                    <a:pt x="243" y="0"/>
                  </a:lnTo>
                </a:path>
              </a:pathLst>
            </a:custGeom>
            <a:solidFill>
              <a:srgbClr val="9ACA3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7" name="Freeform 75"/>
            <p:cNvSpPr>
              <a:spLocks noChangeArrowheads="1"/>
            </p:cNvSpPr>
            <p:nvPr/>
          </p:nvSpPr>
          <p:spPr bwMode="auto">
            <a:xfrm>
              <a:off x="3840034" y="4444601"/>
              <a:ext cx="53020" cy="204236"/>
            </a:xfrm>
            <a:custGeom>
              <a:avLst/>
              <a:gdLst>
                <a:gd name="T0" fmla="*/ 243 w 267"/>
                <a:gd name="T1" fmla="*/ 0 h 886"/>
                <a:gd name="T2" fmla="*/ 243 w 267"/>
                <a:gd name="T3" fmla="*/ 885 h 886"/>
                <a:gd name="T4" fmla="*/ 0 w 267"/>
                <a:gd name="T5" fmla="*/ 851 h 886"/>
                <a:gd name="T6" fmla="*/ 243 w 267"/>
                <a:gd name="T7" fmla="*/ 0 h 886"/>
                <a:gd name="T8" fmla="*/ 243 w 267"/>
                <a:gd name="T9" fmla="*/ 0 h 886"/>
              </a:gdLst>
              <a:ahLst/>
              <a:cxnLst>
                <a:cxn ang="0">
                  <a:pos x="T0" y="T1"/>
                </a:cxn>
                <a:cxn ang="0">
                  <a:pos x="T2" y="T3"/>
                </a:cxn>
                <a:cxn ang="0">
                  <a:pos x="T4" y="T5"/>
                </a:cxn>
                <a:cxn ang="0">
                  <a:pos x="T6" y="T7"/>
                </a:cxn>
                <a:cxn ang="0">
                  <a:pos x="T8" y="T9"/>
                </a:cxn>
              </a:cxnLst>
              <a:rect l="0" t="0" r="r" b="b"/>
              <a:pathLst>
                <a:path w="267" h="886">
                  <a:moveTo>
                    <a:pt x="243" y="0"/>
                  </a:moveTo>
                  <a:cubicBezTo>
                    <a:pt x="266" y="256"/>
                    <a:pt x="266" y="778"/>
                    <a:pt x="243" y="885"/>
                  </a:cubicBezTo>
                  <a:cubicBezTo>
                    <a:pt x="160" y="885"/>
                    <a:pt x="74" y="875"/>
                    <a:pt x="0" y="851"/>
                  </a:cubicBezTo>
                  <a:cubicBezTo>
                    <a:pt x="0" y="533"/>
                    <a:pt x="84" y="246"/>
                    <a:pt x="243" y="0"/>
                  </a:cubicBezTo>
                  <a:lnTo>
                    <a:pt x="243" y="0"/>
                  </a:lnTo>
                </a:path>
              </a:pathLst>
            </a:custGeom>
            <a:solidFill>
              <a:srgbClr val="B6D661"/>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8" name="Freeform 76"/>
            <p:cNvSpPr>
              <a:spLocks noChangeArrowheads="1"/>
            </p:cNvSpPr>
            <p:nvPr/>
          </p:nvSpPr>
          <p:spPr bwMode="auto">
            <a:xfrm>
              <a:off x="3318669" y="4548824"/>
              <a:ext cx="2388853" cy="602180"/>
            </a:xfrm>
            <a:custGeom>
              <a:avLst/>
              <a:gdLst>
                <a:gd name="T0" fmla="*/ 5374 w 10760"/>
                <a:gd name="T1" fmla="*/ 0 h 2553"/>
                <a:gd name="T2" fmla="*/ 10759 w 10760"/>
                <a:gd name="T3" fmla="*/ 2552 h 2553"/>
                <a:gd name="T4" fmla="*/ 0 w 10760"/>
                <a:gd name="T5" fmla="*/ 2552 h 2553"/>
                <a:gd name="T6" fmla="*/ 5374 w 10760"/>
                <a:gd name="T7" fmla="*/ 0 h 2553"/>
                <a:gd name="T8" fmla="*/ 5374 w 10760"/>
                <a:gd name="T9" fmla="*/ 0 h 2553"/>
              </a:gdLst>
              <a:ahLst/>
              <a:cxnLst>
                <a:cxn ang="0">
                  <a:pos x="T0" y="T1"/>
                </a:cxn>
                <a:cxn ang="0">
                  <a:pos x="T2" y="T3"/>
                </a:cxn>
                <a:cxn ang="0">
                  <a:pos x="T4" y="T5"/>
                </a:cxn>
                <a:cxn ang="0">
                  <a:pos x="T6" y="T7"/>
                </a:cxn>
                <a:cxn ang="0">
                  <a:pos x="T8" y="T9"/>
                </a:cxn>
              </a:cxnLst>
              <a:rect l="0" t="0" r="r" b="b"/>
              <a:pathLst>
                <a:path w="10760" h="2553">
                  <a:moveTo>
                    <a:pt x="5374" y="0"/>
                  </a:moveTo>
                  <a:cubicBezTo>
                    <a:pt x="7897" y="0"/>
                    <a:pt x="10025" y="1074"/>
                    <a:pt x="10759" y="2552"/>
                  </a:cubicBezTo>
                  <a:cubicBezTo>
                    <a:pt x="10759" y="2552"/>
                    <a:pt x="10759" y="2552"/>
                    <a:pt x="0" y="2552"/>
                  </a:cubicBezTo>
                  <a:cubicBezTo>
                    <a:pt x="734" y="1074"/>
                    <a:pt x="2862" y="0"/>
                    <a:pt x="5374" y="0"/>
                  </a:cubicBezTo>
                  <a:lnTo>
                    <a:pt x="5374"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9" name="Freeform 77"/>
            <p:cNvSpPr>
              <a:spLocks noChangeArrowheads="1"/>
            </p:cNvSpPr>
            <p:nvPr/>
          </p:nvSpPr>
          <p:spPr bwMode="auto">
            <a:xfrm>
              <a:off x="3318669" y="4548824"/>
              <a:ext cx="1599441" cy="602180"/>
            </a:xfrm>
            <a:custGeom>
              <a:avLst/>
              <a:gdLst>
                <a:gd name="T0" fmla="*/ 5374 w 7216"/>
                <a:gd name="T1" fmla="*/ 0 h 2553"/>
                <a:gd name="T2" fmla="*/ 6683 w 7216"/>
                <a:gd name="T3" fmla="*/ 2552 h 2553"/>
                <a:gd name="T4" fmla="*/ 0 w 7216"/>
                <a:gd name="T5" fmla="*/ 2552 h 2553"/>
                <a:gd name="T6" fmla="*/ 5374 w 7216"/>
                <a:gd name="T7" fmla="*/ 0 h 2553"/>
                <a:gd name="T8" fmla="*/ 5374 w 7216"/>
                <a:gd name="T9" fmla="*/ 0 h 2553"/>
              </a:gdLst>
              <a:ahLst/>
              <a:cxnLst>
                <a:cxn ang="0">
                  <a:pos x="T0" y="T1"/>
                </a:cxn>
                <a:cxn ang="0">
                  <a:pos x="T2" y="T3"/>
                </a:cxn>
                <a:cxn ang="0">
                  <a:pos x="T4" y="T5"/>
                </a:cxn>
                <a:cxn ang="0">
                  <a:pos x="T6" y="T7"/>
                </a:cxn>
                <a:cxn ang="0">
                  <a:pos x="T8" y="T9"/>
                </a:cxn>
              </a:cxnLst>
              <a:rect l="0" t="0" r="r" b="b"/>
              <a:pathLst>
                <a:path w="7216" h="2553">
                  <a:moveTo>
                    <a:pt x="5374" y="0"/>
                  </a:moveTo>
                  <a:cubicBezTo>
                    <a:pt x="6651" y="393"/>
                    <a:pt x="7215" y="1202"/>
                    <a:pt x="6683" y="2552"/>
                  </a:cubicBezTo>
                  <a:cubicBezTo>
                    <a:pt x="6683" y="2552"/>
                    <a:pt x="6683" y="2552"/>
                    <a:pt x="0" y="2552"/>
                  </a:cubicBezTo>
                  <a:cubicBezTo>
                    <a:pt x="734" y="1074"/>
                    <a:pt x="2862" y="0"/>
                    <a:pt x="5374" y="0"/>
                  </a:cubicBezTo>
                  <a:lnTo>
                    <a:pt x="5374"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0" name="Freeform 78"/>
            <p:cNvSpPr>
              <a:spLocks noChangeArrowheads="1"/>
            </p:cNvSpPr>
            <p:nvPr/>
          </p:nvSpPr>
          <p:spPr bwMode="auto">
            <a:xfrm>
              <a:off x="7885275" y="4665681"/>
              <a:ext cx="40256" cy="186339"/>
            </a:xfrm>
            <a:custGeom>
              <a:avLst/>
              <a:gdLst>
                <a:gd name="T0" fmla="*/ 211 w 212"/>
                <a:gd name="T1" fmla="*/ 0 h 810"/>
                <a:gd name="T2" fmla="*/ 211 w 212"/>
                <a:gd name="T3" fmla="*/ 744 h 810"/>
                <a:gd name="T4" fmla="*/ 0 w 212"/>
                <a:gd name="T5" fmla="*/ 744 h 810"/>
                <a:gd name="T6" fmla="*/ 0 w 212"/>
                <a:gd name="T7" fmla="*/ 0 h 810"/>
                <a:gd name="T8" fmla="*/ 211 w 212"/>
                <a:gd name="T9" fmla="*/ 0 h 810"/>
                <a:gd name="T10" fmla="*/ 211 w 212"/>
                <a:gd name="T11" fmla="*/ 0 h 810"/>
              </a:gdLst>
              <a:ahLst/>
              <a:cxnLst>
                <a:cxn ang="0">
                  <a:pos x="T0" y="T1"/>
                </a:cxn>
                <a:cxn ang="0">
                  <a:pos x="T2" y="T3"/>
                </a:cxn>
                <a:cxn ang="0">
                  <a:pos x="T4" y="T5"/>
                </a:cxn>
                <a:cxn ang="0">
                  <a:pos x="T6" y="T7"/>
                </a:cxn>
                <a:cxn ang="0">
                  <a:pos x="T8" y="T9"/>
                </a:cxn>
                <a:cxn ang="0">
                  <a:pos x="T10" y="T11"/>
                </a:cxn>
              </a:cxnLst>
              <a:rect l="0" t="0" r="r" b="b"/>
              <a:pathLst>
                <a:path w="212" h="810">
                  <a:moveTo>
                    <a:pt x="211" y="0"/>
                  </a:moveTo>
                  <a:lnTo>
                    <a:pt x="211" y="744"/>
                  </a:lnTo>
                  <a:cubicBezTo>
                    <a:pt x="148" y="809"/>
                    <a:pt x="73" y="799"/>
                    <a:pt x="0" y="744"/>
                  </a:cubicBezTo>
                  <a:cubicBezTo>
                    <a:pt x="0" y="744"/>
                    <a:pt x="0" y="744"/>
                    <a:pt x="0" y="0"/>
                  </a:cubicBezTo>
                  <a:cubicBezTo>
                    <a:pt x="0" y="0"/>
                    <a:pt x="0" y="0"/>
                    <a:pt x="211" y="0"/>
                  </a:cubicBezTo>
                  <a:lnTo>
                    <a:pt x="211" y="0"/>
                  </a:lnTo>
                </a:path>
              </a:pathLst>
            </a:custGeom>
            <a:solidFill>
              <a:srgbClr val="74442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1" name="Freeform 79"/>
            <p:cNvSpPr>
              <a:spLocks noChangeArrowheads="1"/>
            </p:cNvSpPr>
            <p:nvPr/>
          </p:nvSpPr>
          <p:spPr bwMode="auto">
            <a:xfrm>
              <a:off x="7885275" y="4665681"/>
              <a:ext cx="16691" cy="180022"/>
            </a:xfrm>
            <a:custGeom>
              <a:avLst/>
              <a:gdLst>
                <a:gd name="T0" fmla="*/ 106 w 107"/>
                <a:gd name="T1" fmla="*/ 0 h 787"/>
                <a:gd name="T2" fmla="*/ 106 w 107"/>
                <a:gd name="T3" fmla="*/ 786 h 787"/>
                <a:gd name="T4" fmla="*/ 0 w 107"/>
                <a:gd name="T5" fmla="*/ 744 h 787"/>
                <a:gd name="T6" fmla="*/ 0 w 107"/>
                <a:gd name="T7" fmla="*/ 0 h 787"/>
                <a:gd name="T8" fmla="*/ 106 w 107"/>
                <a:gd name="T9" fmla="*/ 0 h 787"/>
                <a:gd name="T10" fmla="*/ 106 w 107"/>
                <a:gd name="T11" fmla="*/ 0 h 787"/>
              </a:gdLst>
              <a:ahLst/>
              <a:cxnLst>
                <a:cxn ang="0">
                  <a:pos x="T0" y="T1"/>
                </a:cxn>
                <a:cxn ang="0">
                  <a:pos x="T2" y="T3"/>
                </a:cxn>
                <a:cxn ang="0">
                  <a:pos x="T4" y="T5"/>
                </a:cxn>
                <a:cxn ang="0">
                  <a:pos x="T6" y="T7"/>
                </a:cxn>
                <a:cxn ang="0">
                  <a:pos x="T8" y="T9"/>
                </a:cxn>
                <a:cxn ang="0">
                  <a:pos x="T10" y="T11"/>
                </a:cxn>
              </a:cxnLst>
              <a:rect l="0" t="0" r="r" b="b"/>
              <a:pathLst>
                <a:path w="107" h="787">
                  <a:moveTo>
                    <a:pt x="106" y="0"/>
                  </a:moveTo>
                  <a:lnTo>
                    <a:pt x="106" y="786"/>
                  </a:lnTo>
                  <a:cubicBezTo>
                    <a:pt x="73" y="786"/>
                    <a:pt x="31" y="776"/>
                    <a:pt x="0" y="744"/>
                  </a:cubicBezTo>
                  <a:cubicBezTo>
                    <a:pt x="0" y="744"/>
                    <a:pt x="0" y="744"/>
                    <a:pt x="0" y="0"/>
                  </a:cubicBezTo>
                  <a:cubicBezTo>
                    <a:pt x="0" y="0"/>
                    <a:pt x="0" y="0"/>
                    <a:pt x="106" y="0"/>
                  </a:cubicBezTo>
                  <a:lnTo>
                    <a:pt x="106" y="0"/>
                  </a:lnTo>
                </a:path>
              </a:pathLst>
            </a:custGeom>
            <a:solidFill>
              <a:srgbClr val="8C5E4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2" name="Freeform 80"/>
            <p:cNvSpPr>
              <a:spLocks noChangeArrowheads="1"/>
            </p:cNvSpPr>
            <p:nvPr/>
          </p:nvSpPr>
          <p:spPr bwMode="auto">
            <a:xfrm>
              <a:off x="7775308" y="4271948"/>
              <a:ext cx="259210" cy="454793"/>
            </a:xfrm>
            <a:custGeom>
              <a:avLst/>
              <a:gdLst>
                <a:gd name="T0" fmla="*/ 597 w 1194"/>
                <a:gd name="T1" fmla="*/ 0 h 1938"/>
                <a:gd name="T2" fmla="*/ 1193 w 1194"/>
                <a:gd name="T3" fmla="*/ 969 h 1938"/>
                <a:gd name="T4" fmla="*/ 597 w 1194"/>
                <a:gd name="T5" fmla="*/ 1937 h 1938"/>
                <a:gd name="T6" fmla="*/ 0 w 1194"/>
                <a:gd name="T7" fmla="*/ 969 h 1938"/>
                <a:gd name="T8" fmla="*/ 597 w 1194"/>
                <a:gd name="T9" fmla="*/ 0 h 1938"/>
                <a:gd name="T10" fmla="*/ 597 w 1194"/>
                <a:gd name="T11" fmla="*/ 0 h 1938"/>
              </a:gdLst>
              <a:ahLst/>
              <a:cxnLst>
                <a:cxn ang="0">
                  <a:pos x="T0" y="T1"/>
                </a:cxn>
                <a:cxn ang="0">
                  <a:pos x="T2" y="T3"/>
                </a:cxn>
                <a:cxn ang="0">
                  <a:pos x="T4" y="T5"/>
                </a:cxn>
                <a:cxn ang="0">
                  <a:pos x="T6" y="T7"/>
                </a:cxn>
                <a:cxn ang="0">
                  <a:pos x="T8" y="T9"/>
                </a:cxn>
                <a:cxn ang="0">
                  <a:pos x="T10" y="T11"/>
                </a:cxn>
              </a:cxnLst>
              <a:rect l="0" t="0" r="r" b="b"/>
              <a:pathLst>
                <a:path w="1194" h="1938">
                  <a:moveTo>
                    <a:pt x="597" y="0"/>
                  </a:moveTo>
                  <a:cubicBezTo>
                    <a:pt x="927" y="0"/>
                    <a:pt x="1193" y="436"/>
                    <a:pt x="1193" y="969"/>
                  </a:cubicBezTo>
                  <a:cubicBezTo>
                    <a:pt x="1193" y="1501"/>
                    <a:pt x="927" y="1937"/>
                    <a:pt x="597" y="1937"/>
                  </a:cubicBezTo>
                  <a:cubicBezTo>
                    <a:pt x="266" y="1937"/>
                    <a:pt x="0" y="1501"/>
                    <a:pt x="0" y="969"/>
                  </a:cubicBezTo>
                  <a:cubicBezTo>
                    <a:pt x="0" y="436"/>
                    <a:pt x="266" y="0"/>
                    <a:pt x="597" y="0"/>
                  </a:cubicBezTo>
                  <a:lnTo>
                    <a:pt x="597" y="0"/>
                  </a:lnTo>
                </a:path>
              </a:pathLst>
            </a:custGeom>
            <a:solidFill>
              <a:srgbClr val="9ACA3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3" name="Freeform 81"/>
            <p:cNvSpPr>
              <a:spLocks noChangeArrowheads="1"/>
            </p:cNvSpPr>
            <p:nvPr/>
          </p:nvSpPr>
          <p:spPr bwMode="auto">
            <a:xfrm>
              <a:off x="7775308" y="4271948"/>
              <a:ext cx="168879" cy="454793"/>
            </a:xfrm>
            <a:custGeom>
              <a:avLst/>
              <a:gdLst>
                <a:gd name="T0" fmla="*/ 574 w 789"/>
                <a:gd name="T1" fmla="*/ 0 h 1938"/>
                <a:gd name="T2" fmla="*/ 597 w 789"/>
                <a:gd name="T3" fmla="*/ 0 h 1938"/>
                <a:gd name="T4" fmla="*/ 597 w 789"/>
                <a:gd name="T5" fmla="*/ 1937 h 1938"/>
                <a:gd name="T6" fmla="*/ 0 w 789"/>
                <a:gd name="T7" fmla="*/ 969 h 1938"/>
                <a:gd name="T8" fmla="*/ 574 w 789"/>
                <a:gd name="T9" fmla="*/ 0 h 1938"/>
                <a:gd name="T10" fmla="*/ 574 w 789"/>
                <a:gd name="T11" fmla="*/ 0 h 1938"/>
              </a:gdLst>
              <a:ahLst/>
              <a:cxnLst>
                <a:cxn ang="0">
                  <a:pos x="T0" y="T1"/>
                </a:cxn>
                <a:cxn ang="0">
                  <a:pos x="T2" y="T3"/>
                </a:cxn>
                <a:cxn ang="0">
                  <a:pos x="T4" y="T5"/>
                </a:cxn>
                <a:cxn ang="0">
                  <a:pos x="T6" y="T7"/>
                </a:cxn>
                <a:cxn ang="0">
                  <a:pos x="T8" y="T9"/>
                </a:cxn>
                <a:cxn ang="0">
                  <a:pos x="T10" y="T11"/>
                </a:cxn>
              </a:cxnLst>
              <a:rect l="0" t="0" r="r" b="b"/>
              <a:pathLst>
                <a:path w="789" h="1938">
                  <a:moveTo>
                    <a:pt x="574" y="0"/>
                  </a:moveTo>
                  <a:cubicBezTo>
                    <a:pt x="587" y="0"/>
                    <a:pt x="587" y="0"/>
                    <a:pt x="597" y="0"/>
                  </a:cubicBezTo>
                  <a:cubicBezTo>
                    <a:pt x="788" y="426"/>
                    <a:pt x="767" y="1564"/>
                    <a:pt x="597" y="1937"/>
                  </a:cubicBezTo>
                  <a:cubicBezTo>
                    <a:pt x="266" y="1937"/>
                    <a:pt x="0" y="1501"/>
                    <a:pt x="0" y="969"/>
                  </a:cubicBezTo>
                  <a:cubicBezTo>
                    <a:pt x="0" y="446"/>
                    <a:pt x="256" y="10"/>
                    <a:pt x="574" y="0"/>
                  </a:cubicBezTo>
                  <a:lnTo>
                    <a:pt x="574" y="0"/>
                  </a:lnTo>
                </a:path>
              </a:pathLst>
            </a:custGeom>
            <a:solidFill>
              <a:srgbClr val="B6D661"/>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4" name="Freeform 82"/>
            <p:cNvSpPr>
              <a:spLocks noChangeArrowheads="1"/>
            </p:cNvSpPr>
            <p:nvPr/>
          </p:nvSpPr>
          <p:spPr bwMode="auto">
            <a:xfrm>
              <a:off x="7524935" y="4848862"/>
              <a:ext cx="50075" cy="125279"/>
            </a:xfrm>
            <a:custGeom>
              <a:avLst/>
              <a:gdLst>
                <a:gd name="T0" fmla="*/ 256 w 257"/>
                <a:gd name="T1" fmla="*/ 0 h 555"/>
                <a:gd name="T2" fmla="*/ 256 w 257"/>
                <a:gd name="T3" fmla="*/ 512 h 555"/>
                <a:gd name="T4" fmla="*/ 0 w 257"/>
                <a:gd name="T5" fmla="*/ 512 h 555"/>
                <a:gd name="T6" fmla="*/ 0 w 257"/>
                <a:gd name="T7" fmla="*/ 0 h 555"/>
                <a:gd name="T8" fmla="*/ 256 w 257"/>
                <a:gd name="T9" fmla="*/ 0 h 555"/>
                <a:gd name="T10" fmla="*/ 256 w 257"/>
                <a:gd name="T11" fmla="*/ 0 h 555"/>
              </a:gdLst>
              <a:ahLst/>
              <a:cxnLst>
                <a:cxn ang="0">
                  <a:pos x="T0" y="T1"/>
                </a:cxn>
                <a:cxn ang="0">
                  <a:pos x="T2" y="T3"/>
                </a:cxn>
                <a:cxn ang="0">
                  <a:pos x="T4" y="T5"/>
                </a:cxn>
                <a:cxn ang="0">
                  <a:pos x="T6" y="T7"/>
                </a:cxn>
                <a:cxn ang="0">
                  <a:pos x="T8" y="T9"/>
                </a:cxn>
                <a:cxn ang="0">
                  <a:pos x="T10" y="T11"/>
                </a:cxn>
              </a:cxnLst>
              <a:rect l="0" t="0" r="r" b="b"/>
              <a:pathLst>
                <a:path w="257" h="555">
                  <a:moveTo>
                    <a:pt x="256" y="0"/>
                  </a:moveTo>
                  <a:lnTo>
                    <a:pt x="256" y="512"/>
                  </a:lnTo>
                  <a:cubicBezTo>
                    <a:pt x="182" y="554"/>
                    <a:pt x="86" y="554"/>
                    <a:pt x="0" y="512"/>
                  </a:cubicBezTo>
                  <a:cubicBezTo>
                    <a:pt x="0" y="512"/>
                    <a:pt x="0" y="512"/>
                    <a:pt x="0" y="0"/>
                  </a:cubicBezTo>
                  <a:cubicBezTo>
                    <a:pt x="0" y="0"/>
                    <a:pt x="0" y="0"/>
                    <a:pt x="256" y="0"/>
                  </a:cubicBezTo>
                  <a:lnTo>
                    <a:pt x="256" y="0"/>
                  </a:lnTo>
                </a:path>
              </a:pathLst>
            </a:custGeom>
            <a:solidFill>
              <a:srgbClr val="74442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5" name="Freeform 83"/>
            <p:cNvSpPr>
              <a:spLocks noChangeArrowheads="1"/>
            </p:cNvSpPr>
            <p:nvPr/>
          </p:nvSpPr>
          <p:spPr bwMode="auto">
            <a:xfrm>
              <a:off x="7524935" y="4848862"/>
              <a:ext cx="21601" cy="122120"/>
            </a:xfrm>
            <a:custGeom>
              <a:avLst/>
              <a:gdLst>
                <a:gd name="T0" fmla="*/ 128 w 129"/>
                <a:gd name="T1" fmla="*/ 0 h 544"/>
                <a:gd name="T2" fmla="*/ 128 w 129"/>
                <a:gd name="T3" fmla="*/ 543 h 544"/>
                <a:gd name="T4" fmla="*/ 0 w 129"/>
                <a:gd name="T5" fmla="*/ 512 h 544"/>
                <a:gd name="T6" fmla="*/ 0 w 129"/>
                <a:gd name="T7" fmla="*/ 0 h 544"/>
                <a:gd name="T8" fmla="*/ 128 w 129"/>
                <a:gd name="T9" fmla="*/ 0 h 544"/>
                <a:gd name="T10" fmla="*/ 128 w 129"/>
                <a:gd name="T11" fmla="*/ 0 h 544"/>
              </a:gdLst>
              <a:ahLst/>
              <a:cxnLst>
                <a:cxn ang="0">
                  <a:pos x="T0" y="T1"/>
                </a:cxn>
                <a:cxn ang="0">
                  <a:pos x="T2" y="T3"/>
                </a:cxn>
                <a:cxn ang="0">
                  <a:pos x="T4" y="T5"/>
                </a:cxn>
                <a:cxn ang="0">
                  <a:pos x="T6" y="T7"/>
                </a:cxn>
                <a:cxn ang="0">
                  <a:pos x="T8" y="T9"/>
                </a:cxn>
                <a:cxn ang="0">
                  <a:pos x="T10" y="T11"/>
                </a:cxn>
              </a:cxnLst>
              <a:rect l="0" t="0" r="r" b="b"/>
              <a:pathLst>
                <a:path w="129" h="544">
                  <a:moveTo>
                    <a:pt x="128" y="0"/>
                  </a:moveTo>
                  <a:lnTo>
                    <a:pt x="128" y="543"/>
                  </a:lnTo>
                  <a:cubicBezTo>
                    <a:pt x="86" y="543"/>
                    <a:pt x="44" y="533"/>
                    <a:pt x="0" y="512"/>
                  </a:cubicBezTo>
                  <a:cubicBezTo>
                    <a:pt x="0" y="512"/>
                    <a:pt x="0" y="512"/>
                    <a:pt x="0" y="0"/>
                  </a:cubicBezTo>
                  <a:cubicBezTo>
                    <a:pt x="0" y="0"/>
                    <a:pt x="0" y="0"/>
                    <a:pt x="128" y="0"/>
                  </a:cubicBezTo>
                  <a:lnTo>
                    <a:pt x="128" y="0"/>
                  </a:lnTo>
                </a:path>
              </a:pathLst>
            </a:custGeom>
            <a:solidFill>
              <a:srgbClr val="8C5E4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6" name="Freeform 84"/>
            <p:cNvSpPr>
              <a:spLocks noChangeArrowheads="1"/>
            </p:cNvSpPr>
            <p:nvPr/>
          </p:nvSpPr>
          <p:spPr bwMode="auto">
            <a:xfrm>
              <a:off x="7387475" y="4236154"/>
              <a:ext cx="327939" cy="650607"/>
            </a:xfrm>
            <a:custGeom>
              <a:avLst/>
              <a:gdLst>
                <a:gd name="T0" fmla="*/ 745 w 1503"/>
                <a:gd name="T1" fmla="*/ 0 h 2758"/>
                <a:gd name="T2" fmla="*/ 1502 w 1503"/>
                <a:gd name="T3" fmla="*/ 2585 h 2758"/>
                <a:gd name="T4" fmla="*/ 0 w 1503"/>
                <a:gd name="T5" fmla="*/ 2585 h 2758"/>
                <a:gd name="T6" fmla="*/ 745 w 1503"/>
                <a:gd name="T7" fmla="*/ 0 h 2758"/>
                <a:gd name="T8" fmla="*/ 745 w 1503"/>
                <a:gd name="T9" fmla="*/ 0 h 2758"/>
              </a:gdLst>
              <a:ahLst/>
              <a:cxnLst>
                <a:cxn ang="0">
                  <a:pos x="T0" y="T1"/>
                </a:cxn>
                <a:cxn ang="0">
                  <a:pos x="T2" y="T3"/>
                </a:cxn>
                <a:cxn ang="0">
                  <a:pos x="T4" y="T5"/>
                </a:cxn>
                <a:cxn ang="0">
                  <a:pos x="T6" y="T7"/>
                </a:cxn>
                <a:cxn ang="0">
                  <a:pos x="T8" y="T9"/>
                </a:cxn>
              </a:cxnLst>
              <a:rect l="0" t="0" r="r" b="b"/>
              <a:pathLst>
                <a:path w="1503" h="2758">
                  <a:moveTo>
                    <a:pt x="745" y="0"/>
                  </a:moveTo>
                  <a:cubicBezTo>
                    <a:pt x="1160" y="862"/>
                    <a:pt x="1447" y="1723"/>
                    <a:pt x="1502" y="2585"/>
                  </a:cubicBezTo>
                  <a:cubicBezTo>
                    <a:pt x="990" y="2757"/>
                    <a:pt x="491" y="2747"/>
                    <a:pt x="0" y="2585"/>
                  </a:cubicBezTo>
                  <a:cubicBezTo>
                    <a:pt x="0" y="1619"/>
                    <a:pt x="267" y="757"/>
                    <a:pt x="745" y="0"/>
                  </a:cubicBezTo>
                  <a:lnTo>
                    <a:pt x="745" y="0"/>
                  </a:lnTo>
                </a:path>
              </a:pathLst>
            </a:custGeom>
            <a:solidFill>
              <a:srgbClr val="9ACA3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7" name="Freeform 85"/>
            <p:cNvSpPr>
              <a:spLocks noChangeArrowheads="1"/>
            </p:cNvSpPr>
            <p:nvPr/>
          </p:nvSpPr>
          <p:spPr bwMode="auto">
            <a:xfrm>
              <a:off x="7387475" y="4236154"/>
              <a:ext cx="175752" cy="640079"/>
            </a:xfrm>
            <a:custGeom>
              <a:avLst/>
              <a:gdLst>
                <a:gd name="T0" fmla="*/ 745 w 821"/>
                <a:gd name="T1" fmla="*/ 0 h 2714"/>
                <a:gd name="T2" fmla="*/ 745 w 821"/>
                <a:gd name="T3" fmla="*/ 2713 h 2714"/>
                <a:gd name="T4" fmla="*/ 0 w 821"/>
                <a:gd name="T5" fmla="*/ 2585 h 2714"/>
                <a:gd name="T6" fmla="*/ 745 w 821"/>
                <a:gd name="T7" fmla="*/ 0 h 2714"/>
                <a:gd name="T8" fmla="*/ 745 w 821"/>
                <a:gd name="T9" fmla="*/ 0 h 2714"/>
              </a:gdLst>
              <a:ahLst/>
              <a:cxnLst>
                <a:cxn ang="0">
                  <a:pos x="T0" y="T1"/>
                </a:cxn>
                <a:cxn ang="0">
                  <a:pos x="T2" y="T3"/>
                </a:cxn>
                <a:cxn ang="0">
                  <a:pos x="T4" y="T5"/>
                </a:cxn>
                <a:cxn ang="0">
                  <a:pos x="T6" y="T7"/>
                </a:cxn>
                <a:cxn ang="0">
                  <a:pos x="T8" y="T9"/>
                </a:cxn>
              </a:cxnLst>
              <a:rect l="0" t="0" r="r" b="b"/>
              <a:pathLst>
                <a:path w="821" h="2714">
                  <a:moveTo>
                    <a:pt x="745" y="0"/>
                  </a:moveTo>
                  <a:cubicBezTo>
                    <a:pt x="820" y="767"/>
                    <a:pt x="810" y="2384"/>
                    <a:pt x="745" y="2713"/>
                  </a:cubicBezTo>
                  <a:cubicBezTo>
                    <a:pt x="491" y="2713"/>
                    <a:pt x="246" y="2671"/>
                    <a:pt x="0" y="2585"/>
                  </a:cubicBezTo>
                  <a:cubicBezTo>
                    <a:pt x="0" y="1619"/>
                    <a:pt x="267" y="757"/>
                    <a:pt x="745" y="0"/>
                  </a:cubicBezTo>
                  <a:lnTo>
                    <a:pt x="745" y="0"/>
                  </a:lnTo>
                </a:path>
              </a:pathLst>
            </a:custGeom>
            <a:solidFill>
              <a:srgbClr val="B6D661"/>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8" name="Freeform 86"/>
            <p:cNvSpPr>
              <a:spLocks noChangeArrowheads="1"/>
            </p:cNvSpPr>
            <p:nvPr/>
          </p:nvSpPr>
          <p:spPr bwMode="auto">
            <a:xfrm>
              <a:off x="7248052" y="4208782"/>
              <a:ext cx="38292" cy="183181"/>
            </a:xfrm>
            <a:custGeom>
              <a:avLst/>
              <a:gdLst>
                <a:gd name="T0" fmla="*/ 202 w 203"/>
                <a:gd name="T1" fmla="*/ 0 h 797"/>
                <a:gd name="T2" fmla="*/ 202 w 203"/>
                <a:gd name="T3" fmla="*/ 744 h 797"/>
                <a:gd name="T4" fmla="*/ 0 w 203"/>
                <a:gd name="T5" fmla="*/ 744 h 797"/>
                <a:gd name="T6" fmla="*/ 0 w 203"/>
                <a:gd name="T7" fmla="*/ 0 h 797"/>
                <a:gd name="T8" fmla="*/ 202 w 203"/>
                <a:gd name="T9" fmla="*/ 0 h 797"/>
                <a:gd name="T10" fmla="*/ 202 w 203"/>
                <a:gd name="T11" fmla="*/ 0 h 797"/>
              </a:gdLst>
              <a:ahLst/>
              <a:cxnLst>
                <a:cxn ang="0">
                  <a:pos x="T0" y="T1"/>
                </a:cxn>
                <a:cxn ang="0">
                  <a:pos x="T2" y="T3"/>
                </a:cxn>
                <a:cxn ang="0">
                  <a:pos x="T4" y="T5"/>
                </a:cxn>
                <a:cxn ang="0">
                  <a:pos x="T6" y="T7"/>
                </a:cxn>
                <a:cxn ang="0">
                  <a:pos x="T8" y="T9"/>
                </a:cxn>
                <a:cxn ang="0">
                  <a:pos x="T10" y="T11"/>
                </a:cxn>
              </a:cxnLst>
              <a:rect l="0" t="0" r="r" b="b"/>
              <a:pathLst>
                <a:path w="203" h="797">
                  <a:moveTo>
                    <a:pt x="202" y="0"/>
                  </a:moveTo>
                  <a:lnTo>
                    <a:pt x="202" y="744"/>
                  </a:lnTo>
                  <a:cubicBezTo>
                    <a:pt x="139" y="796"/>
                    <a:pt x="74" y="796"/>
                    <a:pt x="0" y="744"/>
                  </a:cubicBezTo>
                  <a:cubicBezTo>
                    <a:pt x="0" y="744"/>
                    <a:pt x="0" y="744"/>
                    <a:pt x="0" y="0"/>
                  </a:cubicBezTo>
                  <a:cubicBezTo>
                    <a:pt x="0" y="0"/>
                    <a:pt x="0" y="0"/>
                    <a:pt x="202" y="0"/>
                  </a:cubicBezTo>
                  <a:lnTo>
                    <a:pt x="202" y="0"/>
                  </a:lnTo>
                </a:path>
              </a:pathLst>
            </a:custGeom>
            <a:solidFill>
              <a:srgbClr val="74442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9" name="Freeform 87"/>
            <p:cNvSpPr>
              <a:spLocks noChangeArrowheads="1"/>
            </p:cNvSpPr>
            <p:nvPr/>
          </p:nvSpPr>
          <p:spPr bwMode="auto">
            <a:xfrm>
              <a:off x="7248052" y="4208782"/>
              <a:ext cx="16691" cy="180022"/>
            </a:xfrm>
            <a:custGeom>
              <a:avLst/>
              <a:gdLst>
                <a:gd name="T0" fmla="*/ 105 w 106"/>
                <a:gd name="T1" fmla="*/ 0 h 787"/>
                <a:gd name="T2" fmla="*/ 105 w 106"/>
                <a:gd name="T3" fmla="*/ 786 h 787"/>
                <a:gd name="T4" fmla="*/ 0 w 106"/>
                <a:gd name="T5" fmla="*/ 744 h 787"/>
                <a:gd name="T6" fmla="*/ 0 w 106"/>
                <a:gd name="T7" fmla="*/ 0 h 787"/>
                <a:gd name="T8" fmla="*/ 105 w 106"/>
                <a:gd name="T9" fmla="*/ 0 h 787"/>
                <a:gd name="T10" fmla="*/ 105 w 106"/>
                <a:gd name="T11" fmla="*/ 0 h 787"/>
              </a:gdLst>
              <a:ahLst/>
              <a:cxnLst>
                <a:cxn ang="0">
                  <a:pos x="T0" y="T1"/>
                </a:cxn>
                <a:cxn ang="0">
                  <a:pos x="T2" y="T3"/>
                </a:cxn>
                <a:cxn ang="0">
                  <a:pos x="T4" y="T5"/>
                </a:cxn>
                <a:cxn ang="0">
                  <a:pos x="T6" y="T7"/>
                </a:cxn>
                <a:cxn ang="0">
                  <a:pos x="T8" y="T9"/>
                </a:cxn>
                <a:cxn ang="0">
                  <a:pos x="T10" y="T11"/>
                </a:cxn>
              </a:cxnLst>
              <a:rect l="0" t="0" r="r" b="b"/>
              <a:pathLst>
                <a:path w="106" h="787">
                  <a:moveTo>
                    <a:pt x="105" y="0"/>
                  </a:moveTo>
                  <a:lnTo>
                    <a:pt x="105" y="786"/>
                  </a:lnTo>
                  <a:cubicBezTo>
                    <a:pt x="63" y="775"/>
                    <a:pt x="32" y="765"/>
                    <a:pt x="0" y="744"/>
                  </a:cubicBezTo>
                  <a:cubicBezTo>
                    <a:pt x="0" y="744"/>
                    <a:pt x="0" y="744"/>
                    <a:pt x="0" y="0"/>
                  </a:cubicBezTo>
                  <a:cubicBezTo>
                    <a:pt x="0" y="0"/>
                    <a:pt x="0" y="0"/>
                    <a:pt x="105" y="0"/>
                  </a:cubicBezTo>
                  <a:lnTo>
                    <a:pt x="105" y="0"/>
                  </a:lnTo>
                </a:path>
              </a:pathLst>
            </a:custGeom>
            <a:solidFill>
              <a:srgbClr val="8C5E4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0" name="Freeform 90"/>
            <p:cNvSpPr>
              <a:spLocks noChangeArrowheads="1"/>
            </p:cNvSpPr>
            <p:nvPr/>
          </p:nvSpPr>
          <p:spPr bwMode="auto">
            <a:xfrm>
              <a:off x="6953495" y="4025602"/>
              <a:ext cx="21601" cy="107382"/>
            </a:xfrm>
            <a:custGeom>
              <a:avLst/>
              <a:gdLst>
                <a:gd name="T0" fmla="*/ 128 w 129"/>
                <a:gd name="T1" fmla="*/ 0 h 481"/>
                <a:gd name="T2" fmla="*/ 128 w 129"/>
                <a:gd name="T3" fmla="*/ 447 h 481"/>
                <a:gd name="T4" fmla="*/ 0 w 129"/>
                <a:gd name="T5" fmla="*/ 447 h 481"/>
                <a:gd name="T6" fmla="*/ 0 w 129"/>
                <a:gd name="T7" fmla="*/ 0 h 481"/>
                <a:gd name="T8" fmla="*/ 128 w 129"/>
                <a:gd name="T9" fmla="*/ 0 h 481"/>
                <a:gd name="T10" fmla="*/ 128 w 129"/>
                <a:gd name="T11" fmla="*/ 0 h 481"/>
              </a:gdLst>
              <a:ahLst/>
              <a:cxnLst>
                <a:cxn ang="0">
                  <a:pos x="T0" y="T1"/>
                </a:cxn>
                <a:cxn ang="0">
                  <a:pos x="T2" y="T3"/>
                </a:cxn>
                <a:cxn ang="0">
                  <a:pos x="T4" y="T5"/>
                </a:cxn>
                <a:cxn ang="0">
                  <a:pos x="T6" y="T7"/>
                </a:cxn>
                <a:cxn ang="0">
                  <a:pos x="T8" y="T9"/>
                </a:cxn>
                <a:cxn ang="0">
                  <a:pos x="T10" y="T11"/>
                </a:cxn>
              </a:cxnLst>
              <a:rect l="0" t="0" r="r" b="b"/>
              <a:pathLst>
                <a:path w="129" h="481">
                  <a:moveTo>
                    <a:pt x="128" y="0"/>
                  </a:moveTo>
                  <a:lnTo>
                    <a:pt x="128" y="447"/>
                  </a:lnTo>
                  <a:cubicBezTo>
                    <a:pt x="86" y="480"/>
                    <a:pt x="45" y="480"/>
                    <a:pt x="0" y="447"/>
                  </a:cubicBezTo>
                  <a:cubicBezTo>
                    <a:pt x="0" y="447"/>
                    <a:pt x="0" y="447"/>
                    <a:pt x="0" y="0"/>
                  </a:cubicBezTo>
                  <a:cubicBezTo>
                    <a:pt x="0" y="0"/>
                    <a:pt x="0" y="0"/>
                    <a:pt x="128" y="0"/>
                  </a:cubicBezTo>
                  <a:lnTo>
                    <a:pt x="128" y="0"/>
                  </a:lnTo>
                </a:path>
              </a:pathLst>
            </a:custGeom>
            <a:solidFill>
              <a:srgbClr val="74442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1" name="Freeform 91"/>
            <p:cNvSpPr>
              <a:spLocks noChangeArrowheads="1"/>
            </p:cNvSpPr>
            <p:nvPr/>
          </p:nvSpPr>
          <p:spPr bwMode="auto">
            <a:xfrm>
              <a:off x="6953495" y="4025602"/>
              <a:ext cx="7855" cy="105276"/>
            </a:xfrm>
            <a:custGeom>
              <a:avLst/>
              <a:gdLst>
                <a:gd name="T0" fmla="*/ 65 w 66"/>
                <a:gd name="T1" fmla="*/ 0 h 471"/>
                <a:gd name="T2" fmla="*/ 65 w 66"/>
                <a:gd name="T3" fmla="*/ 470 h 471"/>
                <a:gd name="T4" fmla="*/ 0 w 66"/>
                <a:gd name="T5" fmla="*/ 447 h 471"/>
                <a:gd name="T6" fmla="*/ 0 w 66"/>
                <a:gd name="T7" fmla="*/ 0 h 471"/>
                <a:gd name="T8" fmla="*/ 65 w 66"/>
                <a:gd name="T9" fmla="*/ 0 h 471"/>
                <a:gd name="T10" fmla="*/ 65 w 66"/>
                <a:gd name="T11" fmla="*/ 0 h 471"/>
              </a:gdLst>
              <a:ahLst/>
              <a:cxnLst>
                <a:cxn ang="0">
                  <a:pos x="T0" y="T1"/>
                </a:cxn>
                <a:cxn ang="0">
                  <a:pos x="T2" y="T3"/>
                </a:cxn>
                <a:cxn ang="0">
                  <a:pos x="T4" y="T5"/>
                </a:cxn>
                <a:cxn ang="0">
                  <a:pos x="T6" y="T7"/>
                </a:cxn>
                <a:cxn ang="0">
                  <a:pos x="T8" y="T9"/>
                </a:cxn>
                <a:cxn ang="0">
                  <a:pos x="T10" y="T11"/>
                </a:cxn>
              </a:cxnLst>
              <a:rect l="0" t="0" r="r" b="b"/>
              <a:pathLst>
                <a:path w="66" h="471">
                  <a:moveTo>
                    <a:pt x="65" y="0"/>
                  </a:moveTo>
                  <a:lnTo>
                    <a:pt x="65" y="470"/>
                  </a:lnTo>
                  <a:cubicBezTo>
                    <a:pt x="45" y="470"/>
                    <a:pt x="21" y="457"/>
                    <a:pt x="0" y="447"/>
                  </a:cubicBezTo>
                  <a:cubicBezTo>
                    <a:pt x="0" y="447"/>
                    <a:pt x="0" y="447"/>
                    <a:pt x="0" y="0"/>
                  </a:cubicBezTo>
                  <a:cubicBezTo>
                    <a:pt x="0" y="0"/>
                    <a:pt x="0" y="0"/>
                    <a:pt x="65" y="0"/>
                  </a:cubicBezTo>
                  <a:lnTo>
                    <a:pt x="65" y="0"/>
                  </a:lnTo>
                </a:path>
              </a:pathLst>
            </a:custGeom>
            <a:solidFill>
              <a:srgbClr val="8C5E4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2" name="Freeform 94"/>
            <p:cNvSpPr>
              <a:spLocks noChangeArrowheads="1"/>
            </p:cNvSpPr>
            <p:nvPr/>
          </p:nvSpPr>
          <p:spPr bwMode="auto">
            <a:xfrm>
              <a:off x="759956" y="4773063"/>
              <a:ext cx="41238" cy="102118"/>
            </a:xfrm>
            <a:custGeom>
              <a:avLst/>
              <a:gdLst>
                <a:gd name="T0" fmla="*/ 214 w 215"/>
                <a:gd name="T1" fmla="*/ 0 h 458"/>
                <a:gd name="T2" fmla="*/ 214 w 215"/>
                <a:gd name="T3" fmla="*/ 425 h 458"/>
                <a:gd name="T4" fmla="*/ 0 w 215"/>
                <a:gd name="T5" fmla="*/ 425 h 458"/>
                <a:gd name="T6" fmla="*/ 0 w 215"/>
                <a:gd name="T7" fmla="*/ 0 h 458"/>
                <a:gd name="T8" fmla="*/ 214 w 215"/>
                <a:gd name="T9" fmla="*/ 0 h 458"/>
                <a:gd name="T10" fmla="*/ 214 w 215"/>
                <a:gd name="T11" fmla="*/ 0 h 458"/>
              </a:gdLst>
              <a:ahLst/>
              <a:cxnLst>
                <a:cxn ang="0">
                  <a:pos x="T0" y="T1"/>
                </a:cxn>
                <a:cxn ang="0">
                  <a:pos x="T2" y="T3"/>
                </a:cxn>
                <a:cxn ang="0">
                  <a:pos x="T4" y="T5"/>
                </a:cxn>
                <a:cxn ang="0">
                  <a:pos x="T6" y="T7"/>
                </a:cxn>
                <a:cxn ang="0">
                  <a:pos x="T8" y="T9"/>
                </a:cxn>
                <a:cxn ang="0">
                  <a:pos x="T10" y="T11"/>
                </a:cxn>
              </a:cxnLst>
              <a:rect l="0" t="0" r="r" b="b"/>
              <a:pathLst>
                <a:path w="215" h="458">
                  <a:moveTo>
                    <a:pt x="214" y="0"/>
                  </a:moveTo>
                  <a:lnTo>
                    <a:pt x="214" y="425"/>
                  </a:lnTo>
                  <a:cubicBezTo>
                    <a:pt x="149" y="457"/>
                    <a:pt x="75" y="457"/>
                    <a:pt x="0" y="425"/>
                  </a:cubicBezTo>
                  <a:cubicBezTo>
                    <a:pt x="0" y="425"/>
                    <a:pt x="0" y="425"/>
                    <a:pt x="0" y="0"/>
                  </a:cubicBezTo>
                  <a:cubicBezTo>
                    <a:pt x="0" y="0"/>
                    <a:pt x="0" y="0"/>
                    <a:pt x="214" y="0"/>
                  </a:cubicBezTo>
                  <a:lnTo>
                    <a:pt x="214" y="0"/>
                  </a:lnTo>
                </a:path>
              </a:pathLst>
            </a:custGeom>
            <a:solidFill>
              <a:srgbClr val="74442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3" name="Freeform 95"/>
            <p:cNvSpPr>
              <a:spLocks noChangeArrowheads="1"/>
            </p:cNvSpPr>
            <p:nvPr/>
          </p:nvSpPr>
          <p:spPr bwMode="auto">
            <a:xfrm>
              <a:off x="759956" y="4773063"/>
              <a:ext cx="16691" cy="98959"/>
            </a:xfrm>
            <a:custGeom>
              <a:avLst/>
              <a:gdLst>
                <a:gd name="T0" fmla="*/ 107 w 108"/>
                <a:gd name="T1" fmla="*/ 0 h 447"/>
                <a:gd name="T2" fmla="*/ 107 w 108"/>
                <a:gd name="T3" fmla="*/ 446 h 447"/>
                <a:gd name="T4" fmla="*/ 0 w 108"/>
                <a:gd name="T5" fmla="*/ 425 h 447"/>
                <a:gd name="T6" fmla="*/ 0 w 108"/>
                <a:gd name="T7" fmla="*/ 0 h 447"/>
                <a:gd name="T8" fmla="*/ 107 w 108"/>
                <a:gd name="T9" fmla="*/ 0 h 447"/>
                <a:gd name="T10" fmla="*/ 107 w 108"/>
                <a:gd name="T11" fmla="*/ 0 h 447"/>
              </a:gdLst>
              <a:ahLst/>
              <a:cxnLst>
                <a:cxn ang="0">
                  <a:pos x="T0" y="T1"/>
                </a:cxn>
                <a:cxn ang="0">
                  <a:pos x="T2" y="T3"/>
                </a:cxn>
                <a:cxn ang="0">
                  <a:pos x="T4" y="T5"/>
                </a:cxn>
                <a:cxn ang="0">
                  <a:pos x="T6" y="T7"/>
                </a:cxn>
                <a:cxn ang="0">
                  <a:pos x="T8" y="T9"/>
                </a:cxn>
                <a:cxn ang="0">
                  <a:pos x="T10" y="T11"/>
                </a:cxn>
              </a:cxnLst>
              <a:rect l="0" t="0" r="r" b="b"/>
              <a:pathLst>
                <a:path w="108" h="447">
                  <a:moveTo>
                    <a:pt x="107" y="0"/>
                  </a:moveTo>
                  <a:lnTo>
                    <a:pt x="107" y="446"/>
                  </a:lnTo>
                  <a:cubicBezTo>
                    <a:pt x="75" y="446"/>
                    <a:pt x="42" y="436"/>
                    <a:pt x="0" y="425"/>
                  </a:cubicBezTo>
                  <a:cubicBezTo>
                    <a:pt x="0" y="425"/>
                    <a:pt x="0" y="425"/>
                    <a:pt x="0" y="0"/>
                  </a:cubicBezTo>
                  <a:cubicBezTo>
                    <a:pt x="0" y="0"/>
                    <a:pt x="0" y="0"/>
                    <a:pt x="107" y="0"/>
                  </a:cubicBezTo>
                  <a:lnTo>
                    <a:pt x="107" y="0"/>
                  </a:lnTo>
                </a:path>
              </a:pathLst>
            </a:custGeom>
            <a:solidFill>
              <a:srgbClr val="8C5E4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4" name="Freeform 96"/>
            <p:cNvSpPr>
              <a:spLocks noChangeArrowheads="1"/>
            </p:cNvSpPr>
            <p:nvPr/>
          </p:nvSpPr>
          <p:spPr bwMode="auto">
            <a:xfrm>
              <a:off x="649006" y="4271948"/>
              <a:ext cx="266082" cy="531645"/>
            </a:xfrm>
            <a:custGeom>
              <a:avLst/>
              <a:gdLst>
                <a:gd name="T0" fmla="*/ 608 w 1225"/>
                <a:gd name="T1" fmla="*/ 0 h 2257"/>
                <a:gd name="T2" fmla="*/ 1224 w 1225"/>
                <a:gd name="T3" fmla="*/ 2118 h 2257"/>
                <a:gd name="T4" fmla="*/ 0 w 1225"/>
                <a:gd name="T5" fmla="*/ 2118 h 2257"/>
                <a:gd name="T6" fmla="*/ 608 w 1225"/>
                <a:gd name="T7" fmla="*/ 0 h 2257"/>
                <a:gd name="T8" fmla="*/ 608 w 1225"/>
                <a:gd name="T9" fmla="*/ 0 h 2257"/>
              </a:gdLst>
              <a:ahLst/>
              <a:cxnLst>
                <a:cxn ang="0">
                  <a:pos x="T0" y="T1"/>
                </a:cxn>
                <a:cxn ang="0">
                  <a:pos x="T2" y="T3"/>
                </a:cxn>
                <a:cxn ang="0">
                  <a:pos x="T4" y="T5"/>
                </a:cxn>
                <a:cxn ang="0">
                  <a:pos x="T6" y="T7"/>
                </a:cxn>
                <a:cxn ang="0">
                  <a:pos x="T8" y="T9"/>
                </a:cxn>
              </a:cxnLst>
              <a:rect l="0" t="0" r="r" b="b"/>
              <a:pathLst>
                <a:path w="1225" h="2257">
                  <a:moveTo>
                    <a:pt x="608" y="0"/>
                  </a:moveTo>
                  <a:cubicBezTo>
                    <a:pt x="947" y="713"/>
                    <a:pt x="1182" y="1415"/>
                    <a:pt x="1224" y="2118"/>
                  </a:cubicBezTo>
                  <a:cubicBezTo>
                    <a:pt x="809" y="2256"/>
                    <a:pt x="394" y="2245"/>
                    <a:pt x="0" y="2118"/>
                  </a:cubicBezTo>
                  <a:cubicBezTo>
                    <a:pt x="0" y="1331"/>
                    <a:pt x="224" y="629"/>
                    <a:pt x="608" y="0"/>
                  </a:cubicBezTo>
                  <a:lnTo>
                    <a:pt x="608" y="0"/>
                  </a:lnTo>
                </a:path>
              </a:pathLst>
            </a:custGeom>
            <a:solidFill>
              <a:srgbClr val="9ACA3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5" name="Freeform 97"/>
            <p:cNvSpPr>
              <a:spLocks noChangeArrowheads="1"/>
            </p:cNvSpPr>
            <p:nvPr/>
          </p:nvSpPr>
          <p:spPr bwMode="auto">
            <a:xfrm>
              <a:off x="649006" y="4271948"/>
              <a:ext cx="142369" cy="524276"/>
            </a:xfrm>
            <a:custGeom>
              <a:avLst/>
              <a:gdLst>
                <a:gd name="T0" fmla="*/ 608 w 671"/>
                <a:gd name="T1" fmla="*/ 0 h 2225"/>
                <a:gd name="T2" fmla="*/ 608 w 671"/>
                <a:gd name="T3" fmla="*/ 2224 h 2225"/>
                <a:gd name="T4" fmla="*/ 0 w 671"/>
                <a:gd name="T5" fmla="*/ 2118 h 2225"/>
                <a:gd name="T6" fmla="*/ 608 w 671"/>
                <a:gd name="T7" fmla="*/ 0 h 2225"/>
                <a:gd name="T8" fmla="*/ 608 w 671"/>
                <a:gd name="T9" fmla="*/ 0 h 2225"/>
              </a:gdLst>
              <a:ahLst/>
              <a:cxnLst>
                <a:cxn ang="0">
                  <a:pos x="T0" y="T1"/>
                </a:cxn>
                <a:cxn ang="0">
                  <a:pos x="T2" y="T3"/>
                </a:cxn>
                <a:cxn ang="0">
                  <a:pos x="T4" y="T5"/>
                </a:cxn>
                <a:cxn ang="0">
                  <a:pos x="T6" y="T7"/>
                </a:cxn>
                <a:cxn ang="0">
                  <a:pos x="T8" y="T9"/>
                </a:cxn>
              </a:cxnLst>
              <a:rect l="0" t="0" r="r" b="b"/>
              <a:pathLst>
                <a:path w="671" h="2225">
                  <a:moveTo>
                    <a:pt x="608" y="0"/>
                  </a:moveTo>
                  <a:cubicBezTo>
                    <a:pt x="670" y="629"/>
                    <a:pt x="660" y="1948"/>
                    <a:pt x="608" y="2224"/>
                  </a:cubicBezTo>
                  <a:cubicBezTo>
                    <a:pt x="404" y="2224"/>
                    <a:pt x="203" y="2183"/>
                    <a:pt x="0" y="2118"/>
                  </a:cubicBezTo>
                  <a:cubicBezTo>
                    <a:pt x="0" y="1331"/>
                    <a:pt x="224" y="629"/>
                    <a:pt x="608" y="0"/>
                  </a:cubicBezTo>
                  <a:lnTo>
                    <a:pt x="608" y="0"/>
                  </a:lnTo>
                </a:path>
              </a:pathLst>
            </a:custGeom>
            <a:solidFill>
              <a:srgbClr val="B6D661"/>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6" name="Freeform 98"/>
            <p:cNvSpPr>
              <a:spLocks noChangeArrowheads="1"/>
            </p:cNvSpPr>
            <p:nvPr/>
          </p:nvSpPr>
          <p:spPr bwMode="auto">
            <a:xfrm>
              <a:off x="6380092" y="4257209"/>
              <a:ext cx="28474" cy="71588"/>
            </a:xfrm>
            <a:custGeom>
              <a:avLst/>
              <a:gdLst>
                <a:gd name="T0" fmla="*/ 159 w 160"/>
                <a:gd name="T1" fmla="*/ 0 h 330"/>
                <a:gd name="T2" fmla="*/ 159 w 160"/>
                <a:gd name="T3" fmla="*/ 298 h 330"/>
                <a:gd name="T4" fmla="*/ 0 w 160"/>
                <a:gd name="T5" fmla="*/ 298 h 330"/>
                <a:gd name="T6" fmla="*/ 0 w 160"/>
                <a:gd name="T7" fmla="*/ 0 h 330"/>
                <a:gd name="T8" fmla="*/ 159 w 160"/>
                <a:gd name="T9" fmla="*/ 0 h 330"/>
                <a:gd name="T10" fmla="*/ 159 w 160"/>
                <a:gd name="T11" fmla="*/ 0 h 330"/>
              </a:gdLst>
              <a:ahLst/>
              <a:cxnLst>
                <a:cxn ang="0">
                  <a:pos x="T0" y="T1"/>
                </a:cxn>
                <a:cxn ang="0">
                  <a:pos x="T2" y="T3"/>
                </a:cxn>
                <a:cxn ang="0">
                  <a:pos x="T4" y="T5"/>
                </a:cxn>
                <a:cxn ang="0">
                  <a:pos x="T6" y="T7"/>
                </a:cxn>
                <a:cxn ang="0">
                  <a:pos x="T8" y="T9"/>
                </a:cxn>
                <a:cxn ang="0">
                  <a:pos x="T10" y="T11"/>
                </a:cxn>
              </a:cxnLst>
              <a:rect l="0" t="0" r="r" b="b"/>
              <a:pathLst>
                <a:path w="160" h="330">
                  <a:moveTo>
                    <a:pt x="159" y="0"/>
                  </a:moveTo>
                  <a:lnTo>
                    <a:pt x="159" y="298"/>
                  </a:lnTo>
                  <a:cubicBezTo>
                    <a:pt x="107" y="329"/>
                    <a:pt x="54" y="319"/>
                    <a:pt x="0" y="298"/>
                  </a:cubicBezTo>
                  <a:cubicBezTo>
                    <a:pt x="0" y="298"/>
                    <a:pt x="0" y="298"/>
                    <a:pt x="0" y="0"/>
                  </a:cubicBezTo>
                  <a:cubicBezTo>
                    <a:pt x="0" y="0"/>
                    <a:pt x="0" y="0"/>
                    <a:pt x="159" y="0"/>
                  </a:cubicBezTo>
                  <a:lnTo>
                    <a:pt x="159" y="0"/>
                  </a:lnTo>
                </a:path>
              </a:pathLst>
            </a:custGeom>
            <a:solidFill>
              <a:srgbClr val="74442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7" name="Freeform 99"/>
            <p:cNvSpPr>
              <a:spLocks noChangeArrowheads="1"/>
            </p:cNvSpPr>
            <p:nvPr/>
          </p:nvSpPr>
          <p:spPr bwMode="auto">
            <a:xfrm>
              <a:off x="6380092" y="4257209"/>
              <a:ext cx="9818" cy="69482"/>
            </a:xfrm>
            <a:custGeom>
              <a:avLst/>
              <a:gdLst>
                <a:gd name="T0" fmla="*/ 75 w 76"/>
                <a:gd name="T1" fmla="*/ 0 h 320"/>
                <a:gd name="T2" fmla="*/ 75 w 76"/>
                <a:gd name="T3" fmla="*/ 319 h 320"/>
                <a:gd name="T4" fmla="*/ 0 w 76"/>
                <a:gd name="T5" fmla="*/ 298 h 320"/>
                <a:gd name="T6" fmla="*/ 0 w 76"/>
                <a:gd name="T7" fmla="*/ 0 h 320"/>
                <a:gd name="T8" fmla="*/ 75 w 76"/>
                <a:gd name="T9" fmla="*/ 0 h 320"/>
                <a:gd name="T10" fmla="*/ 75 w 76"/>
                <a:gd name="T11" fmla="*/ 0 h 320"/>
              </a:gdLst>
              <a:ahLst/>
              <a:cxnLst>
                <a:cxn ang="0">
                  <a:pos x="T0" y="T1"/>
                </a:cxn>
                <a:cxn ang="0">
                  <a:pos x="T2" y="T3"/>
                </a:cxn>
                <a:cxn ang="0">
                  <a:pos x="T4" y="T5"/>
                </a:cxn>
                <a:cxn ang="0">
                  <a:pos x="T6" y="T7"/>
                </a:cxn>
                <a:cxn ang="0">
                  <a:pos x="T8" y="T9"/>
                </a:cxn>
                <a:cxn ang="0">
                  <a:pos x="T10" y="T11"/>
                </a:cxn>
              </a:cxnLst>
              <a:rect l="0" t="0" r="r" b="b"/>
              <a:pathLst>
                <a:path w="76" h="320">
                  <a:moveTo>
                    <a:pt x="75" y="0"/>
                  </a:moveTo>
                  <a:lnTo>
                    <a:pt x="75" y="319"/>
                  </a:lnTo>
                  <a:cubicBezTo>
                    <a:pt x="54" y="319"/>
                    <a:pt x="31" y="308"/>
                    <a:pt x="0" y="298"/>
                  </a:cubicBezTo>
                  <a:cubicBezTo>
                    <a:pt x="0" y="298"/>
                    <a:pt x="0" y="298"/>
                    <a:pt x="0" y="0"/>
                  </a:cubicBezTo>
                  <a:cubicBezTo>
                    <a:pt x="0" y="0"/>
                    <a:pt x="0" y="0"/>
                    <a:pt x="75" y="0"/>
                  </a:cubicBezTo>
                  <a:lnTo>
                    <a:pt x="75" y="0"/>
                  </a:lnTo>
                </a:path>
              </a:pathLst>
            </a:custGeom>
            <a:solidFill>
              <a:srgbClr val="8C5E4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8" name="Freeform 100"/>
            <p:cNvSpPr>
              <a:spLocks noChangeArrowheads="1"/>
            </p:cNvSpPr>
            <p:nvPr/>
          </p:nvSpPr>
          <p:spPr bwMode="auto">
            <a:xfrm>
              <a:off x="6299580" y="3898217"/>
              <a:ext cx="189498" cy="378994"/>
            </a:xfrm>
            <a:custGeom>
              <a:avLst/>
              <a:gdLst>
                <a:gd name="T0" fmla="*/ 436 w 884"/>
                <a:gd name="T1" fmla="*/ 0 h 1619"/>
                <a:gd name="T2" fmla="*/ 883 w 884"/>
                <a:gd name="T3" fmla="*/ 1511 h 1619"/>
                <a:gd name="T4" fmla="*/ 0 w 884"/>
                <a:gd name="T5" fmla="*/ 1511 h 1619"/>
                <a:gd name="T6" fmla="*/ 436 w 884"/>
                <a:gd name="T7" fmla="*/ 0 h 1619"/>
                <a:gd name="T8" fmla="*/ 436 w 884"/>
                <a:gd name="T9" fmla="*/ 0 h 1619"/>
              </a:gdLst>
              <a:ahLst/>
              <a:cxnLst>
                <a:cxn ang="0">
                  <a:pos x="T0" y="T1"/>
                </a:cxn>
                <a:cxn ang="0">
                  <a:pos x="T2" y="T3"/>
                </a:cxn>
                <a:cxn ang="0">
                  <a:pos x="T4" y="T5"/>
                </a:cxn>
                <a:cxn ang="0">
                  <a:pos x="T6" y="T7"/>
                </a:cxn>
                <a:cxn ang="0">
                  <a:pos x="T8" y="T9"/>
                </a:cxn>
              </a:cxnLst>
              <a:rect l="0" t="0" r="r" b="b"/>
              <a:pathLst>
                <a:path w="884" h="1619">
                  <a:moveTo>
                    <a:pt x="436" y="0"/>
                  </a:moveTo>
                  <a:cubicBezTo>
                    <a:pt x="679" y="501"/>
                    <a:pt x="851" y="1012"/>
                    <a:pt x="883" y="1511"/>
                  </a:cubicBezTo>
                  <a:cubicBezTo>
                    <a:pt x="585" y="1618"/>
                    <a:pt x="287" y="1608"/>
                    <a:pt x="0" y="1511"/>
                  </a:cubicBezTo>
                  <a:cubicBezTo>
                    <a:pt x="0" y="947"/>
                    <a:pt x="159" y="448"/>
                    <a:pt x="436" y="0"/>
                  </a:cubicBezTo>
                  <a:lnTo>
                    <a:pt x="436" y="0"/>
                  </a:lnTo>
                </a:path>
              </a:pathLst>
            </a:custGeom>
            <a:solidFill>
              <a:srgbClr val="9ACA3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9" name="Freeform 101"/>
            <p:cNvSpPr>
              <a:spLocks noChangeArrowheads="1"/>
            </p:cNvSpPr>
            <p:nvPr/>
          </p:nvSpPr>
          <p:spPr bwMode="auto">
            <a:xfrm>
              <a:off x="6299580" y="3898217"/>
              <a:ext cx="102113" cy="371625"/>
            </a:xfrm>
            <a:custGeom>
              <a:avLst/>
              <a:gdLst>
                <a:gd name="T0" fmla="*/ 436 w 490"/>
                <a:gd name="T1" fmla="*/ 0 h 1586"/>
                <a:gd name="T2" fmla="*/ 436 w 490"/>
                <a:gd name="T3" fmla="*/ 1585 h 1586"/>
                <a:gd name="T4" fmla="*/ 0 w 490"/>
                <a:gd name="T5" fmla="*/ 1511 h 1586"/>
                <a:gd name="T6" fmla="*/ 436 w 490"/>
                <a:gd name="T7" fmla="*/ 0 h 1586"/>
                <a:gd name="T8" fmla="*/ 436 w 490"/>
                <a:gd name="T9" fmla="*/ 0 h 1586"/>
              </a:gdLst>
              <a:ahLst/>
              <a:cxnLst>
                <a:cxn ang="0">
                  <a:pos x="T0" y="T1"/>
                </a:cxn>
                <a:cxn ang="0">
                  <a:pos x="T2" y="T3"/>
                </a:cxn>
                <a:cxn ang="0">
                  <a:pos x="T4" y="T5"/>
                </a:cxn>
                <a:cxn ang="0">
                  <a:pos x="T6" y="T7"/>
                </a:cxn>
                <a:cxn ang="0">
                  <a:pos x="T8" y="T9"/>
                </a:cxn>
              </a:cxnLst>
              <a:rect l="0" t="0" r="r" b="b"/>
              <a:pathLst>
                <a:path w="490" h="1586">
                  <a:moveTo>
                    <a:pt x="436" y="0"/>
                  </a:moveTo>
                  <a:cubicBezTo>
                    <a:pt x="489" y="448"/>
                    <a:pt x="478" y="1394"/>
                    <a:pt x="436" y="1585"/>
                  </a:cubicBezTo>
                  <a:cubicBezTo>
                    <a:pt x="298" y="1585"/>
                    <a:pt x="149" y="1564"/>
                    <a:pt x="0" y="1511"/>
                  </a:cubicBezTo>
                  <a:cubicBezTo>
                    <a:pt x="0" y="947"/>
                    <a:pt x="159" y="448"/>
                    <a:pt x="436" y="0"/>
                  </a:cubicBezTo>
                  <a:lnTo>
                    <a:pt x="436" y="0"/>
                  </a:lnTo>
                </a:path>
              </a:pathLst>
            </a:custGeom>
            <a:solidFill>
              <a:srgbClr val="B6D661"/>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60" name="Freeform 102"/>
            <p:cNvSpPr>
              <a:spLocks noChangeArrowheads="1"/>
            </p:cNvSpPr>
            <p:nvPr/>
          </p:nvSpPr>
          <p:spPr bwMode="auto">
            <a:xfrm>
              <a:off x="6564681" y="4147722"/>
              <a:ext cx="16691" cy="48427"/>
            </a:xfrm>
            <a:custGeom>
              <a:avLst/>
              <a:gdLst>
                <a:gd name="T0" fmla="*/ 107 w 108"/>
                <a:gd name="T1" fmla="*/ 0 h 234"/>
                <a:gd name="T2" fmla="*/ 107 w 108"/>
                <a:gd name="T3" fmla="*/ 222 h 234"/>
                <a:gd name="T4" fmla="*/ 0 w 108"/>
                <a:gd name="T5" fmla="*/ 222 h 234"/>
                <a:gd name="T6" fmla="*/ 0 w 108"/>
                <a:gd name="T7" fmla="*/ 0 h 234"/>
                <a:gd name="T8" fmla="*/ 107 w 108"/>
                <a:gd name="T9" fmla="*/ 0 h 234"/>
                <a:gd name="T10" fmla="*/ 107 w 108"/>
                <a:gd name="T11" fmla="*/ 0 h 234"/>
              </a:gdLst>
              <a:ahLst/>
              <a:cxnLst>
                <a:cxn ang="0">
                  <a:pos x="T0" y="T1"/>
                </a:cxn>
                <a:cxn ang="0">
                  <a:pos x="T2" y="T3"/>
                </a:cxn>
                <a:cxn ang="0">
                  <a:pos x="T4" y="T5"/>
                </a:cxn>
                <a:cxn ang="0">
                  <a:pos x="T6" y="T7"/>
                </a:cxn>
                <a:cxn ang="0">
                  <a:pos x="T8" y="T9"/>
                </a:cxn>
                <a:cxn ang="0">
                  <a:pos x="T10" y="T11"/>
                </a:cxn>
              </a:cxnLst>
              <a:rect l="0" t="0" r="r" b="b"/>
              <a:pathLst>
                <a:path w="108" h="234">
                  <a:moveTo>
                    <a:pt x="107" y="0"/>
                  </a:moveTo>
                  <a:lnTo>
                    <a:pt x="107" y="222"/>
                  </a:lnTo>
                  <a:cubicBezTo>
                    <a:pt x="75" y="233"/>
                    <a:pt x="42" y="233"/>
                    <a:pt x="0" y="222"/>
                  </a:cubicBezTo>
                  <a:cubicBezTo>
                    <a:pt x="0" y="222"/>
                    <a:pt x="0" y="222"/>
                    <a:pt x="0" y="0"/>
                  </a:cubicBezTo>
                  <a:cubicBezTo>
                    <a:pt x="0" y="0"/>
                    <a:pt x="0" y="0"/>
                    <a:pt x="107" y="0"/>
                  </a:cubicBezTo>
                  <a:lnTo>
                    <a:pt x="107" y="0"/>
                  </a:lnTo>
                </a:path>
              </a:pathLst>
            </a:custGeom>
            <a:solidFill>
              <a:srgbClr val="74442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61" name="Freeform 103"/>
            <p:cNvSpPr>
              <a:spLocks noChangeArrowheads="1"/>
            </p:cNvSpPr>
            <p:nvPr/>
          </p:nvSpPr>
          <p:spPr bwMode="auto">
            <a:xfrm>
              <a:off x="6564681" y="4147722"/>
              <a:ext cx="4909" cy="48427"/>
            </a:xfrm>
            <a:custGeom>
              <a:avLst/>
              <a:gdLst>
                <a:gd name="T0" fmla="*/ 52 w 53"/>
                <a:gd name="T1" fmla="*/ 0 h 234"/>
                <a:gd name="T2" fmla="*/ 52 w 53"/>
                <a:gd name="T3" fmla="*/ 233 h 234"/>
                <a:gd name="T4" fmla="*/ 0 w 53"/>
                <a:gd name="T5" fmla="*/ 222 h 234"/>
                <a:gd name="T6" fmla="*/ 0 w 53"/>
                <a:gd name="T7" fmla="*/ 0 h 234"/>
                <a:gd name="T8" fmla="*/ 52 w 53"/>
                <a:gd name="T9" fmla="*/ 0 h 234"/>
                <a:gd name="T10" fmla="*/ 52 w 53"/>
                <a:gd name="T11" fmla="*/ 0 h 234"/>
              </a:gdLst>
              <a:ahLst/>
              <a:cxnLst>
                <a:cxn ang="0">
                  <a:pos x="T0" y="T1"/>
                </a:cxn>
                <a:cxn ang="0">
                  <a:pos x="T2" y="T3"/>
                </a:cxn>
                <a:cxn ang="0">
                  <a:pos x="T4" y="T5"/>
                </a:cxn>
                <a:cxn ang="0">
                  <a:pos x="T6" y="T7"/>
                </a:cxn>
                <a:cxn ang="0">
                  <a:pos x="T8" y="T9"/>
                </a:cxn>
                <a:cxn ang="0">
                  <a:pos x="T10" y="T11"/>
                </a:cxn>
              </a:cxnLst>
              <a:rect l="0" t="0" r="r" b="b"/>
              <a:pathLst>
                <a:path w="53" h="234">
                  <a:moveTo>
                    <a:pt x="52" y="0"/>
                  </a:moveTo>
                  <a:lnTo>
                    <a:pt x="52" y="233"/>
                  </a:lnTo>
                  <a:cubicBezTo>
                    <a:pt x="31" y="233"/>
                    <a:pt x="21" y="222"/>
                    <a:pt x="0" y="222"/>
                  </a:cubicBezTo>
                  <a:cubicBezTo>
                    <a:pt x="0" y="222"/>
                    <a:pt x="0" y="222"/>
                    <a:pt x="0" y="0"/>
                  </a:cubicBezTo>
                  <a:cubicBezTo>
                    <a:pt x="0" y="0"/>
                    <a:pt x="0" y="0"/>
                    <a:pt x="52" y="0"/>
                  </a:cubicBezTo>
                  <a:lnTo>
                    <a:pt x="52" y="0"/>
                  </a:lnTo>
                </a:path>
              </a:pathLst>
            </a:custGeom>
            <a:solidFill>
              <a:srgbClr val="8C5E4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62" name="Freeform 104"/>
            <p:cNvSpPr>
              <a:spLocks noChangeArrowheads="1"/>
            </p:cNvSpPr>
            <p:nvPr/>
          </p:nvSpPr>
          <p:spPr bwMode="auto">
            <a:xfrm>
              <a:off x="6507733" y="3890848"/>
              <a:ext cx="133532" cy="269507"/>
            </a:xfrm>
            <a:custGeom>
              <a:avLst/>
              <a:gdLst>
                <a:gd name="T0" fmla="*/ 308 w 630"/>
                <a:gd name="T1" fmla="*/ 0 h 1161"/>
                <a:gd name="T2" fmla="*/ 629 w 630"/>
                <a:gd name="T3" fmla="*/ 1086 h 1161"/>
                <a:gd name="T4" fmla="*/ 0 w 630"/>
                <a:gd name="T5" fmla="*/ 1086 h 1161"/>
                <a:gd name="T6" fmla="*/ 308 w 630"/>
                <a:gd name="T7" fmla="*/ 0 h 1161"/>
                <a:gd name="T8" fmla="*/ 308 w 630"/>
                <a:gd name="T9" fmla="*/ 0 h 1161"/>
              </a:gdLst>
              <a:ahLst/>
              <a:cxnLst>
                <a:cxn ang="0">
                  <a:pos x="T0" y="T1"/>
                </a:cxn>
                <a:cxn ang="0">
                  <a:pos x="T2" y="T3"/>
                </a:cxn>
                <a:cxn ang="0">
                  <a:pos x="T4" y="T5"/>
                </a:cxn>
                <a:cxn ang="0">
                  <a:pos x="T6" y="T7"/>
                </a:cxn>
                <a:cxn ang="0">
                  <a:pos x="T8" y="T9"/>
                </a:cxn>
              </a:cxnLst>
              <a:rect l="0" t="0" r="r" b="b"/>
              <a:pathLst>
                <a:path w="630" h="1161">
                  <a:moveTo>
                    <a:pt x="308" y="0"/>
                  </a:moveTo>
                  <a:cubicBezTo>
                    <a:pt x="491" y="363"/>
                    <a:pt x="608" y="724"/>
                    <a:pt x="629" y="1086"/>
                  </a:cubicBezTo>
                  <a:cubicBezTo>
                    <a:pt x="415" y="1160"/>
                    <a:pt x="204" y="1149"/>
                    <a:pt x="0" y="1086"/>
                  </a:cubicBezTo>
                  <a:cubicBezTo>
                    <a:pt x="0" y="682"/>
                    <a:pt x="107" y="319"/>
                    <a:pt x="308" y="0"/>
                  </a:cubicBezTo>
                  <a:lnTo>
                    <a:pt x="308" y="0"/>
                  </a:lnTo>
                </a:path>
              </a:pathLst>
            </a:custGeom>
            <a:solidFill>
              <a:srgbClr val="9ACA3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63" name="Freeform 105"/>
            <p:cNvSpPr>
              <a:spLocks noChangeArrowheads="1"/>
            </p:cNvSpPr>
            <p:nvPr/>
          </p:nvSpPr>
          <p:spPr bwMode="auto">
            <a:xfrm>
              <a:off x="6507733" y="3890848"/>
              <a:ext cx="69712" cy="265296"/>
            </a:xfrm>
            <a:custGeom>
              <a:avLst/>
              <a:gdLst>
                <a:gd name="T0" fmla="*/ 308 w 343"/>
                <a:gd name="T1" fmla="*/ 0 h 1140"/>
                <a:gd name="T2" fmla="*/ 308 w 343"/>
                <a:gd name="T3" fmla="*/ 1139 h 1140"/>
                <a:gd name="T4" fmla="*/ 0 w 343"/>
                <a:gd name="T5" fmla="*/ 1086 h 1140"/>
                <a:gd name="T6" fmla="*/ 308 w 343"/>
                <a:gd name="T7" fmla="*/ 0 h 1140"/>
                <a:gd name="T8" fmla="*/ 308 w 343"/>
                <a:gd name="T9" fmla="*/ 0 h 1140"/>
              </a:gdLst>
              <a:ahLst/>
              <a:cxnLst>
                <a:cxn ang="0">
                  <a:pos x="T0" y="T1"/>
                </a:cxn>
                <a:cxn ang="0">
                  <a:pos x="T2" y="T3"/>
                </a:cxn>
                <a:cxn ang="0">
                  <a:pos x="T4" y="T5"/>
                </a:cxn>
                <a:cxn ang="0">
                  <a:pos x="T6" y="T7"/>
                </a:cxn>
                <a:cxn ang="0">
                  <a:pos x="T8" y="T9"/>
                </a:cxn>
              </a:cxnLst>
              <a:rect l="0" t="0" r="r" b="b"/>
              <a:pathLst>
                <a:path w="343" h="1140">
                  <a:moveTo>
                    <a:pt x="308" y="0"/>
                  </a:moveTo>
                  <a:cubicBezTo>
                    <a:pt x="342" y="319"/>
                    <a:pt x="331" y="1000"/>
                    <a:pt x="308" y="1139"/>
                  </a:cubicBezTo>
                  <a:cubicBezTo>
                    <a:pt x="204" y="1139"/>
                    <a:pt x="97" y="1118"/>
                    <a:pt x="0" y="1086"/>
                  </a:cubicBezTo>
                  <a:cubicBezTo>
                    <a:pt x="0" y="682"/>
                    <a:pt x="107" y="319"/>
                    <a:pt x="308" y="0"/>
                  </a:cubicBezTo>
                  <a:lnTo>
                    <a:pt x="308" y="0"/>
                  </a:lnTo>
                </a:path>
              </a:pathLst>
            </a:custGeom>
            <a:solidFill>
              <a:srgbClr val="B6D661"/>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64" name="Freeform 106"/>
            <p:cNvSpPr>
              <a:spLocks noChangeArrowheads="1"/>
            </p:cNvSpPr>
            <p:nvPr/>
          </p:nvSpPr>
          <p:spPr bwMode="auto">
            <a:xfrm>
              <a:off x="1009347" y="4807804"/>
              <a:ext cx="40256" cy="186339"/>
            </a:xfrm>
            <a:custGeom>
              <a:avLst/>
              <a:gdLst>
                <a:gd name="T0" fmla="*/ 212 w 213"/>
                <a:gd name="T1" fmla="*/ 0 h 811"/>
                <a:gd name="T2" fmla="*/ 212 w 213"/>
                <a:gd name="T3" fmla="*/ 745 h 811"/>
                <a:gd name="T4" fmla="*/ 0 w 213"/>
                <a:gd name="T5" fmla="*/ 745 h 811"/>
                <a:gd name="T6" fmla="*/ 0 w 213"/>
                <a:gd name="T7" fmla="*/ 0 h 811"/>
                <a:gd name="T8" fmla="*/ 212 w 213"/>
                <a:gd name="T9" fmla="*/ 0 h 811"/>
                <a:gd name="T10" fmla="*/ 212 w 213"/>
                <a:gd name="T11" fmla="*/ 0 h 811"/>
              </a:gdLst>
              <a:ahLst/>
              <a:cxnLst>
                <a:cxn ang="0">
                  <a:pos x="T0" y="T1"/>
                </a:cxn>
                <a:cxn ang="0">
                  <a:pos x="T2" y="T3"/>
                </a:cxn>
                <a:cxn ang="0">
                  <a:pos x="T4" y="T5"/>
                </a:cxn>
                <a:cxn ang="0">
                  <a:pos x="T6" y="T7"/>
                </a:cxn>
                <a:cxn ang="0">
                  <a:pos x="T8" y="T9"/>
                </a:cxn>
                <a:cxn ang="0">
                  <a:pos x="T10" y="T11"/>
                </a:cxn>
              </a:cxnLst>
              <a:rect l="0" t="0" r="r" b="b"/>
              <a:pathLst>
                <a:path w="213" h="811">
                  <a:moveTo>
                    <a:pt x="212" y="0"/>
                  </a:moveTo>
                  <a:lnTo>
                    <a:pt x="212" y="745"/>
                  </a:lnTo>
                  <a:cubicBezTo>
                    <a:pt x="139" y="810"/>
                    <a:pt x="74" y="799"/>
                    <a:pt x="0" y="745"/>
                  </a:cubicBezTo>
                  <a:cubicBezTo>
                    <a:pt x="0" y="745"/>
                    <a:pt x="0" y="745"/>
                    <a:pt x="0" y="0"/>
                  </a:cubicBezTo>
                  <a:cubicBezTo>
                    <a:pt x="0" y="0"/>
                    <a:pt x="0" y="0"/>
                    <a:pt x="212" y="0"/>
                  </a:cubicBezTo>
                  <a:lnTo>
                    <a:pt x="212" y="0"/>
                  </a:lnTo>
                </a:path>
              </a:pathLst>
            </a:custGeom>
            <a:solidFill>
              <a:srgbClr val="74442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65" name="Freeform 107"/>
            <p:cNvSpPr>
              <a:spLocks noChangeArrowheads="1"/>
            </p:cNvSpPr>
            <p:nvPr/>
          </p:nvSpPr>
          <p:spPr bwMode="auto">
            <a:xfrm>
              <a:off x="1009347" y="4807804"/>
              <a:ext cx="16691" cy="181075"/>
            </a:xfrm>
            <a:custGeom>
              <a:avLst/>
              <a:gdLst>
                <a:gd name="T0" fmla="*/ 107 w 108"/>
                <a:gd name="T1" fmla="*/ 0 h 790"/>
                <a:gd name="T2" fmla="*/ 107 w 108"/>
                <a:gd name="T3" fmla="*/ 789 h 790"/>
                <a:gd name="T4" fmla="*/ 0 w 108"/>
                <a:gd name="T5" fmla="*/ 745 h 790"/>
                <a:gd name="T6" fmla="*/ 0 w 108"/>
                <a:gd name="T7" fmla="*/ 0 h 790"/>
                <a:gd name="T8" fmla="*/ 107 w 108"/>
                <a:gd name="T9" fmla="*/ 0 h 790"/>
                <a:gd name="T10" fmla="*/ 107 w 108"/>
                <a:gd name="T11" fmla="*/ 0 h 790"/>
              </a:gdLst>
              <a:ahLst/>
              <a:cxnLst>
                <a:cxn ang="0">
                  <a:pos x="T0" y="T1"/>
                </a:cxn>
                <a:cxn ang="0">
                  <a:pos x="T2" y="T3"/>
                </a:cxn>
                <a:cxn ang="0">
                  <a:pos x="T4" y="T5"/>
                </a:cxn>
                <a:cxn ang="0">
                  <a:pos x="T6" y="T7"/>
                </a:cxn>
                <a:cxn ang="0">
                  <a:pos x="T8" y="T9"/>
                </a:cxn>
                <a:cxn ang="0">
                  <a:pos x="T10" y="T11"/>
                </a:cxn>
              </a:cxnLst>
              <a:rect l="0" t="0" r="r" b="b"/>
              <a:pathLst>
                <a:path w="108" h="790">
                  <a:moveTo>
                    <a:pt x="107" y="0"/>
                  </a:moveTo>
                  <a:lnTo>
                    <a:pt x="107" y="789"/>
                  </a:lnTo>
                  <a:cubicBezTo>
                    <a:pt x="63" y="789"/>
                    <a:pt x="32" y="778"/>
                    <a:pt x="0" y="745"/>
                  </a:cubicBezTo>
                  <a:cubicBezTo>
                    <a:pt x="0" y="745"/>
                    <a:pt x="0" y="745"/>
                    <a:pt x="0" y="0"/>
                  </a:cubicBezTo>
                  <a:cubicBezTo>
                    <a:pt x="0" y="0"/>
                    <a:pt x="0" y="0"/>
                    <a:pt x="107" y="0"/>
                  </a:cubicBezTo>
                  <a:lnTo>
                    <a:pt x="107" y="0"/>
                  </a:lnTo>
                </a:path>
              </a:pathLst>
            </a:custGeom>
            <a:solidFill>
              <a:srgbClr val="8C5E4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66" name="Freeform 108"/>
            <p:cNvSpPr>
              <a:spLocks noChangeArrowheads="1"/>
            </p:cNvSpPr>
            <p:nvPr/>
          </p:nvSpPr>
          <p:spPr bwMode="auto">
            <a:xfrm>
              <a:off x="864032" y="4500397"/>
              <a:ext cx="327939" cy="368467"/>
            </a:xfrm>
            <a:custGeom>
              <a:avLst/>
              <a:gdLst>
                <a:gd name="T0" fmla="*/ 757 w 1503"/>
                <a:gd name="T1" fmla="*/ 0 h 1576"/>
                <a:gd name="T2" fmla="*/ 1502 w 1503"/>
                <a:gd name="T3" fmla="*/ 788 h 1576"/>
                <a:gd name="T4" fmla="*/ 757 w 1503"/>
                <a:gd name="T5" fmla="*/ 1575 h 1576"/>
                <a:gd name="T6" fmla="*/ 0 w 1503"/>
                <a:gd name="T7" fmla="*/ 788 h 1576"/>
                <a:gd name="T8" fmla="*/ 757 w 1503"/>
                <a:gd name="T9" fmla="*/ 0 h 1576"/>
                <a:gd name="T10" fmla="*/ 757 w 1503"/>
                <a:gd name="T11" fmla="*/ 0 h 1576"/>
              </a:gdLst>
              <a:ahLst/>
              <a:cxnLst>
                <a:cxn ang="0">
                  <a:pos x="T0" y="T1"/>
                </a:cxn>
                <a:cxn ang="0">
                  <a:pos x="T2" y="T3"/>
                </a:cxn>
                <a:cxn ang="0">
                  <a:pos x="T4" y="T5"/>
                </a:cxn>
                <a:cxn ang="0">
                  <a:pos x="T6" y="T7"/>
                </a:cxn>
                <a:cxn ang="0">
                  <a:pos x="T8" y="T9"/>
                </a:cxn>
                <a:cxn ang="0">
                  <a:pos x="T10" y="T11"/>
                </a:cxn>
              </a:cxnLst>
              <a:rect l="0" t="0" r="r" b="b"/>
              <a:pathLst>
                <a:path w="1503" h="1576">
                  <a:moveTo>
                    <a:pt x="757" y="0"/>
                  </a:moveTo>
                  <a:cubicBezTo>
                    <a:pt x="1172" y="0"/>
                    <a:pt x="1502" y="352"/>
                    <a:pt x="1502" y="788"/>
                  </a:cubicBezTo>
                  <a:cubicBezTo>
                    <a:pt x="1502" y="1214"/>
                    <a:pt x="1172" y="1575"/>
                    <a:pt x="757" y="1575"/>
                  </a:cubicBezTo>
                  <a:cubicBezTo>
                    <a:pt x="342" y="1575"/>
                    <a:pt x="0" y="1214"/>
                    <a:pt x="0" y="788"/>
                  </a:cubicBezTo>
                  <a:cubicBezTo>
                    <a:pt x="0" y="352"/>
                    <a:pt x="342" y="0"/>
                    <a:pt x="757" y="0"/>
                  </a:cubicBezTo>
                  <a:lnTo>
                    <a:pt x="757" y="0"/>
                  </a:lnTo>
                </a:path>
              </a:pathLst>
            </a:custGeom>
            <a:solidFill>
              <a:srgbClr val="9ACA3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67" name="Freeform 109"/>
            <p:cNvSpPr>
              <a:spLocks noChangeArrowheads="1"/>
            </p:cNvSpPr>
            <p:nvPr/>
          </p:nvSpPr>
          <p:spPr bwMode="auto">
            <a:xfrm>
              <a:off x="864032" y="4500397"/>
              <a:ext cx="216008" cy="368467"/>
            </a:xfrm>
            <a:custGeom>
              <a:avLst/>
              <a:gdLst>
                <a:gd name="T0" fmla="*/ 736 w 1001"/>
                <a:gd name="T1" fmla="*/ 0 h 1576"/>
                <a:gd name="T2" fmla="*/ 757 w 1001"/>
                <a:gd name="T3" fmla="*/ 0 h 1576"/>
                <a:gd name="T4" fmla="*/ 757 w 1001"/>
                <a:gd name="T5" fmla="*/ 1575 h 1576"/>
                <a:gd name="T6" fmla="*/ 0 w 1001"/>
                <a:gd name="T7" fmla="*/ 788 h 1576"/>
                <a:gd name="T8" fmla="*/ 736 w 1001"/>
                <a:gd name="T9" fmla="*/ 0 h 1576"/>
                <a:gd name="T10" fmla="*/ 736 w 1001"/>
                <a:gd name="T11" fmla="*/ 0 h 1576"/>
              </a:gdLst>
              <a:ahLst/>
              <a:cxnLst>
                <a:cxn ang="0">
                  <a:pos x="T0" y="T1"/>
                </a:cxn>
                <a:cxn ang="0">
                  <a:pos x="T2" y="T3"/>
                </a:cxn>
                <a:cxn ang="0">
                  <a:pos x="T4" y="T5"/>
                </a:cxn>
                <a:cxn ang="0">
                  <a:pos x="T6" y="T7"/>
                </a:cxn>
                <a:cxn ang="0">
                  <a:pos x="T8" y="T9"/>
                </a:cxn>
                <a:cxn ang="0">
                  <a:pos x="T10" y="T11"/>
                </a:cxn>
              </a:cxnLst>
              <a:rect l="0" t="0" r="r" b="b"/>
              <a:pathLst>
                <a:path w="1001" h="1576">
                  <a:moveTo>
                    <a:pt x="736" y="0"/>
                  </a:moveTo>
                  <a:cubicBezTo>
                    <a:pt x="736" y="0"/>
                    <a:pt x="747" y="0"/>
                    <a:pt x="757" y="0"/>
                  </a:cubicBezTo>
                  <a:cubicBezTo>
                    <a:pt x="1000" y="340"/>
                    <a:pt x="969" y="1266"/>
                    <a:pt x="757" y="1575"/>
                  </a:cubicBezTo>
                  <a:cubicBezTo>
                    <a:pt x="342" y="1575"/>
                    <a:pt x="0" y="1214"/>
                    <a:pt x="0" y="788"/>
                  </a:cubicBezTo>
                  <a:cubicBezTo>
                    <a:pt x="0" y="352"/>
                    <a:pt x="332" y="11"/>
                    <a:pt x="736" y="0"/>
                  </a:cubicBezTo>
                  <a:lnTo>
                    <a:pt x="736" y="0"/>
                  </a:lnTo>
                </a:path>
              </a:pathLst>
            </a:custGeom>
            <a:solidFill>
              <a:srgbClr val="B6D661"/>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68" name="Freeform 110"/>
            <p:cNvSpPr>
              <a:spLocks noChangeArrowheads="1"/>
            </p:cNvSpPr>
            <p:nvPr/>
          </p:nvSpPr>
          <p:spPr bwMode="auto">
            <a:xfrm>
              <a:off x="3574933" y="4574091"/>
              <a:ext cx="9818" cy="36847"/>
            </a:xfrm>
            <a:custGeom>
              <a:avLst/>
              <a:gdLst>
                <a:gd name="T0" fmla="*/ 76 w 77"/>
                <a:gd name="T1" fmla="*/ 0 h 184"/>
                <a:gd name="T2" fmla="*/ 76 w 77"/>
                <a:gd name="T3" fmla="*/ 172 h 184"/>
                <a:gd name="T4" fmla="*/ 0 w 77"/>
                <a:gd name="T5" fmla="*/ 172 h 184"/>
                <a:gd name="T6" fmla="*/ 0 w 77"/>
                <a:gd name="T7" fmla="*/ 0 h 184"/>
                <a:gd name="T8" fmla="*/ 76 w 77"/>
                <a:gd name="T9" fmla="*/ 0 h 184"/>
                <a:gd name="T10" fmla="*/ 76 w 77"/>
                <a:gd name="T11" fmla="*/ 0 h 184"/>
              </a:gdLst>
              <a:ahLst/>
              <a:cxnLst>
                <a:cxn ang="0">
                  <a:pos x="T0" y="T1"/>
                </a:cxn>
                <a:cxn ang="0">
                  <a:pos x="T2" y="T3"/>
                </a:cxn>
                <a:cxn ang="0">
                  <a:pos x="T4" y="T5"/>
                </a:cxn>
                <a:cxn ang="0">
                  <a:pos x="T6" y="T7"/>
                </a:cxn>
                <a:cxn ang="0">
                  <a:pos x="T8" y="T9"/>
                </a:cxn>
                <a:cxn ang="0">
                  <a:pos x="T10" y="T11"/>
                </a:cxn>
              </a:cxnLst>
              <a:rect l="0" t="0" r="r" b="b"/>
              <a:pathLst>
                <a:path w="77" h="184">
                  <a:moveTo>
                    <a:pt x="76" y="0"/>
                  </a:moveTo>
                  <a:lnTo>
                    <a:pt x="76" y="172"/>
                  </a:lnTo>
                  <a:cubicBezTo>
                    <a:pt x="55" y="183"/>
                    <a:pt x="21" y="183"/>
                    <a:pt x="0" y="172"/>
                  </a:cubicBezTo>
                  <a:cubicBezTo>
                    <a:pt x="0" y="172"/>
                    <a:pt x="0" y="172"/>
                    <a:pt x="0" y="0"/>
                  </a:cubicBezTo>
                  <a:cubicBezTo>
                    <a:pt x="0" y="0"/>
                    <a:pt x="0" y="0"/>
                    <a:pt x="76" y="0"/>
                  </a:cubicBezTo>
                  <a:lnTo>
                    <a:pt x="76" y="0"/>
                  </a:lnTo>
                </a:path>
              </a:pathLst>
            </a:custGeom>
            <a:solidFill>
              <a:srgbClr val="74442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69" name="Freeform 111"/>
            <p:cNvSpPr>
              <a:spLocks noChangeArrowheads="1"/>
            </p:cNvSpPr>
            <p:nvPr/>
          </p:nvSpPr>
          <p:spPr bwMode="auto">
            <a:xfrm>
              <a:off x="3574933" y="4574091"/>
              <a:ext cx="982" cy="36847"/>
            </a:xfrm>
            <a:custGeom>
              <a:avLst/>
              <a:gdLst>
                <a:gd name="T0" fmla="*/ 34 w 35"/>
                <a:gd name="T1" fmla="*/ 0 h 184"/>
                <a:gd name="T2" fmla="*/ 34 w 35"/>
                <a:gd name="T3" fmla="*/ 183 h 184"/>
                <a:gd name="T4" fmla="*/ 0 w 35"/>
                <a:gd name="T5" fmla="*/ 172 h 184"/>
                <a:gd name="T6" fmla="*/ 0 w 35"/>
                <a:gd name="T7" fmla="*/ 0 h 184"/>
                <a:gd name="T8" fmla="*/ 34 w 35"/>
                <a:gd name="T9" fmla="*/ 0 h 184"/>
                <a:gd name="T10" fmla="*/ 34 w 35"/>
                <a:gd name="T11" fmla="*/ 0 h 184"/>
              </a:gdLst>
              <a:ahLst/>
              <a:cxnLst>
                <a:cxn ang="0">
                  <a:pos x="T0" y="T1"/>
                </a:cxn>
                <a:cxn ang="0">
                  <a:pos x="T2" y="T3"/>
                </a:cxn>
                <a:cxn ang="0">
                  <a:pos x="T4" y="T5"/>
                </a:cxn>
                <a:cxn ang="0">
                  <a:pos x="T6" y="T7"/>
                </a:cxn>
                <a:cxn ang="0">
                  <a:pos x="T8" y="T9"/>
                </a:cxn>
                <a:cxn ang="0">
                  <a:pos x="T10" y="T11"/>
                </a:cxn>
              </a:cxnLst>
              <a:rect l="0" t="0" r="r" b="b"/>
              <a:pathLst>
                <a:path w="35" h="184">
                  <a:moveTo>
                    <a:pt x="34" y="0"/>
                  </a:moveTo>
                  <a:lnTo>
                    <a:pt x="34" y="183"/>
                  </a:lnTo>
                  <a:cubicBezTo>
                    <a:pt x="21" y="183"/>
                    <a:pt x="11" y="172"/>
                    <a:pt x="0" y="172"/>
                  </a:cubicBezTo>
                  <a:cubicBezTo>
                    <a:pt x="0" y="172"/>
                    <a:pt x="0" y="172"/>
                    <a:pt x="0" y="0"/>
                  </a:cubicBezTo>
                  <a:cubicBezTo>
                    <a:pt x="0" y="0"/>
                    <a:pt x="0" y="0"/>
                    <a:pt x="34" y="0"/>
                  </a:cubicBezTo>
                  <a:lnTo>
                    <a:pt x="34" y="0"/>
                  </a:lnTo>
                </a:path>
              </a:pathLst>
            </a:custGeom>
            <a:solidFill>
              <a:srgbClr val="8C5E4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70" name="Freeform 112"/>
            <p:cNvSpPr>
              <a:spLocks noChangeArrowheads="1"/>
            </p:cNvSpPr>
            <p:nvPr/>
          </p:nvSpPr>
          <p:spPr bwMode="auto">
            <a:xfrm>
              <a:off x="3527804" y="4374066"/>
              <a:ext cx="104077" cy="208447"/>
            </a:xfrm>
            <a:custGeom>
              <a:avLst/>
              <a:gdLst>
                <a:gd name="T0" fmla="*/ 246 w 500"/>
                <a:gd name="T1" fmla="*/ 0 h 906"/>
                <a:gd name="T2" fmla="*/ 499 w 500"/>
                <a:gd name="T3" fmla="*/ 851 h 906"/>
                <a:gd name="T4" fmla="*/ 0 w 500"/>
                <a:gd name="T5" fmla="*/ 851 h 906"/>
                <a:gd name="T6" fmla="*/ 246 w 500"/>
                <a:gd name="T7" fmla="*/ 0 h 906"/>
                <a:gd name="T8" fmla="*/ 246 w 500"/>
                <a:gd name="T9" fmla="*/ 0 h 906"/>
              </a:gdLst>
              <a:ahLst/>
              <a:cxnLst>
                <a:cxn ang="0">
                  <a:pos x="T0" y="T1"/>
                </a:cxn>
                <a:cxn ang="0">
                  <a:pos x="T2" y="T3"/>
                </a:cxn>
                <a:cxn ang="0">
                  <a:pos x="T4" y="T5"/>
                </a:cxn>
                <a:cxn ang="0">
                  <a:pos x="T6" y="T7"/>
                </a:cxn>
                <a:cxn ang="0">
                  <a:pos x="T8" y="T9"/>
                </a:cxn>
              </a:cxnLst>
              <a:rect l="0" t="0" r="r" b="b"/>
              <a:pathLst>
                <a:path w="500" h="906">
                  <a:moveTo>
                    <a:pt x="246" y="0"/>
                  </a:moveTo>
                  <a:cubicBezTo>
                    <a:pt x="382" y="287"/>
                    <a:pt x="478" y="564"/>
                    <a:pt x="499" y="851"/>
                  </a:cubicBezTo>
                  <a:cubicBezTo>
                    <a:pt x="330" y="905"/>
                    <a:pt x="170" y="895"/>
                    <a:pt x="0" y="851"/>
                  </a:cubicBezTo>
                  <a:cubicBezTo>
                    <a:pt x="11" y="532"/>
                    <a:pt x="95" y="255"/>
                    <a:pt x="246" y="0"/>
                  </a:cubicBezTo>
                  <a:lnTo>
                    <a:pt x="246" y="0"/>
                  </a:lnTo>
                </a:path>
              </a:pathLst>
            </a:custGeom>
            <a:solidFill>
              <a:srgbClr val="9ACA3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71" name="Freeform 113"/>
            <p:cNvSpPr>
              <a:spLocks noChangeArrowheads="1"/>
            </p:cNvSpPr>
            <p:nvPr/>
          </p:nvSpPr>
          <p:spPr bwMode="auto">
            <a:xfrm>
              <a:off x="3527804" y="4374066"/>
              <a:ext cx="54984" cy="204236"/>
            </a:xfrm>
            <a:custGeom>
              <a:avLst/>
              <a:gdLst>
                <a:gd name="T0" fmla="*/ 246 w 278"/>
                <a:gd name="T1" fmla="*/ 0 h 885"/>
                <a:gd name="T2" fmla="*/ 256 w 278"/>
                <a:gd name="T3" fmla="*/ 884 h 885"/>
                <a:gd name="T4" fmla="*/ 0 w 278"/>
                <a:gd name="T5" fmla="*/ 851 h 885"/>
                <a:gd name="T6" fmla="*/ 246 w 278"/>
                <a:gd name="T7" fmla="*/ 0 h 885"/>
                <a:gd name="T8" fmla="*/ 246 w 278"/>
                <a:gd name="T9" fmla="*/ 0 h 885"/>
              </a:gdLst>
              <a:ahLst/>
              <a:cxnLst>
                <a:cxn ang="0">
                  <a:pos x="T0" y="T1"/>
                </a:cxn>
                <a:cxn ang="0">
                  <a:pos x="T2" y="T3"/>
                </a:cxn>
                <a:cxn ang="0">
                  <a:pos x="T4" y="T5"/>
                </a:cxn>
                <a:cxn ang="0">
                  <a:pos x="T6" y="T7"/>
                </a:cxn>
                <a:cxn ang="0">
                  <a:pos x="T8" y="T9"/>
                </a:cxn>
              </a:cxnLst>
              <a:rect l="0" t="0" r="r" b="b"/>
              <a:pathLst>
                <a:path w="278" h="885">
                  <a:moveTo>
                    <a:pt x="246" y="0"/>
                  </a:moveTo>
                  <a:cubicBezTo>
                    <a:pt x="277" y="255"/>
                    <a:pt x="267" y="777"/>
                    <a:pt x="256" y="884"/>
                  </a:cubicBezTo>
                  <a:cubicBezTo>
                    <a:pt x="170" y="884"/>
                    <a:pt x="84" y="872"/>
                    <a:pt x="0" y="851"/>
                  </a:cubicBezTo>
                  <a:cubicBezTo>
                    <a:pt x="11" y="532"/>
                    <a:pt x="95" y="255"/>
                    <a:pt x="246" y="0"/>
                  </a:cubicBezTo>
                  <a:lnTo>
                    <a:pt x="246" y="0"/>
                  </a:lnTo>
                </a:path>
              </a:pathLst>
            </a:custGeom>
            <a:solidFill>
              <a:srgbClr val="B6D661"/>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72" name="Freeform 114"/>
            <p:cNvSpPr>
              <a:spLocks noChangeArrowheads="1"/>
            </p:cNvSpPr>
            <p:nvPr/>
          </p:nvSpPr>
          <p:spPr bwMode="auto">
            <a:xfrm>
              <a:off x="2309322" y="4696211"/>
              <a:ext cx="12764" cy="35794"/>
            </a:xfrm>
            <a:custGeom>
              <a:avLst/>
              <a:gdLst>
                <a:gd name="T0" fmla="*/ 86 w 87"/>
                <a:gd name="T1" fmla="*/ 0 h 181"/>
                <a:gd name="T2" fmla="*/ 86 w 87"/>
                <a:gd name="T3" fmla="*/ 170 h 181"/>
                <a:gd name="T4" fmla="*/ 0 w 87"/>
                <a:gd name="T5" fmla="*/ 170 h 181"/>
                <a:gd name="T6" fmla="*/ 0 w 87"/>
                <a:gd name="T7" fmla="*/ 0 h 181"/>
                <a:gd name="T8" fmla="*/ 86 w 87"/>
                <a:gd name="T9" fmla="*/ 0 h 181"/>
                <a:gd name="T10" fmla="*/ 86 w 87"/>
                <a:gd name="T11" fmla="*/ 0 h 181"/>
              </a:gdLst>
              <a:ahLst/>
              <a:cxnLst>
                <a:cxn ang="0">
                  <a:pos x="T0" y="T1"/>
                </a:cxn>
                <a:cxn ang="0">
                  <a:pos x="T2" y="T3"/>
                </a:cxn>
                <a:cxn ang="0">
                  <a:pos x="T4" y="T5"/>
                </a:cxn>
                <a:cxn ang="0">
                  <a:pos x="T6" y="T7"/>
                </a:cxn>
                <a:cxn ang="0">
                  <a:pos x="T8" y="T9"/>
                </a:cxn>
                <a:cxn ang="0">
                  <a:pos x="T10" y="T11"/>
                </a:cxn>
              </a:cxnLst>
              <a:rect l="0" t="0" r="r" b="b"/>
              <a:pathLst>
                <a:path w="87" h="181">
                  <a:moveTo>
                    <a:pt x="86" y="0"/>
                  </a:moveTo>
                  <a:lnTo>
                    <a:pt x="86" y="170"/>
                  </a:lnTo>
                  <a:cubicBezTo>
                    <a:pt x="65" y="180"/>
                    <a:pt x="31" y="180"/>
                    <a:pt x="0" y="170"/>
                  </a:cubicBezTo>
                  <a:cubicBezTo>
                    <a:pt x="0" y="170"/>
                    <a:pt x="0" y="170"/>
                    <a:pt x="0" y="0"/>
                  </a:cubicBezTo>
                  <a:cubicBezTo>
                    <a:pt x="0" y="0"/>
                    <a:pt x="0" y="0"/>
                    <a:pt x="86" y="0"/>
                  </a:cubicBezTo>
                  <a:lnTo>
                    <a:pt x="86" y="0"/>
                  </a:lnTo>
                </a:path>
              </a:pathLst>
            </a:custGeom>
            <a:solidFill>
              <a:srgbClr val="74442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73" name="Freeform 115"/>
            <p:cNvSpPr>
              <a:spLocks noChangeArrowheads="1"/>
            </p:cNvSpPr>
            <p:nvPr/>
          </p:nvSpPr>
          <p:spPr bwMode="auto">
            <a:xfrm>
              <a:off x="2309322" y="4696211"/>
              <a:ext cx="2946" cy="35794"/>
            </a:xfrm>
            <a:custGeom>
              <a:avLst/>
              <a:gdLst>
                <a:gd name="T0" fmla="*/ 42 w 43"/>
                <a:gd name="T1" fmla="*/ 0 h 181"/>
                <a:gd name="T2" fmla="*/ 42 w 43"/>
                <a:gd name="T3" fmla="*/ 180 h 181"/>
                <a:gd name="T4" fmla="*/ 0 w 43"/>
                <a:gd name="T5" fmla="*/ 170 h 181"/>
                <a:gd name="T6" fmla="*/ 0 w 43"/>
                <a:gd name="T7" fmla="*/ 0 h 181"/>
                <a:gd name="T8" fmla="*/ 42 w 43"/>
                <a:gd name="T9" fmla="*/ 0 h 181"/>
                <a:gd name="T10" fmla="*/ 42 w 43"/>
                <a:gd name="T11" fmla="*/ 0 h 181"/>
              </a:gdLst>
              <a:ahLst/>
              <a:cxnLst>
                <a:cxn ang="0">
                  <a:pos x="T0" y="T1"/>
                </a:cxn>
                <a:cxn ang="0">
                  <a:pos x="T2" y="T3"/>
                </a:cxn>
                <a:cxn ang="0">
                  <a:pos x="T4" y="T5"/>
                </a:cxn>
                <a:cxn ang="0">
                  <a:pos x="T6" y="T7"/>
                </a:cxn>
                <a:cxn ang="0">
                  <a:pos x="T8" y="T9"/>
                </a:cxn>
                <a:cxn ang="0">
                  <a:pos x="T10" y="T11"/>
                </a:cxn>
              </a:cxnLst>
              <a:rect l="0" t="0" r="r" b="b"/>
              <a:pathLst>
                <a:path w="43" h="181">
                  <a:moveTo>
                    <a:pt x="42" y="0"/>
                  </a:moveTo>
                  <a:lnTo>
                    <a:pt x="42" y="180"/>
                  </a:lnTo>
                  <a:cubicBezTo>
                    <a:pt x="31" y="180"/>
                    <a:pt x="21" y="180"/>
                    <a:pt x="0" y="170"/>
                  </a:cubicBezTo>
                  <a:cubicBezTo>
                    <a:pt x="0" y="170"/>
                    <a:pt x="0" y="170"/>
                    <a:pt x="0" y="0"/>
                  </a:cubicBezTo>
                  <a:cubicBezTo>
                    <a:pt x="0" y="0"/>
                    <a:pt x="0" y="0"/>
                    <a:pt x="42" y="0"/>
                  </a:cubicBezTo>
                  <a:lnTo>
                    <a:pt x="42" y="0"/>
                  </a:lnTo>
                </a:path>
              </a:pathLst>
            </a:custGeom>
            <a:solidFill>
              <a:srgbClr val="8C5E4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74" name="Freeform 116"/>
            <p:cNvSpPr>
              <a:spLocks noChangeArrowheads="1"/>
            </p:cNvSpPr>
            <p:nvPr/>
          </p:nvSpPr>
          <p:spPr bwMode="auto">
            <a:xfrm>
              <a:off x="2265139" y="4498292"/>
              <a:ext cx="102113" cy="206341"/>
            </a:xfrm>
            <a:custGeom>
              <a:avLst/>
              <a:gdLst>
                <a:gd name="T0" fmla="*/ 243 w 489"/>
                <a:gd name="T1" fmla="*/ 0 h 894"/>
                <a:gd name="T2" fmla="*/ 488 w 489"/>
                <a:gd name="T3" fmla="*/ 840 h 894"/>
                <a:gd name="T4" fmla="*/ 0 w 489"/>
                <a:gd name="T5" fmla="*/ 840 h 894"/>
                <a:gd name="T6" fmla="*/ 243 w 489"/>
                <a:gd name="T7" fmla="*/ 0 h 894"/>
                <a:gd name="T8" fmla="*/ 243 w 489"/>
                <a:gd name="T9" fmla="*/ 0 h 894"/>
              </a:gdLst>
              <a:ahLst/>
              <a:cxnLst>
                <a:cxn ang="0">
                  <a:pos x="T0" y="T1"/>
                </a:cxn>
                <a:cxn ang="0">
                  <a:pos x="T2" y="T3"/>
                </a:cxn>
                <a:cxn ang="0">
                  <a:pos x="T4" y="T5"/>
                </a:cxn>
                <a:cxn ang="0">
                  <a:pos x="T6" y="T7"/>
                </a:cxn>
                <a:cxn ang="0">
                  <a:pos x="T8" y="T9"/>
                </a:cxn>
              </a:cxnLst>
              <a:rect l="0" t="0" r="r" b="b"/>
              <a:pathLst>
                <a:path w="489" h="894">
                  <a:moveTo>
                    <a:pt x="243" y="0"/>
                  </a:moveTo>
                  <a:cubicBezTo>
                    <a:pt x="381" y="276"/>
                    <a:pt x="478" y="564"/>
                    <a:pt x="488" y="840"/>
                  </a:cubicBezTo>
                  <a:cubicBezTo>
                    <a:pt x="329" y="893"/>
                    <a:pt x="159" y="893"/>
                    <a:pt x="0" y="840"/>
                  </a:cubicBezTo>
                  <a:cubicBezTo>
                    <a:pt x="0" y="522"/>
                    <a:pt x="94" y="245"/>
                    <a:pt x="243" y="0"/>
                  </a:cubicBezTo>
                  <a:lnTo>
                    <a:pt x="243" y="0"/>
                  </a:lnTo>
                </a:path>
              </a:pathLst>
            </a:custGeom>
            <a:solidFill>
              <a:srgbClr val="9ACA3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75" name="Freeform 117"/>
            <p:cNvSpPr>
              <a:spLocks noChangeArrowheads="1"/>
            </p:cNvSpPr>
            <p:nvPr/>
          </p:nvSpPr>
          <p:spPr bwMode="auto">
            <a:xfrm>
              <a:off x="2265139" y="4498292"/>
              <a:ext cx="54984" cy="203183"/>
            </a:xfrm>
            <a:custGeom>
              <a:avLst/>
              <a:gdLst>
                <a:gd name="T0" fmla="*/ 243 w 277"/>
                <a:gd name="T1" fmla="*/ 0 h 883"/>
                <a:gd name="T2" fmla="*/ 243 w 277"/>
                <a:gd name="T3" fmla="*/ 882 h 883"/>
                <a:gd name="T4" fmla="*/ 0 w 277"/>
                <a:gd name="T5" fmla="*/ 840 h 883"/>
                <a:gd name="T6" fmla="*/ 243 w 277"/>
                <a:gd name="T7" fmla="*/ 0 h 883"/>
                <a:gd name="T8" fmla="*/ 243 w 277"/>
                <a:gd name="T9" fmla="*/ 0 h 883"/>
              </a:gdLst>
              <a:ahLst/>
              <a:cxnLst>
                <a:cxn ang="0">
                  <a:pos x="T0" y="T1"/>
                </a:cxn>
                <a:cxn ang="0">
                  <a:pos x="T2" y="T3"/>
                </a:cxn>
                <a:cxn ang="0">
                  <a:pos x="T4" y="T5"/>
                </a:cxn>
                <a:cxn ang="0">
                  <a:pos x="T6" y="T7"/>
                </a:cxn>
                <a:cxn ang="0">
                  <a:pos x="T8" y="T9"/>
                </a:cxn>
              </a:cxnLst>
              <a:rect l="0" t="0" r="r" b="b"/>
              <a:pathLst>
                <a:path w="277" h="883">
                  <a:moveTo>
                    <a:pt x="243" y="0"/>
                  </a:moveTo>
                  <a:cubicBezTo>
                    <a:pt x="276" y="245"/>
                    <a:pt x="266" y="775"/>
                    <a:pt x="243" y="882"/>
                  </a:cubicBezTo>
                  <a:cubicBezTo>
                    <a:pt x="169" y="882"/>
                    <a:pt x="83" y="872"/>
                    <a:pt x="0" y="840"/>
                  </a:cubicBezTo>
                  <a:cubicBezTo>
                    <a:pt x="0" y="522"/>
                    <a:pt x="94" y="245"/>
                    <a:pt x="243" y="0"/>
                  </a:cubicBezTo>
                  <a:lnTo>
                    <a:pt x="243" y="0"/>
                  </a:lnTo>
                </a:path>
              </a:pathLst>
            </a:custGeom>
            <a:solidFill>
              <a:srgbClr val="B6D661"/>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76" name="Freeform 118"/>
            <p:cNvSpPr>
              <a:spLocks noChangeArrowheads="1"/>
            </p:cNvSpPr>
            <p:nvPr/>
          </p:nvSpPr>
          <p:spPr bwMode="auto">
            <a:xfrm>
              <a:off x="2101169" y="4816226"/>
              <a:ext cx="12764" cy="35794"/>
            </a:xfrm>
            <a:custGeom>
              <a:avLst/>
              <a:gdLst>
                <a:gd name="T0" fmla="*/ 86 w 87"/>
                <a:gd name="T1" fmla="*/ 0 h 183"/>
                <a:gd name="T2" fmla="*/ 86 w 87"/>
                <a:gd name="T3" fmla="*/ 172 h 183"/>
                <a:gd name="T4" fmla="*/ 0 w 87"/>
                <a:gd name="T5" fmla="*/ 172 h 183"/>
                <a:gd name="T6" fmla="*/ 0 w 87"/>
                <a:gd name="T7" fmla="*/ 0 h 183"/>
                <a:gd name="T8" fmla="*/ 86 w 87"/>
                <a:gd name="T9" fmla="*/ 0 h 183"/>
                <a:gd name="T10" fmla="*/ 86 w 87"/>
                <a:gd name="T11" fmla="*/ 0 h 183"/>
              </a:gdLst>
              <a:ahLst/>
              <a:cxnLst>
                <a:cxn ang="0">
                  <a:pos x="T0" y="T1"/>
                </a:cxn>
                <a:cxn ang="0">
                  <a:pos x="T2" y="T3"/>
                </a:cxn>
                <a:cxn ang="0">
                  <a:pos x="T4" y="T5"/>
                </a:cxn>
                <a:cxn ang="0">
                  <a:pos x="T6" y="T7"/>
                </a:cxn>
                <a:cxn ang="0">
                  <a:pos x="T8" y="T9"/>
                </a:cxn>
                <a:cxn ang="0">
                  <a:pos x="T10" y="T11"/>
                </a:cxn>
              </a:cxnLst>
              <a:rect l="0" t="0" r="r" b="b"/>
              <a:pathLst>
                <a:path w="87" h="183">
                  <a:moveTo>
                    <a:pt x="86" y="0"/>
                  </a:moveTo>
                  <a:lnTo>
                    <a:pt x="86" y="172"/>
                  </a:lnTo>
                  <a:cubicBezTo>
                    <a:pt x="54" y="182"/>
                    <a:pt x="23" y="182"/>
                    <a:pt x="0" y="172"/>
                  </a:cubicBezTo>
                  <a:cubicBezTo>
                    <a:pt x="0" y="172"/>
                    <a:pt x="0" y="172"/>
                    <a:pt x="0" y="0"/>
                  </a:cubicBezTo>
                  <a:cubicBezTo>
                    <a:pt x="0" y="0"/>
                    <a:pt x="0" y="0"/>
                    <a:pt x="86" y="0"/>
                  </a:cubicBezTo>
                  <a:lnTo>
                    <a:pt x="86" y="0"/>
                  </a:lnTo>
                </a:path>
              </a:pathLst>
            </a:custGeom>
            <a:solidFill>
              <a:srgbClr val="74442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77" name="Freeform 119"/>
            <p:cNvSpPr>
              <a:spLocks noChangeArrowheads="1"/>
            </p:cNvSpPr>
            <p:nvPr/>
          </p:nvSpPr>
          <p:spPr bwMode="auto">
            <a:xfrm>
              <a:off x="2101169" y="4816226"/>
              <a:ext cx="2946" cy="35794"/>
            </a:xfrm>
            <a:custGeom>
              <a:avLst/>
              <a:gdLst>
                <a:gd name="T0" fmla="*/ 44 w 45"/>
                <a:gd name="T1" fmla="*/ 0 h 183"/>
                <a:gd name="T2" fmla="*/ 44 w 45"/>
                <a:gd name="T3" fmla="*/ 182 h 183"/>
                <a:gd name="T4" fmla="*/ 0 w 45"/>
                <a:gd name="T5" fmla="*/ 172 h 183"/>
                <a:gd name="T6" fmla="*/ 0 w 45"/>
                <a:gd name="T7" fmla="*/ 0 h 183"/>
                <a:gd name="T8" fmla="*/ 44 w 45"/>
                <a:gd name="T9" fmla="*/ 0 h 183"/>
                <a:gd name="T10" fmla="*/ 44 w 45"/>
                <a:gd name="T11" fmla="*/ 0 h 183"/>
              </a:gdLst>
              <a:ahLst/>
              <a:cxnLst>
                <a:cxn ang="0">
                  <a:pos x="T0" y="T1"/>
                </a:cxn>
                <a:cxn ang="0">
                  <a:pos x="T2" y="T3"/>
                </a:cxn>
                <a:cxn ang="0">
                  <a:pos x="T4" y="T5"/>
                </a:cxn>
                <a:cxn ang="0">
                  <a:pos x="T6" y="T7"/>
                </a:cxn>
                <a:cxn ang="0">
                  <a:pos x="T8" y="T9"/>
                </a:cxn>
                <a:cxn ang="0">
                  <a:pos x="T10" y="T11"/>
                </a:cxn>
              </a:cxnLst>
              <a:rect l="0" t="0" r="r" b="b"/>
              <a:pathLst>
                <a:path w="45" h="183">
                  <a:moveTo>
                    <a:pt x="44" y="0"/>
                  </a:moveTo>
                  <a:lnTo>
                    <a:pt x="44" y="182"/>
                  </a:lnTo>
                  <a:cubicBezTo>
                    <a:pt x="23" y="182"/>
                    <a:pt x="12" y="172"/>
                    <a:pt x="0" y="172"/>
                  </a:cubicBezTo>
                  <a:cubicBezTo>
                    <a:pt x="0" y="172"/>
                    <a:pt x="0" y="172"/>
                    <a:pt x="0" y="0"/>
                  </a:cubicBezTo>
                  <a:cubicBezTo>
                    <a:pt x="0" y="0"/>
                    <a:pt x="0" y="0"/>
                    <a:pt x="44" y="0"/>
                  </a:cubicBezTo>
                  <a:lnTo>
                    <a:pt x="44" y="0"/>
                  </a:lnTo>
                </a:path>
              </a:pathLst>
            </a:custGeom>
            <a:solidFill>
              <a:srgbClr val="8C5E4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78" name="Freeform 120"/>
            <p:cNvSpPr>
              <a:spLocks noChangeArrowheads="1"/>
            </p:cNvSpPr>
            <p:nvPr/>
          </p:nvSpPr>
          <p:spPr bwMode="auto">
            <a:xfrm>
              <a:off x="2054040" y="4615148"/>
              <a:ext cx="105059" cy="208447"/>
            </a:xfrm>
            <a:custGeom>
              <a:avLst/>
              <a:gdLst>
                <a:gd name="T0" fmla="*/ 256 w 502"/>
                <a:gd name="T1" fmla="*/ 0 h 905"/>
                <a:gd name="T2" fmla="*/ 501 w 502"/>
                <a:gd name="T3" fmla="*/ 851 h 905"/>
                <a:gd name="T4" fmla="*/ 0 w 502"/>
                <a:gd name="T5" fmla="*/ 851 h 905"/>
                <a:gd name="T6" fmla="*/ 256 w 502"/>
                <a:gd name="T7" fmla="*/ 0 h 905"/>
                <a:gd name="T8" fmla="*/ 256 w 502"/>
                <a:gd name="T9" fmla="*/ 0 h 905"/>
              </a:gdLst>
              <a:ahLst/>
              <a:cxnLst>
                <a:cxn ang="0">
                  <a:pos x="T0" y="T1"/>
                </a:cxn>
                <a:cxn ang="0">
                  <a:pos x="T2" y="T3"/>
                </a:cxn>
                <a:cxn ang="0">
                  <a:pos x="T4" y="T5"/>
                </a:cxn>
                <a:cxn ang="0">
                  <a:pos x="T6" y="T7"/>
                </a:cxn>
                <a:cxn ang="0">
                  <a:pos x="T8" y="T9"/>
                </a:cxn>
              </a:cxnLst>
              <a:rect l="0" t="0" r="r" b="b"/>
              <a:pathLst>
                <a:path w="502" h="905">
                  <a:moveTo>
                    <a:pt x="256" y="0"/>
                  </a:moveTo>
                  <a:cubicBezTo>
                    <a:pt x="384" y="285"/>
                    <a:pt x="478" y="562"/>
                    <a:pt x="501" y="851"/>
                  </a:cubicBezTo>
                  <a:cubicBezTo>
                    <a:pt x="329" y="904"/>
                    <a:pt x="170" y="904"/>
                    <a:pt x="0" y="851"/>
                  </a:cubicBezTo>
                  <a:cubicBezTo>
                    <a:pt x="10" y="531"/>
                    <a:pt x="96" y="254"/>
                    <a:pt x="256" y="0"/>
                  </a:cubicBezTo>
                  <a:lnTo>
                    <a:pt x="256" y="0"/>
                  </a:lnTo>
                </a:path>
              </a:pathLst>
            </a:custGeom>
            <a:solidFill>
              <a:srgbClr val="9ACA3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79" name="Freeform 121"/>
            <p:cNvSpPr>
              <a:spLocks noChangeArrowheads="1"/>
            </p:cNvSpPr>
            <p:nvPr/>
          </p:nvSpPr>
          <p:spPr bwMode="auto">
            <a:xfrm>
              <a:off x="2054040" y="4615148"/>
              <a:ext cx="54984" cy="203183"/>
            </a:xfrm>
            <a:custGeom>
              <a:avLst/>
              <a:gdLst>
                <a:gd name="T0" fmla="*/ 256 w 278"/>
                <a:gd name="T1" fmla="*/ 0 h 884"/>
                <a:gd name="T2" fmla="*/ 256 w 278"/>
                <a:gd name="T3" fmla="*/ 883 h 884"/>
                <a:gd name="T4" fmla="*/ 0 w 278"/>
                <a:gd name="T5" fmla="*/ 851 h 884"/>
                <a:gd name="T6" fmla="*/ 256 w 278"/>
                <a:gd name="T7" fmla="*/ 0 h 884"/>
                <a:gd name="T8" fmla="*/ 256 w 278"/>
                <a:gd name="T9" fmla="*/ 0 h 884"/>
              </a:gdLst>
              <a:ahLst/>
              <a:cxnLst>
                <a:cxn ang="0">
                  <a:pos x="T0" y="T1"/>
                </a:cxn>
                <a:cxn ang="0">
                  <a:pos x="T2" y="T3"/>
                </a:cxn>
                <a:cxn ang="0">
                  <a:pos x="T4" y="T5"/>
                </a:cxn>
                <a:cxn ang="0">
                  <a:pos x="T6" y="T7"/>
                </a:cxn>
                <a:cxn ang="0">
                  <a:pos x="T8" y="T9"/>
                </a:cxn>
              </a:cxnLst>
              <a:rect l="0" t="0" r="r" b="b"/>
              <a:pathLst>
                <a:path w="278" h="884">
                  <a:moveTo>
                    <a:pt x="256" y="0"/>
                  </a:moveTo>
                  <a:cubicBezTo>
                    <a:pt x="277" y="254"/>
                    <a:pt x="266" y="776"/>
                    <a:pt x="256" y="883"/>
                  </a:cubicBezTo>
                  <a:cubicBezTo>
                    <a:pt x="170" y="883"/>
                    <a:pt x="86" y="872"/>
                    <a:pt x="0" y="851"/>
                  </a:cubicBezTo>
                  <a:cubicBezTo>
                    <a:pt x="10" y="531"/>
                    <a:pt x="96" y="254"/>
                    <a:pt x="256" y="0"/>
                  </a:cubicBezTo>
                  <a:lnTo>
                    <a:pt x="256" y="0"/>
                  </a:lnTo>
                </a:path>
              </a:pathLst>
            </a:custGeom>
            <a:solidFill>
              <a:srgbClr val="B6D661"/>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80" name="Freeform 122"/>
            <p:cNvSpPr>
              <a:spLocks noChangeArrowheads="1"/>
            </p:cNvSpPr>
            <p:nvPr/>
          </p:nvSpPr>
          <p:spPr bwMode="auto">
            <a:xfrm>
              <a:off x="8188669" y="4755166"/>
              <a:ext cx="21601" cy="107382"/>
            </a:xfrm>
            <a:custGeom>
              <a:avLst/>
              <a:gdLst>
                <a:gd name="T0" fmla="*/ 126 w 127"/>
                <a:gd name="T1" fmla="*/ 0 h 479"/>
                <a:gd name="T2" fmla="*/ 126 w 127"/>
                <a:gd name="T3" fmla="*/ 447 h 479"/>
                <a:gd name="T4" fmla="*/ 0 w 127"/>
                <a:gd name="T5" fmla="*/ 447 h 479"/>
                <a:gd name="T6" fmla="*/ 0 w 127"/>
                <a:gd name="T7" fmla="*/ 0 h 479"/>
                <a:gd name="T8" fmla="*/ 126 w 127"/>
                <a:gd name="T9" fmla="*/ 0 h 479"/>
                <a:gd name="T10" fmla="*/ 126 w 127"/>
                <a:gd name="T11" fmla="*/ 0 h 479"/>
              </a:gdLst>
              <a:ahLst/>
              <a:cxnLst>
                <a:cxn ang="0">
                  <a:pos x="T0" y="T1"/>
                </a:cxn>
                <a:cxn ang="0">
                  <a:pos x="T2" y="T3"/>
                </a:cxn>
                <a:cxn ang="0">
                  <a:pos x="T4" y="T5"/>
                </a:cxn>
                <a:cxn ang="0">
                  <a:pos x="T6" y="T7"/>
                </a:cxn>
                <a:cxn ang="0">
                  <a:pos x="T8" y="T9"/>
                </a:cxn>
                <a:cxn ang="0">
                  <a:pos x="T10" y="T11"/>
                </a:cxn>
              </a:cxnLst>
              <a:rect l="0" t="0" r="r" b="b"/>
              <a:pathLst>
                <a:path w="127" h="479">
                  <a:moveTo>
                    <a:pt x="126" y="0"/>
                  </a:moveTo>
                  <a:lnTo>
                    <a:pt x="126" y="447"/>
                  </a:lnTo>
                  <a:cubicBezTo>
                    <a:pt x="84" y="478"/>
                    <a:pt x="42" y="478"/>
                    <a:pt x="0" y="447"/>
                  </a:cubicBezTo>
                  <a:cubicBezTo>
                    <a:pt x="0" y="447"/>
                    <a:pt x="0" y="447"/>
                    <a:pt x="0" y="0"/>
                  </a:cubicBezTo>
                  <a:cubicBezTo>
                    <a:pt x="0" y="0"/>
                    <a:pt x="0" y="0"/>
                    <a:pt x="126" y="0"/>
                  </a:cubicBezTo>
                  <a:lnTo>
                    <a:pt x="126" y="0"/>
                  </a:lnTo>
                </a:path>
              </a:pathLst>
            </a:custGeom>
            <a:solidFill>
              <a:srgbClr val="74442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81" name="Freeform 123"/>
            <p:cNvSpPr>
              <a:spLocks noChangeArrowheads="1"/>
            </p:cNvSpPr>
            <p:nvPr/>
          </p:nvSpPr>
          <p:spPr bwMode="auto">
            <a:xfrm>
              <a:off x="8188669" y="4755166"/>
              <a:ext cx="7855" cy="104223"/>
            </a:xfrm>
            <a:custGeom>
              <a:avLst/>
              <a:gdLst>
                <a:gd name="T0" fmla="*/ 63 w 64"/>
                <a:gd name="T1" fmla="*/ 0 h 469"/>
                <a:gd name="T2" fmla="*/ 63 w 64"/>
                <a:gd name="T3" fmla="*/ 468 h 469"/>
                <a:gd name="T4" fmla="*/ 0 w 64"/>
                <a:gd name="T5" fmla="*/ 447 h 469"/>
                <a:gd name="T6" fmla="*/ 0 w 64"/>
                <a:gd name="T7" fmla="*/ 0 h 469"/>
                <a:gd name="T8" fmla="*/ 63 w 64"/>
                <a:gd name="T9" fmla="*/ 0 h 469"/>
                <a:gd name="T10" fmla="*/ 63 w 64"/>
                <a:gd name="T11" fmla="*/ 0 h 469"/>
              </a:gdLst>
              <a:ahLst/>
              <a:cxnLst>
                <a:cxn ang="0">
                  <a:pos x="T0" y="T1"/>
                </a:cxn>
                <a:cxn ang="0">
                  <a:pos x="T2" y="T3"/>
                </a:cxn>
                <a:cxn ang="0">
                  <a:pos x="T4" y="T5"/>
                </a:cxn>
                <a:cxn ang="0">
                  <a:pos x="T6" y="T7"/>
                </a:cxn>
                <a:cxn ang="0">
                  <a:pos x="T8" y="T9"/>
                </a:cxn>
                <a:cxn ang="0">
                  <a:pos x="T10" y="T11"/>
                </a:cxn>
              </a:cxnLst>
              <a:rect l="0" t="0" r="r" b="b"/>
              <a:pathLst>
                <a:path w="64" h="469">
                  <a:moveTo>
                    <a:pt x="63" y="0"/>
                  </a:moveTo>
                  <a:lnTo>
                    <a:pt x="63" y="468"/>
                  </a:lnTo>
                  <a:cubicBezTo>
                    <a:pt x="42" y="468"/>
                    <a:pt x="21" y="457"/>
                    <a:pt x="0" y="447"/>
                  </a:cubicBezTo>
                  <a:cubicBezTo>
                    <a:pt x="0" y="447"/>
                    <a:pt x="0" y="447"/>
                    <a:pt x="0" y="0"/>
                  </a:cubicBezTo>
                  <a:cubicBezTo>
                    <a:pt x="0" y="0"/>
                    <a:pt x="0" y="0"/>
                    <a:pt x="63" y="0"/>
                  </a:cubicBezTo>
                  <a:lnTo>
                    <a:pt x="63" y="0"/>
                  </a:lnTo>
                </a:path>
              </a:pathLst>
            </a:custGeom>
            <a:solidFill>
              <a:srgbClr val="8C5E4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82" name="Freeform 124"/>
            <p:cNvSpPr>
              <a:spLocks noChangeArrowheads="1"/>
            </p:cNvSpPr>
            <p:nvPr/>
          </p:nvSpPr>
          <p:spPr bwMode="auto">
            <a:xfrm>
              <a:off x="8121902" y="4521452"/>
              <a:ext cx="152188" cy="267402"/>
            </a:xfrm>
            <a:custGeom>
              <a:avLst/>
              <a:gdLst>
                <a:gd name="T0" fmla="*/ 362 w 714"/>
                <a:gd name="T1" fmla="*/ 0 h 1150"/>
                <a:gd name="T2" fmla="*/ 713 w 714"/>
                <a:gd name="T3" fmla="*/ 575 h 1150"/>
                <a:gd name="T4" fmla="*/ 362 w 714"/>
                <a:gd name="T5" fmla="*/ 1149 h 1150"/>
                <a:gd name="T6" fmla="*/ 0 w 714"/>
                <a:gd name="T7" fmla="*/ 575 h 1150"/>
                <a:gd name="T8" fmla="*/ 362 w 714"/>
                <a:gd name="T9" fmla="*/ 0 h 1150"/>
                <a:gd name="T10" fmla="*/ 362 w 714"/>
                <a:gd name="T11" fmla="*/ 0 h 1150"/>
              </a:gdLst>
              <a:ahLst/>
              <a:cxnLst>
                <a:cxn ang="0">
                  <a:pos x="T0" y="T1"/>
                </a:cxn>
                <a:cxn ang="0">
                  <a:pos x="T2" y="T3"/>
                </a:cxn>
                <a:cxn ang="0">
                  <a:pos x="T4" y="T5"/>
                </a:cxn>
                <a:cxn ang="0">
                  <a:pos x="T6" y="T7"/>
                </a:cxn>
                <a:cxn ang="0">
                  <a:pos x="T8" y="T9"/>
                </a:cxn>
                <a:cxn ang="0">
                  <a:pos x="T10" y="T11"/>
                </a:cxn>
              </a:cxnLst>
              <a:rect l="0" t="0" r="r" b="b"/>
              <a:pathLst>
                <a:path w="714" h="1150">
                  <a:moveTo>
                    <a:pt x="362" y="0"/>
                  </a:moveTo>
                  <a:cubicBezTo>
                    <a:pt x="553" y="0"/>
                    <a:pt x="713" y="254"/>
                    <a:pt x="713" y="575"/>
                  </a:cubicBezTo>
                  <a:cubicBezTo>
                    <a:pt x="713" y="893"/>
                    <a:pt x="553" y="1149"/>
                    <a:pt x="362" y="1149"/>
                  </a:cubicBezTo>
                  <a:cubicBezTo>
                    <a:pt x="159" y="1149"/>
                    <a:pt x="0" y="893"/>
                    <a:pt x="0" y="575"/>
                  </a:cubicBezTo>
                  <a:cubicBezTo>
                    <a:pt x="0" y="254"/>
                    <a:pt x="159" y="0"/>
                    <a:pt x="362" y="0"/>
                  </a:cubicBezTo>
                  <a:lnTo>
                    <a:pt x="362" y="0"/>
                  </a:lnTo>
                </a:path>
              </a:pathLst>
            </a:custGeom>
            <a:solidFill>
              <a:srgbClr val="9ACA3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83" name="Freeform 125"/>
            <p:cNvSpPr>
              <a:spLocks noChangeArrowheads="1"/>
            </p:cNvSpPr>
            <p:nvPr/>
          </p:nvSpPr>
          <p:spPr bwMode="auto">
            <a:xfrm>
              <a:off x="8121902" y="4521452"/>
              <a:ext cx="100149" cy="267402"/>
            </a:xfrm>
            <a:custGeom>
              <a:avLst/>
              <a:gdLst>
                <a:gd name="T0" fmla="*/ 352 w 481"/>
                <a:gd name="T1" fmla="*/ 0 h 1150"/>
                <a:gd name="T2" fmla="*/ 362 w 481"/>
                <a:gd name="T3" fmla="*/ 0 h 1150"/>
                <a:gd name="T4" fmla="*/ 362 w 481"/>
                <a:gd name="T5" fmla="*/ 1149 h 1150"/>
                <a:gd name="T6" fmla="*/ 0 w 481"/>
                <a:gd name="T7" fmla="*/ 575 h 1150"/>
                <a:gd name="T8" fmla="*/ 352 w 481"/>
                <a:gd name="T9" fmla="*/ 0 h 1150"/>
                <a:gd name="T10" fmla="*/ 352 w 481"/>
                <a:gd name="T11" fmla="*/ 0 h 1150"/>
              </a:gdLst>
              <a:ahLst/>
              <a:cxnLst>
                <a:cxn ang="0">
                  <a:pos x="T0" y="T1"/>
                </a:cxn>
                <a:cxn ang="0">
                  <a:pos x="T2" y="T3"/>
                </a:cxn>
                <a:cxn ang="0">
                  <a:pos x="T4" y="T5"/>
                </a:cxn>
                <a:cxn ang="0">
                  <a:pos x="T6" y="T7"/>
                </a:cxn>
                <a:cxn ang="0">
                  <a:pos x="T8" y="T9"/>
                </a:cxn>
                <a:cxn ang="0">
                  <a:pos x="T10" y="T11"/>
                </a:cxn>
              </a:cxnLst>
              <a:rect l="0" t="0" r="r" b="b"/>
              <a:pathLst>
                <a:path w="481" h="1150">
                  <a:moveTo>
                    <a:pt x="352" y="0"/>
                  </a:moveTo>
                  <a:cubicBezTo>
                    <a:pt x="352" y="0"/>
                    <a:pt x="352" y="0"/>
                    <a:pt x="362" y="0"/>
                  </a:cubicBezTo>
                  <a:cubicBezTo>
                    <a:pt x="480" y="254"/>
                    <a:pt x="469" y="925"/>
                    <a:pt x="362" y="1149"/>
                  </a:cubicBezTo>
                  <a:cubicBezTo>
                    <a:pt x="159" y="1149"/>
                    <a:pt x="0" y="893"/>
                    <a:pt x="0" y="575"/>
                  </a:cubicBezTo>
                  <a:cubicBezTo>
                    <a:pt x="0" y="266"/>
                    <a:pt x="159" y="11"/>
                    <a:pt x="352" y="0"/>
                  </a:cubicBezTo>
                  <a:lnTo>
                    <a:pt x="352" y="0"/>
                  </a:lnTo>
                </a:path>
              </a:pathLst>
            </a:custGeom>
            <a:solidFill>
              <a:srgbClr val="B6D661"/>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84" name="Freeform 126"/>
            <p:cNvSpPr>
              <a:spLocks noChangeArrowheads="1"/>
            </p:cNvSpPr>
            <p:nvPr/>
          </p:nvSpPr>
          <p:spPr bwMode="auto">
            <a:xfrm>
              <a:off x="6951531" y="4415123"/>
              <a:ext cx="315175" cy="233713"/>
            </a:xfrm>
            <a:custGeom>
              <a:avLst/>
              <a:gdLst>
                <a:gd name="T0" fmla="*/ 1447 w 1448"/>
                <a:gd name="T1" fmla="*/ 1011 h 1012"/>
                <a:gd name="T2" fmla="*/ 0 w 1448"/>
                <a:gd name="T3" fmla="*/ 1011 h 1012"/>
                <a:gd name="T4" fmla="*/ 671 w 1448"/>
                <a:gd name="T5" fmla="*/ 0 h 1012"/>
                <a:gd name="T6" fmla="*/ 1447 w 1448"/>
                <a:gd name="T7" fmla="*/ 1011 h 1012"/>
              </a:gdLst>
              <a:ahLst/>
              <a:cxnLst>
                <a:cxn ang="0">
                  <a:pos x="T0" y="T1"/>
                </a:cxn>
                <a:cxn ang="0">
                  <a:pos x="T2" y="T3"/>
                </a:cxn>
                <a:cxn ang="0">
                  <a:pos x="T4" y="T5"/>
                </a:cxn>
                <a:cxn ang="0">
                  <a:pos x="T6" y="T7"/>
                </a:cxn>
              </a:cxnLst>
              <a:rect l="0" t="0" r="r" b="b"/>
              <a:pathLst>
                <a:path w="1448" h="1012">
                  <a:moveTo>
                    <a:pt x="1447" y="1011"/>
                  </a:moveTo>
                  <a:lnTo>
                    <a:pt x="0" y="1011"/>
                  </a:lnTo>
                  <a:lnTo>
                    <a:pt x="671" y="0"/>
                  </a:lnTo>
                  <a:lnTo>
                    <a:pt x="1447" y="1011"/>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85" name="Freeform 127"/>
            <p:cNvSpPr>
              <a:spLocks noChangeArrowheads="1"/>
            </p:cNvSpPr>
            <p:nvPr/>
          </p:nvSpPr>
          <p:spPr bwMode="auto">
            <a:xfrm>
              <a:off x="6951531" y="4415123"/>
              <a:ext cx="315175" cy="233713"/>
            </a:xfrm>
            <a:custGeom>
              <a:avLst/>
              <a:gdLst>
                <a:gd name="T0" fmla="*/ 1447 w 1448"/>
                <a:gd name="T1" fmla="*/ 1011 h 1012"/>
                <a:gd name="T2" fmla="*/ 0 w 1448"/>
                <a:gd name="T3" fmla="*/ 1011 h 1012"/>
                <a:gd name="T4" fmla="*/ 671 w 1448"/>
                <a:gd name="T5" fmla="*/ 0 h 1012"/>
                <a:gd name="T6" fmla="*/ 1447 w 1448"/>
                <a:gd name="T7" fmla="*/ 1011 h 1012"/>
              </a:gdLst>
              <a:ahLst/>
              <a:cxnLst>
                <a:cxn ang="0">
                  <a:pos x="T0" y="T1"/>
                </a:cxn>
                <a:cxn ang="0">
                  <a:pos x="T2" y="T3"/>
                </a:cxn>
                <a:cxn ang="0">
                  <a:pos x="T4" y="T5"/>
                </a:cxn>
                <a:cxn ang="0">
                  <a:pos x="T6" y="T7"/>
                </a:cxn>
              </a:cxnLst>
              <a:rect l="0" t="0" r="r" b="b"/>
              <a:pathLst>
                <a:path w="1448" h="1012">
                  <a:moveTo>
                    <a:pt x="1447" y="1011"/>
                  </a:moveTo>
                  <a:lnTo>
                    <a:pt x="0" y="1011"/>
                  </a:lnTo>
                  <a:lnTo>
                    <a:pt x="671" y="0"/>
                  </a:lnTo>
                  <a:lnTo>
                    <a:pt x="1447" y="1011"/>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86" name="Freeform 128"/>
            <p:cNvSpPr>
              <a:spLocks noChangeArrowheads="1"/>
            </p:cNvSpPr>
            <p:nvPr/>
          </p:nvSpPr>
          <p:spPr bwMode="auto">
            <a:xfrm>
              <a:off x="6664830" y="4415123"/>
              <a:ext cx="315175" cy="233713"/>
            </a:xfrm>
            <a:custGeom>
              <a:avLst/>
              <a:gdLst>
                <a:gd name="T0" fmla="*/ 1446 w 1447"/>
                <a:gd name="T1" fmla="*/ 1011 h 1012"/>
                <a:gd name="T2" fmla="*/ 0 w 1447"/>
                <a:gd name="T3" fmla="*/ 1011 h 1012"/>
                <a:gd name="T4" fmla="*/ 681 w 1447"/>
                <a:gd name="T5" fmla="*/ 0 h 1012"/>
                <a:gd name="T6" fmla="*/ 1446 w 1447"/>
                <a:gd name="T7" fmla="*/ 1011 h 1012"/>
              </a:gdLst>
              <a:ahLst/>
              <a:cxnLst>
                <a:cxn ang="0">
                  <a:pos x="T0" y="T1"/>
                </a:cxn>
                <a:cxn ang="0">
                  <a:pos x="T2" y="T3"/>
                </a:cxn>
                <a:cxn ang="0">
                  <a:pos x="T4" y="T5"/>
                </a:cxn>
                <a:cxn ang="0">
                  <a:pos x="T6" y="T7"/>
                </a:cxn>
              </a:cxnLst>
              <a:rect l="0" t="0" r="r" b="b"/>
              <a:pathLst>
                <a:path w="1447" h="1012">
                  <a:moveTo>
                    <a:pt x="1446" y="1011"/>
                  </a:moveTo>
                  <a:lnTo>
                    <a:pt x="0" y="1011"/>
                  </a:lnTo>
                  <a:lnTo>
                    <a:pt x="681" y="0"/>
                  </a:lnTo>
                  <a:lnTo>
                    <a:pt x="1446" y="1011"/>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87" name="Freeform 129"/>
            <p:cNvSpPr>
              <a:spLocks noChangeArrowheads="1"/>
            </p:cNvSpPr>
            <p:nvPr/>
          </p:nvSpPr>
          <p:spPr bwMode="auto">
            <a:xfrm>
              <a:off x="6664830" y="4415123"/>
              <a:ext cx="315175" cy="233713"/>
            </a:xfrm>
            <a:custGeom>
              <a:avLst/>
              <a:gdLst>
                <a:gd name="T0" fmla="*/ 1446 w 1447"/>
                <a:gd name="T1" fmla="*/ 1011 h 1012"/>
                <a:gd name="T2" fmla="*/ 0 w 1447"/>
                <a:gd name="T3" fmla="*/ 1011 h 1012"/>
                <a:gd name="T4" fmla="*/ 681 w 1447"/>
                <a:gd name="T5" fmla="*/ 0 h 1012"/>
                <a:gd name="T6" fmla="*/ 1446 w 1447"/>
                <a:gd name="T7" fmla="*/ 1011 h 1012"/>
              </a:gdLst>
              <a:ahLst/>
              <a:cxnLst>
                <a:cxn ang="0">
                  <a:pos x="T0" y="T1"/>
                </a:cxn>
                <a:cxn ang="0">
                  <a:pos x="T2" y="T3"/>
                </a:cxn>
                <a:cxn ang="0">
                  <a:pos x="T4" y="T5"/>
                </a:cxn>
                <a:cxn ang="0">
                  <a:pos x="T6" y="T7"/>
                </a:cxn>
              </a:cxnLst>
              <a:rect l="0" t="0" r="r" b="b"/>
              <a:pathLst>
                <a:path w="1447" h="1012">
                  <a:moveTo>
                    <a:pt x="1446" y="1011"/>
                  </a:moveTo>
                  <a:lnTo>
                    <a:pt x="0" y="1011"/>
                  </a:lnTo>
                  <a:lnTo>
                    <a:pt x="681" y="0"/>
                  </a:lnTo>
                  <a:lnTo>
                    <a:pt x="1446" y="1011"/>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88" name="Freeform 130"/>
            <p:cNvSpPr>
              <a:spLocks noChangeArrowheads="1"/>
            </p:cNvSpPr>
            <p:nvPr/>
          </p:nvSpPr>
          <p:spPr bwMode="auto">
            <a:xfrm>
              <a:off x="6683485" y="4442495"/>
              <a:ext cx="564566" cy="709562"/>
            </a:xfrm>
            <a:custGeom>
              <a:avLst/>
              <a:gdLst>
                <a:gd name="T0" fmla="*/ 2564 w 2565"/>
                <a:gd name="T1" fmla="*/ 895 h 3001"/>
                <a:gd name="T2" fmla="*/ 2564 w 2565"/>
                <a:gd name="T3" fmla="*/ 3000 h 3001"/>
                <a:gd name="T4" fmla="*/ 1543 w 2565"/>
                <a:gd name="T5" fmla="*/ 3000 h 3001"/>
                <a:gd name="T6" fmla="*/ 1276 w 2565"/>
                <a:gd name="T7" fmla="*/ 3000 h 3001"/>
                <a:gd name="T8" fmla="*/ 0 w 2565"/>
                <a:gd name="T9" fmla="*/ 3000 h 3001"/>
                <a:gd name="T10" fmla="*/ 0 w 2565"/>
                <a:gd name="T11" fmla="*/ 895 h 3001"/>
                <a:gd name="T12" fmla="*/ 595 w 2565"/>
                <a:gd name="T13" fmla="*/ 0 h 3001"/>
                <a:gd name="T14" fmla="*/ 1276 w 2565"/>
                <a:gd name="T15" fmla="*/ 895 h 3001"/>
                <a:gd name="T16" fmla="*/ 1882 w 2565"/>
                <a:gd name="T17" fmla="*/ 0 h 3001"/>
                <a:gd name="T18" fmla="*/ 2564 w 2565"/>
                <a:gd name="T19" fmla="*/ 895 h 3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65" h="3001">
                  <a:moveTo>
                    <a:pt x="2564" y="895"/>
                  </a:moveTo>
                  <a:lnTo>
                    <a:pt x="2564" y="3000"/>
                  </a:lnTo>
                  <a:lnTo>
                    <a:pt x="1543" y="3000"/>
                  </a:lnTo>
                  <a:lnTo>
                    <a:pt x="1276" y="3000"/>
                  </a:lnTo>
                  <a:lnTo>
                    <a:pt x="0" y="3000"/>
                  </a:lnTo>
                  <a:lnTo>
                    <a:pt x="0" y="895"/>
                  </a:lnTo>
                  <a:lnTo>
                    <a:pt x="595" y="0"/>
                  </a:lnTo>
                  <a:lnTo>
                    <a:pt x="1276" y="895"/>
                  </a:lnTo>
                  <a:lnTo>
                    <a:pt x="1882" y="0"/>
                  </a:lnTo>
                  <a:lnTo>
                    <a:pt x="2564" y="895"/>
                  </a:lnTo>
                </a:path>
              </a:pathLst>
            </a:custGeom>
            <a:solidFill>
              <a:srgbClr val="FBD1C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89" name="Freeform 131"/>
            <p:cNvSpPr>
              <a:spLocks noChangeArrowheads="1"/>
            </p:cNvSpPr>
            <p:nvPr/>
          </p:nvSpPr>
          <p:spPr bwMode="auto">
            <a:xfrm>
              <a:off x="6683485" y="4442495"/>
              <a:ext cx="564566" cy="709562"/>
            </a:xfrm>
            <a:custGeom>
              <a:avLst/>
              <a:gdLst>
                <a:gd name="T0" fmla="*/ 2564 w 2565"/>
                <a:gd name="T1" fmla="*/ 895 h 3001"/>
                <a:gd name="T2" fmla="*/ 2564 w 2565"/>
                <a:gd name="T3" fmla="*/ 3000 h 3001"/>
                <a:gd name="T4" fmla="*/ 1543 w 2565"/>
                <a:gd name="T5" fmla="*/ 3000 h 3001"/>
                <a:gd name="T6" fmla="*/ 1276 w 2565"/>
                <a:gd name="T7" fmla="*/ 3000 h 3001"/>
                <a:gd name="T8" fmla="*/ 0 w 2565"/>
                <a:gd name="T9" fmla="*/ 3000 h 3001"/>
                <a:gd name="T10" fmla="*/ 0 w 2565"/>
                <a:gd name="T11" fmla="*/ 895 h 3001"/>
                <a:gd name="T12" fmla="*/ 595 w 2565"/>
                <a:gd name="T13" fmla="*/ 0 h 3001"/>
                <a:gd name="T14" fmla="*/ 1276 w 2565"/>
                <a:gd name="T15" fmla="*/ 895 h 3001"/>
                <a:gd name="T16" fmla="*/ 1882 w 2565"/>
                <a:gd name="T17" fmla="*/ 0 h 3001"/>
                <a:gd name="T18" fmla="*/ 2564 w 2565"/>
                <a:gd name="T19" fmla="*/ 895 h 3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65" h="3001">
                  <a:moveTo>
                    <a:pt x="2564" y="895"/>
                  </a:moveTo>
                  <a:lnTo>
                    <a:pt x="2564" y="3000"/>
                  </a:lnTo>
                  <a:lnTo>
                    <a:pt x="1543" y="3000"/>
                  </a:lnTo>
                  <a:lnTo>
                    <a:pt x="1276" y="3000"/>
                  </a:lnTo>
                  <a:lnTo>
                    <a:pt x="0" y="3000"/>
                  </a:lnTo>
                  <a:lnTo>
                    <a:pt x="0" y="895"/>
                  </a:lnTo>
                  <a:lnTo>
                    <a:pt x="595" y="0"/>
                  </a:lnTo>
                  <a:lnTo>
                    <a:pt x="1276" y="895"/>
                  </a:lnTo>
                  <a:lnTo>
                    <a:pt x="1882" y="0"/>
                  </a:lnTo>
                  <a:lnTo>
                    <a:pt x="2564" y="895"/>
                  </a:lnTo>
                </a:path>
              </a:pathLst>
            </a:custGeom>
            <a:solidFill>
              <a:srgbClr val="FBD1C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90" name="Freeform 132"/>
            <p:cNvSpPr>
              <a:spLocks noChangeArrowheads="1"/>
            </p:cNvSpPr>
            <p:nvPr/>
          </p:nvSpPr>
          <p:spPr bwMode="auto">
            <a:xfrm>
              <a:off x="7052663" y="4665681"/>
              <a:ext cx="135496" cy="122120"/>
            </a:xfrm>
            <a:custGeom>
              <a:avLst/>
              <a:gdLst>
                <a:gd name="T0" fmla="*/ 0 w 641"/>
                <a:gd name="T1" fmla="*/ 543 h 544"/>
                <a:gd name="T2" fmla="*/ 0 w 641"/>
                <a:gd name="T3" fmla="*/ 0 h 544"/>
                <a:gd name="T4" fmla="*/ 640 w 641"/>
                <a:gd name="T5" fmla="*/ 0 h 544"/>
                <a:gd name="T6" fmla="*/ 640 w 641"/>
                <a:gd name="T7" fmla="*/ 543 h 544"/>
                <a:gd name="T8" fmla="*/ 0 w 641"/>
                <a:gd name="T9" fmla="*/ 543 h 544"/>
              </a:gdLst>
              <a:ahLst/>
              <a:cxnLst>
                <a:cxn ang="0">
                  <a:pos x="T0" y="T1"/>
                </a:cxn>
                <a:cxn ang="0">
                  <a:pos x="T2" y="T3"/>
                </a:cxn>
                <a:cxn ang="0">
                  <a:pos x="T4" y="T5"/>
                </a:cxn>
                <a:cxn ang="0">
                  <a:pos x="T6" y="T7"/>
                </a:cxn>
                <a:cxn ang="0">
                  <a:pos x="T8" y="T9"/>
                </a:cxn>
              </a:cxnLst>
              <a:rect l="0" t="0" r="r" b="b"/>
              <a:pathLst>
                <a:path w="641" h="544">
                  <a:moveTo>
                    <a:pt x="0" y="543"/>
                  </a:moveTo>
                  <a:lnTo>
                    <a:pt x="0" y="0"/>
                  </a:lnTo>
                  <a:lnTo>
                    <a:pt x="640" y="0"/>
                  </a:lnTo>
                  <a:lnTo>
                    <a:pt x="640" y="543"/>
                  </a:lnTo>
                  <a:lnTo>
                    <a:pt x="0" y="543"/>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91" name="Freeform 133"/>
            <p:cNvSpPr>
              <a:spLocks noChangeArrowheads="1"/>
            </p:cNvSpPr>
            <p:nvPr/>
          </p:nvSpPr>
          <p:spPr bwMode="auto">
            <a:xfrm>
              <a:off x="7052663" y="4665681"/>
              <a:ext cx="135496" cy="122120"/>
            </a:xfrm>
            <a:custGeom>
              <a:avLst/>
              <a:gdLst>
                <a:gd name="T0" fmla="*/ 0 w 641"/>
                <a:gd name="T1" fmla="*/ 543 h 544"/>
                <a:gd name="T2" fmla="*/ 0 w 641"/>
                <a:gd name="T3" fmla="*/ 0 h 544"/>
                <a:gd name="T4" fmla="*/ 640 w 641"/>
                <a:gd name="T5" fmla="*/ 0 h 544"/>
                <a:gd name="T6" fmla="*/ 640 w 641"/>
                <a:gd name="T7" fmla="*/ 543 h 544"/>
                <a:gd name="T8" fmla="*/ 0 w 641"/>
                <a:gd name="T9" fmla="*/ 543 h 544"/>
              </a:gdLst>
              <a:ahLst/>
              <a:cxnLst>
                <a:cxn ang="0">
                  <a:pos x="T0" y="T1"/>
                </a:cxn>
                <a:cxn ang="0">
                  <a:pos x="T2" y="T3"/>
                </a:cxn>
                <a:cxn ang="0">
                  <a:pos x="T4" y="T5"/>
                </a:cxn>
                <a:cxn ang="0">
                  <a:pos x="T6" y="T7"/>
                </a:cxn>
                <a:cxn ang="0">
                  <a:pos x="T8" y="T9"/>
                </a:cxn>
              </a:cxnLst>
              <a:rect l="0" t="0" r="r" b="b"/>
              <a:pathLst>
                <a:path w="641" h="544">
                  <a:moveTo>
                    <a:pt x="0" y="543"/>
                  </a:moveTo>
                  <a:lnTo>
                    <a:pt x="0" y="0"/>
                  </a:lnTo>
                  <a:lnTo>
                    <a:pt x="640" y="0"/>
                  </a:lnTo>
                  <a:lnTo>
                    <a:pt x="640" y="543"/>
                  </a:lnTo>
                  <a:lnTo>
                    <a:pt x="0" y="543"/>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92" name="Freeform 134"/>
            <p:cNvSpPr>
              <a:spLocks noChangeArrowheads="1"/>
            </p:cNvSpPr>
            <p:nvPr/>
          </p:nvSpPr>
          <p:spPr bwMode="auto">
            <a:xfrm>
              <a:off x="7065427" y="4678314"/>
              <a:ext cx="111931" cy="100012"/>
            </a:xfrm>
            <a:custGeom>
              <a:avLst/>
              <a:gdLst>
                <a:gd name="T0" fmla="*/ 0 w 533"/>
                <a:gd name="T1" fmla="*/ 447 h 448"/>
                <a:gd name="T2" fmla="*/ 0 w 533"/>
                <a:gd name="T3" fmla="*/ 0 h 448"/>
                <a:gd name="T4" fmla="*/ 532 w 533"/>
                <a:gd name="T5" fmla="*/ 0 h 448"/>
                <a:gd name="T6" fmla="*/ 532 w 533"/>
                <a:gd name="T7" fmla="*/ 447 h 448"/>
                <a:gd name="T8" fmla="*/ 0 w 533"/>
                <a:gd name="T9" fmla="*/ 447 h 448"/>
              </a:gdLst>
              <a:ahLst/>
              <a:cxnLst>
                <a:cxn ang="0">
                  <a:pos x="T0" y="T1"/>
                </a:cxn>
                <a:cxn ang="0">
                  <a:pos x="T2" y="T3"/>
                </a:cxn>
                <a:cxn ang="0">
                  <a:pos x="T4" y="T5"/>
                </a:cxn>
                <a:cxn ang="0">
                  <a:pos x="T6" y="T7"/>
                </a:cxn>
                <a:cxn ang="0">
                  <a:pos x="T8" y="T9"/>
                </a:cxn>
              </a:cxnLst>
              <a:rect l="0" t="0" r="r" b="b"/>
              <a:pathLst>
                <a:path w="533" h="448">
                  <a:moveTo>
                    <a:pt x="0" y="447"/>
                  </a:moveTo>
                  <a:lnTo>
                    <a:pt x="0" y="0"/>
                  </a:lnTo>
                  <a:lnTo>
                    <a:pt x="532" y="0"/>
                  </a:lnTo>
                  <a:lnTo>
                    <a:pt x="532" y="447"/>
                  </a:lnTo>
                  <a:lnTo>
                    <a:pt x="0" y="447"/>
                  </a:lnTo>
                </a:path>
              </a:pathLst>
            </a:custGeom>
            <a:solidFill>
              <a:srgbClr val="CCEBF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93" name="Freeform 135"/>
            <p:cNvSpPr>
              <a:spLocks noChangeArrowheads="1"/>
            </p:cNvSpPr>
            <p:nvPr/>
          </p:nvSpPr>
          <p:spPr bwMode="auto">
            <a:xfrm>
              <a:off x="7065427" y="4678314"/>
              <a:ext cx="111931" cy="100012"/>
            </a:xfrm>
            <a:custGeom>
              <a:avLst/>
              <a:gdLst>
                <a:gd name="T0" fmla="*/ 0 w 533"/>
                <a:gd name="T1" fmla="*/ 447 h 448"/>
                <a:gd name="T2" fmla="*/ 0 w 533"/>
                <a:gd name="T3" fmla="*/ 0 h 448"/>
                <a:gd name="T4" fmla="*/ 532 w 533"/>
                <a:gd name="T5" fmla="*/ 0 h 448"/>
                <a:gd name="T6" fmla="*/ 532 w 533"/>
                <a:gd name="T7" fmla="*/ 447 h 448"/>
                <a:gd name="T8" fmla="*/ 0 w 533"/>
                <a:gd name="T9" fmla="*/ 447 h 448"/>
              </a:gdLst>
              <a:ahLst/>
              <a:cxnLst>
                <a:cxn ang="0">
                  <a:pos x="T0" y="T1"/>
                </a:cxn>
                <a:cxn ang="0">
                  <a:pos x="T2" y="T3"/>
                </a:cxn>
                <a:cxn ang="0">
                  <a:pos x="T4" y="T5"/>
                </a:cxn>
                <a:cxn ang="0">
                  <a:pos x="T6" y="T7"/>
                </a:cxn>
                <a:cxn ang="0">
                  <a:pos x="T8" y="T9"/>
                </a:cxn>
              </a:cxnLst>
              <a:rect l="0" t="0" r="r" b="b"/>
              <a:pathLst>
                <a:path w="533" h="448">
                  <a:moveTo>
                    <a:pt x="0" y="447"/>
                  </a:moveTo>
                  <a:lnTo>
                    <a:pt x="0" y="0"/>
                  </a:lnTo>
                  <a:lnTo>
                    <a:pt x="532" y="0"/>
                  </a:lnTo>
                  <a:lnTo>
                    <a:pt x="532" y="447"/>
                  </a:lnTo>
                  <a:lnTo>
                    <a:pt x="0" y="447"/>
                  </a:lnTo>
                </a:path>
              </a:pathLst>
            </a:custGeom>
            <a:solidFill>
              <a:srgbClr val="CCEBF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94" name="Freeform 136"/>
            <p:cNvSpPr>
              <a:spLocks noChangeArrowheads="1"/>
            </p:cNvSpPr>
            <p:nvPr/>
          </p:nvSpPr>
          <p:spPr bwMode="auto">
            <a:xfrm>
              <a:off x="7117465" y="4665681"/>
              <a:ext cx="4909" cy="122120"/>
            </a:xfrm>
            <a:custGeom>
              <a:avLst/>
              <a:gdLst>
                <a:gd name="T0" fmla="*/ 0 w 54"/>
                <a:gd name="T1" fmla="*/ 543 h 544"/>
                <a:gd name="T2" fmla="*/ 0 w 54"/>
                <a:gd name="T3" fmla="*/ 0 h 544"/>
                <a:gd name="T4" fmla="*/ 53 w 54"/>
                <a:gd name="T5" fmla="*/ 0 h 544"/>
                <a:gd name="T6" fmla="*/ 53 w 54"/>
                <a:gd name="T7" fmla="*/ 543 h 544"/>
                <a:gd name="T8" fmla="*/ 0 w 54"/>
                <a:gd name="T9" fmla="*/ 543 h 544"/>
              </a:gdLst>
              <a:ahLst/>
              <a:cxnLst>
                <a:cxn ang="0">
                  <a:pos x="T0" y="T1"/>
                </a:cxn>
                <a:cxn ang="0">
                  <a:pos x="T2" y="T3"/>
                </a:cxn>
                <a:cxn ang="0">
                  <a:pos x="T4" y="T5"/>
                </a:cxn>
                <a:cxn ang="0">
                  <a:pos x="T6" y="T7"/>
                </a:cxn>
                <a:cxn ang="0">
                  <a:pos x="T8" y="T9"/>
                </a:cxn>
              </a:cxnLst>
              <a:rect l="0" t="0" r="r" b="b"/>
              <a:pathLst>
                <a:path w="54" h="544">
                  <a:moveTo>
                    <a:pt x="0" y="543"/>
                  </a:moveTo>
                  <a:lnTo>
                    <a:pt x="0" y="0"/>
                  </a:lnTo>
                  <a:lnTo>
                    <a:pt x="53" y="0"/>
                  </a:lnTo>
                  <a:lnTo>
                    <a:pt x="53" y="543"/>
                  </a:lnTo>
                  <a:lnTo>
                    <a:pt x="0" y="543"/>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95" name="Freeform 137"/>
            <p:cNvSpPr>
              <a:spLocks noChangeArrowheads="1"/>
            </p:cNvSpPr>
            <p:nvPr/>
          </p:nvSpPr>
          <p:spPr bwMode="auto">
            <a:xfrm>
              <a:off x="7117465" y="4665681"/>
              <a:ext cx="4909" cy="122120"/>
            </a:xfrm>
            <a:custGeom>
              <a:avLst/>
              <a:gdLst>
                <a:gd name="T0" fmla="*/ 0 w 54"/>
                <a:gd name="T1" fmla="*/ 543 h 544"/>
                <a:gd name="T2" fmla="*/ 0 w 54"/>
                <a:gd name="T3" fmla="*/ 0 h 544"/>
                <a:gd name="T4" fmla="*/ 53 w 54"/>
                <a:gd name="T5" fmla="*/ 0 h 544"/>
                <a:gd name="T6" fmla="*/ 53 w 54"/>
                <a:gd name="T7" fmla="*/ 543 h 544"/>
                <a:gd name="T8" fmla="*/ 0 w 54"/>
                <a:gd name="T9" fmla="*/ 543 h 544"/>
              </a:gdLst>
              <a:ahLst/>
              <a:cxnLst>
                <a:cxn ang="0">
                  <a:pos x="T0" y="T1"/>
                </a:cxn>
                <a:cxn ang="0">
                  <a:pos x="T2" y="T3"/>
                </a:cxn>
                <a:cxn ang="0">
                  <a:pos x="T4" y="T5"/>
                </a:cxn>
                <a:cxn ang="0">
                  <a:pos x="T6" y="T7"/>
                </a:cxn>
                <a:cxn ang="0">
                  <a:pos x="T8" y="T9"/>
                </a:cxn>
              </a:cxnLst>
              <a:rect l="0" t="0" r="r" b="b"/>
              <a:pathLst>
                <a:path w="54" h="544">
                  <a:moveTo>
                    <a:pt x="0" y="543"/>
                  </a:moveTo>
                  <a:lnTo>
                    <a:pt x="0" y="0"/>
                  </a:lnTo>
                  <a:lnTo>
                    <a:pt x="53" y="0"/>
                  </a:lnTo>
                  <a:lnTo>
                    <a:pt x="53" y="543"/>
                  </a:lnTo>
                  <a:lnTo>
                    <a:pt x="0" y="543"/>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96" name="Freeform 138"/>
            <p:cNvSpPr>
              <a:spLocks noChangeArrowheads="1"/>
            </p:cNvSpPr>
            <p:nvPr/>
          </p:nvSpPr>
          <p:spPr bwMode="auto">
            <a:xfrm>
              <a:off x="7052663" y="4724635"/>
              <a:ext cx="135496" cy="5264"/>
            </a:xfrm>
            <a:custGeom>
              <a:avLst/>
              <a:gdLst>
                <a:gd name="T0" fmla="*/ 0 w 641"/>
                <a:gd name="T1" fmla="*/ 0 h 54"/>
                <a:gd name="T2" fmla="*/ 640 w 641"/>
                <a:gd name="T3" fmla="*/ 0 h 54"/>
                <a:gd name="T4" fmla="*/ 640 w 641"/>
                <a:gd name="T5" fmla="*/ 53 h 54"/>
                <a:gd name="T6" fmla="*/ 0 w 641"/>
                <a:gd name="T7" fmla="*/ 53 h 54"/>
                <a:gd name="T8" fmla="*/ 0 w 641"/>
                <a:gd name="T9" fmla="*/ 0 h 54"/>
              </a:gdLst>
              <a:ahLst/>
              <a:cxnLst>
                <a:cxn ang="0">
                  <a:pos x="T0" y="T1"/>
                </a:cxn>
                <a:cxn ang="0">
                  <a:pos x="T2" y="T3"/>
                </a:cxn>
                <a:cxn ang="0">
                  <a:pos x="T4" y="T5"/>
                </a:cxn>
                <a:cxn ang="0">
                  <a:pos x="T6" y="T7"/>
                </a:cxn>
                <a:cxn ang="0">
                  <a:pos x="T8" y="T9"/>
                </a:cxn>
              </a:cxnLst>
              <a:rect l="0" t="0" r="r" b="b"/>
              <a:pathLst>
                <a:path w="641" h="54">
                  <a:moveTo>
                    <a:pt x="0" y="0"/>
                  </a:moveTo>
                  <a:lnTo>
                    <a:pt x="640" y="0"/>
                  </a:lnTo>
                  <a:lnTo>
                    <a:pt x="640" y="53"/>
                  </a:lnTo>
                  <a:lnTo>
                    <a:pt x="0" y="53"/>
                  </a:lnTo>
                  <a:lnTo>
                    <a:pt x="0" y="0"/>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97" name="Freeform 139"/>
            <p:cNvSpPr>
              <a:spLocks noChangeArrowheads="1"/>
            </p:cNvSpPr>
            <p:nvPr/>
          </p:nvSpPr>
          <p:spPr bwMode="auto">
            <a:xfrm>
              <a:off x="7052663" y="4724635"/>
              <a:ext cx="135496" cy="5264"/>
            </a:xfrm>
            <a:custGeom>
              <a:avLst/>
              <a:gdLst>
                <a:gd name="T0" fmla="*/ 0 w 641"/>
                <a:gd name="T1" fmla="*/ 0 h 54"/>
                <a:gd name="T2" fmla="*/ 640 w 641"/>
                <a:gd name="T3" fmla="*/ 0 h 54"/>
                <a:gd name="T4" fmla="*/ 640 w 641"/>
                <a:gd name="T5" fmla="*/ 53 h 54"/>
                <a:gd name="T6" fmla="*/ 0 w 641"/>
                <a:gd name="T7" fmla="*/ 53 h 54"/>
                <a:gd name="T8" fmla="*/ 0 w 641"/>
                <a:gd name="T9" fmla="*/ 0 h 54"/>
              </a:gdLst>
              <a:ahLst/>
              <a:cxnLst>
                <a:cxn ang="0">
                  <a:pos x="T0" y="T1"/>
                </a:cxn>
                <a:cxn ang="0">
                  <a:pos x="T2" y="T3"/>
                </a:cxn>
                <a:cxn ang="0">
                  <a:pos x="T4" y="T5"/>
                </a:cxn>
                <a:cxn ang="0">
                  <a:pos x="T6" y="T7"/>
                </a:cxn>
                <a:cxn ang="0">
                  <a:pos x="T8" y="T9"/>
                </a:cxn>
              </a:cxnLst>
              <a:rect l="0" t="0" r="r" b="b"/>
              <a:pathLst>
                <a:path w="641" h="54">
                  <a:moveTo>
                    <a:pt x="0" y="0"/>
                  </a:moveTo>
                  <a:lnTo>
                    <a:pt x="640" y="0"/>
                  </a:lnTo>
                  <a:lnTo>
                    <a:pt x="640" y="53"/>
                  </a:lnTo>
                  <a:lnTo>
                    <a:pt x="0" y="53"/>
                  </a:lnTo>
                  <a:lnTo>
                    <a:pt x="0" y="0"/>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98" name="Freeform 140"/>
            <p:cNvSpPr>
              <a:spLocks noChangeArrowheads="1"/>
            </p:cNvSpPr>
            <p:nvPr/>
          </p:nvSpPr>
          <p:spPr bwMode="auto">
            <a:xfrm>
              <a:off x="7052663" y="4868864"/>
              <a:ext cx="135496" cy="122120"/>
            </a:xfrm>
            <a:custGeom>
              <a:avLst/>
              <a:gdLst>
                <a:gd name="T0" fmla="*/ 0 w 641"/>
                <a:gd name="T1" fmla="*/ 543 h 544"/>
                <a:gd name="T2" fmla="*/ 0 w 641"/>
                <a:gd name="T3" fmla="*/ 0 h 544"/>
                <a:gd name="T4" fmla="*/ 640 w 641"/>
                <a:gd name="T5" fmla="*/ 0 h 544"/>
                <a:gd name="T6" fmla="*/ 640 w 641"/>
                <a:gd name="T7" fmla="*/ 543 h 544"/>
                <a:gd name="T8" fmla="*/ 0 w 641"/>
                <a:gd name="T9" fmla="*/ 543 h 544"/>
              </a:gdLst>
              <a:ahLst/>
              <a:cxnLst>
                <a:cxn ang="0">
                  <a:pos x="T0" y="T1"/>
                </a:cxn>
                <a:cxn ang="0">
                  <a:pos x="T2" y="T3"/>
                </a:cxn>
                <a:cxn ang="0">
                  <a:pos x="T4" y="T5"/>
                </a:cxn>
                <a:cxn ang="0">
                  <a:pos x="T6" y="T7"/>
                </a:cxn>
                <a:cxn ang="0">
                  <a:pos x="T8" y="T9"/>
                </a:cxn>
              </a:cxnLst>
              <a:rect l="0" t="0" r="r" b="b"/>
              <a:pathLst>
                <a:path w="641" h="544">
                  <a:moveTo>
                    <a:pt x="0" y="543"/>
                  </a:moveTo>
                  <a:lnTo>
                    <a:pt x="0" y="0"/>
                  </a:lnTo>
                  <a:lnTo>
                    <a:pt x="640" y="0"/>
                  </a:lnTo>
                  <a:lnTo>
                    <a:pt x="640" y="543"/>
                  </a:lnTo>
                  <a:lnTo>
                    <a:pt x="0" y="543"/>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99" name="Freeform 141"/>
            <p:cNvSpPr>
              <a:spLocks noChangeArrowheads="1"/>
            </p:cNvSpPr>
            <p:nvPr/>
          </p:nvSpPr>
          <p:spPr bwMode="auto">
            <a:xfrm>
              <a:off x="7052663" y="4868864"/>
              <a:ext cx="135496" cy="122120"/>
            </a:xfrm>
            <a:custGeom>
              <a:avLst/>
              <a:gdLst>
                <a:gd name="T0" fmla="*/ 0 w 641"/>
                <a:gd name="T1" fmla="*/ 543 h 544"/>
                <a:gd name="T2" fmla="*/ 0 w 641"/>
                <a:gd name="T3" fmla="*/ 0 h 544"/>
                <a:gd name="T4" fmla="*/ 640 w 641"/>
                <a:gd name="T5" fmla="*/ 0 h 544"/>
                <a:gd name="T6" fmla="*/ 640 w 641"/>
                <a:gd name="T7" fmla="*/ 543 h 544"/>
                <a:gd name="T8" fmla="*/ 0 w 641"/>
                <a:gd name="T9" fmla="*/ 543 h 544"/>
              </a:gdLst>
              <a:ahLst/>
              <a:cxnLst>
                <a:cxn ang="0">
                  <a:pos x="T0" y="T1"/>
                </a:cxn>
                <a:cxn ang="0">
                  <a:pos x="T2" y="T3"/>
                </a:cxn>
                <a:cxn ang="0">
                  <a:pos x="T4" y="T5"/>
                </a:cxn>
                <a:cxn ang="0">
                  <a:pos x="T6" y="T7"/>
                </a:cxn>
                <a:cxn ang="0">
                  <a:pos x="T8" y="T9"/>
                </a:cxn>
              </a:cxnLst>
              <a:rect l="0" t="0" r="r" b="b"/>
              <a:pathLst>
                <a:path w="641" h="544">
                  <a:moveTo>
                    <a:pt x="0" y="543"/>
                  </a:moveTo>
                  <a:lnTo>
                    <a:pt x="0" y="0"/>
                  </a:lnTo>
                  <a:lnTo>
                    <a:pt x="640" y="0"/>
                  </a:lnTo>
                  <a:lnTo>
                    <a:pt x="640" y="543"/>
                  </a:lnTo>
                  <a:lnTo>
                    <a:pt x="0" y="543"/>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00" name="Freeform 142"/>
            <p:cNvSpPr>
              <a:spLocks noChangeArrowheads="1"/>
            </p:cNvSpPr>
            <p:nvPr/>
          </p:nvSpPr>
          <p:spPr bwMode="auto">
            <a:xfrm>
              <a:off x="7065427" y="4881497"/>
              <a:ext cx="111931" cy="98959"/>
            </a:xfrm>
            <a:custGeom>
              <a:avLst/>
              <a:gdLst>
                <a:gd name="T0" fmla="*/ 0 w 533"/>
                <a:gd name="T1" fmla="*/ 446 h 447"/>
                <a:gd name="T2" fmla="*/ 0 w 533"/>
                <a:gd name="T3" fmla="*/ 0 h 447"/>
                <a:gd name="T4" fmla="*/ 532 w 533"/>
                <a:gd name="T5" fmla="*/ 0 h 447"/>
                <a:gd name="T6" fmla="*/ 532 w 533"/>
                <a:gd name="T7" fmla="*/ 446 h 447"/>
                <a:gd name="T8" fmla="*/ 0 w 533"/>
                <a:gd name="T9" fmla="*/ 446 h 447"/>
              </a:gdLst>
              <a:ahLst/>
              <a:cxnLst>
                <a:cxn ang="0">
                  <a:pos x="T0" y="T1"/>
                </a:cxn>
                <a:cxn ang="0">
                  <a:pos x="T2" y="T3"/>
                </a:cxn>
                <a:cxn ang="0">
                  <a:pos x="T4" y="T5"/>
                </a:cxn>
                <a:cxn ang="0">
                  <a:pos x="T6" y="T7"/>
                </a:cxn>
                <a:cxn ang="0">
                  <a:pos x="T8" y="T9"/>
                </a:cxn>
              </a:cxnLst>
              <a:rect l="0" t="0" r="r" b="b"/>
              <a:pathLst>
                <a:path w="533" h="447">
                  <a:moveTo>
                    <a:pt x="0" y="446"/>
                  </a:moveTo>
                  <a:lnTo>
                    <a:pt x="0" y="0"/>
                  </a:lnTo>
                  <a:lnTo>
                    <a:pt x="532" y="0"/>
                  </a:lnTo>
                  <a:lnTo>
                    <a:pt x="532" y="446"/>
                  </a:lnTo>
                  <a:lnTo>
                    <a:pt x="0" y="446"/>
                  </a:lnTo>
                </a:path>
              </a:pathLst>
            </a:custGeom>
            <a:solidFill>
              <a:srgbClr val="CCEBF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01" name="Freeform 143"/>
            <p:cNvSpPr>
              <a:spLocks noChangeArrowheads="1"/>
            </p:cNvSpPr>
            <p:nvPr/>
          </p:nvSpPr>
          <p:spPr bwMode="auto">
            <a:xfrm>
              <a:off x="7065427" y="4881497"/>
              <a:ext cx="111931" cy="98959"/>
            </a:xfrm>
            <a:custGeom>
              <a:avLst/>
              <a:gdLst>
                <a:gd name="T0" fmla="*/ 0 w 533"/>
                <a:gd name="T1" fmla="*/ 446 h 447"/>
                <a:gd name="T2" fmla="*/ 0 w 533"/>
                <a:gd name="T3" fmla="*/ 0 h 447"/>
                <a:gd name="T4" fmla="*/ 532 w 533"/>
                <a:gd name="T5" fmla="*/ 0 h 447"/>
                <a:gd name="T6" fmla="*/ 532 w 533"/>
                <a:gd name="T7" fmla="*/ 446 h 447"/>
                <a:gd name="T8" fmla="*/ 0 w 533"/>
                <a:gd name="T9" fmla="*/ 446 h 447"/>
              </a:gdLst>
              <a:ahLst/>
              <a:cxnLst>
                <a:cxn ang="0">
                  <a:pos x="T0" y="T1"/>
                </a:cxn>
                <a:cxn ang="0">
                  <a:pos x="T2" y="T3"/>
                </a:cxn>
                <a:cxn ang="0">
                  <a:pos x="T4" y="T5"/>
                </a:cxn>
                <a:cxn ang="0">
                  <a:pos x="T6" y="T7"/>
                </a:cxn>
                <a:cxn ang="0">
                  <a:pos x="T8" y="T9"/>
                </a:cxn>
              </a:cxnLst>
              <a:rect l="0" t="0" r="r" b="b"/>
              <a:pathLst>
                <a:path w="533" h="447">
                  <a:moveTo>
                    <a:pt x="0" y="446"/>
                  </a:moveTo>
                  <a:lnTo>
                    <a:pt x="0" y="0"/>
                  </a:lnTo>
                  <a:lnTo>
                    <a:pt x="532" y="0"/>
                  </a:lnTo>
                  <a:lnTo>
                    <a:pt x="532" y="446"/>
                  </a:lnTo>
                  <a:lnTo>
                    <a:pt x="0" y="446"/>
                  </a:lnTo>
                </a:path>
              </a:pathLst>
            </a:custGeom>
            <a:solidFill>
              <a:srgbClr val="CCEBF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02" name="Freeform 144"/>
            <p:cNvSpPr>
              <a:spLocks noChangeArrowheads="1"/>
            </p:cNvSpPr>
            <p:nvPr/>
          </p:nvSpPr>
          <p:spPr bwMode="auto">
            <a:xfrm>
              <a:off x="7117465" y="4868864"/>
              <a:ext cx="4909" cy="122120"/>
            </a:xfrm>
            <a:custGeom>
              <a:avLst/>
              <a:gdLst>
                <a:gd name="T0" fmla="*/ 0 w 54"/>
                <a:gd name="T1" fmla="*/ 543 h 544"/>
                <a:gd name="T2" fmla="*/ 0 w 54"/>
                <a:gd name="T3" fmla="*/ 0 h 544"/>
                <a:gd name="T4" fmla="*/ 53 w 54"/>
                <a:gd name="T5" fmla="*/ 0 h 544"/>
                <a:gd name="T6" fmla="*/ 53 w 54"/>
                <a:gd name="T7" fmla="*/ 543 h 544"/>
                <a:gd name="T8" fmla="*/ 0 w 54"/>
                <a:gd name="T9" fmla="*/ 543 h 544"/>
              </a:gdLst>
              <a:ahLst/>
              <a:cxnLst>
                <a:cxn ang="0">
                  <a:pos x="T0" y="T1"/>
                </a:cxn>
                <a:cxn ang="0">
                  <a:pos x="T2" y="T3"/>
                </a:cxn>
                <a:cxn ang="0">
                  <a:pos x="T4" y="T5"/>
                </a:cxn>
                <a:cxn ang="0">
                  <a:pos x="T6" y="T7"/>
                </a:cxn>
                <a:cxn ang="0">
                  <a:pos x="T8" y="T9"/>
                </a:cxn>
              </a:cxnLst>
              <a:rect l="0" t="0" r="r" b="b"/>
              <a:pathLst>
                <a:path w="54" h="544">
                  <a:moveTo>
                    <a:pt x="0" y="543"/>
                  </a:moveTo>
                  <a:lnTo>
                    <a:pt x="0" y="0"/>
                  </a:lnTo>
                  <a:lnTo>
                    <a:pt x="53" y="0"/>
                  </a:lnTo>
                  <a:lnTo>
                    <a:pt x="53" y="543"/>
                  </a:lnTo>
                  <a:lnTo>
                    <a:pt x="0" y="543"/>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03" name="Freeform 145"/>
            <p:cNvSpPr>
              <a:spLocks noChangeArrowheads="1"/>
            </p:cNvSpPr>
            <p:nvPr/>
          </p:nvSpPr>
          <p:spPr bwMode="auto">
            <a:xfrm>
              <a:off x="7117465" y="4868864"/>
              <a:ext cx="4909" cy="122120"/>
            </a:xfrm>
            <a:custGeom>
              <a:avLst/>
              <a:gdLst>
                <a:gd name="T0" fmla="*/ 0 w 54"/>
                <a:gd name="T1" fmla="*/ 543 h 544"/>
                <a:gd name="T2" fmla="*/ 0 w 54"/>
                <a:gd name="T3" fmla="*/ 0 h 544"/>
                <a:gd name="T4" fmla="*/ 53 w 54"/>
                <a:gd name="T5" fmla="*/ 0 h 544"/>
                <a:gd name="T6" fmla="*/ 53 w 54"/>
                <a:gd name="T7" fmla="*/ 543 h 544"/>
                <a:gd name="T8" fmla="*/ 0 w 54"/>
                <a:gd name="T9" fmla="*/ 543 h 544"/>
              </a:gdLst>
              <a:ahLst/>
              <a:cxnLst>
                <a:cxn ang="0">
                  <a:pos x="T0" y="T1"/>
                </a:cxn>
                <a:cxn ang="0">
                  <a:pos x="T2" y="T3"/>
                </a:cxn>
                <a:cxn ang="0">
                  <a:pos x="T4" y="T5"/>
                </a:cxn>
                <a:cxn ang="0">
                  <a:pos x="T6" y="T7"/>
                </a:cxn>
                <a:cxn ang="0">
                  <a:pos x="T8" y="T9"/>
                </a:cxn>
              </a:cxnLst>
              <a:rect l="0" t="0" r="r" b="b"/>
              <a:pathLst>
                <a:path w="54" h="544">
                  <a:moveTo>
                    <a:pt x="0" y="543"/>
                  </a:moveTo>
                  <a:lnTo>
                    <a:pt x="0" y="0"/>
                  </a:lnTo>
                  <a:lnTo>
                    <a:pt x="53" y="0"/>
                  </a:lnTo>
                  <a:lnTo>
                    <a:pt x="53" y="543"/>
                  </a:lnTo>
                  <a:lnTo>
                    <a:pt x="0" y="543"/>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04" name="Freeform 146"/>
            <p:cNvSpPr>
              <a:spLocks noChangeArrowheads="1"/>
            </p:cNvSpPr>
            <p:nvPr/>
          </p:nvSpPr>
          <p:spPr bwMode="auto">
            <a:xfrm>
              <a:off x="7052663" y="4927819"/>
              <a:ext cx="135496" cy="5264"/>
            </a:xfrm>
            <a:custGeom>
              <a:avLst/>
              <a:gdLst>
                <a:gd name="T0" fmla="*/ 0 w 641"/>
                <a:gd name="T1" fmla="*/ 0 h 53"/>
                <a:gd name="T2" fmla="*/ 640 w 641"/>
                <a:gd name="T3" fmla="*/ 0 h 53"/>
                <a:gd name="T4" fmla="*/ 640 w 641"/>
                <a:gd name="T5" fmla="*/ 52 h 53"/>
                <a:gd name="T6" fmla="*/ 0 w 641"/>
                <a:gd name="T7" fmla="*/ 52 h 53"/>
                <a:gd name="T8" fmla="*/ 0 w 641"/>
                <a:gd name="T9" fmla="*/ 0 h 53"/>
              </a:gdLst>
              <a:ahLst/>
              <a:cxnLst>
                <a:cxn ang="0">
                  <a:pos x="T0" y="T1"/>
                </a:cxn>
                <a:cxn ang="0">
                  <a:pos x="T2" y="T3"/>
                </a:cxn>
                <a:cxn ang="0">
                  <a:pos x="T4" y="T5"/>
                </a:cxn>
                <a:cxn ang="0">
                  <a:pos x="T6" y="T7"/>
                </a:cxn>
                <a:cxn ang="0">
                  <a:pos x="T8" y="T9"/>
                </a:cxn>
              </a:cxnLst>
              <a:rect l="0" t="0" r="r" b="b"/>
              <a:pathLst>
                <a:path w="641" h="53">
                  <a:moveTo>
                    <a:pt x="0" y="0"/>
                  </a:moveTo>
                  <a:lnTo>
                    <a:pt x="640" y="0"/>
                  </a:lnTo>
                  <a:lnTo>
                    <a:pt x="640" y="52"/>
                  </a:lnTo>
                  <a:lnTo>
                    <a:pt x="0" y="52"/>
                  </a:lnTo>
                  <a:lnTo>
                    <a:pt x="0" y="0"/>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05" name="Freeform 147"/>
            <p:cNvSpPr>
              <a:spLocks noChangeArrowheads="1"/>
            </p:cNvSpPr>
            <p:nvPr/>
          </p:nvSpPr>
          <p:spPr bwMode="auto">
            <a:xfrm>
              <a:off x="7052663" y="4927819"/>
              <a:ext cx="135496" cy="5264"/>
            </a:xfrm>
            <a:custGeom>
              <a:avLst/>
              <a:gdLst>
                <a:gd name="T0" fmla="*/ 0 w 641"/>
                <a:gd name="T1" fmla="*/ 0 h 53"/>
                <a:gd name="T2" fmla="*/ 640 w 641"/>
                <a:gd name="T3" fmla="*/ 0 h 53"/>
                <a:gd name="T4" fmla="*/ 640 w 641"/>
                <a:gd name="T5" fmla="*/ 52 h 53"/>
                <a:gd name="T6" fmla="*/ 0 w 641"/>
                <a:gd name="T7" fmla="*/ 52 h 53"/>
                <a:gd name="T8" fmla="*/ 0 w 641"/>
                <a:gd name="T9" fmla="*/ 0 h 53"/>
              </a:gdLst>
              <a:ahLst/>
              <a:cxnLst>
                <a:cxn ang="0">
                  <a:pos x="T0" y="T1"/>
                </a:cxn>
                <a:cxn ang="0">
                  <a:pos x="T2" y="T3"/>
                </a:cxn>
                <a:cxn ang="0">
                  <a:pos x="T4" y="T5"/>
                </a:cxn>
                <a:cxn ang="0">
                  <a:pos x="T6" y="T7"/>
                </a:cxn>
                <a:cxn ang="0">
                  <a:pos x="T8" y="T9"/>
                </a:cxn>
              </a:cxnLst>
              <a:rect l="0" t="0" r="r" b="b"/>
              <a:pathLst>
                <a:path w="641" h="53">
                  <a:moveTo>
                    <a:pt x="0" y="0"/>
                  </a:moveTo>
                  <a:lnTo>
                    <a:pt x="640" y="0"/>
                  </a:lnTo>
                  <a:lnTo>
                    <a:pt x="640" y="52"/>
                  </a:lnTo>
                  <a:lnTo>
                    <a:pt x="0" y="52"/>
                  </a:lnTo>
                  <a:lnTo>
                    <a:pt x="0" y="0"/>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06" name="Freeform 148"/>
            <p:cNvSpPr>
              <a:spLocks noChangeArrowheads="1"/>
            </p:cNvSpPr>
            <p:nvPr/>
          </p:nvSpPr>
          <p:spPr bwMode="auto">
            <a:xfrm>
              <a:off x="6743378" y="4665681"/>
              <a:ext cx="135496" cy="122120"/>
            </a:xfrm>
            <a:custGeom>
              <a:avLst/>
              <a:gdLst>
                <a:gd name="T0" fmla="*/ 0 w 638"/>
                <a:gd name="T1" fmla="*/ 543 h 544"/>
                <a:gd name="T2" fmla="*/ 0 w 638"/>
                <a:gd name="T3" fmla="*/ 0 h 544"/>
                <a:gd name="T4" fmla="*/ 637 w 638"/>
                <a:gd name="T5" fmla="*/ 0 h 544"/>
                <a:gd name="T6" fmla="*/ 637 w 638"/>
                <a:gd name="T7" fmla="*/ 543 h 544"/>
                <a:gd name="T8" fmla="*/ 0 w 638"/>
                <a:gd name="T9" fmla="*/ 543 h 544"/>
              </a:gdLst>
              <a:ahLst/>
              <a:cxnLst>
                <a:cxn ang="0">
                  <a:pos x="T0" y="T1"/>
                </a:cxn>
                <a:cxn ang="0">
                  <a:pos x="T2" y="T3"/>
                </a:cxn>
                <a:cxn ang="0">
                  <a:pos x="T4" y="T5"/>
                </a:cxn>
                <a:cxn ang="0">
                  <a:pos x="T6" y="T7"/>
                </a:cxn>
                <a:cxn ang="0">
                  <a:pos x="T8" y="T9"/>
                </a:cxn>
              </a:cxnLst>
              <a:rect l="0" t="0" r="r" b="b"/>
              <a:pathLst>
                <a:path w="638" h="544">
                  <a:moveTo>
                    <a:pt x="0" y="543"/>
                  </a:moveTo>
                  <a:lnTo>
                    <a:pt x="0" y="0"/>
                  </a:lnTo>
                  <a:lnTo>
                    <a:pt x="637" y="0"/>
                  </a:lnTo>
                  <a:lnTo>
                    <a:pt x="637" y="543"/>
                  </a:lnTo>
                  <a:lnTo>
                    <a:pt x="0" y="543"/>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07" name="Freeform 149"/>
            <p:cNvSpPr>
              <a:spLocks noChangeArrowheads="1"/>
            </p:cNvSpPr>
            <p:nvPr/>
          </p:nvSpPr>
          <p:spPr bwMode="auto">
            <a:xfrm>
              <a:off x="6754179" y="4678314"/>
              <a:ext cx="111931" cy="100012"/>
            </a:xfrm>
            <a:custGeom>
              <a:avLst/>
              <a:gdLst>
                <a:gd name="T0" fmla="*/ 0 w 534"/>
                <a:gd name="T1" fmla="*/ 447 h 448"/>
                <a:gd name="T2" fmla="*/ 0 w 534"/>
                <a:gd name="T3" fmla="*/ 0 h 448"/>
                <a:gd name="T4" fmla="*/ 533 w 534"/>
                <a:gd name="T5" fmla="*/ 0 h 448"/>
                <a:gd name="T6" fmla="*/ 533 w 534"/>
                <a:gd name="T7" fmla="*/ 447 h 448"/>
                <a:gd name="T8" fmla="*/ 0 w 534"/>
                <a:gd name="T9" fmla="*/ 447 h 448"/>
              </a:gdLst>
              <a:ahLst/>
              <a:cxnLst>
                <a:cxn ang="0">
                  <a:pos x="T0" y="T1"/>
                </a:cxn>
                <a:cxn ang="0">
                  <a:pos x="T2" y="T3"/>
                </a:cxn>
                <a:cxn ang="0">
                  <a:pos x="T4" y="T5"/>
                </a:cxn>
                <a:cxn ang="0">
                  <a:pos x="T6" y="T7"/>
                </a:cxn>
                <a:cxn ang="0">
                  <a:pos x="T8" y="T9"/>
                </a:cxn>
              </a:cxnLst>
              <a:rect l="0" t="0" r="r" b="b"/>
              <a:pathLst>
                <a:path w="534" h="448">
                  <a:moveTo>
                    <a:pt x="0" y="447"/>
                  </a:moveTo>
                  <a:lnTo>
                    <a:pt x="0" y="0"/>
                  </a:lnTo>
                  <a:lnTo>
                    <a:pt x="533" y="0"/>
                  </a:lnTo>
                  <a:lnTo>
                    <a:pt x="533" y="447"/>
                  </a:lnTo>
                  <a:lnTo>
                    <a:pt x="0" y="447"/>
                  </a:lnTo>
                </a:path>
              </a:pathLst>
            </a:custGeom>
            <a:solidFill>
              <a:srgbClr val="CCEBF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08" name="Freeform 150"/>
            <p:cNvSpPr>
              <a:spLocks noChangeArrowheads="1"/>
            </p:cNvSpPr>
            <p:nvPr/>
          </p:nvSpPr>
          <p:spPr bwMode="auto">
            <a:xfrm>
              <a:off x="6809163" y="4665681"/>
              <a:ext cx="2946" cy="122120"/>
            </a:xfrm>
            <a:custGeom>
              <a:avLst/>
              <a:gdLst>
                <a:gd name="T0" fmla="*/ 0 w 43"/>
                <a:gd name="T1" fmla="*/ 543 h 544"/>
                <a:gd name="T2" fmla="*/ 0 w 43"/>
                <a:gd name="T3" fmla="*/ 0 h 544"/>
                <a:gd name="T4" fmla="*/ 42 w 43"/>
                <a:gd name="T5" fmla="*/ 0 h 544"/>
                <a:gd name="T6" fmla="*/ 42 w 43"/>
                <a:gd name="T7" fmla="*/ 543 h 544"/>
                <a:gd name="T8" fmla="*/ 0 w 43"/>
                <a:gd name="T9" fmla="*/ 543 h 544"/>
              </a:gdLst>
              <a:ahLst/>
              <a:cxnLst>
                <a:cxn ang="0">
                  <a:pos x="T0" y="T1"/>
                </a:cxn>
                <a:cxn ang="0">
                  <a:pos x="T2" y="T3"/>
                </a:cxn>
                <a:cxn ang="0">
                  <a:pos x="T4" y="T5"/>
                </a:cxn>
                <a:cxn ang="0">
                  <a:pos x="T6" y="T7"/>
                </a:cxn>
                <a:cxn ang="0">
                  <a:pos x="T8" y="T9"/>
                </a:cxn>
              </a:cxnLst>
              <a:rect l="0" t="0" r="r" b="b"/>
              <a:pathLst>
                <a:path w="43" h="544">
                  <a:moveTo>
                    <a:pt x="0" y="543"/>
                  </a:moveTo>
                  <a:lnTo>
                    <a:pt x="0" y="0"/>
                  </a:lnTo>
                  <a:lnTo>
                    <a:pt x="42" y="0"/>
                  </a:lnTo>
                  <a:lnTo>
                    <a:pt x="42" y="543"/>
                  </a:lnTo>
                  <a:lnTo>
                    <a:pt x="0" y="543"/>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09" name="Freeform 151"/>
            <p:cNvSpPr>
              <a:spLocks noChangeArrowheads="1"/>
            </p:cNvSpPr>
            <p:nvPr/>
          </p:nvSpPr>
          <p:spPr bwMode="auto">
            <a:xfrm>
              <a:off x="6743378" y="4724635"/>
              <a:ext cx="135496" cy="5264"/>
            </a:xfrm>
            <a:custGeom>
              <a:avLst/>
              <a:gdLst>
                <a:gd name="T0" fmla="*/ 0 w 638"/>
                <a:gd name="T1" fmla="*/ 0 h 54"/>
                <a:gd name="T2" fmla="*/ 637 w 638"/>
                <a:gd name="T3" fmla="*/ 0 h 54"/>
                <a:gd name="T4" fmla="*/ 637 w 638"/>
                <a:gd name="T5" fmla="*/ 53 h 54"/>
                <a:gd name="T6" fmla="*/ 0 w 638"/>
                <a:gd name="T7" fmla="*/ 53 h 54"/>
                <a:gd name="T8" fmla="*/ 0 w 638"/>
                <a:gd name="T9" fmla="*/ 0 h 54"/>
              </a:gdLst>
              <a:ahLst/>
              <a:cxnLst>
                <a:cxn ang="0">
                  <a:pos x="T0" y="T1"/>
                </a:cxn>
                <a:cxn ang="0">
                  <a:pos x="T2" y="T3"/>
                </a:cxn>
                <a:cxn ang="0">
                  <a:pos x="T4" y="T5"/>
                </a:cxn>
                <a:cxn ang="0">
                  <a:pos x="T6" y="T7"/>
                </a:cxn>
                <a:cxn ang="0">
                  <a:pos x="T8" y="T9"/>
                </a:cxn>
              </a:cxnLst>
              <a:rect l="0" t="0" r="r" b="b"/>
              <a:pathLst>
                <a:path w="638" h="54">
                  <a:moveTo>
                    <a:pt x="0" y="0"/>
                  </a:moveTo>
                  <a:lnTo>
                    <a:pt x="637" y="0"/>
                  </a:lnTo>
                  <a:lnTo>
                    <a:pt x="637" y="53"/>
                  </a:lnTo>
                  <a:lnTo>
                    <a:pt x="0" y="53"/>
                  </a:lnTo>
                  <a:lnTo>
                    <a:pt x="0" y="0"/>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10" name="Freeform 152"/>
            <p:cNvSpPr>
              <a:spLocks noChangeArrowheads="1"/>
            </p:cNvSpPr>
            <p:nvPr/>
          </p:nvSpPr>
          <p:spPr bwMode="auto">
            <a:xfrm>
              <a:off x="6743378" y="4868864"/>
              <a:ext cx="135496" cy="122120"/>
            </a:xfrm>
            <a:custGeom>
              <a:avLst/>
              <a:gdLst>
                <a:gd name="T0" fmla="*/ 0 w 638"/>
                <a:gd name="T1" fmla="*/ 543 h 544"/>
                <a:gd name="T2" fmla="*/ 0 w 638"/>
                <a:gd name="T3" fmla="*/ 0 h 544"/>
                <a:gd name="T4" fmla="*/ 637 w 638"/>
                <a:gd name="T5" fmla="*/ 0 h 544"/>
                <a:gd name="T6" fmla="*/ 637 w 638"/>
                <a:gd name="T7" fmla="*/ 543 h 544"/>
                <a:gd name="T8" fmla="*/ 0 w 638"/>
                <a:gd name="T9" fmla="*/ 543 h 544"/>
              </a:gdLst>
              <a:ahLst/>
              <a:cxnLst>
                <a:cxn ang="0">
                  <a:pos x="T0" y="T1"/>
                </a:cxn>
                <a:cxn ang="0">
                  <a:pos x="T2" y="T3"/>
                </a:cxn>
                <a:cxn ang="0">
                  <a:pos x="T4" y="T5"/>
                </a:cxn>
                <a:cxn ang="0">
                  <a:pos x="T6" y="T7"/>
                </a:cxn>
                <a:cxn ang="0">
                  <a:pos x="T8" y="T9"/>
                </a:cxn>
              </a:cxnLst>
              <a:rect l="0" t="0" r="r" b="b"/>
              <a:pathLst>
                <a:path w="638" h="544">
                  <a:moveTo>
                    <a:pt x="0" y="543"/>
                  </a:moveTo>
                  <a:lnTo>
                    <a:pt x="0" y="0"/>
                  </a:lnTo>
                  <a:lnTo>
                    <a:pt x="637" y="0"/>
                  </a:lnTo>
                  <a:lnTo>
                    <a:pt x="637" y="543"/>
                  </a:lnTo>
                  <a:lnTo>
                    <a:pt x="0" y="543"/>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11" name="Freeform 153"/>
            <p:cNvSpPr>
              <a:spLocks noChangeArrowheads="1"/>
            </p:cNvSpPr>
            <p:nvPr/>
          </p:nvSpPr>
          <p:spPr bwMode="auto">
            <a:xfrm>
              <a:off x="6754179" y="4881497"/>
              <a:ext cx="111931" cy="98959"/>
            </a:xfrm>
            <a:custGeom>
              <a:avLst/>
              <a:gdLst>
                <a:gd name="T0" fmla="*/ 0 w 534"/>
                <a:gd name="T1" fmla="*/ 446 h 447"/>
                <a:gd name="T2" fmla="*/ 0 w 534"/>
                <a:gd name="T3" fmla="*/ 0 h 447"/>
                <a:gd name="T4" fmla="*/ 533 w 534"/>
                <a:gd name="T5" fmla="*/ 0 h 447"/>
                <a:gd name="T6" fmla="*/ 533 w 534"/>
                <a:gd name="T7" fmla="*/ 446 h 447"/>
                <a:gd name="T8" fmla="*/ 0 w 534"/>
                <a:gd name="T9" fmla="*/ 446 h 447"/>
              </a:gdLst>
              <a:ahLst/>
              <a:cxnLst>
                <a:cxn ang="0">
                  <a:pos x="T0" y="T1"/>
                </a:cxn>
                <a:cxn ang="0">
                  <a:pos x="T2" y="T3"/>
                </a:cxn>
                <a:cxn ang="0">
                  <a:pos x="T4" y="T5"/>
                </a:cxn>
                <a:cxn ang="0">
                  <a:pos x="T6" y="T7"/>
                </a:cxn>
                <a:cxn ang="0">
                  <a:pos x="T8" y="T9"/>
                </a:cxn>
              </a:cxnLst>
              <a:rect l="0" t="0" r="r" b="b"/>
              <a:pathLst>
                <a:path w="534" h="447">
                  <a:moveTo>
                    <a:pt x="0" y="446"/>
                  </a:moveTo>
                  <a:lnTo>
                    <a:pt x="0" y="0"/>
                  </a:lnTo>
                  <a:lnTo>
                    <a:pt x="533" y="0"/>
                  </a:lnTo>
                  <a:lnTo>
                    <a:pt x="533" y="446"/>
                  </a:lnTo>
                  <a:lnTo>
                    <a:pt x="0" y="446"/>
                  </a:lnTo>
                </a:path>
              </a:pathLst>
            </a:custGeom>
            <a:solidFill>
              <a:srgbClr val="CCEBF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12" name="Freeform 154"/>
            <p:cNvSpPr>
              <a:spLocks noChangeArrowheads="1"/>
            </p:cNvSpPr>
            <p:nvPr/>
          </p:nvSpPr>
          <p:spPr bwMode="auto">
            <a:xfrm>
              <a:off x="6809163" y="4868864"/>
              <a:ext cx="2946" cy="122120"/>
            </a:xfrm>
            <a:custGeom>
              <a:avLst/>
              <a:gdLst>
                <a:gd name="T0" fmla="*/ 0 w 43"/>
                <a:gd name="T1" fmla="*/ 543 h 544"/>
                <a:gd name="T2" fmla="*/ 0 w 43"/>
                <a:gd name="T3" fmla="*/ 0 h 544"/>
                <a:gd name="T4" fmla="*/ 42 w 43"/>
                <a:gd name="T5" fmla="*/ 0 h 544"/>
                <a:gd name="T6" fmla="*/ 42 w 43"/>
                <a:gd name="T7" fmla="*/ 543 h 544"/>
                <a:gd name="T8" fmla="*/ 0 w 43"/>
                <a:gd name="T9" fmla="*/ 543 h 544"/>
              </a:gdLst>
              <a:ahLst/>
              <a:cxnLst>
                <a:cxn ang="0">
                  <a:pos x="T0" y="T1"/>
                </a:cxn>
                <a:cxn ang="0">
                  <a:pos x="T2" y="T3"/>
                </a:cxn>
                <a:cxn ang="0">
                  <a:pos x="T4" y="T5"/>
                </a:cxn>
                <a:cxn ang="0">
                  <a:pos x="T6" y="T7"/>
                </a:cxn>
                <a:cxn ang="0">
                  <a:pos x="T8" y="T9"/>
                </a:cxn>
              </a:cxnLst>
              <a:rect l="0" t="0" r="r" b="b"/>
              <a:pathLst>
                <a:path w="43" h="544">
                  <a:moveTo>
                    <a:pt x="0" y="543"/>
                  </a:moveTo>
                  <a:lnTo>
                    <a:pt x="0" y="0"/>
                  </a:lnTo>
                  <a:lnTo>
                    <a:pt x="42" y="0"/>
                  </a:lnTo>
                  <a:lnTo>
                    <a:pt x="42" y="543"/>
                  </a:lnTo>
                  <a:lnTo>
                    <a:pt x="0" y="543"/>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13" name="Freeform 155"/>
            <p:cNvSpPr>
              <a:spLocks noChangeArrowheads="1"/>
            </p:cNvSpPr>
            <p:nvPr/>
          </p:nvSpPr>
          <p:spPr bwMode="auto">
            <a:xfrm>
              <a:off x="6743378" y="4927819"/>
              <a:ext cx="135496" cy="5264"/>
            </a:xfrm>
            <a:custGeom>
              <a:avLst/>
              <a:gdLst>
                <a:gd name="T0" fmla="*/ 0 w 638"/>
                <a:gd name="T1" fmla="*/ 0 h 53"/>
                <a:gd name="T2" fmla="*/ 637 w 638"/>
                <a:gd name="T3" fmla="*/ 0 h 53"/>
                <a:gd name="T4" fmla="*/ 637 w 638"/>
                <a:gd name="T5" fmla="*/ 52 h 53"/>
                <a:gd name="T6" fmla="*/ 0 w 638"/>
                <a:gd name="T7" fmla="*/ 52 h 53"/>
                <a:gd name="T8" fmla="*/ 0 w 638"/>
                <a:gd name="T9" fmla="*/ 0 h 53"/>
              </a:gdLst>
              <a:ahLst/>
              <a:cxnLst>
                <a:cxn ang="0">
                  <a:pos x="T0" y="T1"/>
                </a:cxn>
                <a:cxn ang="0">
                  <a:pos x="T2" y="T3"/>
                </a:cxn>
                <a:cxn ang="0">
                  <a:pos x="T4" y="T5"/>
                </a:cxn>
                <a:cxn ang="0">
                  <a:pos x="T6" y="T7"/>
                </a:cxn>
                <a:cxn ang="0">
                  <a:pos x="T8" y="T9"/>
                </a:cxn>
              </a:cxnLst>
              <a:rect l="0" t="0" r="r" b="b"/>
              <a:pathLst>
                <a:path w="638" h="53">
                  <a:moveTo>
                    <a:pt x="0" y="0"/>
                  </a:moveTo>
                  <a:lnTo>
                    <a:pt x="637" y="0"/>
                  </a:lnTo>
                  <a:lnTo>
                    <a:pt x="637" y="52"/>
                  </a:lnTo>
                  <a:lnTo>
                    <a:pt x="0" y="52"/>
                  </a:lnTo>
                  <a:lnTo>
                    <a:pt x="0" y="0"/>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14" name="Freeform 156"/>
            <p:cNvSpPr>
              <a:spLocks noChangeArrowheads="1"/>
            </p:cNvSpPr>
            <p:nvPr/>
          </p:nvSpPr>
          <p:spPr bwMode="auto">
            <a:xfrm>
              <a:off x="6918149" y="4881497"/>
              <a:ext cx="95240" cy="186339"/>
            </a:xfrm>
            <a:custGeom>
              <a:avLst/>
              <a:gdLst>
                <a:gd name="T0" fmla="*/ 457 w 458"/>
                <a:gd name="T1" fmla="*/ 0 h 810"/>
                <a:gd name="T2" fmla="*/ 457 w 458"/>
                <a:gd name="T3" fmla="*/ 809 h 810"/>
                <a:gd name="T4" fmla="*/ 0 w 458"/>
                <a:gd name="T5" fmla="*/ 809 h 810"/>
                <a:gd name="T6" fmla="*/ 0 w 458"/>
                <a:gd name="T7" fmla="*/ 0 h 810"/>
                <a:gd name="T8" fmla="*/ 457 w 458"/>
                <a:gd name="T9" fmla="*/ 0 h 810"/>
              </a:gdLst>
              <a:ahLst/>
              <a:cxnLst>
                <a:cxn ang="0">
                  <a:pos x="T0" y="T1"/>
                </a:cxn>
                <a:cxn ang="0">
                  <a:pos x="T2" y="T3"/>
                </a:cxn>
                <a:cxn ang="0">
                  <a:pos x="T4" y="T5"/>
                </a:cxn>
                <a:cxn ang="0">
                  <a:pos x="T6" y="T7"/>
                </a:cxn>
                <a:cxn ang="0">
                  <a:pos x="T8" y="T9"/>
                </a:cxn>
              </a:cxnLst>
              <a:rect l="0" t="0" r="r" b="b"/>
              <a:pathLst>
                <a:path w="458" h="810">
                  <a:moveTo>
                    <a:pt x="457" y="0"/>
                  </a:moveTo>
                  <a:lnTo>
                    <a:pt x="457" y="809"/>
                  </a:lnTo>
                  <a:lnTo>
                    <a:pt x="0" y="809"/>
                  </a:lnTo>
                  <a:lnTo>
                    <a:pt x="0" y="0"/>
                  </a:lnTo>
                  <a:lnTo>
                    <a:pt x="457" y="0"/>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15" name="Freeform 157"/>
            <p:cNvSpPr>
              <a:spLocks noChangeArrowheads="1"/>
            </p:cNvSpPr>
            <p:nvPr/>
          </p:nvSpPr>
          <p:spPr bwMode="auto">
            <a:xfrm>
              <a:off x="6918149" y="4881497"/>
              <a:ext cx="95240" cy="186339"/>
            </a:xfrm>
            <a:custGeom>
              <a:avLst/>
              <a:gdLst>
                <a:gd name="T0" fmla="*/ 457 w 458"/>
                <a:gd name="T1" fmla="*/ 0 h 810"/>
                <a:gd name="T2" fmla="*/ 457 w 458"/>
                <a:gd name="T3" fmla="*/ 809 h 810"/>
                <a:gd name="T4" fmla="*/ 0 w 458"/>
                <a:gd name="T5" fmla="*/ 809 h 810"/>
                <a:gd name="T6" fmla="*/ 0 w 458"/>
                <a:gd name="T7" fmla="*/ 0 h 810"/>
                <a:gd name="T8" fmla="*/ 457 w 458"/>
                <a:gd name="T9" fmla="*/ 0 h 810"/>
              </a:gdLst>
              <a:ahLst/>
              <a:cxnLst>
                <a:cxn ang="0">
                  <a:pos x="T0" y="T1"/>
                </a:cxn>
                <a:cxn ang="0">
                  <a:pos x="T2" y="T3"/>
                </a:cxn>
                <a:cxn ang="0">
                  <a:pos x="T4" y="T5"/>
                </a:cxn>
                <a:cxn ang="0">
                  <a:pos x="T6" y="T7"/>
                </a:cxn>
                <a:cxn ang="0">
                  <a:pos x="T8" y="T9"/>
                </a:cxn>
              </a:cxnLst>
              <a:rect l="0" t="0" r="r" b="b"/>
              <a:pathLst>
                <a:path w="458" h="810">
                  <a:moveTo>
                    <a:pt x="457" y="0"/>
                  </a:moveTo>
                  <a:lnTo>
                    <a:pt x="457" y="809"/>
                  </a:lnTo>
                  <a:lnTo>
                    <a:pt x="0" y="809"/>
                  </a:lnTo>
                  <a:lnTo>
                    <a:pt x="0" y="0"/>
                  </a:lnTo>
                  <a:lnTo>
                    <a:pt x="457" y="0"/>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16" name="Freeform 158"/>
            <p:cNvSpPr>
              <a:spLocks noChangeArrowheads="1"/>
            </p:cNvSpPr>
            <p:nvPr/>
          </p:nvSpPr>
          <p:spPr bwMode="auto">
            <a:xfrm>
              <a:off x="6932876" y="4895183"/>
              <a:ext cx="66766" cy="163178"/>
            </a:xfrm>
            <a:custGeom>
              <a:avLst/>
              <a:gdLst>
                <a:gd name="T0" fmla="*/ 329 w 330"/>
                <a:gd name="T1" fmla="*/ 0 h 714"/>
                <a:gd name="T2" fmla="*/ 329 w 330"/>
                <a:gd name="T3" fmla="*/ 713 h 714"/>
                <a:gd name="T4" fmla="*/ 0 w 330"/>
                <a:gd name="T5" fmla="*/ 713 h 714"/>
                <a:gd name="T6" fmla="*/ 0 w 330"/>
                <a:gd name="T7" fmla="*/ 0 h 714"/>
                <a:gd name="T8" fmla="*/ 329 w 330"/>
                <a:gd name="T9" fmla="*/ 0 h 714"/>
              </a:gdLst>
              <a:ahLst/>
              <a:cxnLst>
                <a:cxn ang="0">
                  <a:pos x="T0" y="T1"/>
                </a:cxn>
                <a:cxn ang="0">
                  <a:pos x="T2" y="T3"/>
                </a:cxn>
                <a:cxn ang="0">
                  <a:pos x="T4" y="T5"/>
                </a:cxn>
                <a:cxn ang="0">
                  <a:pos x="T6" y="T7"/>
                </a:cxn>
                <a:cxn ang="0">
                  <a:pos x="T8" y="T9"/>
                </a:cxn>
              </a:cxnLst>
              <a:rect l="0" t="0" r="r" b="b"/>
              <a:pathLst>
                <a:path w="330" h="714">
                  <a:moveTo>
                    <a:pt x="329" y="0"/>
                  </a:moveTo>
                  <a:lnTo>
                    <a:pt x="329" y="713"/>
                  </a:lnTo>
                  <a:lnTo>
                    <a:pt x="0" y="713"/>
                  </a:lnTo>
                  <a:lnTo>
                    <a:pt x="0" y="0"/>
                  </a:lnTo>
                  <a:lnTo>
                    <a:pt x="329" y="0"/>
                  </a:lnTo>
                </a:path>
              </a:pathLst>
            </a:custGeom>
            <a:solidFill>
              <a:srgbClr val="CCEBF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17" name="Freeform 159"/>
            <p:cNvSpPr>
              <a:spLocks noChangeArrowheads="1"/>
            </p:cNvSpPr>
            <p:nvPr/>
          </p:nvSpPr>
          <p:spPr bwMode="auto">
            <a:xfrm>
              <a:off x="6932876" y="4895183"/>
              <a:ext cx="66766" cy="163178"/>
            </a:xfrm>
            <a:custGeom>
              <a:avLst/>
              <a:gdLst>
                <a:gd name="T0" fmla="*/ 329 w 330"/>
                <a:gd name="T1" fmla="*/ 0 h 714"/>
                <a:gd name="T2" fmla="*/ 329 w 330"/>
                <a:gd name="T3" fmla="*/ 713 h 714"/>
                <a:gd name="T4" fmla="*/ 0 w 330"/>
                <a:gd name="T5" fmla="*/ 713 h 714"/>
                <a:gd name="T6" fmla="*/ 0 w 330"/>
                <a:gd name="T7" fmla="*/ 0 h 714"/>
                <a:gd name="T8" fmla="*/ 329 w 330"/>
                <a:gd name="T9" fmla="*/ 0 h 714"/>
              </a:gdLst>
              <a:ahLst/>
              <a:cxnLst>
                <a:cxn ang="0">
                  <a:pos x="T0" y="T1"/>
                </a:cxn>
                <a:cxn ang="0">
                  <a:pos x="T2" y="T3"/>
                </a:cxn>
                <a:cxn ang="0">
                  <a:pos x="T4" y="T5"/>
                </a:cxn>
                <a:cxn ang="0">
                  <a:pos x="T6" y="T7"/>
                </a:cxn>
                <a:cxn ang="0">
                  <a:pos x="T8" y="T9"/>
                </a:cxn>
              </a:cxnLst>
              <a:rect l="0" t="0" r="r" b="b"/>
              <a:pathLst>
                <a:path w="330" h="714">
                  <a:moveTo>
                    <a:pt x="329" y="0"/>
                  </a:moveTo>
                  <a:lnTo>
                    <a:pt x="329" y="713"/>
                  </a:lnTo>
                  <a:lnTo>
                    <a:pt x="0" y="713"/>
                  </a:lnTo>
                  <a:lnTo>
                    <a:pt x="0" y="0"/>
                  </a:lnTo>
                  <a:lnTo>
                    <a:pt x="329" y="0"/>
                  </a:lnTo>
                </a:path>
              </a:pathLst>
            </a:custGeom>
            <a:solidFill>
              <a:srgbClr val="CCEBF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18" name="Freeform 160"/>
            <p:cNvSpPr>
              <a:spLocks noChangeArrowheads="1"/>
            </p:cNvSpPr>
            <p:nvPr/>
          </p:nvSpPr>
          <p:spPr bwMode="auto">
            <a:xfrm>
              <a:off x="6906366" y="4868864"/>
              <a:ext cx="118804" cy="5264"/>
            </a:xfrm>
            <a:custGeom>
              <a:avLst/>
              <a:gdLst>
                <a:gd name="T0" fmla="*/ 564 w 565"/>
                <a:gd name="T1" fmla="*/ 53 h 54"/>
                <a:gd name="T2" fmla="*/ 0 w 565"/>
                <a:gd name="T3" fmla="*/ 53 h 54"/>
                <a:gd name="T4" fmla="*/ 0 w 565"/>
                <a:gd name="T5" fmla="*/ 0 h 54"/>
                <a:gd name="T6" fmla="*/ 564 w 565"/>
                <a:gd name="T7" fmla="*/ 0 h 54"/>
                <a:gd name="T8" fmla="*/ 564 w 565"/>
                <a:gd name="T9" fmla="*/ 53 h 54"/>
              </a:gdLst>
              <a:ahLst/>
              <a:cxnLst>
                <a:cxn ang="0">
                  <a:pos x="T0" y="T1"/>
                </a:cxn>
                <a:cxn ang="0">
                  <a:pos x="T2" y="T3"/>
                </a:cxn>
                <a:cxn ang="0">
                  <a:pos x="T4" y="T5"/>
                </a:cxn>
                <a:cxn ang="0">
                  <a:pos x="T6" y="T7"/>
                </a:cxn>
                <a:cxn ang="0">
                  <a:pos x="T8" y="T9"/>
                </a:cxn>
              </a:cxnLst>
              <a:rect l="0" t="0" r="r" b="b"/>
              <a:pathLst>
                <a:path w="565" h="54">
                  <a:moveTo>
                    <a:pt x="564" y="53"/>
                  </a:moveTo>
                  <a:lnTo>
                    <a:pt x="0" y="53"/>
                  </a:lnTo>
                  <a:lnTo>
                    <a:pt x="0" y="0"/>
                  </a:lnTo>
                  <a:lnTo>
                    <a:pt x="564" y="0"/>
                  </a:lnTo>
                  <a:lnTo>
                    <a:pt x="564" y="53"/>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19" name="Freeform 161"/>
            <p:cNvSpPr>
              <a:spLocks noChangeArrowheads="1"/>
            </p:cNvSpPr>
            <p:nvPr/>
          </p:nvSpPr>
          <p:spPr bwMode="auto">
            <a:xfrm>
              <a:off x="6906366" y="4868864"/>
              <a:ext cx="118804" cy="5264"/>
            </a:xfrm>
            <a:custGeom>
              <a:avLst/>
              <a:gdLst>
                <a:gd name="T0" fmla="*/ 564 w 565"/>
                <a:gd name="T1" fmla="*/ 53 h 54"/>
                <a:gd name="T2" fmla="*/ 0 w 565"/>
                <a:gd name="T3" fmla="*/ 53 h 54"/>
                <a:gd name="T4" fmla="*/ 0 w 565"/>
                <a:gd name="T5" fmla="*/ 0 h 54"/>
                <a:gd name="T6" fmla="*/ 564 w 565"/>
                <a:gd name="T7" fmla="*/ 0 h 54"/>
                <a:gd name="T8" fmla="*/ 564 w 565"/>
                <a:gd name="T9" fmla="*/ 53 h 54"/>
              </a:gdLst>
              <a:ahLst/>
              <a:cxnLst>
                <a:cxn ang="0">
                  <a:pos x="T0" y="T1"/>
                </a:cxn>
                <a:cxn ang="0">
                  <a:pos x="T2" y="T3"/>
                </a:cxn>
                <a:cxn ang="0">
                  <a:pos x="T4" y="T5"/>
                </a:cxn>
                <a:cxn ang="0">
                  <a:pos x="T6" y="T7"/>
                </a:cxn>
                <a:cxn ang="0">
                  <a:pos x="T8" y="T9"/>
                </a:cxn>
              </a:cxnLst>
              <a:rect l="0" t="0" r="r" b="b"/>
              <a:pathLst>
                <a:path w="565" h="54">
                  <a:moveTo>
                    <a:pt x="564" y="53"/>
                  </a:moveTo>
                  <a:lnTo>
                    <a:pt x="0" y="53"/>
                  </a:lnTo>
                  <a:lnTo>
                    <a:pt x="0" y="0"/>
                  </a:lnTo>
                  <a:lnTo>
                    <a:pt x="564" y="0"/>
                  </a:lnTo>
                  <a:lnTo>
                    <a:pt x="564" y="53"/>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20" name="Freeform 162"/>
            <p:cNvSpPr>
              <a:spLocks noChangeArrowheads="1"/>
            </p:cNvSpPr>
            <p:nvPr/>
          </p:nvSpPr>
          <p:spPr bwMode="auto">
            <a:xfrm>
              <a:off x="6918149" y="5075205"/>
              <a:ext cx="95240" cy="21055"/>
            </a:xfrm>
            <a:custGeom>
              <a:avLst/>
              <a:gdLst>
                <a:gd name="T0" fmla="*/ 0 w 458"/>
                <a:gd name="T1" fmla="*/ 117 h 118"/>
                <a:gd name="T2" fmla="*/ 0 w 458"/>
                <a:gd name="T3" fmla="*/ 0 h 118"/>
                <a:gd name="T4" fmla="*/ 457 w 458"/>
                <a:gd name="T5" fmla="*/ 0 h 118"/>
                <a:gd name="T6" fmla="*/ 457 w 458"/>
                <a:gd name="T7" fmla="*/ 117 h 118"/>
                <a:gd name="T8" fmla="*/ 0 w 458"/>
                <a:gd name="T9" fmla="*/ 117 h 118"/>
              </a:gdLst>
              <a:ahLst/>
              <a:cxnLst>
                <a:cxn ang="0">
                  <a:pos x="T0" y="T1"/>
                </a:cxn>
                <a:cxn ang="0">
                  <a:pos x="T2" y="T3"/>
                </a:cxn>
                <a:cxn ang="0">
                  <a:pos x="T4" y="T5"/>
                </a:cxn>
                <a:cxn ang="0">
                  <a:pos x="T6" y="T7"/>
                </a:cxn>
                <a:cxn ang="0">
                  <a:pos x="T8" y="T9"/>
                </a:cxn>
              </a:cxnLst>
              <a:rect l="0" t="0" r="r" b="b"/>
              <a:pathLst>
                <a:path w="458" h="118">
                  <a:moveTo>
                    <a:pt x="0" y="117"/>
                  </a:moveTo>
                  <a:lnTo>
                    <a:pt x="0" y="0"/>
                  </a:lnTo>
                  <a:lnTo>
                    <a:pt x="457" y="0"/>
                  </a:lnTo>
                  <a:lnTo>
                    <a:pt x="457" y="117"/>
                  </a:lnTo>
                  <a:lnTo>
                    <a:pt x="0" y="117"/>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21" name="Freeform 163"/>
            <p:cNvSpPr>
              <a:spLocks noChangeArrowheads="1"/>
            </p:cNvSpPr>
            <p:nvPr/>
          </p:nvSpPr>
          <p:spPr bwMode="auto">
            <a:xfrm>
              <a:off x="6918149" y="5075205"/>
              <a:ext cx="95240" cy="21055"/>
            </a:xfrm>
            <a:custGeom>
              <a:avLst/>
              <a:gdLst>
                <a:gd name="T0" fmla="*/ 0 w 458"/>
                <a:gd name="T1" fmla="*/ 117 h 118"/>
                <a:gd name="T2" fmla="*/ 0 w 458"/>
                <a:gd name="T3" fmla="*/ 0 h 118"/>
                <a:gd name="T4" fmla="*/ 457 w 458"/>
                <a:gd name="T5" fmla="*/ 0 h 118"/>
                <a:gd name="T6" fmla="*/ 457 w 458"/>
                <a:gd name="T7" fmla="*/ 117 h 118"/>
                <a:gd name="T8" fmla="*/ 0 w 458"/>
                <a:gd name="T9" fmla="*/ 117 h 118"/>
              </a:gdLst>
              <a:ahLst/>
              <a:cxnLst>
                <a:cxn ang="0">
                  <a:pos x="T0" y="T1"/>
                </a:cxn>
                <a:cxn ang="0">
                  <a:pos x="T2" y="T3"/>
                </a:cxn>
                <a:cxn ang="0">
                  <a:pos x="T4" y="T5"/>
                </a:cxn>
                <a:cxn ang="0">
                  <a:pos x="T6" y="T7"/>
                </a:cxn>
                <a:cxn ang="0">
                  <a:pos x="T8" y="T9"/>
                </a:cxn>
              </a:cxnLst>
              <a:rect l="0" t="0" r="r" b="b"/>
              <a:pathLst>
                <a:path w="458" h="118">
                  <a:moveTo>
                    <a:pt x="0" y="117"/>
                  </a:moveTo>
                  <a:lnTo>
                    <a:pt x="0" y="0"/>
                  </a:lnTo>
                  <a:lnTo>
                    <a:pt x="457" y="0"/>
                  </a:lnTo>
                  <a:lnTo>
                    <a:pt x="457" y="117"/>
                  </a:lnTo>
                  <a:lnTo>
                    <a:pt x="0" y="117"/>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22" name="Freeform 164"/>
            <p:cNvSpPr>
              <a:spLocks noChangeArrowheads="1"/>
            </p:cNvSpPr>
            <p:nvPr/>
          </p:nvSpPr>
          <p:spPr bwMode="auto">
            <a:xfrm>
              <a:off x="6863165" y="5131002"/>
              <a:ext cx="204226" cy="20002"/>
            </a:xfrm>
            <a:custGeom>
              <a:avLst/>
              <a:gdLst>
                <a:gd name="T0" fmla="*/ 0 w 949"/>
                <a:gd name="T1" fmla="*/ 115 h 116"/>
                <a:gd name="T2" fmla="*/ 0 w 949"/>
                <a:gd name="T3" fmla="*/ 0 h 116"/>
                <a:gd name="T4" fmla="*/ 948 w 949"/>
                <a:gd name="T5" fmla="*/ 0 h 116"/>
                <a:gd name="T6" fmla="*/ 948 w 949"/>
                <a:gd name="T7" fmla="*/ 115 h 116"/>
                <a:gd name="T8" fmla="*/ 0 w 949"/>
                <a:gd name="T9" fmla="*/ 115 h 116"/>
              </a:gdLst>
              <a:ahLst/>
              <a:cxnLst>
                <a:cxn ang="0">
                  <a:pos x="T0" y="T1"/>
                </a:cxn>
                <a:cxn ang="0">
                  <a:pos x="T2" y="T3"/>
                </a:cxn>
                <a:cxn ang="0">
                  <a:pos x="T4" y="T5"/>
                </a:cxn>
                <a:cxn ang="0">
                  <a:pos x="T6" y="T7"/>
                </a:cxn>
                <a:cxn ang="0">
                  <a:pos x="T8" y="T9"/>
                </a:cxn>
              </a:cxnLst>
              <a:rect l="0" t="0" r="r" b="b"/>
              <a:pathLst>
                <a:path w="949" h="116">
                  <a:moveTo>
                    <a:pt x="0" y="115"/>
                  </a:moveTo>
                  <a:lnTo>
                    <a:pt x="0" y="0"/>
                  </a:lnTo>
                  <a:lnTo>
                    <a:pt x="948" y="0"/>
                  </a:lnTo>
                  <a:lnTo>
                    <a:pt x="948" y="115"/>
                  </a:lnTo>
                  <a:lnTo>
                    <a:pt x="0" y="115"/>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23" name="Freeform 165"/>
            <p:cNvSpPr>
              <a:spLocks noChangeArrowheads="1"/>
            </p:cNvSpPr>
            <p:nvPr/>
          </p:nvSpPr>
          <p:spPr bwMode="auto">
            <a:xfrm>
              <a:off x="6863165" y="5131002"/>
              <a:ext cx="204226" cy="20002"/>
            </a:xfrm>
            <a:custGeom>
              <a:avLst/>
              <a:gdLst>
                <a:gd name="T0" fmla="*/ 0 w 949"/>
                <a:gd name="T1" fmla="*/ 115 h 116"/>
                <a:gd name="T2" fmla="*/ 0 w 949"/>
                <a:gd name="T3" fmla="*/ 0 h 116"/>
                <a:gd name="T4" fmla="*/ 948 w 949"/>
                <a:gd name="T5" fmla="*/ 0 h 116"/>
                <a:gd name="T6" fmla="*/ 948 w 949"/>
                <a:gd name="T7" fmla="*/ 115 h 116"/>
                <a:gd name="T8" fmla="*/ 0 w 949"/>
                <a:gd name="T9" fmla="*/ 115 h 116"/>
              </a:gdLst>
              <a:ahLst/>
              <a:cxnLst>
                <a:cxn ang="0">
                  <a:pos x="T0" y="T1"/>
                </a:cxn>
                <a:cxn ang="0">
                  <a:pos x="T2" y="T3"/>
                </a:cxn>
                <a:cxn ang="0">
                  <a:pos x="T4" y="T5"/>
                </a:cxn>
                <a:cxn ang="0">
                  <a:pos x="T6" y="T7"/>
                </a:cxn>
                <a:cxn ang="0">
                  <a:pos x="T8" y="T9"/>
                </a:cxn>
              </a:cxnLst>
              <a:rect l="0" t="0" r="r" b="b"/>
              <a:pathLst>
                <a:path w="949" h="116">
                  <a:moveTo>
                    <a:pt x="0" y="115"/>
                  </a:moveTo>
                  <a:lnTo>
                    <a:pt x="0" y="0"/>
                  </a:lnTo>
                  <a:lnTo>
                    <a:pt x="948" y="0"/>
                  </a:lnTo>
                  <a:lnTo>
                    <a:pt x="948" y="115"/>
                  </a:lnTo>
                  <a:lnTo>
                    <a:pt x="0" y="115"/>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24" name="Freeform 166"/>
            <p:cNvSpPr>
              <a:spLocks noChangeArrowheads="1"/>
            </p:cNvSpPr>
            <p:nvPr/>
          </p:nvSpPr>
          <p:spPr bwMode="auto">
            <a:xfrm>
              <a:off x="6887711" y="5102577"/>
              <a:ext cx="157097" cy="21055"/>
            </a:xfrm>
            <a:custGeom>
              <a:avLst/>
              <a:gdLst>
                <a:gd name="T0" fmla="*/ 0 w 735"/>
                <a:gd name="T1" fmla="*/ 118 h 119"/>
                <a:gd name="T2" fmla="*/ 0 w 735"/>
                <a:gd name="T3" fmla="*/ 0 h 119"/>
                <a:gd name="T4" fmla="*/ 734 w 735"/>
                <a:gd name="T5" fmla="*/ 0 h 119"/>
                <a:gd name="T6" fmla="*/ 734 w 735"/>
                <a:gd name="T7" fmla="*/ 118 h 119"/>
                <a:gd name="T8" fmla="*/ 0 w 735"/>
                <a:gd name="T9" fmla="*/ 118 h 119"/>
              </a:gdLst>
              <a:ahLst/>
              <a:cxnLst>
                <a:cxn ang="0">
                  <a:pos x="T0" y="T1"/>
                </a:cxn>
                <a:cxn ang="0">
                  <a:pos x="T2" y="T3"/>
                </a:cxn>
                <a:cxn ang="0">
                  <a:pos x="T4" y="T5"/>
                </a:cxn>
                <a:cxn ang="0">
                  <a:pos x="T6" y="T7"/>
                </a:cxn>
                <a:cxn ang="0">
                  <a:pos x="T8" y="T9"/>
                </a:cxn>
              </a:cxnLst>
              <a:rect l="0" t="0" r="r" b="b"/>
              <a:pathLst>
                <a:path w="735" h="119">
                  <a:moveTo>
                    <a:pt x="0" y="118"/>
                  </a:moveTo>
                  <a:lnTo>
                    <a:pt x="0" y="0"/>
                  </a:lnTo>
                  <a:lnTo>
                    <a:pt x="734" y="0"/>
                  </a:lnTo>
                  <a:lnTo>
                    <a:pt x="734" y="118"/>
                  </a:lnTo>
                  <a:lnTo>
                    <a:pt x="0" y="118"/>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25" name="Freeform 167"/>
            <p:cNvSpPr>
              <a:spLocks noChangeArrowheads="1"/>
            </p:cNvSpPr>
            <p:nvPr/>
          </p:nvSpPr>
          <p:spPr bwMode="auto">
            <a:xfrm>
              <a:off x="6887711" y="5102577"/>
              <a:ext cx="157097" cy="21055"/>
            </a:xfrm>
            <a:custGeom>
              <a:avLst/>
              <a:gdLst>
                <a:gd name="T0" fmla="*/ 0 w 735"/>
                <a:gd name="T1" fmla="*/ 118 h 119"/>
                <a:gd name="T2" fmla="*/ 0 w 735"/>
                <a:gd name="T3" fmla="*/ 0 h 119"/>
                <a:gd name="T4" fmla="*/ 734 w 735"/>
                <a:gd name="T5" fmla="*/ 0 h 119"/>
                <a:gd name="T6" fmla="*/ 734 w 735"/>
                <a:gd name="T7" fmla="*/ 118 h 119"/>
                <a:gd name="T8" fmla="*/ 0 w 735"/>
                <a:gd name="T9" fmla="*/ 118 h 119"/>
              </a:gdLst>
              <a:ahLst/>
              <a:cxnLst>
                <a:cxn ang="0">
                  <a:pos x="T0" y="T1"/>
                </a:cxn>
                <a:cxn ang="0">
                  <a:pos x="T2" y="T3"/>
                </a:cxn>
                <a:cxn ang="0">
                  <a:pos x="T4" y="T5"/>
                </a:cxn>
                <a:cxn ang="0">
                  <a:pos x="T6" y="T7"/>
                </a:cxn>
                <a:cxn ang="0">
                  <a:pos x="T8" y="T9"/>
                </a:cxn>
              </a:cxnLst>
              <a:rect l="0" t="0" r="r" b="b"/>
              <a:pathLst>
                <a:path w="735" h="119">
                  <a:moveTo>
                    <a:pt x="0" y="118"/>
                  </a:moveTo>
                  <a:lnTo>
                    <a:pt x="0" y="0"/>
                  </a:lnTo>
                  <a:lnTo>
                    <a:pt x="734" y="0"/>
                  </a:lnTo>
                  <a:lnTo>
                    <a:pt x="734" y="118"/>
                  </a:lnTo>
                  <a:lnTo>
                    <a:pt x="0" y="118"/>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26" name="Freeform 168"/>
            <p:cNvSpPr>
              <a:spLocks noChangeArrowheads="1"/>
            </p:cNvSpPr>
            <p:nvPr/>
          </p:nvSpPr>
          <p:spPr bwMode="auto">
            <a:xfrm>
              <a:off x="5484641" y="4886761"/>
              <a:ext cx="412379" cy="264243"/>
            </a:xfrm>
            <a:custGeom>
              <a:avLst/>
              <a:gdLst>
                <a:gd name="T0" fmla="*/ 0 w 1884"/>
                <a:gd name="T1" fmla="*/ 1138 h 1139"/>
                <a:gd name="T2" fmla="*/ 0 w 1884"/>
                <a:gd name="T3" fmla="*/ 0 h 1139"/>
                <a:gd name="T4" fmla="*/ 1883 w 1884"/>
                <a:gd name="T5" fmla="*/ 0 h 1139"/>
                <a:gd name="T6" fmla="*/ 1883 w 1884"/>
                <a:gd name="T7" fmla="*/ 1138 h 1139"/>
                <a:gd name="T8" fmla="*/ 0 w 1884"/>
                <a:gd name="T9" fmla="*/ 1138 h 1139"/>
              </a:gdLst>
              <a:ahLst/>
              <a:cxnLst>
                <a:cxn ang="0">
                  <a:pos x="T0" y="T1"/>
                </a:cxn>
                <a:cxn ang="0">
                  <a:pos x="T2" y="T3"/>
                </a:cxn>
                <a:cxn ang="0">
                  <a:pos x="T4" y="T5"/>
                </a:cxn>
                <a:cxn ang="0">
                  <a:pos x="T6" y="T7"/>
                </a:cxn>
                <a:cxn ang="0">
                  <a:pos x="T8" y="T9"/>
                </a:cxn>
              </a:cxnLst>
              <a:rect l="0" t="0" r="r" b="b"/>
              <a:pathLst>
                <a:path w="1884" h="1139">
                  <a:moveTo>
                    <a:pt x="0" y="1138"/>
                  </a:moveTo>
                  <a:lnTo>
                    <a:pt x="0" y="0"/>
                  </a:lnTo>
                  <a:lnTo>
                    <a:pt x="1883" y="0"/>
                  </a:lnTo>
                  <a:lnTo>
                    <a:pt x="1883" y="1138"/>
                  </a:lnTo>
                  <a:lnTo>
                    <a:pt x="0" y="1138"/>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27" name="Freeform 169"/>
            <p:cNvSpPr>
              <a:spLocks noChangeArrowheads="1"/>
            </p:cNvSpPr>
            <p:nvPr/>
          </p:nvSpPr>
          <p:spPr bwMode="auto">
            <a:xfrm>
              <a:off x="5484641" y="4886761"/>
              <a:ext cx="412379" cy="264243"/>
            </a:xfrm>
            <a:custGeom>
              <a:avLst/>
              <a:gdLst>
                <a:gd name="T0" fmla="*/ 0 w 1884"/>
                <a:gd name="T1" fmla="*/ 1138 h 1139"/>
                <a:gd name="T2" fmla="*/ 0 w 1884"/>
                <a:gd name="T3" fmla="*/ 0 h 1139"/>
                <a:gd name="T4" fmla="*/ 1883 w 1884"/>
                <a:gd name="T5" fmla="*/ 0 h 1139"/>
                <a:gd name="T6" fmla="*/ 1883 w 1884"/>
                <a:gd name="T7" fmla="*/ 1138 h 1139"/>
                <a:gd name="T8" fmla="*/ 0 w 1884"/>
                <a:gd name="T9" fmla="*/ 1138 h 1139"/>
              </a:gdLst>
              <a:ahLst/>
              <a:cxnLst>
                <a:cxn ang="0">
                  <a:pos x="T0" y="T1"/>
                </a:cxn>
                <a:cxn ang="0">
                  <a:pos x="T2" y="T3"/>
                </a:cxn>
                <a:cxn ang="0">
                  <a:pos x="T4" y="T5"/>
                </a:cxn>
                <a:cxn ang="0">
                  <a:pos x="T6" y="T7"/>
                </a:cxn>
                <a:cxn ang="0">
                  <a:pos x="T8" y="T9"/>
                </a:cxn>
              </a:cxnLst>
              <a:rect l="0" t="0" r="r" b="b"/>
              <a:pathLst>
                <a:path w="1884" h="1139">
                  <a:moveTo>
                    <a:pt x="0" y="1138"/>
                  </a:moveTo>
                  <a:lnTo>
                    <a:pt x="0" y="0"/>
                  </a:lnTo>
                  <a:lnTo>
                    <a:pt x="1883" y="0"/>
                  </a:lnTo>
                  <a:lnTo>
                    <a:pt x="1883" y="1138"/>
                  </a:lnTo>
                  <a:lnTo>
                    <a:pt x="0" y="1138"/>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28" name="Freeform 170"/>
            <p:cNvSpPr>
              <a:spLocks noChangeArrowheads="1"/>
            </p:cNvSpPr>
            <p:nvPr/>
          </p:nvSpPr>
          <p:spPr bwMode="auto">
            <a:xfrm>
              <a:off x="5439475" y="4773063"/>
              <a:ext cx="500746" cy="145281"/>
            </a:xfrm>
            <a:custGeom>
              <a:avLst/>
              <a:gdLst>
                <a:gd name="T0" fmla="*/ 2086 w 2278"/>
                <a:gd name="T1" fmla="*/ 0 h 640"/>
                <a:gd name="T2" fmla="*/ 2277 w 2278"/>
                <a:gd name="T3" fmla="*/ 639 h 640"/>
                <a:gd name="T4" fmla="*/ 0 w 2278"/>
                <a:gd name="T5" fmla="*/ 639 h 640"/>
                <a:gd name="T6" fmla="*/ 203 w 2278"/>
                <a:gd name="T7" fmla="*/ 0 h 640"/>
                <a:gd name="T8" fmla="*/ 2086 w 2278"/>
                <a:gd name="T9" fmla="*/ 0 h 640"/>
              </a:gdLst>
              <a:ahLst/>
              <a:cxnLst>
                <a:cxn ang="0">
                  <a:pos x="T0" y="T1"/>
                </a:cxn>
                <a:cxn ang="0">
                  <a:pos x="T2" y="T3"/>
                </a:cxn>
                <a:cxn ang="0">
                  <a:pos x="T4" y="T5"/>
                </a:cxn>
                <a:cxn ang="0">
                  <a:pos x="T6" y="T7"/>
                </a:cxn>
                <a:cxn ang="0">
                  <a:pos x="T8" y="T9"/>
                </a:cxn>
              </a:cxnLst>
              <a:rect l="0" t="0" r="r" b="b"/>
              <a:pathLst>
                <a:path w="2278" h="640">
                  <a:moveTo>
                    <a:pt x="2086" y="0"/>
                  </a:moveTo>
                  <a:lnTo>
                    <a:pt x="2277" y="639"/>
                  </a:lnTo>
                  <a:lnTo>
                    <a:pt x="0" y="639"/>
                  </a:lnTo>
                  <a:lnTo>
                    <a:pt x="203" y="0"/>
                  </a:lnTo>
                  <a:lnTo>
                    <a:pt x="2086" y="0"/>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29" name="Freeform 171"/>
            <p:cNvSpPr>
              <a:spLocks noChangeArrowheads="1"/>
            </p:cNvSpPr>
            <p:nvPr/>
          </p:nvSpPr>
          <p:spPr bwMode="auto">
            <a:xfrm>
              <a:off x="5439475" y="4773063"/>
              <a:ext cx="500746" cy="145281"/>
            </a:xfrm>
            <a:custGeom>
              <a:avLst/>
              <a:gdLst>
                <a:gd name="T0" fmla="*/ 2086 w 2278"/>
                <a:gd name="T1" fmla="*/ 0 h 640"/>
                <a:gd name="T2" fmla="*/ 2277 w 2278"/>
                <a:gd name="T3" fmla="*/ 639 h 640"/>
                <a:gd name="T4" fmla="*/ 0 w 2278"/>
                <a:gd name="T5" fmla="*/ 639 h 640"/>
                <a:gd name="T6" fmla="*/ 203 w 2278"/>
                <a:gd name="T7" fmla="*/ 0 h 640"/>
                <a:gd name="T8" fmla="*/ 2086 w 2278"/>
                <a:gd name="T9" fmla="*/ 0 h 640"/>
              </a:gdLst>
              <a:ahLst/>
              <a:cxnLst>
                <a:cxn ang="0">
                  <a:pos x="T0" y="T1"/>
                </a:cxn>
                <a:cxn ang="0">
                  <a:pos x="T2" y="T3"/>
                </a:cxn>
                <a:cxn ang="0">
                  <a:pos x="T4" y="T5"/>
                </a:cxn>
                <a:cxn ang="0">
                  <a:pos x="T6" y="T7"/>
                </a:cxn>
                <a:cxn ang="0">
                  <a:pos x="T8" y="T9"/>
                </a:cxn>
              </a:cxnLst>
              <a:rect l="0" t="0" r="r" b="b"/>
              <a:pathLst>
                <a:path w="2278" h="640">
                  <a:moveTo>
                    <a:pt x="2086" y="0"/>
                  </a:moveTo>
                  <a:lnTo>
                    <a:pt x="2277" y="639"/>
                  </a:lnTo>
                  <a:lnTo>
                    <a:pt x="0" y="639"/>
                  </a:lnTo>
                  <a:lnTo>
                    <a:pt x="203" y="0"/>
                  </a:lnTo>
                  <a:lnTo>
                    <a:pt x="2086" y="0"/>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30" name="Freeform 172"/>
            <p:cNvSpPr>
              <a:spLocks noChangeArrowheads="1"/>
            </p:cNvSpPr>
            <p:nvPr/>
          </p:nvSpPr>
          <p:spPr bwMode="auto">
            <a:xfrm>
              <a:off x="5617191" y="4978351"/>
              <a:ext cx="73639" cy="145281"/>
            </a:xfrm>
            <a:custGeom>
              <a:avLst/>
              <a:gdLst>
                <a:gd name="T0" fmla="*/ 0 w 363"/>
                <a:gd name="T1" fmla="*/ 640 h 641"/>
                <a:gd name="T2" fmla="*/ 0 w 363"/>
                <a:gd name="T3" fmla="*/ 0 h 641"/>
                <a:gd name="T4" fmla="*/ 362 w 363"/>
                <a:gd name="T5" fmla="*/ 0 h 641"/>
                <a:gd name="T6" fmla="*/ 362 w 363"/>
                <a:gd name="T7" fmla="*/ 640 h 641"/>
                <a:gd name="T8" fmla="*/ 0 w 363"/>
                <a:gd name="T9" fmla="*/ 640 h 641"/>
              </a:gdLst>
              <a:ahLst/>
              <a:cxnLst>
                <a:cxn ang="0">
                  <a:pos x="T0" y="T1"/>
                </a:cxn>
                <a:cxn ang="0">
                  <a:pos x="T2" y="T3"/>
                </a:cxn>
                <a:cxn ang="0">
                  <a:pos x="T4" y="T5"/>
                </a:cxn>
                <a:cxn ang="0">
                  <a:pos x="T6" y="T7"/>
                </a:cxn>
                <a:cxn ang="0">
                  <a:pos x="T8" y="T9"/>
                </a:cxn>
              </a:cxnLst>
              <a:rect l="0" t="0" r="r" b="b"/>
              <a:pathLst>
                <a:path w="363" h="641">
                  <a:moveTo>
                    <a:pt x="0" y="640"/>
                  </a:moveTo>
                  <a:lnTo>
                    <a:pt x="0" y="0"/>
                  </a:lnTo>
                  <a:lnTo>
                    <a:pt x="362" y="0"/>
                  </a:lnTo>
                  <a:lnTo>
                    <a:pt x="362" y="640"/>
                  </a:lnTo>
                  <a:lnTo>
                    <a:pt x="0" y="640"/>
                  </a:lnTo>
                </a:path>
              </a:pathLst>
            </a:custGeom>
            <a:solidFill>
              <a:srgbClr val="F9B5A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31" name="Freeform 173"/>
            <p:cNvSpPr>
              <a:spLocks noChangeArrowheads="1"/>
            </p:cNvSpPr>
            <p:nvPr/>
          </p:nvSpPr>
          <p:spPr bwMode="auto">
            <a:xfrm>
              <a:off x="5630937" y="4990984"/>
              <a:ext cx="48111" cy="118962"/>
            </a:xfrm>
            <a:custGeom>
              <a:avLst/>
              <a:gdLst>
                <a:gd name="T0" fmla="*/ 0 w 247"/>
                <a:gd name="T1" fmla="*/ 530 h 531"/>
                <a:gd name="T2" fmla="*/ 0 w 247"/>
                <a:gd name="T3" fmla="*/ 0 h 531"/>
                <a:gd name="T4" fmla="*/ 246 w 247"/>
                <a:gd name="T5" fmla="*/ 0 h 531"/>
                <a:gd name="T6" fmla="*/ 246 w 247"/>
                <a:gd name="T7" fmla="*/ 530 h 531"/>
                <a:gd name="T8" fmla="*/ 0 w 247"/>
                <a:gd name="T9" fmla="*/ 530 h 531"/>
              </a:gdLst>
              <a:ahLst/>
              <a:cxnLst>
                <a:cxn ang="0">
                  <a:pos x="T0" y="T1"/>
                </a:cxn>
                <a:cxn ang="0">
                  <a:pos x="T2" y="T3"/>
                </a:cxn>
                <a:cxn ang="0">
                  <a:pos x="T4" y="T5"/>
                </a:cxn>
                <a:cxn ang="0">
                  <a:pos x="T6" y="T7"/>
                </a:cxn>
                <a:cxn ang="0">
                  <a:pos x="T8" y="T9"/>
                </a:cxn>
              </a:cxnLst>
              <a:rect l="0" t="0" r="r" b="b"/>
              <a:pathLst>
                <a:path w="247" h="531">
                  <a:moveTo>
                    <a:pt x="0" y="530"/>
                  </a:moveTo>
                  <a:lnTo>
                    <a:pt x="0" y="0"/>
                  </a:lnTo>
                  <a:lnTo>
                    <a:pt x="246" y="0"/>
                  </a:lnTo>
                  <a:lnTo>
                    <a:pt x="246" y="530"/>
                  </a:lnTo>
                  <a:lnTo>
                    <a:pt x="0" y="530"/>
                  </a:lnTo>
                </a:path>
              </a:pathLst>
            </a:custGeom>
            <a:solidFill>
              <a:srgbClr val="CCEBF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32" name="Freeform 174"/>
            <p:cNvSpPr>
              <a:spLocks noChangeArrowheads="1"/>
            </p:cNvSpPr>
            <p:nvPr/>
          </p:nvSpPr>
          <p:spPr bwMode="auto">
            <a:xfrm>
              <a:off x="5652538" y="4978351"/>
              <a:ext cx="4909" cy="145281"/>
            </a:xfrm>
            <a:custGeom>
              <a:avLst/>
              <a:gdLst>
                <a:gd name="T0" fmla="*/ 0 w 53"/>
                <a:gd name="T1" fmla="*/ 640 h 641"/>
                <a:gd name="T2" fmla="*/ 0 w 53"/>
                <a:gd name="T3" fmla="*/ 0 h 641"/>
                <a:gd name="T4" fmla="*/ 52 w 53"/>
                <a:gd name="T5" fmla="*/ 0 h 641"/>
                <a:gd name="T6" fmla="*/ 52 w 53"/>
                <a:gd name="T7" fmla="*/ 640 h 641"/>
                <a:gd name="T8" fmla="*/ 0 w 53"/>
                <a:gd name="T9" fmla="*/ 640 h 641"/>
              </a:gdLst>
              <a:ahLst/>
              <a:cxnLst>
                <a:cxn ang="0">
                  <a:pos x="T0" y="T1"/>
                </a:cxn>
                <a:cxn ang="0">
                  <a:pos x="T2" y="T3"/>
                </a:cxn>
                <a:cxn ang="0">
                  <a:pos x="T4" y="T5"/>
                </a:cxn>
                <a:cxn ang="0">
                  <a:pos x="T6" y="T7"/>
                </a:cxn>
                <a:cxn ang="0">
                  <a:pos x="T8" y="T9"/>
                </a:cxn>
              </a:cxnLst>
              <a:rect l="0" t="0" r="r" b="b"/>
              <a:pathLst>
                <a:path w="53" h="641">
                  <a:moveTo>
                    <a:pt x="0" y="640"/>
                  </a:moveTo>
                  <a:lnTo>
                    <a:pt x="0" y="0"/>
                  </a:lnTo>
                  <a:lnTo>
                    <a:pt x="52" y="0"/>
                  </a:lnTo>
                  <a:lnTo>
                    <a:pt x="52" y="640"/>
                  </a:lnTo>
                  <a:lnTo>
                    <a:pt x="0" y="640"/>
                  </a:lnTo>
                </a:path>
              </a:pathLst>
            </a:custGeom>
            <a:solidFill>
              <a:srgbClr val="F9B5A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33" name="Freeform 175"/>
            <p:cNvSpPr>
              <a:spLocks noChangeArrowheads="1"/>
            </p:cNvSpPr>
            <p:nvPr/>
          </p:nvSpPr>
          <p:spPr bwMode="auto">
            <a:xfrm>
              <a:off x="5617191" y="5046781"/>
              <a:ext cx="73639" cy="8422"/>
            </a:xfrm>
            <a:custGeom>
              <a:avLst/>
              <a:gdLst>
                <a:gd name="T0" fmla="*/ 0 w 363"/>
                <a:gd name="T1" fmla="*/ 0 h 66"/>
                <a:gd name="T2" fmla="*/ 362 w 363"/>
                <a:gd name="T3" fmla="*/ 0 h 66"/>
                <a:gd name="T4" fmla="*/ 362 w 363"/>
                <a:gd name="T5" fmla="*/ 65 h 66"/>
                <a:gd name="T6" fmla="*/ 0 w 363"/>
                <a:gd name="T7" fmla="*/ 65 h 66"/>
                <a:gd name="T8" fmla="*/ 0 w 363"/>
                <a:gd name="T9" fmla="*/ 0 h 66"/>
              </a:gdLst>
              <a:ahLst/>
              <a:cxnLst>
                <a:cxn ang="0">
                  <a:pos x="T0" y="T1"/>
                </a:cxn>
                <a:cxn ang="0">
                  <a:pos x="T2" y="T3"/>
                </a:cxn>
                <a:cxn ang="0">
                  <a:pos x="T4" y="T5"/>
                </a:cxn>
                <a:cxn ang="0">
                  <a:pos x="T6" y="T7"/>
                </a:cxn>
                <a:cxn ang="0">
                  <a:pos x="T8" y="T9"/>
                </a:cxn>
              </a:cxnLst>
              <a:rect l="0" t="0" r="r" b="b"/>
              <a:pathLst>
                <a:path w="363" h="66">
                  <a:moveTo>
                    <a:pt x="0" y="0"/>
                  </a:moveTo>
                  <a:lnTo>
                    <a:pt x="362" y="0"/>
                  </a:lnTo>
                  <a:lnTo>
                    <a:pt x="362" y="65"/>
                  </a:lnTo>
                  <a:lnTo>
                    <a:pt x="0" y="65"/>
                  </a:lnTo>
                  <a:lnTo>
                    <a:pt x="0" y="0"/>
                  </a:lnTo>
                </a:path>
              </a:pathLst>
            </a:custGeom>
            <a:solidFill>
              <a:srgbClr val="F9B5A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34" name="Freeform 176"/>
            <p:cNvSpPr>
              <a:spLocks noChangeArrowheads="1"/>
            </p:cNvSpPr>
            <p:nvPr/>
          </p:nvSpPr>
          <p:spPr bwMode="auto">
            <a:xfrm>
              <a:off x="5515078" y="4978351"/>
              <a:ext cx="73639" cy="145281"/>
            </a:xfrm>
            <a:custGeom>
              <a:avLst/>
              <a:gdLst>
                <a:gd name="T0" fmla="*/ 0 w 362"/>
                <a:gd name="T1" fmla="*/ 640 h 641"/>
                <a:gd name="T2" fmla="*/ 0 w 362"/>
                <a:gd name="T3" fmla="*/ 0 h 641"/>
                <a:gd name="T4" fmla="*/ 361 w 362"/>
                <a:gd name="T5" fmla="*/ 0 h 641"/>
                <a:gd name="T6" fmla="*/ 361 w 362"/>
                <a:gd name="T7" fmla="*/ 640 h 641"/>
                <a:gd name="T8" fmla="*/ 0 w 362"/>
                <a:gd name="T9" fmla="*/ 640 h 641"/>
              </a:gdLst>
              <a:ahLst/>
              <a:cxnLst>
                <a:cxn ang="0">
                  <a:pos x="T0" y="T1"/>
                </a:cxn>
                <a:cxn ang="0">
                  <a:pos x="T2" y="T3"/>
                </a:cxn>
                <a:cxn ang="0">
                  <a:pos x="T4" y="T5"/>
                </a:cxn>
                <a:cxn ang="0">
                  <a:pos x="T6" y="T7"/>
                </a:cxn>
                <a:cxn ang="0">
                  <a:pos x="T8" y="T9"/>
                </a:cxn>
              </a:cxnLst>
              <a:rect l="0" t="0" r="r" b="b"/>
              <a:pathLst>
                <a:path w="362" h="641">
                  <a:moveTo>
                    <a:pt x="0" y="640"/>
                  </a:moveTo>
                  <a:lnTo>
                    <a:pt x="0" y="0"/>
                  </a:lnTo>
                  <a:lnTo>
                    <a:pt x="361" y="0"/>
                  </a:lnTo>
                  <a:lnTo>
                    <a:pt x="361" y="640"/>
                  </a:lnTo>
                  <a:lnTo>
                    <a:pt x="0" y="640"/>
                  </a:lnTo>
                </a:path>
              </a:pathLst>
            </a:custGeom>
            <a:solidFill>
              <a:srgbClr val="F9B5A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35" name="Freeform 177"/>
            <p:cNvSpPr>
              <a:spLocks noChangeArrowheads="1"/>
            </p:cNvSpPr>
            <p:nvPr/>
          </p:nvSpPr>
          <p:spPr bwMode="auto">
            <a:xfrm>
              <a:off x="5527842" y="4990984"/>
              <a:ext cx="48111" cy="118962"/>
            </a:xfrm>
            <a:custGeom>
              <a:avLst/>
              <a:gdLst>
                <a:gd name="T0" fmla="*/ 0 w 246"/>
                <a:gd name="T1" fmla="*/ 530 h 531"/>
                <a:gd name="T2" fmla="*/ 0 w 246"/>
                <a:gd name="T3" fmla="*/ 0 h 531"/>
                <a:gd name="T4" fmla="*/ 245 w 246"/>
                <a:gd name="T5" fmla="*/ 0 h 531"/>
                <a:gd name="T6" fmla="*/ 245 w 246"/>
                <a:gd name="T7" fmla="*/ 530 h 531"/>
                <a:gd name="T8" fmla="*/ 0 w 246"/>
                <a:gd name="T9" fmla="*/ 530 h 531"/>
              </a:gdLst>
              <a:ahLst/>
              <a:cxnLst>
                <a:cxn ang="0">
                  <a:pos x="T0" y="T1"/>
                </a:cxn>
                <a:cxn ang="0">
                  <a:pos x="T2" y="T3"/>
                </a:cxn>
                <a:cxn ang="0">
                  <a:pos x="T4" y="T5"/>
                </a:cxn>
                <a:cxn ang="0">
                  <a:pos x="T6" y="T7"/>
                </a:cxn>
                <a:cxn ang="0">
                  <a:pos x="T8" y="T9"/>
                </a:cxn>
              </a:cxnLst>
              <a:rect l="0" t="0" r="r" b="b"/>
              <a:pathLst>
                <a:path w="246" h="531">
                  <a:moveTo>
                    <a:pt x="0" y="530"/>
                  </a:moveTo>
                  <a:lnTo>
                    <a:pt x="0" y="0"/>
                  </a:lnTo>
                  <a:lnTo>
                    <a:pt x="245" y="0"/>
                  </a:lnTo>
                  <a:lnTo>
                    <a:pt x="245" y="530"/>
                  </a:lnTo>
                  <a:lnTo>
                    <a:pt x="0" y="530"/>
                  </a:lnTo>
                </a:path>
              </a:pathLst>
            </a:custGeom>
            <a:solidFill>
              <a:srgbClr val="CCEBF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36" name="Freeform 178"/>
            <p:cNvSpPr>
              <a:spLocks noChangeArrowheads="1"/>
            </p:cNvSpPr>
            <p:nvPr/>
          </p:nvSpPr>
          <p:spPr bwMode="auto">
            <a:xfrm>
              <a:off x="5548461" y="4978351"/>
              <a:ext cx="4909" cy="145281"/>
            </a:xfrm>
            <a:custGeom>
              <a:avLst/>
              <a:gdLst>
                <a:gd name="T0" fmla="*/ 0 w 54"/>
                <a:gd name="T1" fmla="*/ 640 h 641"/>
                <a:gd name="T2" fmla="*/ 0 w 54"/>
                <a:gd name="T3" fmla="*/ 0 h 641"/>
                <a:gd name="T4" fmla="*/ 53 w 54"/>
                <a:gd name="T5" fmla="*/ 0 h 641"/>
                <a:gd name="T6" fmla="*/ 53 w 54"/>
                <a:gd name="T7" fmla="*/ 640 h 641"/>
                <a:gd name="T8" fmla="*/ 0 w 54"/>
                <a:gd name="T9" fmla="*/ 640 h 641"/>
              </a:gdLst>
              <a:ahLst/>
              <a:cxnLst>
                <a:cxn ang="0">
                  <a:pos x="T0" y="T1"/>
                </a:cxn>
                <a:cxn ang="0">
                  <a:pos x="T2" y="T3"/>
                </a:cxn>
                <a:cxn ang="0">
                  <a:pos x="T4" y="T5"/>
                </a:cxn>
                <a:cxn ang="0">
                  <a:pos x="T6" y="T7"/>
                </a:cxn>
                <a:cxn ang="0">
                  <a:pos x="T8" y="T9"/>
                </a:cxn>
              </a:cxnLst>
              <a:rect l="0" t="0" r="r" b="b"/>
              <a:pathLst>
                <a:path w="54" h="641">
                  <a:moveTo>
                    <a:pt x="0" y="640"/>
                  </a:moveTo>
                  <a:lnTo>
                    <a:pt x="0" y="0"/>
                  </a:lnTo>
                  <a:lnTo>
                    <a:pt x="53" y="0"/>
                  </a:lnTo>
                  <a:lnTo>
                    <a:pt x="53" y="640"/>
                  </a:lnTo>
                  <a:lnTo>
                    <a:pt x="0" y="640"/>
                  </a:lnTo>
                </a:path>
              </a:pathLst>
            </a:custGeom>
            <a:solidFill>
              <a:srgbClr val="F9B5A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37" name="Freeform 179"/>
            <p:cNvSpPr>
              <a:spLocks noChangeArrowheads="1"/>
            </p:cNvSpPr>
            <p:nvPr/>
          </p:nvSpPr>
          <p:spPr bwMode="auto">
            <a:xfrm>
              <a:off x="5515078" y="5046781"/>
              <a:ext cx="73639" cy="8422"/>
            </a:xfrm>
            <a:custGeom>
              <a:avLst/>
              <a:gdLst>
                <a:gd name="T0" fmla="*/ 0 w 362"/>
                <a:gd name="T1" fmla="*/ 0 h 66"/>
                <a:gd name="T2" fmla="*/ 361 w 362"/>
                <a:gd name="T3" fmla="*/ 0 h 66"/>
                <a:gd name="T4" fmla="*/ 361 w 362"/>
                <a:gd name="T5" fmla="*/ 65 h 66"/>
                <a:gd name="T6" fmla="*/ 0 w 362"/>
                <a:gd name="T7" fmla="*/ 65 h 66"/>
                <a:gd name="T8" fmla="*/ 0 w 362"/>
                <a:gd name="T9" fmla="*/ 0 h 66"/>
              </a:gdLst>
              <a:ahLst/>
              <a:cxnLst>
                <a:cxn ang="0">
                  <a:pos x="T0" y="T1"/>
                </a:cxn>
                <a:cxn ang="0">
                  <a:pos x="T2" y="T3"/>
                </a:cxn>
                <a:cxn ang="0">
                  <a:pos x="T4" y="T5"/>
                </a:cxn>
                <a:cxn ang="0">
                  <a:pos x="T6" y="T7"/>
                </a:cxn>
                <a:cxn ang="0">
                  <a:pos x="T8" y="T9"/>
                </a:cxn>
              </a:cxnLst>
              <a:rect l="0" t="0" r="r" b="b"/>
              <a:pathLst>
                <a:path w="362" h="66">
                  <a:moveTo>
                    <a:pt x="0" y="0"/>
                  </a:moveTo>
                  <a:lnTo>
                    <a:pt x="361" y="0"/>
                  </a:lnTo>
                  <a:lnTo>
                    <a:pt x="361" y="65"/>
                  </a:lnTo>
                  <a:lnTo>
                    <a:pt x="0" y="65"/>
                  </a:lnTo>
                  <a:lnTo>
                    <a:pt x="0" y="0"/>
                  </a:lnTo>
                </a:path>
              </a:pathLst>
            </a:custGeom>
            <a:solidFill>
              <a:srgbClr val="F9B5A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38" name="Freeform 180"/>
            <p:cNvSpPr>
              <a:spLocks noChangeArrowheads="1"/>
            </p:cNvSpPr>
            <p:nvPr/>
          </p:nvSpPr>
          <p:spPr bwMode="auto">
            <a:xfrm>
              <a:off x="5756614" y="4990984"/>
              <a:ext cx="81494" cy="160020"/>
            </a:xfrm>
            <a:custGeom>
              <a:avLst/>
              <a:gdLst>
                <a:gd name="T0" fmla="*/ 395 w 396"/>
                <a:gd name="T1" fmla="*/ 0 h 701"/>
                <a:gd name="T2" fmla="*/ 395 w 396"/>
                <a:gd name="T3" fmla="*/ 700 h 701"/>
                <a:gd name="T4" fmla="*/ 0 w 396"/>
                <a:gd name="T5" fmla="*/ 700 h 701"/>
                <a:gd name="T6" fmla="*/ 0 w 396"/>
                <a:gd name="T7" fmla="*/ 0 h 701"/>
                <a:gd name="T8" fmla="*/ 395 w 396"/>
                <a:gd name="T9" fmla="*/ 0 h 701"/>
              </a:gdLst>
              <a:ahLst/>
              <a:cxnLst>
                <a:cxn ang="0">
                  <a:pos x="T0" y="T1"/>
                </a:cxn>
                <a:cxn ang="0">
                  <a:pos x="T2" y="T3"/>
                </a:cxn>
                <a:cxn ang="0">
                  <a:pos x="T4" y="T5"/>
                </a:cxn>
                <a:cxn ang="0">
                  <a:pos x="T6" y="T7"/>
                </a:cxn>
                <a:cxn ang="0">
                  <a:pos x="T8" y="T9"/>
                </a:cxn>
              </a:cxnLst>
              <a:rect l="0" t="0" r="r" b="b"/>
              <a:pathLst>
                <a:path w="396" h="701">
                  <a:moveTo>
                    <a:pt x="395" y="0"/>
                  </a:moveTo>
                  <a:lnTo>
                    <a:pt x="395" y="700"/>
                  </a:lnTo>
                  <a:lnTo>
                    <a:pt x="0" y="700"/>
                  </a:lnTo>
                  <a:lnTo>
                    <a:pt x="0" y="0"/>
                  </a:lnTo>
                  <a:lnTo>
                    <a:pt x="395" y="0"/>
                  </a:lnTo>
                </a:path>
              </a:pathLst>
            </a:custGeom>
            <a:solidFill>
              <a:srgbClr val="F9B5A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39" name="Freeform 181"/>
            <p:cNvSpPr>
              <a:spLocks noChangeArrowheads="1"/>
            </p:cNvSpPr>
            <p:nvPr/>
          </p:nvSpPr>
          <p:spPr bwMode="auto">
            <a:xfrm>
              <a:off x="5756614" y="4990984"/>
              <a:ext cx="81494" cy="160020"/>
            </a:xfrm>
            <a:custGeom>
              <a:avLst/>
              <a:gdLst>
                <a:gd name="T0" fmla="*/ 395 w 396"/>
                <a:gd name="T1" fmla="*/ 0 h 701"/>
                <a:gd name="T2" fmla="*/ 395 w 396"/>
                <a:gd name="T3" fmla="*/ 700 h 701"/>
                <a:gd name="T4" fmla="*/ 0 w 396"/>
                <a:gd name="T5" fmla="*/ 700 h 701"/>
                <a:gd name="T6" fmla="*/ 0 w 396"/>
                <a:gd name="T7" fmla="*/ 0 h 701"/>
                <a:gd name="T8" fmla="*/ 395 w 396"/>
                <a:gd name="T9" fmla="*/ 0 h 701"/>
              </a:gdLst>
              <a:ahLst/>
              <a:cxnLst>
                <a:cxn ang="0">
                  <a:pos x="T0" y="T1"/>
                </a:cxn>
                <a:cxn ang="0">
                  <a:pos x="T2" y="T3"/>
                </a:cxn>
                <a:cxn ang="0">
                  <a:pos x="T4" y="T5"/>
                </a:cxn>
                <a:cxn ang="0">
                  <a:pos x="T6" y="T7"/>
                </a:cxn>
                <a:cxn ang="0">
                  <a:pos x="T8" y="T9"/>
                </a:cxn>
              </a:cxnLst>
              <a:rect l="0" t="0" r="r" b="b"/>
              <a:pathLst>
                <a:path w="396" h="701">
                  <a:moveTo>
                    <a:pt x="395" y="0"/>
                  </a:moveTo>
                  <a:lnTo>
                    <a:pt x="395" y="700"/>
                  </a:lnTo>
                  <a:lnTo>
                    <a:pt x="0" y="700"/>
                  </a:lnTo>
                  <a:lnTo>
                    <a:pt x="0" y="0"/>
                  </a:lnTo>
                  <a:lnTo>
                    <a:pt x="395" y="0"/>
                  </a:lnTo>
                </a:path>
              </a:pathLst>
            </a:custGeom>
            <a:solidFill>
              <a:srgbClr val="F9B5A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40" name="Freeform 182"/>
            <p:cNvSpPr>
              <a:spLocks noChangeArrowheads="1"/>
            </p:cNvSpPr>
            <p:nvPr/>
          </p:nvSpPr>
          <p:spPr bwMode="auto">
            <a:xfrm>
              <a:off x="5769379" y="5001512"/>
              <a:ext cx="56948" cy="140017"/>
            </a:xfrm>
            <a:custGeom>
              <a:avLst/>
              <a:gdLst>
                <a:gd name="T0" fmla="*/ 287 w 288"/>
                <a:gd name="T1" fmla="*/ 0 h 617"/>
                <a:gd name="T2" fmla="*/ 287 w 288"/>
                <a:gd name="T3" fmla="*/ 616 h 617"/>
                <a:gd name="T4" fmla="*/ 0 w 288"/>
                <a:gd name="T5" fmla="*/ 616 h 617"/>
                <a:gd name="T6" fmla="*/ 0 w 288"/>
                <a:gd name="T7" fmla="*/ 0 h 617"/>
                <a:gd name="T8" fmla="*/ 287 w 288"/>
                <a:gd name="T9" fmla="*/ 0 h 617"/>
              </a:gdLst>
              <a:ahLst/>
              <a:cxnLst>
                <a:cxn ang="0">
                  <a:pos x="T0" y="T1"/>
                </a:cxn>
                <a:cxn ang="0">
                  <a:pos x="T2" y="T3"/>
                </a:cxn>
                <a:cxn ang="0">
                  <a:pos x="T4" y="T5"/>
                </a:cxn>
                <a:cxn ang="0">
                  <a:pos x="T6" y="T7"/>
                </a:cxn>
                <a:cxn ang="0">
                  <a:pos x="T8" y="T9"/>
                </a:cxn>
              </a:cxnLst>
              <a:rect l="0" t="0" r="r" b="b"/>
              <a:pathLst>
                <a:path w="288" h="617">
                  <a:moveTo>
                    <a:pt x="287" y="0"/>
                  </a:moveTo>
                  <a:lnTo>
                    <a:pt x="287" y="616"/>
                  </a:lnTo>
                  <a:lnTo>
                    <a:pt x="0" y="616"/>
                  </a:lnTo>
                  <a:lnTo>
                    <a:pt x="0" y="0"/>
                  </a:lnTo>
                  <a:lnTo>
                    <a:pt x="287" y="0"/>
                  </a:lnTo>
                </a:path>
              </a:pathLst>
            </a:custGeom>
            <a:solidFill>
              <a:srgbClr val="CCEBF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41" name="Freeform 183"/>
            <p:cNvSpPr>
              <a:spLocks noChangeArrowheads="1"/>
            </p:cNvSpPr>
            <p:nvPr/>
          </p:nvSpPr>
          <p:spPr bwMode="auto">
            <a:xfrm>
              <a:off x="5769379" y="5001512"/>
              <a:ext cx="56948" cy="140017"/>
            </a:xfrm>
            <a:custGeom>
              <a:avLst/>
              <a:gdLst>
                <a:gd name="T0" fmla="*/ 287 w 288"/>
                <a:gd name="T1" fmla="*/ 0 h 617"/>
                <a:gd name="T2" fmla="*/ 287 w 288"/>
                <a:gd name="T3" fmla="*/ 616 h 617"/>
                <a:gd name="T4" fmla="*/ 0 w 288"/>
                <a:gd name="T5" fmla="*/ 616 h 617"/>
                <a:gd name="T6" fmla="*/ 0 w 288"/>
                <a:gd name="T7" fmla="*/ 0 h 617"/>
                <a:gd name="T8" fmla="*/ 287 w 288"/>
                <a:gd name="T9" fmla="*/ 0 h 617"/>
              </a:gdLst>
              <a:ahLst/>
              <a:cxnLst>
                <a:cxn ang="0">
                  <a:pos x="T0" y="T1"/>
                </a:cxn>
                <a:cxn ang="0">
                  <a:pos x="T2" y="T3"/>
                </a:cxn>
                <a:cxn ang="0">
                  <a:pos x="T4" y="T5"/>
                </a:cxn>
                <a:cxn ang="0">
                  <a:pos x="T6" y="T7"/>
                </a:cxn>
                <a:cxn ang="0">
                  <a:pos x="T8" y="T9"/>
                </a:cxn>
              </a:cxnLst>
              <a:rect l="0" t="0" r="r" b="b"/>
              <a:pathLst>
                <a:path w="288" h="617">
                  <a:moveTo>
                    <a:pt x="287" y="0"/>
                  </a:moveTo>
                  <a:lnTo>
                    <a:pt x="287" y="616"/>
                  </a:lnTo>
                  <a:lnTo>
                    <a:pt x="0" y="616"/>
                  </a:lnTo>
                  <a:lnTo>
                    <a:pt x="0" y="0"/>
                  </a:lnTo>
                  <a:lnTo>
                    <a:pt x="287" y="0"/>
                  </a:lnTo>
                </a:path>
              </a:pathLst>
            </a:custGeom>
            <a:solidFill>
              <a:srgbClr val="CCEBF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42" name="Freeform 184"/>
            <p:cNvSpPr>
              <a:spLocks noChangeArrowheads="1"/>
            </p:cNvSpPr>
            <p:nvPr/>
          </p:nvSpPr>
          <p:spPr bwMode="auto">
            <a:xfrm>
              <a:off x="5747778" y="4978351"/>
              <a:ext cx="100149" cy="6317"/>
            </a:xfrm>
            <a:custGeom>
              <a:avLst/>
              <a:gdLst>
                <a:gd name="T0" fmla="*/ 478 w 479"/>
                <a:gd name="T1" fmla="*/ 55 h 56"/>
                <a:gd name="T2" fmla="*/ 0 w 479"/>
                <a:gd name="T3" fmla="*/ 55 h 56"/>
                <a:gd name="T4" fmla="*/ 0 w 479"/>
                <a:gd name="T5" fmla="*/ 0 h 56"/>
                <a:gd name="T6" fmla="*/ 478 w 479"/>
                <a:gd name="T7" fmla="*/ 0 h 56"/>
                <a:gd name="T8" fmla="*/ 478 w 479"/>
                <a:gd name="T9" fmla="*/ 55 h 56"/>
              </a:gdLst>
              <a:ahLst/>
              <a:cxnLst>
                <a:cxn ang="0">
                  <a:pos x="T0" y="T1"/>
                </a:cxn>
                <a:cxn ang="0">
                  <a:pos x="T2" y="T3"/>
                </a:cxn>
                <a:cxn ang="0">
                  <a:pos x="T4" y="T5"/>
                </a:cxn>
                <a:cxn ang="0">
                  <a:pos x="T6" y="T7"/>
                </a:cxn>
                <a:cxn ang="0">
                  <a:pos x="T8" y="T9"/>
                </a:cxn>
              </a:cxnLst>
              <a:rect l="0" t="0" r="r" b="b"/>
              <a:pathLst>
                <a:path w="479" h="56">
                  <a:moveTo>
                    <a:pt x="478" y="55"/>
                  </a:moveTo>
                  <a:lnTo>
                    <a:pt x="0" y="55"/>
                  </a:lnTo>
                  <a:lnTo>
                    <a:pt x="0" y="0"/>
                  </a:lnTo>
                  <a:lnTo>
                    <a:pt x="478" y="0"/>
                  </a:lnTo>
                  <a:lnTo>
                    <a:pt x="478" y="55"/>
                  </a:lnTo>
                </a:path>
              </a:pathLst>
            </a:custGeom>
            <a:solidFill>
              <a:srgbClr val="F9B5A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43" name="Freeform 185"/>
            <p:cNvSpPr>
              <a:spLocks noChangeArrowheads="1"/>
            </p:cNvSpPr>
            <p:nvPr/>
          </p:nvSpPr>
          <p:spPr bwMode="auto">
            <a:xfrm>
              <a:off x="5747778" y="4978351"/>
              <a:ext cx="100149" cy="6317"/>
            </a:xfrm>
            <a:custGeom>
              <a:avLst/>
              <a:gdLst>
                <a:gd name="T0" fmla="*/ 478 w 479"/>
                <a:gd name="T1" fmla="*/ 55 h 56"/>
                <a:gd name="T2" fmla="*/ 0 w 479"/>
                <a:gd name="T3" fmla="*/ 55 h 56"/>
                <a:gd name="T4" fmla="*/ 0 w 479"/>
                <a:gd name="T5" fmla="*/ 0 h 56"/>
                <a:gd name="T6" fmla="*/ 478 w 479"/>
                <a:gd name="T7" fmla="*/ 0 h 56"/>
                <a:gd name="T8" fmla="*/ 478 w 479"/>
                <a:gd name="T9" fmla="*/ 55 h 56"/>
              </a:gdLst>
              <a:ahLst/>
              <a:cxnLst>
                <a:cxn ang="0">
                  <a:pos x="T0" y="T1"/>
                </a:cxn>
                <a:cxn ang="0">
                  <a:pos x="T2" y="T3"/>
                </a:cxn>
                <a:cxn ang="0">
                  <a:pos x="T4" y="T5"/>
                </a:cxn>
                <a:cxn ang="0">
                  <a:pos x="T6" y="T7"/>
                </a:cxn>
                <a:cxn ang="0">
                  <a:pos x="T8" y="T9"/>
                </a:cxn>
              </a:cxnLst>
              <a:rect l="0" t="0" r="r" b="b"/>
              <a:pathLst>
                <a:path w="479" h="56">
                  <a:moveTo>
                    <a:pt x="478" y="55"/>
                  </a:moveTo>
                  <a:lnTo>
                    <a:pt x="0" y="55"/>
                  </a:lnTo>
                  <a:lnTo>
                    <a:pt x="0" y="0"/>
                  </a:lnTo>
                  <a:lnTo>
                    <a:pt x="478" y="0"/>
                  </a:lnTo>
                  <a:lnTo>
                    <a:pt x="478" y="55"/>
                  </a:lnTo>
                </a:path>
              </a:pathLst>
            </a:custGeom>
            <a:solidFill>
              <a:srgbClr val="F9B5A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44" name="Freeform 186"/>
            <p:cNvSpPr>
              <a:spLocks noChangeArrowheads="1"/>
            </p:cNvSpPr>
            <p:nvPr/>
          </p:nvSpPr>
          <p:spPr bwMode="auto">
            <a:xfrm>
              <a:off x="5581844" y="4719372"/>
              <a:ext cx="95240" cy="76852"/>
            </a:xfrm>
            <a:custGeom>
              <a:avLst/>
              <a:gdLst>
                <a:gd name="T0" fmla="*/ 0 w 458"/>
                <a:gd name="T1" fmla="*/ 350 h 351"/>
                <a:gd name="T2" fmla="*/ 0 w 458"/>
                <a:gd name="T3" fmla="*/ 0 h 351"/>
                <a:gd name="T4" fmla="*/ 457 w 458"/>
                <a:gd name="T5" fmla="*/ 0 h 351"/>
                <a:gd name="T6" fmla="*/ 457 w 458"/>
                <a:gd name="T7" fmla="*/ 350 h 351"/>
                <a:gd name="T8" fmla="*/ 0 w 458"/>
                <a:gd name="T9" fmla="*/ 350 h 351"/>
              </a:gdLst>
              <a:ahLst/>
              <a:cxnLst>
                <a:cxn ang="0">
                  <a:pos x="T0" y="T1"/>
                </a:cxn>
                <a:cxn ang="0">
                  <a:pos x="T2" y="T3"/>
                </a:cxn>
                <a:cxn ang="0">
                  <a:pos x="T4" y="T5"/>
                </a:cxn>
                <a:cxn ang="0">
                  <a:pos x="T6" y="T7"/>
                </a:cxn>
                <a:cxn ang="0">
                  <a:pos x="T8" y="T9"/>
                </a:cxn>
              </a:cxnLst>
              <a:rect l="0" t="0" r="r" b="b"/>
              <a:pathLst>
                <a:path w="458" h="351">
                  <a:moveTo>
                    <a:pt x="0" y="350"/>
                  </a:moveTo>
                  <a:lnTo>
                    <a:pt x="0" y="0"/>
                  </a:lnTo>
                  <a:lnTo>
                    <a:pt x="457" y="0"/>
                  </a:lnTo>
                  <a:lnTo>
                    <a:pt x="457" y="350"/>
                  </a:lnTo>
                  <a:lnTo>
                    <a:pt x="0" y="350"/>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45" name="Freeform 187"/>
            <p:cNvSpPr>
              <a:spLocks noChangeArrowheads="1"/>
            </p:cNvSpPr>
            <p:nvPr/>
          </p:nvSpPr>
          <p:spPr bwMode="auto">
            <a:xfrm>
              <a:off x="5567116" y="4676208"/>
              <a:ext cx="123714" cy="35794"/>
            </a:xfrm>
            <a:custGeom>
              <a:avLst/>
              <a:gdLst>
                <a:gd name="T0" fmla="*/ 0 w 588"/>
                <a:gd name="T1" fmla="*/ 182 h 183"/>
                <a:gd name="T2" fmla="*/ 0 w 588"/>
                <a:gd name="T3" fmla="*/ 0 h 183"/>
                <a:gd name="T4" fmla="*/ 587 w 588"/>
                <a:gd name="T5" fmla="*/ 0 h 183"/>
                <a:gd name="T6" fmla="*/ 587 w 588"/>
                <a:gd name="T7" fmla="*/ 182 h 183"/>
                <a:gd name="T8" fmla="*/ 0 w 588"/>
                <a:gd name="T9" fmla="*/ 182 h 183"/>
              </a:gdLst>
              <a:ahLst/>
              <a:cxnLst>
                <a:cxn ang="0">
                  <a:pos x="T0" y="T1"/>
                </a:cxn>
                <a:cxn ang="0">
                  <a:pos x="T2" y="T3"/>
                </a:cxn>
                <a:cxn ang="0">
                  <a:pos x="T4" y="T5"/>
                </a:cxn>
                <a:cxn ang="0">
                  <a:pos x="T6" y="T7"/>
                </a:cxn>
                <a:cxn ang="0">
                  <a:pos x="T8" y="T9"/>
                </a:cxn>
              </a:cxnLst>
              <a:rect l="0" t="0" r="r" b="b"/>
              <a:pathLst>
                <a:path w="588" h="183">
                  <a:moveTo>
                    <a:pt x="0" y="182"/>
                  </a:moveTo>
                  <a:lnTo>
                    <a:pt x="0" y="0"/>
                  </a:lnTo>
                  <a:lnTo>
                    <a:pt x="587" y="0"/>
                  </a:lnTo>
                  <a:lnTo>
                    <a:pt x="587" y="182"/>
                  </a:lnTo>
                  <a:lnTo>
                    <a:pt x="0" y="182"/>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46" name="Freeform 188"/>
            <p:cNvSpPr>
              <a:spLocks noChangeArrowheads="1"/>
            </p:cNvSpPr>
            <p:nvPr/>
          </p:nvSpPr>
          <p:spPr bwMode="auto">
            <a:xfrm>
              <a:off x="6114991" y="4595146"/>
              <a:ext cx="412379" cy="556911"/>
            </a:xfrm>
            <a:custGeom>
              <a:avLst/>
              <a:gdLst>
                <a:gd name="T0" fmla="*/ 0 w 1884"/>
                <a:gd name="T1" fmla="*/ 2361 h 2362"/>
                <a:gd name="T2" fmla="*/ 0 w 1884"/>
                <a:gd name="T3" fmla="*/ 0 h 2362"/>
                <a:gd name="T4" fmla="*/ 1883 w 1884"/>
                <a:gd name="T5" fmla="*/ 0 h 2362"/>
                <a:gd name="T6" fmla="*/ 1883 w 1884"/>
                <a:gd name="T7" fmla="*/ 2361 h 2362"/>
                <a:gd name="T8" fmla="*/ 0 w 1884"/>
                <a:gd name="T9" fmla="*/ 2361 h 2362"/>
              </a:gdLst>
              <a:ahLst/>
              <a:cxnLst>
                <a:cxn ang="0">
                  <a:pos x="T0" y="T1"/>
                </a:cxn>
                <a:cxn ang="0">
                  <a:pos x="T2" y="T3"/>
                </a:cxn>
                <a:cxn ang="0">
                  <a:pos x="T4" y="T5"/>
                </a:cxn>
                <a:cxn ang="0">
                  <a:pos x="T6" y="T7"/>
                </a:cxn>
                <a:cxn ang="0">
                  <a:pos x="T8" y="T9"/>
                </a:cxn>
              </a:cxnLst>
              <a:rect l="0" t="0" r="r" b="b"/>
              <a:pathLst>
                <a:path w="1884" h="2362">
                  <a:moveTo>
                    <a:pt x="0" y="2361"/>
                  </a:moveTo>
                  <a:lnTo>
                    <a:pt x="0" y="0"/>
                  </a:lnTo>
                  <a:lnTo>
                    <a:pt x="1883" y="0"/>
                  </a:lnTo>
                  <a:lnTo>
                    <a:pt x="1883" y="2361"/>
                  </a:lnTo>
                  <a:lnTo>
                    <a:pt x="0" y="2361"/>
                  </a:lnTo>
                </a:path>
              </a:pathLst>
            </a:custGeom>
            <a:solidFill>
              <a:srgbClr val="C7E9F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47" name="Freeform 189"/>
            <p:cNvSpPr>
              <a:spLocks noChangeArrowheads="1"/>
            </p:cNvSpPr>
            <p:nvPr/>
          </p:nvSpPr>
          <p:spPr bwMode="auto">
            <a:xfrm>
              <a:off x="6114991" y="4595146"/>
              <a:ext cx="412379" cy="556911"/>
            </a:xfrm>
            <a:custGeom>
              <a:avLst/>
              <a:gdLst>
                <a:gd name="T0" fmla="*/ 0 w 1884"/>
                <a:gd name="T1" fmla="*/ 2361 h 2362"/>
                <a:gd name="T2" fmla="*/ 0 w 1884"/>
                <a:gd name="T3" fmla="*/ 0 h 2362"/>
                <a:gd name="T4" fmla="*/ 1883 w 1884"/>
                <a:gd name="T5" fmla="*/ 0 h 2362"/>
                <a:gd name="T6" fmla="*/ 1883 w 1884"/>
                <a:gd name="T7" fmla="*/ 2361 h 2362"/>
                <a:gd name="T8" fmla="*/ 0 w 1884"/>
                <a:gd name="T9" fmla="*/ 2361 h 2362"/>
              </a:gdLst>
              <a:ahLst/>
              <a:cxnLst>
                <a:cxn ang="0">
                  <a:pos x="T0" y="T1"/>
                </a:cxn>
                <a:cxn ang="0">
                  <a:pos x="T2" y="T3"/>
                </a:cxn>
                <a:cxn ang="0">
                  <a:pos x="T4" y="T5"/>
                </a:cxn>
                <a:cxn ang="0">
                  <a:pos x="T6" y="T7"/>
                </a:cxn>
                <a:cxn ang="0">
                  <a:pos x="T8" y="T9"/>
                </a:cxn>
              </a:cxnLst>
              <a:rect l="0" t="0" r="r" b="b"/>
              <a:pathLst>
                <a:path w="1884" h="2362">
                  <a:moveTo>
                    <a:pt x="0" y="2361"/>
                  </a:moveTo>
                  <a:lnTo>
                    <a:pt x="0" y="0"/>
                  </a:lnTo>
                  <a:lnTo>
                    <a:pt x="1883" y="0"/>
                  </a:lnTo>
                  <a:lnTo>
                    <a:pt x="1883" y="2361"/>
                  </a:lnTo>
                  <a:lnTo>
                    <a:pt x="0" y="2361"/>
                  </a:lnTo>
                </a:path>
              </a:pathLst>
            </a:custGeom>
            <a:solidFill>
              <a:srgbClr val="C7E9F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48" name="Freeform 190"/>
            <p:cNvSpPr>
              <a:spLocks noChangeArrowheads="1"/>
            </p:cNvSpPr>
            <p:nvPr/>
          </p:nvSpPr>
          <p:spPr bwMode="auto">
            <a:xfrm>
              <a:off x="6071790" y="4538297"/>
              <a:ext cx="500746" cy="143176"/>
            </a:xfrm>
            <a:custGeom>
              <a:avLst/>
              <a:gdLst>
                <a:gd name="T0" fmla="*/ 2076 w 2278"/>
                <a:gd name="T1" fmla="*/ 0 h 630"/>
                <a:gd name="T2" fmla="*/ 2277 w 2278"/>
                <a:gd name="T3" fmla="*/ 629 h 630"/>
                <a:gd name="T4" fmla="*/ 0 w 2278"/>
                <a:gd name="T5" fmla="*/ 629 h 630"/>
                <a:gd name="T6" fmla="*/ 193 w 2278"/>
                <a:gd name="T7" fmla="*/ 0 h 630"/>
                <a:gd name="T8" fmla="*/ 2076 w 2278"/>
                <a:gd name="T9" fmla="*/ 0 h 630"/>
              </a:gdLst>
              <a:ahLst/>
              <a:cxnLst>
                <a:cxn ang="0">
                  <a:pos x="T0" y="T1"/>
                </a:cxn>
                <a:cxn ang="0">
                  <a:pos x="T2" y="T3"/>
                </a:cxn>
                <a:cxn ang="0">
                  <a:pos x="T4" y="T5"/>
                </a:cxn>
                <a:cxn ang="0">
                  <a:pos x="T6" y="T7"/>
                </a:cxn>
                <a:cxn ang="0">
                  <a:pos x="T8" y="T9"/>
                </a:cxn>
              </a:cxnLst>
              <a:rect l="0" t="0" r="r" b="b"/>
              <a:pathLst>
                <a:path w="2278" h="630">
                  <a:moveTo>
                    <a:pt x="2076" y="0"/>
                  </a:moveTo>
                  <a:lnTo>
                    <a:pt x="2277" y="629"/>
                  </a:lnTo>
                  <a:lnTo>
                    <a:pt x="0" y="629"/>
                  </a:lnTo>
                  <a:lnTo>
                    <a:pt x="193" y="0"/>
                  </a:lnTo>
                  <a:lnTo>
                    <a:pt x="2076" y="0"/>
                  </a:lnTo>
                </a:path>
              </a:pathLst>
            </a:custGeom>
            <a:solidFill>
              <a:srgbClr val="6499A6"/>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49" name="Freeform 191"/>
            <p:cNvSpPr>
              <a:spLocks noChangeArrowheads="1"/>
            </p:cNvSpPr>
            <p:nvPr/>
          </p:nvSpPr>
          <p:spPr bwMode="auto">
            <a:xfrm>
              <a:off x="6071790" y="4538297"/>
              <a:ext cx="500746" cy="143176"/>
            </a:xfrm>
            <a:custGeom>
              <a:avLst/>
              <a:gdLst>
                <a:gd name="T0" fmla="*/ 2076 w 2278"/>
                <a:gd name="T1" fmla="*/ 0 h 630"/>
                <a:gd name="T2" fmla="*/ 2277 w 2278"/>
                <a:gd name="T3" fmla="*/ 629 h 630"/>
                <a:gd name="T4" fmla="*/ 0 w 2278"/>
                <a:gd name="T5" fmla="*/ 629 h 630"/>
                <a:gd name="T6" fmla="*/ 193 w 2278"/>
                <a:gd name="T7" fmla="*/ 0 h 630"/>
                <a:gd name="T8" fmla="*/ 2076 w 2278"/>
                <a:gd name="T9" fmla="*/ 0 h 630"/>
              </a:gdLst>
              <a:ahLst/>
              <a:cxnLst>
                <a:cxn ang="0">
                  <a:pos x="T0" y="T1"/>
                </a:cxn>
                <a:cxn ang="0">
                  <a:pos x="T2" y="T3"/>
                </a:cxn>
                <a:cxn ang="0">
                  <a:pos x="T4" y="T5"/>
                </a:cxn>
                <a:cxn ang="0">
                  <a:pos x="T6" y="T7"/>
                </a:cxn>
                <a:cxn ang="0">
                  <a:pos x="T8" y="T9"/>
                </a:cxn>
              </a:cxnLst>
              <a:rect l="0" t="0" r="r" b="b"/>
              <a:pathLst>
                <a:path w="2278" h="630">
                  <a:moveTo>
                    <a:pt x="2076" y="0"/>
                  </a:moveTo>
                  <a:lnTo>
                    <a:pt x="2277" y="629"/>
                  </a:lnTo>
                  <a:lnTo>
                    <a:pt x="0" y="629"/>
                  </a:lnTo>
                  <a:lnTo>
                    <a:pt x="193" y="0"/>
                  </a:lnTo>
                  <a:lnTo>
                    <a:pt x="2076" y="0"/>
                  </a:lnTo>
                </a:path>
              </a:pathLst>
            </a:custGeom>
            <a:solidFill>
              <a:srgbClr val="6499A6"/>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50" name="Freeform 192"/>
            <p:cNvSpPr>
              <a:spLocks noChangeArrowheads="1"/>
            </p:cNvSpPr>
            <p:nvPr/>
          </p:nvSpPr>
          <p:spPr bwMode="auto">
            <a:xfrm>
              <a:off x="6361437" y="4917291"/>
              <a:ext cx="80512" cy="163178"/>
            </a:xfrm>
            <a:custGeom>
              <a:avLst/>
              <a:gdLst>
                <a:gd name="T0" fmla="*/ 392 w 393"/>
                <a:gd name="T1" fmla="*/ 0 h 713"/>
                <a:gd name="T2" fmla="*/ 392 w 393"/>
                <a:gd name="T3" fmla="*/ 712 h 713"/>
                <a:gd name="T4" fmla="*/ 0 w 393"/>
                <a:gd name="T5" fmla="*/ 712 h 713"/>
                <a:gd name="T6" fmla="*/ 0 w 393"/>
                <a:gd name="T7" fmla="*/ 0 h 713"/>
                <a:gd name="T8" fmla="*/ 392 w 393"/>
                <a:gd name="T9" fmla="*/ 0 h 713"/>
              </a:gdLst>
              <a:ahLst/>
              <a:cxnLst>
                <a:cxn ang="0">
                  <a:pos x="T0" y="T1"/>
                </a:cxn>
                <a:cxn ang="0">
                  <a:pos x="T2" y="T3"/>
                </a:cxn>
                <a:cxn ang="0">
                  <a:pos x="T4" y="T5"/>
                </a:cxn>
                <a:cxn ang="0">
                  <a:pos x="T6" y="T7"/>
                </a:cxn>
                <a:cxn ang="0">
                  <a:pos x="T8" y="T9"/>
                </a:cxn>
              </a:cxnLst>
              <a:rect l="0" t="0" r="r" b="b"/>
              <a:pathLst>
                <a:path w="393" h="713">
                  <a:moveTo>
                    <a:pt x="392" y="0"/>
                  </a:moveTo>
                  <a:lnTo>
                    <a:pt x="392" y="712"/>
                  </a:lnTo>
                  <a:lnTo>
                    <a:pt x="0" y="712"/>
                  </a:lnTo>
                  <a:lnTo>
                    <a:pt x="0" y="0"/>
                  </a:lnTo>
                  <a:lnTo>
                    <a:pt x="392" y="0"/>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51" name="Freeform 193"/>
            <p:cNvSpPr>
              <a:spLocks noChangeArrowheads="1"/>
            </p:cNvSpPr>
            <p:nvPr/>
          </p:nvSpPr>
          <p:spPr bwMode="auto">
            <a:xfrm>
              <a:off x="6361437" y="4917291"/>
              <a:ext cx="80512" cy="163178"/>
            </a:xfrm>
            <a:custGeom>
              <a:avLst/>
              <a:gdLst>
                <a:gd name="T0" fmla="*/ 392 w 393"/>
                <a:gd name="T1" fmla="*/ 0 h 713"/>
                <a:gd name="T2" fmla="*/ 392 w 393"/>
                <a:gd name="T3" fmla="*/ 712 h 713"/>
                <a:gd name="T4" fmla="*/ 0 w 393"/>
                <a:gd name="T5" fmla="*/ 712 h 713"/>
                <a:gd name="T6" fmla="*/ 0 w 393"/>
                <a:gd name="T7" fmla="*/ 0 h 713"/>
                <a:gd name="T8" fmla="*/ 392 w 393"/>
                <a:gd name="T9" fmla="*/ 0 h 713"/>
              </a:gdLst>
              <a:ahLst/>
              <a:cxnLst>
                <a:cxn ang="0">
                  <a:pos x="T0" y="T1"/>
                </a:cxn>
                <a:cxn ang="0">
                  <a:pos x="T2" y="T3"/>
                </a:cxn>
                <a:cxn ang="0">
                  <a:pos x="T4" y="T5"/>
                </a:cxn>
                <a:cxn ang="0">
                  <a:pos x="T6" y="T7"/>
                </a:cxn>
                <a:cxn ang="0">
                  <a:pos x="T8" y="T9"/>
                </a:cxn>
              </a:cxnLst>
              <a:rect l="0" t="0" r="r" b="b"/>
              <a:pathLst>
                <a:path w="393" h="713">
                  <a:moveTo>
                    <a:pt x="392" y="0"/>
                  </a:moveTo>
                  <a:lnTo>
                    <a:pt x="392" y="712"/>
                  </a:lnTo>
                  <a:lnTo>
                    <a:pt x="0" y="712"/>
                  </a:lnTo>
                  <a:lnTo>
                    <a:pt x="0" y="0"/>
                  </a:lnTo>
                  <a:lnTo>
                    <a:pt x="392" y="0"/>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52" name="Freeform 194"/>
            <p:cNvSpPr>
              <a:spLocks noChangeArrowheads="1"/>
            </p:cNvSpPr>
            <p:nvPr/>
          </p:nvSpPr>
          <p:spPr bwMode="auto">
            <a:xfrm>
              <a:off x="6373219" y="4929924"/>
              <a:ext cx="56948" cy="137912"/>
            </a:xfrm>
            <a:custGeom>
              <a:avLst/>
              <a:gdLst>
                <a:gd name="T0" fmla="*/ 287 w 288"/>
                <a:gd name="T1" fmla="*/ 0 h 607"/>
                <a:gd name="T2" fmla="*/ 287 w 288"/>
                <a:gd name="T3" fmla="*/ 606 h 607"/>
                <a:gd name="T4" fmla="*/ 0 w 288"/>
                <a:gd name="T5" fmla="*/ 606 h 607"/>
                <a:gd name="T6" fmla="*/ 0 w 288"/>
                <a:gd name="T7" fmla="*/ 0 h 607"/>
                <a:gd name="T8" fmla="*/ 287 w 288"/>
                <a:gd name="T9" fmla="*/ 0 h 607"/>
              </a:gdLst>
              <a:ahLst/>
              <a:cxnLst>
                <a:cxn ang="0">
                  <a:pos x="T0" y="T1"/>
                </a:cxn>
                <a:cxn ang="0">
                  <a:pos x="T2" y="T3"/>
                </a:cxn>
                <a:cxn ang="0">
                  <a:pos x="T4" y="T5"/>
                </a:cxn>
                <a:cxn ang="0">
                  <a:pos x="T6" y="T7"/>
                </a:cxn>
                <a:cxn ang="0">
                  <a:pos x="T8" y="T9"/>
                </a:cxn>
              </a:cxnLst>
              <a:rect l="0" t="0" r="r" b="b"/>
              <a:pathLst>
                <a:path w="288" h="607">
                  <a:moveTo>
                    <a:pt x="287" y="0"/>
                  </a:moveTo>
                  <a:lnTo>
                    <a:pt x="287" y="606"/>
                  </a:lnTo>
                  <a:lnTo>
                    <a:pt x="0" y="606"/>
                  </a:lnTo>
                  <a:lnTo>
                    <a:pt x="0" y="0"/>
                  </a:lnTo>
                  <a:lnTo>
                    <a:pt x="287" y="0"/>
                  </a:lnTo>
                </a:path>
              </a:pathLst>
            </a:custGeom>
            <a:solidFill>
              <a:srgbClr val="CCEBF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53" name="Freeform 195"/>
            <p:cNvSpPr>
              <a:spLocks noChangeArrowheads="1"/>
            </p:cNvSpPr>
            <p:nvPr/>
          </p:nvSpPr>
          <p:spPr bwMode="auto">
            <a:xfrm>
              <a:off x="6373219" y="4929924"/>
              <a:ext cx="56948" cy="137912"/>
            </a:xfrm>
            <a:custGeom>
              <a:avLst/>
              <a:gdLst>
                <a:gd name="T0" fmla="*/ 287 w 288"/>
                <a:gd name="T1" fmla="*/ 0 h 607"/>
                <a:gd name="T2" fmla="*/ 287 w 288"/>
                <a:gd name="T3" fmla="*/ 606 h 607"/>
                <a:gd name="T4" fmla="*/ 0 w 288"/>
                <a:gd name="T5" fmla="*/ 606 h 607"/>
                <a:gd name="T6" fmla="*/ 0 w 288"/>
                <a:gd name="T7" fmla="*/ 0 h 607"/>
                <a:gd name="T8" fmla="*/ 287 w 288"/>
                <a:gd name="T9" fmla="*/ 0 h 607"/>
              </a:gdLst>
              <a:ahLst/>
              <a:cxnLst>
                <a:cxn ang="0">
                  <a:pos x="T0" y="T1"/>
                </a:cxn>
                <a:cxn ang="0">
                  <a:pos x="T2" y="T3"/>
                </a:cxn>
                <a:cxn ang="0">
                  <a:pos x="T4" y="T5"/>
                </a:cxn>
                <a:cxn ang="0">
                  <a:pos x="T6" y="T7"/>
                </a:cxn>
                <a:cxn ang="0">
                  <a:pos x="T8" y="T9"/>
                </a:cxn>
              </a:cxnLst>
              <a:rect l="0" t="0" r="r" b="b"/>
              <a:pathLst>
                <a:path w="288" h="607">
                  <a:moveTo>
                    <a:pt x="287" y="0"/>
                  </a:moveTo>
                  <a:lnTo>
                    <a:pt x="287" y="606"/>
                  </a:lnTo>
                  <a:lnTo>
                    <a:pt x="0" y="606"/>
                  </a:lnTo>
                  <a:lnTo>
                    <a:pt x="0" y="0"/>
                  </a:lnTo>
                  <a:lnTo>
                    <a:pt x="287" y="0"/>
                  </a:lnTo>
                </a:path>
              </a:pathLst>
            </a:custGeom>
            <a:solidFill>
              <a:srgbClr val="CCEBF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54" name="Freeform 196"/>
            <p:cNvSpPr>
              <a:spLocks noChangeArrowheads="1"/>
            </p:cNvSpPr>
            <p:nvPr/>
          </p:nvSpPr>
          <p:spPr bwMode="auto">
            <a:xfrm>
              <a:off x="6351618" y="4907816"/>
              <a:ext cx="100149" cy="3158"/>
            </a:xfrm>
            <a:custGeom>
              <a:avLst/>
              <a:gdLst>
                <a:gd name="T0" fmla="*/ 480 w 481"/>
                <a:gd name="T1" fmla="*/ 42 h 43"/>
                <a:gd name="T2" fmla="*/ 0 w 481"/>
                <a:gd name="T3" fmla="*/ 42 h 43"/>
                <a:gd name="T4" fmla="*/ 0 w 481"/>
                <a:gd name="T5" fmla="*/ 0 h 43"/>
                <a:gd name="T6" fmla="*/ 480 w 481"/>
                <a:gd name="T7" fmla="*/ 0 h 43"/>
                <a:gd name="T8" fmla="*/ 480 w 481"/>
                <a:gd name="T9" fmla="*/ 42 h 43"/>
              </a:gdLst>
              <a:ahLst/>
              <a:cxnLst>
                <a:cxn ang="0">
                  <a:pos x="T0" y="T1"/>
                </a:cxn>
                <a:cxn ang="0">
                  <a:pos x="T2" y="T3"/>
                </a:cxn>
                <a:cxn ang="0">
                  <a:pos x="T4" y="T5"/>
                </a:cxn>
                <a:cxn ang="0">
                  <a:pos x="T6" y="T7"/>
                </a:cxn>
                <a:cxn ang="0">
                  <a:pos x="T8" y="T9"/>
                </a:cxn>
              </a:cxnLst>
              <a:rect l="0" t="0" r="r" b="b"/>
              <a:pathLst>
                <a:path w="481" h="43">
                  <a:moveTo>
                    <a:pt x="480" y="42"/>
                  </a:moveTo>
                  <a:lnTo>
                    <a:pt x="0" y="42"/>
                  </a:lnTo>
                  <a:lnTo>
                    <a:pt x="0" y="0"/>
                  </a:lnTo>
                  <a:lnTo>
                    <a:pt x="480" y="0"/>
                  </a:lnTo>
                  <a:lnTo>
                    <a:pt x="480" y="42"/>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55" name="Freeform 197"/>
            <p:cNvSpPr>
              <a:spLocks noChangeArrowheads="1"/>
            </p:cNvSpPr>
            <p:nvPr/>
          </p:nvSpPr>
          <p:spPr bwMode="auto">
            <a:xfrm>
              <a:off x="6351618" y="4907816"/>
              <a:ext cx="100149" cy="3158"/>
            </a:xfrm>
            <a:custGeom>
              <a:avLst/>
              <a:gdLst>
                <a:gd name="T0" fmla="*/ 480 w 481"/>
                <a:gd name="T1" fmla="*/ 42 h 43"/>
                <a:gd name="T2" fmla="*/ 0 w 481"/>
                <a:gd name="T3" fmla="*/ 42 h 43"/>
                <a:gd name="T4" fmla="*/ 0 w 481"/>
                <a:gd name="T5" fmla="*/ 0 h 43"/>
                <a:gd name="T6" fmla="*/ 480 w 481"/>
                <a:gd name="T7" fmla="*/ 0 h 43"/>
                <a:gd name="T8" fmla="*/ 480 w 481"/>
                <a:gd name="T9" fmla="*/ 42 h 43"/>
              </a:gdLst>
              <a:ahLst/>
              <a:cxnLst>
                <a:cxn ang="0">
                  <a:pos x="T0" y="T1"/>
                </a:cxn>
                <a:cxn ang="0">
                  <a:pos x="T2" y="T3"/>
                </a:cxn>
                <a:cxn ang="0">
                  <a:pos x="T4" y="T5"/>
                </a:cxn>
                <a:cxn ang="0">
                  <a:pos x="T6" y="T7"/>
                </a:cxn>
                <a:cxn ang="0">
                  <a:pos x="T8" y="T9"/>
                </a:cxn>
              </a:cxnLst>
              <a:rect l="0" t="0" r="r" b="b"/>
              <a:pathLst>
                <a:path w="481" h="43">
                  <a:moveTo>
                    <a:pt x="480" y="42"/>
                  </a:moveTo>
                  <a:lnTo>
                    <a:pt x="0" y="42"/>
                  </a:lnTo>
                  <a:lnTo>
                    <a:pt x="0" y="0"/>
                  </a:lnTo>
                  <a:lnTo>
                    <a:pt x="480" y="0"/>
                  </a:lnTo>
                  <a:lnTo>
                    <a:pt x="480" y="42"/>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56" name="Freeform 198"/>
            <p:cNvSpPr>
              <a:spLocks noChangeArrowheads="1"/>
            </p:cNvSpPr>
            <p:nvPr/>
          </p:nvSpPr>
          <p:spPr bwMode="auto">
            <a:xfrm>
              <a:off x="6361437" y="5087838"/>
              <a:ext cx="80512" cy="15791"/>
            </a:xfrm>
            <a:custGeom>
              <a:avLst/>
              <a:gdLst>
                <a:gd name="T0" fmla="*/ 0 w 393"/>
                <a:gd name="T1" fmla="*/ 97 h 98"/>
                <a:gd name="T2" fmla="*/ 0 w 393"/>
                <a:gd name="T3" fmla="*/ 0 h 98"/>
                <a:gd name="T4" fmla="*/ 392 w 393"/>
                <a:gd name="T5" fmla="*/ 0 h 98"/>
                <a:gd name="T6" fmla="*/ 392 w 393"/>
                <a:gd name="T7" fmla="*/ 97 h 98"/>
                <a:gd name="T8" fmla="*/ 0 w 393"/>
                <a:gd name="T9" fmla="*/ 97 h 98"/>
              </a:gdLst>
              <a:ahLst/>
              <a:cxnLst>
                <a:cxn ang="0">
                  <a:pos x="T0" y="T1"/>
                </a:cxn>
                <a:cxn ang="0">
                  <a:pos x="T2" y="T3"/>
                </a:cxn>
                <a:cxn ang="0">
                  <a:pos x="T4" y="T5"/>
                </a:cxn>
                <a:cxn ang="0">
                  <a:pos x="T6" y="T7"/>
                </a:cxn>
                <a:cxn ang="0">
                  <a:pos x="T8" y="T9"/>
                </a:cxn>
              </a:cxnLst>
              <a:rect l="0" t="0" r="r" b="b"/>
              <a:pathLst>
                <a:path w="393" h="98">
                  <a:moveTo>
                    <a:pt x="0" y="97"/>
                  </a:moveTo>
                  <a:lnTo>
                    <a:pt x="0" y="0"/>
                  </a:lnTo>
                  <a:lnTo>
                    <a:pt x="392" y="0"/>
                  </a:lnTo>
                  <a:lnTo>
                    <a:pt x="392" y="97"/>
                  </a:lnTo>
                  <a:lnTo>
                    <a:pt x="0" y="97"/>
                  </a:lnTo>
                </a:path>
              </a:pathLst>
            </a:custGeom>
            <a:solidFill>
              <a:srgbClr val="6499A6"/>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57" name="Freeform 199"/>
            <p:cNvSpPr>
              <a:spLocks noChangeArrowheads="1"/>
            </p:cNvSpPr>
            <p:nvPr/>
          </p:nvSpPr>
          <p:spPr bwMode="auto">
            <a:xfrm>
              <a:off x="6361437" y="5087838"/>
              <a:ext cx="80512" cy="15791"/>
            </a:xfrm>
            <a:custGeom>
              <a:avLst/>
              <a:gdLst>
                <a:gd name="T0" fmla="*/ 0 w 393"/>
                <a:gd name="T1" fmla="*/ 97 h 98"/>
                <a:gd name="T2" fmla="*/ 0 w 393"/>
                <a:gd name="T3" fmla="*/ 0 h 98"/>
                <a:gd name="T4" fmla="*/ 392 w 393"/>
                <a:gd name="T5" fmla="*/ 0 h 98"/>
                <a:gd name="T6" fmla="*/ 392 w 393"/>
                <a:gd name="T7" fmla="*/ 97 h 98"/>
                <a:gd name="T8" fmla="*/ 0 w 393"/>
                <a:gd name="T9" fmla="*/ 97 h 98"/>
              </a:gdLst>
              <a:ahLst/>
              <a:cxnLst>
                <a:cxn ang="0">
                  <a:pos x="T0" y="T1"/>
                </a:cxn>
                <a:cxn ang="0">
                  <a:pos x="T2" y="T3"/>
                </a:cxn>
                <a:cxn ang="0">
                  <a:pos x="T4" y="T5"/>
                </a:cxn>
                <a:cxn ang="0">
                  <a:pos x="T6" y="T7"/>
                </a:cxn>
                <a:cxn ang="0">
                  <a:pos x="T8" y="T9"/>
                </a:cxn>
              </a:cxnLst>
              <a:rect l="0" t="0" r="r" b="b"/>
              <a:pathLst>
                <a:path w="393" h="98">
                  <a:moveTo>
                    <a:pt x="0" y="97"/>
                  </a:moveTo>
                  <a:lnTo>
                    <a:pt x="0" y="0"/>
                  </a:lnTo>
                  <a:lnTo>
                    <a:pt x="392" y="0"/>
                  </a:lnTo>
                  <a:lnTo>
                    <a:pt x="392" y="97"/>
                  </a:lnTo>
                  <a:lnTo>
                    <a:pt x="0" y="97"/>
                  </a:lnTo>
                </a:path>
              </a:pathLst>
            </a:custGeom>
            <a:solidFill>
              <a:srgbClr val="6499A6"/>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58" name="Freeform 200"/>
            <p:cNvSpPr>
              <a:spLocks noChangeArrowheads="1"/>
            </p:cNvSpPr>
            <p:nvPr/>
          </p:nvSpPr>
          <p:spPr bwMode="auto">
            <a:xfrm>
              <a:off x="6302525" y="5133107"/>
              <a:ext cx="199316" cy="17897"/>
            </a:xfrm>
            <a:custGeom>
              <a:avLst/>
              <a:gdLst>
                <a:gd name="T0" fmla="*/ 0 w 926"/>
                <a:gd name="T1" fmla="*/ 105 h 106"/>
                <a:gd name="T2" fmla="*/ 0 w 926"/>
                <a:gd name="T3" fmla="*/ 0 h 106"/>
                <a:gd name="T4" fmla="*/ 925 w 926"/>
                <a:gd name="T5" fmla="*/ 0 h 106"/>
                <a:gd name="T6" fmla="*/ 925 w 926"/>
                <a:gd name="T7" fmla="*/ 105 h 106"/>
                <a:gd name="T8" fmla="*/ 0 w 926"/>
                <a:gd name="T9" fmla="*/ 105 h 106"/>
              </a:gdLst>
              <a:ahLst/>
              <a:cxnLst>
                <a:cxn ang="0">
                  <a:pos x="T0" y="T1"/>
                </a:cxn>
                <a:cxn ang="0">
                  <a:pos x="T2" y="T3"/>
                </a:cxn>
                <a:cxn ang="0">
                  <a:pos x="T4" y="T5"/>
                </a:cxn>
                <a:cxn ang="0">
                  <a:pos x="T6" y="T7"/>
                </a:cxn>
                <a:cxn ang="0">
                  <a:pos x="T8" y="T9"/>
                </a:cxn>
              </a:cxnLst>
              <a:rect l="0" t="0" r="r" b="b"/>
              <a:pathLst>
                <a:path w="926" h="106">
                  <a:moveTo>
                    <a:pt x="0" y="105"/>
                  </a:moveTo>
                  <a:lnTo>
                    <a:pt x="0" y="0"/>
                  </a:lnTo>
                  <a:lnTo>
                    <a:pt x="925" y="0"/>
                  </a:lnTo>
                  <a:lnTo>
                    <a:pt x="925" y="105"/>
                  </a:lnTo>
                  <a:lnTo>
                    <a:pt x="0" y="105"/>
                  </a:lnTo>
                </a:path>
              </a:pathLst>
            </a:custGeom>
            <a:solidFill>
              <a:srgbClr val="6499A6"/>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59" name="Freeform 201"/>
            <p:cNvSpPr>
              <a:spLocks noChangeArrowheads="1"/>
            </p:cNvSpPr>
            <p:nvPr/>
          </p:nvSpPr>
          <p:spPr bwMode="auto">
            <a:xfrm>
              <a:off x="6302525" y="5133107"/>
              <a:ext cx="199316" cy="17897"/>
            </a:xfrm>
            <a:custGeom>
              <a:avLst/>
              <a:gdLst>
                <a:gd name="T0" fmla="*/ 0 w 926"/>
                <a:gd name="T1" fmla="*/ 105 h 106"/>
                <a:gd name="T2" fmla="*/ 0 w 926"/>
                <a:gd name="T3" fmla="*/ 0 h 106"/>
                <a:gd name="T4" fmla="*/ 925 w 926"/>
                <a:gd name="T5" fmla="*/ 0 h 106"/>
                <a:gd name="T6" fmla="*/ 925 w 926"/>
                <a:gd name="T7" fmla="*/ 105 h 106"/>
                <a:gd name="T8" fmla="*/ 0 w 926"/>
                <a:gd name="T9" fmla="*/ 105 h 106"/>
              </a:gdLst>
              <a:ahLst/>
              <a:cxnLst>
                <a:cxn ang="0">
                  <a:pos x="T0" y="T1"/>
                </a:cxn>
                <a:cxn ang="0">
                  <a:pos x="T2" y="T3"/>
                </a:cxn>
                <a:cxn ang="0">
                  <a:pos x="T4" y="T5"/>
                </a:cxn>
                <a:cxn ang="0">
                  <a:pos x="T6" y="T7"/>
                </a:cxn>
                <a:cxn ang="0">
                  <a:pos x="T8" y="T9"/>
                </a:cxn>
              </a:cxnLst>
              <a:rect l="0" t="0" r="r" b="b"/>
              <a:pathLst>
                <a:path w="926" h="106">
                  <a:moveTo>
                    <a:pt x="0" y="105"/>
                  </a:moveTo>
                  <a:lnTo>
                    <a:pt x="0" y="0"/>
                  </a:lnTo>
                  <a:lnTo>
                    <a:pt x="925" y="0"/>
                  </a:lnTo>
                  <a:lnTo>
                    <a:pt x="925" y="105"/>
                  </a:lnTo>
                  <a:lnTo>
                    <a:pt x="0" y="105"/>
                  </a:lnTo>
                </a:path>
              </a:pathLst>
            </a:custGeom>
            <a:solidFill>
              <a:srgbClr val="6499A6"/>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60" name="Freeform 202"/>
            <p:cNvSpPr>
              <a:spLocks noChangeArrowheads="1"/>
            </p:cNvSpPr>
            <p:nvPr/>
          </p:nvSpPr>
          <p:spPr bwMode="auto">
            <a:xfrm>
              <a:off x="6325108" y="5110999"/>
              <a:ext cx="152188" cy="15791"/>
            </a:xfrm>
            <a:custGeom>
              <a:avLst/>
              <a:gdLst>
                <a:gd name="T0" fmla="*/ 0 w 714"/>
                <a:gd name="T1" fmla="*/ 96 h 97"/>
                <a:gd name="T2" fmla="*/ 0 w 714"/>
                <a:gd name="T3" fmla="*/ 0 h 97"/>
                <a:gd name="T4" fmla="*/ 713 w 714"/>
                <a:gd name="T5" fmla="*/ 0 h 97"/>
                <a:gd name="T6" fmla="*/ 713 w 714"/>
                <a:gd name="T7" fmla="*/ 96 h 97"/>
                <a:gd name="T8" fmla="*/ 0 w 714"/>
                <a:gd name="T9" fmla="*/ 96 h 97"/>
              </a:gdLst>
              <a:ahLst/>
              <a:cxnLst>
                <a:cxn ang="0">
                  <a:pos x="T0" y="T1"/>
                </a:cxn>
                <a:cxn ang="0">
                  <a:pos x="T2" y="T3"/>
                </a:cxn>
                <a:cxn ang="0">
                  <a:pos x="T4" y="T5"/>
                </a:cxn>
                <a:cxn ang="0">
                  <a:pos x="T6" y="T7"/>
                </a:cxn>
                <a:cxn ang="0">
                  <a:pos x="T8" y="T9"/>
                </a:cxn>
              </a:cxnLst>
              <a:rect l="0" t="0" r="r" b="b"/>
              <a:pathLst>
                <a:path w="714" h="97">
                  <a:moveTo>
                    <a:pt x="0" y="96"/>
                  </a:moveTo>
                  <a:lnTo>
                    <a:pt x="0" y="0"/>
                  </a:lnTo>
                  <a:lnTo>
                    <a:pt x="713" y="0"/>
                  </a:lnTo>
                  <a:lnTo>
                    <a:pt x="713" y="96"/>
                  </a:lnTo>
                  <a:lnTo>
                    <a:pt x="0" y="96"/>
                  </a:lnTo>
                </a:path>
              </a:pathLst>
            </a:custGeom>
            <a:solidFill>
              <a:srgbClr val="6499A6"/>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61" name="Freeform 203"/>
            <p:cNvSpPr>
              <a:spLocks noChangeArrowheads="1"/>
            </p:cNvSpPr>
            <p:nvPr/>
          </p:nvSpPr>
          <p:spPr bwMode="auto">
            <a:xfrm>
              <a:off x="6325108" y="5110999"/>
              <a:ext cx="152188" cy="15791"/>
            </a:xfrm>
            <a:custGeom>
              <a:avLst/>
              <a:gdLst>
                <a:gd name="T0" fmla="*/ 0 w 714"/>
                <a:gd name="T1" fmla="*/ 96 h 97"/>
                <a:gd name="T2" fmla="*/ 0 w 714"/>
                <a:gd name="T3" fmla="*/ 0 h 97"/>
                <a:gd name="T4" fmla="*/ 713 w 714"/>
                <a:gd name="T5" fmla="*/ 0 h 97"/>
                <a:gd name="T6" fmla="*/ 713 w 714"/>
                <a:gd name="T7" fmla="*/ 96 h 97"/>
                <a:gd name="T8" fmla="*/ 0 w 714"/>
                <a:gd name="T9" fmla="*/ 96 h 97"/>
              </a:gdLst>
              <a:ahLst/>
              <a:cxnLst>
                <a:cxn ang="0">
                  <a:pos x="T0" y="T1"/>
                </a:cxn>
                <a:cxn ang="0">
                  <a:pos x="T2" y="T3"/>
                </a:cxn>
                <a:cxn ang="0">
                  <a:pos x="T4" y="T5"/>
                </a:cxn>
                <a:cxn ang="0">
                  <a:pos x="T6" y="T7"/>
                </a:cxn>
                <a:cxn ang="0">
                  <a:pos x="T8" y="T9"/>
                </a:cxn>
              </a:cxnLst>
              <a:rect l="0" t="0" r="r" b="b"/>
              <a:pathLst>
                <a:path w="714" h="97">
                  <a:moveTo>
                    <a:pt x="0" y="96"/>
                  </a:moveTo>
                  <a:lnTo>
                    <a:pt x="0" y="0"/>
                  </a:lnTo>
                  <a:lnTo>
                    <a:pt x="713" y="0"/>
                  </a:lnTo>
                  <a:lnTo>
                    <a:pt x="713" y="96"/>
                  </a:lnTo>
                  <a:lnTo>
                    <a:pt x="0" y="96"/>
                  </a:lnTo>
                </a:path>
              </a:pathLst>
            </a:custGeom>
            <a:solidFill>
              <a:srgbClr val="6499A6"/>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62" name="Freeform 204"/>
            <p:cNvSpPr>
              <a:spLocks noChangeArrowheads="1"/>
            </p:cNvSpPr>
            <p:nvPr/>
          </p:nvSpPr>
          <p:spPr bwMode="auto">
            <a:xfrm>
              <a:off x="6183721" y="4483553"/>
              <a:ext cx="95240" cy="76852"/>
            </a:xfrm>
            <a:custGeom>
              <a:avLst/>
              <a:gdLst>
                <a:gd name="T0" fmla="*/ 0 w 458"/>
                <a:gd name="T1" fmla="*/ 350 h 351"/>
                <a:gd name="T2" fmla="*/ 0 w 458"/>
                <a:gd name="T3" fmla="*/ 0 h 351"/>
                <a:gd name="T4" fmla="*/ 457 w 458"/>
                <a:gd name="T5" fmla="*/ 0 h 351"/>
                <a:gd name="T6" fmla="*/ 457 w 458"/>
                <a:gd name="T7" fmla="*/ 350 h 351"/>
                <a:gd name="T8" fmla="*/ 0 w 458"/>
                <a:gd name="T9" fmla="*/ 350 h 351"/>
              </a:gdLst>
              <a:ahLst/>
              <a:cxnLst>
                <a:cxn ang="0">
                  <a:pos x="T0" y="T1"/>
                </a:cxn>
                <a:cxn ang="0">
                  <a:pos x="T2" y="T3"/>
                </a:cxn>
                <a:cxn ang="0">
                  <a:pos x="T4" y="T5"/>
                </a:cxn>
                <a:cxn ang="0">
                  <a:pos x="T6" y="T7"/>
                </a:cxn>
                <a:cxn ang="0">
                  <a:pos x="T8" y="T9"/>
                </a:cxn>
              </a:cxnLst>
              <a:rect l="0" t="0" r="r" b="b"/>
              <a:pathLst>
                <a:path w="458" h="351">
                  <a:moveTo>
                    <a:pt x="0" y="350"/>
                  </a:moveTo>
                  <a:lnTo>
                    <a:pt x="0" y="0"/>
                  </a:lnTo>
                  <a:lnTo>
                    <a:pt x="457" y="0"/>
                  </a:lnTo>
                  <a:lnTo>
                    <a:pt x="457" y="350"/>
                  </a:lnTo>
                  <a:lnTo>
                    <a:pt x="0" y="350"/>
                  </a:lnTo>
                </a:path>
              </a:pathLst>
            </a:custGeom>
            <a:solidFill>
              <a:srgbClr val="BCDBE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63" name="Freeform 205"/>
            <p:cNvSpPr>
              <a:spLocks noChangeArrowheads="1"/>
            </p:cNvSpPr>
            <p:nvPr/>
          </p:nvSpPr>
          <p:spPr bwMode="auto">
            <a:xfrm>
              <a:off x="6169975" y="4442495"/>
              <a:ext cx="123714" cy="33689"/>
            </a:xfrm>
            <a:custGeom>
              <a:avLst/>
              <a:gdLst>
                <a:gd name="T0" fmla="*/ 0 w 586"/>
                <a:gd name="T1" fmla="*/ 172 h 173"/>
                <a:gd name="T2" fmla="*/ 0 w 586"/>
                <a:gd name="T3" fmla="*/ 0 h 173"/>
                <a:gd name="T4" fmla="*/ 585 w 586"/>
                <a:gd name="T5" fmla="*/ 0 h 173"/>
                <a:gd name="T6" fmla="*/ 585 w 586"/>
                <a:gd name="T7" fmla="*/ 172 h 173"/>
                <a:gd name="T8" fmla="*/ 0 w 586"/>
                <a:gd name="T9" fmla="*/ 172 h 173"/>
              </a:gdLst>
              <a:ahLst/>
              <a:cxnLst>
                <a:cxn ang="0">
                  <a:pos x="T0" y="T1"/>
                </a:cxn>
                <a:cxn ang="0">
                  <a:pos x="T2" y="T3"/>
                </a:cxn>
                <a:cxn ang="0">
                  <a:pos x="T4" y="T5"/>
                </a:cxn>
                <a:cxn ang="0">
                  <a:pos x="T6" y="T7"/>
                </a:cxn>
                <a:cxn ang="0">
                  <a:pos x="T8" y="T9"/>
                </a:cxn>
              </a:cxnLst>
              <a:rect l="0" t="0" r="r" b="b"/>
              <a:pathLst>
                <a:path w="586" h="173">
                  <a:moveTo>
                    <a:pt x="0" y="172"/>
                  </a:moveTo>
                  <a:lnTo>
                    <a:pt x="0" y="0"/>
                  </a:lnTo>
                  <a:lnTo>
                    <a:pt x="585" y="0"/>
                  </a:lnTo>
                  <a:lnTo>
                    <a:pt x="585" y="172"/>
                  </a:lnTo>
                  <a:lnTo>
                    <a:pt x="0" y="172"/>
                  </a:lnTo>
                </a:path>
              </a:pathLst>
            </a:custGeom>
            <a:solidFill>
              <a:srgbClr val="6499A6"/>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64" name="Freeform 206"/>
            <p:cNvSpPr>
              <a:spLocks noChangeArrowheads="1"/>
            </p:cNvSpPr>
            <p:nvPr/>
          </p:nvSpPr>
          <p:spPr bwMode="auto">
            <a:xfrm>
              <a:off x="6332963" y="4734110"/>
              <a:ext cx="137460" cy="122120"/>
            </a:xfrm>
            <a:custGeom>
              <a:avLst/>
              <a:gdLst>
                <a:gd name="T0" fmla="*/ 0 w 649"/>
                <a:gd name="T1" fmla="*/ 543 h 544"/>
                <a:gd name="T2" fmla="*/ 0 w 649"/>
                <a:gd name="T3" fmla="*/ 0 h 544"/>
                <a:gd name="T4" fmla="*/ 648 w 649"/>
                <a:gd name="T5" fmla="*/ 0 h 544"/>
                <a:gd name="T6" fmla="*/ 648 w 649"/>
                <a:gd name="T7" fmla="*/ 543 h 544"/>
                <a:gd name="T8" fmla="*/ 0 w 649"/>
                <a:gd name="T9" fmla="*/ 543 h 544"/>
              </a:gdLst>
              <a:ahLst/>
              <a:cxnLst>
                <a:cxn ang="0">
                  <a:pos x="T0" y="T1"/>
                </a:cxn>
                <a:cxn ang="0">
                  <a:pos x="T2" y="T3"/>
                </a:cxn>
                <a:cxn ang="0">
                  <a:pos x="T4" y="T5"/>
                </a:cxn>
                <a:cxn ang="0">
                  <a:pos x="T6" y="T7"/>
                </a:cxn>
                <a:cxn ang="0">
                  <a:pos x="T8" y="T9"/>
                </a:cxn>
              </a:cxnLst>
              <a:rect l="0" t="0" r="r" b="b"/>
              <a:pathLst>
                <a:path w="649" h="544">
                  <a:moveTo>
                    <a:pt x="0" y="543"/>
                  </a:moveTo>
                  <a:lnTo>
                    <a:pt x="0" y="0"/>
                  </a:lnTo>
                  <a:lnTo>
                    <a:pt x="648" y="0"/>
                  </a:lnTo>
                  <a:lnTo>
                    <a:pt x="648" y="543"/>
                  </a:lnTo>
                  <a:lnTo>
                    <a:pt x="0" y="543"/>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65" name="Freeform 207"/>
            <p:cNvSpPr>
              <a:spLocks noChangeArrowheads="1"/>
            </p:cNvSpPr>
            <p:nvPr/>
          </p:nvSpPr>
          <p:spPr bwMode="auto">
            <a:xfrm>
              <a:off x="6332963" y="4734110"/>
              <a:ext cx="137460" cy="122120"/>
            </a:xfrm>
            <a:custGeom>
              <a:avLst/>
              <a:gdLst>
                <a:gd name="T0" fmla="*/ 0 w 649"/>
                <a:gd name="T1" fmla="*/ 543 h 544"/>
                <a:gd name="T2" fmla="*/ 0 w 649"/>
                <a:gd name="T3" fmla="*/ 0 h 544"/>
                <a:gd name="T4" fmla="*/ 648 w 649"/>
                <a:gd name="T5" fmla="*/ 0 h 544"/>
                <a:gd name="T6" fmla="*/ 648 w 649"/>
                <a:gd name="T7" fmla="*/ 543 h 544"/>
                <a:gd name="T8" fmla="*/ 0 w 649"/>
                <a:gd name="T9" fmla="*/ 543 h 544"/>
              </a:gdLst>
              <a:ahLst/>
              <a:cxnLst>
                <a:cxn ang="0">
                  <a:pos x="T0" y="T1"/>
                </a:cxn>
                <a:cxn ang="0">
                  <a:pos x="T2" y="T3"/>
                </a:cxn>
                <a:cxn ang="0">
                  <a:pos x="T4" y="T5"/>
                </a:cxn>
                <a:cxn ang="0">
                  <a:pos x="T6" y="T7"/>
                </a:cxn>
                <a:cxn ang="0">
                  <a:pos x="T8" y="T9"/>
                </a:cxn>
              </a:cxnLst>
              <a:rect l="0" t="0" r="r" b="b"/>
              <a:pathLst>
                <a:path w="649" h="544">
                  <a:moveTo>
                    <a:pt x="0" y="543"/>
                  </a:moveTo>
                  <a:lnTo>
                    <a:pt x="0" y="0"/>
                  </a:lnTo>
                  <a:lnTo>
                    <a:pt x="648" y="0"/>
                  </a:lnTo>
                  <a:lnTo>
                    <a:pt x="648" y="543"/>
                  </a:lnTo>
                  <a:lnTo>
                    <a:pt x="0" y="543"/>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66" name="Freeform 208"/>
            <p:cNvSpPr>
              <a:spLocks noChangeArrowheads="1"/>
            </p:cNvSpPr>
            <p:nvPr/>
          </p:nvSpPr>
          <p:spPr bwMode="auto">
            <a:xfrm>
              <a:off x="6344745" y="4744638"/>
              <a:ext cx="113895" cy="102118"/>
            </a:xfrm>
            <a:custGeom>
              <a:avLst/>
              <a:gdLst>
                <a:gd name="T0" fmla="*/ 0 w 544"/>
                <a:gd name="T1" fmla="*/ 457 h 458"/>
                <a:gd name="T2" fmla="*/ 0 w 544"/>
                <a:gd name="T3" fmla="*/ 0 h 458"/>
                <a:gd name="T4" fmla="*/ 543 w 544"/>
                <a:gd name="T5" fmla="*/ 0 h 458"/>
                <a:gd name="T6" fmla="*/ 543 w 544"/>
                <a:gd name="T7" fmla="*/ 457 h 458"/>
                <a:gd name="T8" fmla="*/ 0 w 544"/>
                <a:gd name="T9" fmla="*/ 457 h 458"/>
              </a:gdLst>
              <a:ahLst/>
              <a:cxnLst>
                <a:cxn ang="0">
                  <a:pos x="T0" y="T1"/>
                </a:cxn>
                <a:cxn ang="0">
                  <a:pos x="T2" y="T3"/>
                </a:cxn>
                <a:cxn ang="0">
                  <a:pos x="T4" y="T5"/>
                </a:cxn>
                <a:cxn ang="0">
                  <a:pos x="T6" y="T7"/>
                </a:cxn>
                <a:cxn ang="0">
                  <a:pos x="T8" y="T9"/>
                </a:cxn>
              </a:cxnLst>
              <a:rect l="0" t="0" r="r" b="b"/>
              <a:pathLst>
                <a:path w="544" h="458">
                  <a:moveTo>
                    <a:pt x="0" y="457"/>
                  </a:moveTo>
                  <a:lnTo>
                    <a:pt x="0" y="0"/>
                  </a:lnTo>
                  <a:lnTo>
                    <a:pt x="543" y="0"/>
                  </a:lnTo>
                  <a:lnTo>
                    <a:pt x="543" y="457"/>
                  </a:lnTo>
                  <a:lnTo>
                    <a:pt x="0" y="457"/>
                  </a:lnTo>
                </a:path>
              </a:pathLst>
            </a:custGeom>
            <a:solidFill>
              <a:srgbClr val="CCEBF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67" name="Freeform 209"/>
            <p:cNvSpPr>
              <a:spLocks noChangeArrowheads="1"/>
            </p:cNvSpPr>
            <p:nvPr/>
          </p:nvSpPr>
          <p:spPr bwMode="auto">
            <a:xfrm>
              <a:off x="6344745" y="4744638"/>
              <a:ext cx="113895" cy="102118"/>
            </a:xfrm>
            <a:custGeom>
              <a:avLst/>
              <a:gdLst>
                <a:gd name="T0" fmla="*/ 0 w 544"/>
                <a:gd name="T1" fmla="*/ 457 h 458"/>
                <a:gd name="T2" fmla="*/ 0 w 544"/>
                <a:gd name="T3" fmla="*/ 0 h 458"/>
                <a:gd name="T4" fmla="*/ 543 w 544"/>
                <a:gd name="T5" fmla="*/ 0 h 458"/>
                <a:gd name="T6" fmla="*/ 543 w 544"/>
                <a:gd name="T7" fmla="*/ 457 h 458"/>
                <a:gd name="T8" fmla="*/ 0 w 544"/>
                <a:gd name="T9" fmla="*/ 457 h 458"/>
              </a:gdLst>
              <a:ahLst/>
              <a:cxnLst>
                <a:cxn ang="0">
                  <a:pos x="T0" y="T1"/>
                </a:cxn>
                <a:cxn ang="0">
                  <a:pos x="T2" y="T3"/>
                </a:cxn>
                <a:cxn ang="0">
                  <a:pos x="T4" y="T5"/>
                </a:cxn>
                <a:cxn ang="0">
                  <a:pos x="T6" y="T7"/>
                </a:cxn>
                <a:cxn ang="0">
                  <a:pos x="T8" y="T9"/>
                </a:cxn>
              </a:cxnLst>
              <a:rect l="0" t="0" r="r" b="b"/>
              <a:pathLst>
                <a:path w="544" h="458">
                  <a:moveTo>
                    <a:pt x="0" y="457"/>
                  </a:moveTo>
                  <a:lnTo>
                    <a:pt x="0" y="0"/>
                  </a:lnTo>
                  <a:lnTo>
                    <a:pt x="543" y="0"/>
                  </a:lnTo>
                  <a:lnTo>
                    <a:pt x="543" y="457"/>
                  </a:lnTo>
                  <a:lnTo>
                    <a:pt x="0" y="457"/>
                  </a:lnTo>
                </a:path>
              </a:pathLst>
            </a:custGeom>
            <a:solidFill>
              <a:srgbClr val="CCEBF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68" name="Freeform 210"/>
            <p:cNvSpPr>
              <a:spLocks noChangeArrowheads="1"/>
            </p:cNvSpPr>
            <p:nvPr/>
          </p:nvSpPr>
          <p:spPr bwMode="auto">
            <a:xfrm>
              <a:off x="6399729" y="4734110"/>
              <a:ext cx="4909" cy="122120"/>
            </a:xfrm>
            <a:custGeom>
              <a:avLst/>
              <a:gdLst>
                <a:gd name="T0" fmla="*/ 0 w 53"/>
                <a:gd name="T1" fmla="*/ 543 h 544"/>
                <a:gd name="T2" fmla="*/ 0 w 53"/>
                <a:gd name="T3" fmla="*/ 0 h 544"/>
                <a:gd name="T4" fmla="*/ 52 w 53"/>
                <a:gd name="T5" fmla="*/ 0 h 544"/>
                <a:gd name="T6" fmla="*/ 52 w 53"/>
                <a:gd name="T7" fmla="*/ 543 h 544"/>
                <a:gd name="T8" fmla="*/ 0 w 53"/>
                <a:gd name="T9" fmla="*/ 543 h 544"/>
              </a:gdLst>
              <a:ahLst/>
              <a:cxnLst>
                <a:cxn ang="0">
                  <a:pos x="T0" y="T1"/>
                </a:cxn>
                <a:cxn ang="0">
                  <a:pos x="T2" y="T3"/>
                </a:cxn>
                <a:cxn ang="0">
                  <a:pos x="T4" y="T5"/>
                </a:cxn>
                <a:cxn ang="0">
                  <a:pos x="T6" y="T7"/>
                </a:cxn>
                <a:cxn ang="0">
                  <a:pos x="T8" y="T9"/>
                </a:cxn>
              </a:cxnLst>
              <a:rect l="0" t="0" r="r" b="b"/>
              <a:pathLst>
                <a:path w="53" h="544">
                  <a:moveTo>
                    <a:pt x="0" y="543"/>
                  </a:moveTo>
                  <a:lnTo>
                    <a:pt x="0" y="0"/>
                  </a:lnTo>
                  <a:lnTo>
                    <a:pt x="52" y="0"/>
                  </a:lnTo>
                  <a:lnTo>
                    <a:pt x="52" y="543"/>
                  </a:lnTo>
                  <a:lnTo>
                    <a:pt x="0" y="543"/>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69" name="Freeform 211"/>
            <p:cNvSpPr>
              <a:spLocks noChangeArrowheads="1"/>
            </p:cNvSpPr>
            <p:nvPr/>
          </p:nvSpPr>
          <p:spPr bwMode="auto">
            <a:xfrm>
              <a:off x="6399729" y="4734110"/>
              <a:ext cx="4909" cy="122120"/>
            </a:xfrm>
            <a:custGeom>
              <a:avLst/>
              <a:gdLst>
                <a:gd name="T0" fmla="*/ 0 w 53"/>
                <a:gd name="T1" fmla="*/ 543 h 544"/>
                <a:gd name="T2" fmla="*/ 0 w 53"/>
                <a:gd name="T3" fmla="*/ 0 h 544"/>
                <a:gd name="T4" fmla="*/ 52 w 53"/>
                <a:gd name="T5" fmla="*/ 0 h 544"/>
                <a:gd name="T6" fmla="*/ 52 w 53"/>
                <a:gd name="T7" fmla="*/ 543 h 544"/>
                <a:gd name="T8" fmla="*/ 0 w 53"/>
                <a:gd name="T9" fmla="*/ 543 h 544"/>
              </a:gdLst>
              <a:ahLst/>
              <a:cxnLst>
                <a:cxn ang="0">
                  <a:pos x="T0" y="T1"/>
                </a:cxn>
                <a:cxn ang="0">
                  <a:pos x="T2" y="T3"/>
                </a:cxn>
                <a:cxn ang="0">
                  <a:pos x="T4" y="T5"/>
                </a:cxn>
                <a:cxn ang="0">
                  <a:pos x="T6" y="T7"/>
                </a:cxn>
                <a:cxn ang="0">
                  <a:pos x="T8" y="T9"/>
                </a:cxn>
              </a:cxnLst>
              <a:rect l="0" t="0" r="r" b="b"/>
              <a:pathLst>
                <a:path w="53" h="544">
                  <a:moveTo>
                    <a:pt x="0" y="543"/>
                  </a:moveTo>
                  <a:lnTo>
                    <a:pt x="0" y="0"/>
                  </a:lnTo>
                  <a:lnTo>
                    <a:pt x="52" y="0"/>
                  </a:lnTo>
                  <a:lnTo>
                    <a:pt x="52" y="543"/>
                  </a:lnTo>
                  <a:lnTo>
                    <a:pt x="0" y="543"/>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70" name="Freeform 212"/>
            <p:cNvSpPr>
              <a:spLocks noChangeArrowheads="1"/>
            </p:cNvSpPr>
            <p:nvPr/>
          </p:nvSpPr>
          <p:spPr bwMode="auto">
            <a:xfrm>
              <a:off x="6332963" y="4793065"/>
              <a:ext cx="137460" cy="5264"/>
            </a:xfrm>
            <a:custGeom>
              <a:avLst/>
              <a:gdLst>
                <a:gd name="T0" fmla="*/ 0 w 649"/>
                <a:gd name="T1" fmla="*/ 0 h 53"/>
                <a:gd name="T2" fmla="*/ 648 w 649"/>
                <a:gd name="T3" fmla="*/ 0 h 53"/>
                <a:gd name="T4" fmla="*/ 648 w 649"/>
                <a:gd name="T5" fmla="*/ 52 h 53"/>
                <a:gd name="T6" fmla="*/ 0 w 649"/>
                <a:gd name="T7" fmla="*/ 52 h 53"/>
                <a:gd name="T8" fmla="*/ 0 w 649"/>
                <a:gd name="T9" fmla="*/ 0 h 53"/>
              </a:gdLst>
              <a:ahLst/>
              <a:cxnLst>
                <a:cxn ang="0">
                  <a:pos x="T0" y="T1"/>
                </a:cxn>
                <a:cxn ang="0">
                  <a:pos x="T2" y="T3"/>
                </a:cxn>
                <a:cxn ang="0">
                  <a:pos x="T4" y="T5"/>
                </a:cxn>
                <a:cxn ang="0">
                  <a:pos x="T6" y="T7"/>
                </a:cxn>
                <a:cxn ang="0">
                  <a:pos x="T8" y="T9"/>
                </a:cxn>
              </a:cxnLst>
              <a:rect l="0" t="0" r="r" b="b"/>
              <a:pathLst>
                <a:path w="649" h="53">
                  <a:moveTo>
                    <a:pt x="0" y="0"/>
                  </a:moveTo>
                  <a:lnTo>
                    <a:pt x="648" y="0"/>
                  </a:lnTo>
                  <a:lnTo>
                    <a:pt x="648" y="52"/>
                  </a:lnTo>
                  <a:lnTo>
                    <a:pt x="0" y="52"/>
                  </a:lnTo>
                  <a:lnTo>
                    <a:pt x="0" y="0"/>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71" name="Freeform 213"/>
            <p:cNvSpPr>
              <a:spLocks noChangeArrowheads="1"/>
            </p:cNvSpPr>
            <p:nvPr/>
          </p:nvSpPr>
          <p:spPr bwMode="auto">
            <a:xfrm>
              <a:off x="6332963" y="4793065"/>
              <a:ext cx="137460" cy="5264"/>
            </a:xfrm>
            <a:custGeom>
              <a:avLst/>
              <a:gdLst>
                <a:gd name="T0" fmla="*/ 0 w 649"/>
                <a:gd name="T1" fmla="*/ 0 h 53"/>
                <a:gd name="T2" fmla="*/ 648 w 649"/>
                <a:gd name="T3" fmla="*/ 0 h 53"/>
                <a:gd name="T4" fmla="*/ 648 w 649"/>
                <a:gd name="T5" fmla="*/ 52 h 53"/>
                <a:gd name="T6" fmla="*/ 0 w 649"/>
                <a:gd name="T7" fmla="*/ 52 h 53"/>
                <a:gd name="T8" fmla="*/ 0 w 649"/>
                <a:gd name="T9" fmla="*/ 0 h 53"/>
              </a:gdLst>
              <a:ahLst/>
              <a:cxnLst>
                <a:cxn ang="0">
                  <a:pos x="T0" y="T1"/>
                </a:cxn>
                <a:cxn ang="0">
                  <a:pos x="T2" y="T3"/>
                </a:cxn>
                <a:cxn ang="0">
                  <a:pos x="T4" y="T5"/>
                </a:cxn>
                <a:cxn ang="0">
                  <a:pos x="T6" y="T7"/>
                </a:cxn>
                <a:cxn ang="0">
                  <a:pos x="T8" y="T9"/>
                </a:cxn>
              </a:cxnLst>
              <a:rect l="0" t="0" r="r" b="b"/>
              <a:pathLst>
                <a:path w="649" h="53">
                  <a:moveTo>
                    <a:pt x="0" y="0"/>
                  </a:moveTo>
                  <a:lnTo>
                    <a:pt x="648" y="0"/>
                  </a:lnTo>
                  <a:lnTo>
                    <a:pt x="648" y="52"/>
                  </a:lnTo>
                  <a:lnTo>
                    <a:pt x="0" y="52"/>
                  </a:lnTo>
                  <a:lnTo>
                    <a:pt x="0" y="0"/>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72" name="Freeform 214"/>
            <p:cNvSpPr>
              <a:spLocks noChangeArrowheads="1"/>
            </p:cNvSpPr>
            <p:nvPr/>
          </p:nvSpPr>
          <p:spPr bwMode="auto">
            <a:xfrm>
              <a:off x="6145429" y="4734110"/>
              <a:ext cx="135496" cy="122120"/>
            </a:xfrm>
            <a:custGeom>
              <a:avLst/>
              <a:gdLst>
                <a:gd name="T0" fmla="*/ 0 w 638"/>
                <a:gd name="T1" fmla="*/ 543 h 544"/>
                <a:gd name="T2" fmla="*/ 0 w 638"/>
                <a:gd name="T3" fmla="*/ 0 h 544"/>
                <a:gd name="T4" fmla="*/ 637 w 638"/>
                <a:gd name="T5" fmla="*/ 0 h 544"/>
                <a:gd name="T6" fmla="*/ 637 w 638"/>
                <a:gd name="T7" fmla="*/ 543 h 544"/>
                <a:gd name="T8" fmla="*/ 0 w 638"/>
                <a:gd name="T9" fmla="*/ 543 h 544"/>
              </a:gdLst>
              <a:ahLst/>
              <a:cxnLst>
                <a:cxn ang="0">
                  <a:pos x="T0" y="T1"/>
                </a:cxn>
                <a:cxn ang="0">
                  <a:pos x="T2" y="T3"/>
                </a:cxn>
                <a:cxn ang="0">
                  <a:pos x="T4" y="T5"/>
                </a:cxn>
                <a:cxn ang="0">
                  <a:pos x="T6" y="T7"/>
                </a:cxn>
                <a:cxn ang="0">
                  <a:pos x="T8" y="T9"/>
                </a:cxn>
              </a:cxnLst>
              <a:rect l="0" t="0" r="r" b="b"/>
              <a:pathLst>
                <a:path w="638" h="544">
                  <a:moveTo>
                    <a:pt x="0" y="543"/>
                  </a:moveTo>
                  <a:lnTo>
                    <a:pt x="0" y="0"/>
                  </a:lnTo>
                  <a:lnTo>
                    <a:pt x="637" y="0"/>
                  </a:lnTo>
                  <a:lnTo>
                    <a:pt x="637" y="543"/>
                  </a:lnTo>
                  <a:lnTo>
                    <a:pt x="0" y="543"/>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73" name="Freeform 215"/>
            <p:cNvSpPr>
              <a:spLocks noChangeArrowheads="1"/>
            </p:cNvSpPr>
            <p:nvPr/>
          </p:nvSpPr>
          <p:spPr bwMode="auto">
            <a:xfrm>
              <a:off x="6157211" y="4744638"/>
              <a:ext cx="111931" cy="102118"/>
            </a:xfrm>
            <a:custGeom>
              <a:avLst/>
              <a:gdLst>
                <a:gd name="T0" fmla="*/ 0 w 534"/>
                <a:gd name="T1" fmla="*/ 457 h 458"/>
                <a:gd name="T2" fmla="*/ 0 w 534"/>
                <a:gd name="T3" fmla="*/ 0 h 458"/>
                <a:gd name="T4" fmla="*/ 533 w 534"/>
                <a:gd name="T5" fmla="*/ 0 h 458"/>
                <a:gd name="T6" fmla="*/ 533 w 534"/>
                <a:gd name="T7" fmla="*/ 457 h 458"/>
                <a:gd name="T8" fmla="*/ 0 w 534"/>
                <a:gd name="T9" fmla="*/ 457 h 458"/>
              </a:gdLst>
              <a:ahLst/>
              <a:cxnLst>
                <a:cxn ang="0">
                  <a:pos x="T0" y="T1"/>
                </a:cxn>
                <a:cxn ang="0">
                  <a:pos x="T2" y="T3"/>
                </a:cxn>
                <a:cxn ang="0">
                  <a:pos x="T4" y="T5"/>
                </a:cxn>
                <a:cxn ang="0">
                  <a:pos x="T6" y="T7"/>
                </a:cxn>
                <a:cxn ang="0">
                  <a:pos x="T8" y="T9"/>
                </a:cxn>
              </a:cxnLst>
              <a:rect l="0" t="0" r="r" b="b"/>
              <a:pathLst>
                <a:path w="534" h="458">
                  <a:moveTo>
                    <a:pt x="0" y="457"/>
                  </a:moveTo>
                  <a:lnTo>
                    <a:pt x="0" y="0"/>
                  </a:lnTo>
                  <a:lnTo>
                    <a:pt x="533" y="0"/>
                  </a:lnTo>
                  <a:lnTo>
                    <a:pt x="533" y="457"/>
                  </a:lnTo>
                  <a:lnTo>
                    <a:pt x="0" y="457"/>
                  </a:lnTo>
                </a:path>
              </a:pathLst>
            </a:custGeom>
            <a:solidFill>
              <a:srgbClr val="CCEBF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74" name="Freeform 216"/>
            <p:cNvSpPr>
              <a:spLocks noChangeArrowheads="1"/>
            </p:cNvSpPr>
            <p:nvPr/>
          </p:nvSpPr>
          <p:spPr bwMode="auto">
            <a:xfrm>
              <a:off x="6212195" y="4734110"/>
              <a:ext cx="4909" cy="122120"/>
            </a:xfrm>
            <a:custGeom>
              <a:avLst/>
              <a:gdLst>
                <a:gd name="T0" fmla="*/ 0 w 53"/>
                <a:gd name="T1" fmla="*/ 543 h 544"/>
                <a:gd name="T2" fmla="*/ 0 w 53"/>
                <a:gd name="T3" fmla="*/ 0 h 544"/>
                <a:gd name="T4" fmla="*/ 52 w 53"/>
                <a:gd name="T5" fmla="*/ 0 h 544"/>
                <a:gd name="T6" fmla="*/ 52 w 53"/>
                <a:gd name="T7" fmla="*/ 543 h 544"/>
                <a:gd name="T8" fmla="*/ 0 w 53"/>
                <a:gd name="T9" fmla="*/ 543 h 544"/>
              </a:gdLst>
              <a:ahLst/>
              <a:cxnLst>
                <a:cxn ang="0">
                  <a:pos x="T0" y="T1"/>
                </a:cxn>
                <a:cxn ang="0">
                  <a:pos x="T2" y="T3"/>
                </a:cxn>
                <a:cxn ang="0">
                  <a:pos x="T4" y="T5"/>
                </a:cxn>
                <a:cxn ang="0">
                  <a:pos x="T6" y="T7"/>
                </a:cxn>
                <a:cxn ang="0">
                  <a:pos x="T8" y="T9"/>
                </a:cxn>
              </a:cxnLst>
              <a:rect l="0" t="0" r="r" b="b"/>
              <a:pathLst>
                <a:path w="53" h="544">
                  <a:moveTo>
                    <a:pt x="0" y="543"/>
                  </a:moveTo>
                  <a:lnTo>
                    <a:pt x="0" y="0"/>
                  </a:lnTo>
                  <a:lnTo>
                    <a:pt x="52" y="0"/>
                  </a:lnTo>
                  <a:lnTo>
                    <a:pt x="52" y="543"/>
                  </a:lnTo>
                  <a:lnTo>
                    <a:pt x="0" y="543"/>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75" name="Freeform 217"/>
            <p:cNvSpPr>
              <a:spLocks noChangeArrowheads="1"/>
            </p:cNvSpPr>
            <p:nvPr/>
          </p:nvSpPr>
          <p:spPr bwMode="auto">
            <a:xfrm>
              <a:off x="6145429" y="4793065"/>
              <a:ext cx="135496" cy="5264"/>
            </a:xfrm>
            <a:custGeom>
              <a:avLst/>
              <a:gdLst>
                <a:gd name="T0" fmla="*/ 0 w 638"/>
                <a:gd name="T1" fmla="*/ 0 h 53"/>
                <a:gd name="T2" fmla="*/ 637 w 638"/>
                <a:gd name="T3" fmla="*/ 0 h 53"/>
                <a:gd name="T4" fmla="*/ 637 w 638"/>
                <a:gd name="T5" fmla="*/ 52 h 53"/>
                <a:gd name="T6" fmla="*/ 0 w 638"/>
                <a:gd name="T7" fmla="*/ 52 h 53"/>
                <a:gd name="T8" fmla="*/ 0 w 638"/>
                <a:gd name="T9" fmla="*/ 0 h 53"/>
              </a:gdLst>
              <a:ahLst/>
              <a:cxnLst>
                <a:cxn ang="0">
                  <a:pos x="T0" y="T1"/>
                </a:cxn>
                <a:cxn ang="0">
                  <a:pos x="T2" y="T3"/>
                </a:cxn>
                <a:cxn ang="0">
                  <a:pos x="T4" y="T5"/>
                </a:cxn>
                <a:cxn ang="0">
                  <a:pos x="T6" y="T7"/>
                </a:cxn>
                <a:cxn ang="0">
                  <a:pos x="T8" y="T9"/>
                </a:cxn>
              </a:cxnLst>
              <a:rect l="0" t="0" r="r" b="b"/>
              <a:pathLst>
                <a:path w="638" h="53">
                  <a:moveTo>
                    <a:pt x="0" y="0"/>
                  </a:moveTo>
                  <a:lnTo>
                    <a:pt x="637" y="0"/>
                  </a:lnTo>
                  <a:lnTo>
                    <a:pt x="637" y="52"/>
                  </a:lnTo>
                  <a:lnTo>
                    <a:pt x="0" y="52"/>
                  </a:lnTo>
                  <a:lnTo>
                    <a:pt x="0" y="0"/>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76" name="Freeform 218"/>
            <p:cNvSpPr>
              <a:spLocks noChangeArrowheads="1"/>
            </p:cNvSpPr>
            <p:nvPr/>
          </p:nvSpPr>
          <p:spPr bwMode="auto">
            <a:xfrm>
              <a:off x="6145429" y="4917291"/>
              <a:ext cx="135496" cy="122120"/>
            </a:xfrm>
            <a:custGeom>
              <a:avLst/>
              <a:gdLst>
                <a:gd name="T0" fmla="*/ 0 w 638"/>
                <a:gd name="T1" fmla="*/ 543 h 544"/>
                <a:gd name="T2" fmla="*/ 0 w 638"/>
                <a:gd name="T3" fmla="*/ 0 h 544"/>
                <a:gd name="T4" fmla="*/ 637 w 638"/>
                <a:gd name="T5" fmla="*/ 0 h 544"/>
                <a:gd name="T6" fmla="*/ 637 w 638"/>
                <a:gd name="T7" fmla="*/ 543 h 544"/>
                <a:gd name="T8" fmla="*/ 0 w 638"/>
                <a:gd name="T9" fmla="*/ 543 h 544"/>
              </a:gdLst>
              <a:ahLst/>
              <a:cxnLst>
                <a:cxn ang="0">
                  <a:pos x="T0" y="T1"/>
                </a:cxn>
                <a:cxn ang="0">
                  <a:pos x="T2" y="T3"/>
                </a:cxn>
                <a:cxn ang="0">
                  <a:pos x="T4" y="T5"/>
                </a:cxn>
                <a:cxn ang="0">
                  <a:pos x="T6" y="T7"/>
                </a:cxn>
                <a:cxn ang="0">
                  <a:pos x="T8" y="T9"/>
                </a:cxn>
              </a:cxnLst>
              <a:rect l="0" t="0" r="r" b="b"/>
              <a:pathLst>
                <a:path w="638" h="544">
                  <a:moveTo>
                    <a:pt x="0" y="543"/>
                  </a:moveTo>
                  <a:lnTo>
                    <a:pt x="0" y="0"/>
                  </a:lnTo>
                  <a:lnTo>
                    <a:pt x="637" y="0"/>
                  </a:lnTo>
                  <a:lnTo>
                    <a:pt x="637" y="543"/>
                  </a:lnTo>
                  <a:lnTo>
                    <a:pt x="0" y="543"/>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77" name="Freeform 219"/>
            <p:cNvSpPr>
              <a:spLocks noChangeArrowheads="1"/>
            </p:cNvSpPr>
            <p:nvPr/>
          </p:nvSpPr>
          <p:spPr bwMode="auto">
            <a:xfrm>
              <a:off x="6157211" y="4929924"/>
              <a:ext cx="111931" cy="100012"/>
            </a:xfrm>
            <a:custGeom>
              <a:avLst/>
              <a:gdLst>
                <a:gd name="T0" fmla="*/ 0 w 534"/>
                <a:gd name="T1" fmla="*/ 447 h 448"/>
                <a:gd name="T2" fmla="*/ 0 w 534"/>
                <a:gd name="T3" fmla="*/ 0 h 448"/>
                <a:gd name="T4" fmla="*/ 533 w 534"/>
                <a:gd name="T5" fmla="*/ 0 h 448"/>
                <a:gd name="T6" fmla="*/ 533 w 534"/>
                <a:gd name="T7" fmla="*/ 447 h 448"/>
                <a:gd name="T8" fmla="*/ 0 w 534"/>
                <a:gd name="T9" fmla="*/ 447 h 448"/>
              </a:gdLst>
              <a:ahLst/>
              <a:cxnLst>
                <a:cxn ang="0">
                  <a:pos x="T0" y="T1"/>
                </a:cxn>
                <a:cxn ang="0">
                  <a:pos x="T2" y="T3"/>
                </a:cxn>
                <a:cxn ang="0">
                  <a:pos x="T4" y="T5"/>
                </a:cxn>
                <a:cxn ang="0">
                  <a:pos x="T6" y="T7"/>
                </a:cxn>
                <a:cxn ang="0">
                  <a:pos x="T8" y="T9"/>
                </a:cxn>
              </a:cxnLst>
              <a:rect l="0" t="0" r="r" b="b"/>
              <a:pathLst>
                <a:path w="534" h="448">
                  <a:moveTo>
                    <a:pt x="0" y="447"/>
                  </a:moveTo>
                  <a:lnTo>
                    <a:pt x="0" y="0"/>
                  </a:lnTo>
                  <a:lnTo>
                    <a:pt x="533" y="0"/>
                  </a:lnTo>
                  <a:lnTo>
                    <a:pt x="533" y="447"/>
                  </a:lnTo>
                  <a:lnTo>
                    <a:pt x="0" y="447"/>
                  </a:lnTo>
                </a:path>
              </a:pathLst>
            </a:custGeom>
            <a:solidFill>
              <a:srgbClr val="CCEBF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78" name="Freeform 220"/>
            <p:cNvSpPr>
              <a:spLocks noChangeArrowheads="1"/>
            </p:cNvSpPr>
            <p:nvPr/>
          </p:nvSpPr>
          <p:spPr bwMode="auto">
            <a:xfrm>
              <a:off x="6212195" y="4917291"/>
              <a:ext cx="4909" cy="122120"/>
            </a:xfrm>
            <a:custGeom>
              <a:avLst/>
              <a:gdLst>
                <a:gd name="T0" fmla="*/ 0 w 53"/>
                <a:gd name="T1" fmla="*/ 543 h 544"/>
                <a:gd name="T2" fmla="*/ 0 w 53"/>
                <a:gd name="T3" fmla="*/ 0 h 544"/>
                <a:gd name="T4" fmla="*/ 52 w 53"/>
                <a:gd name="T5" fmla="*/ 0 h 544"/>
                <a:gd name="T6" fmla="*/ 52 w 53"/>
                <a:gd name="T7" fmla="*/ 543 h 544"/>
                <a:gd name="T8" fmla="*/ 0 w 53"/>
                <a:gd name="T9" fmla="*/ 543 h 544"/>
              </a:gdLst>
              <a:ahLst/>
              <a:cxnLst>
                <a:cxn ang="0">
                  <a:pos x="T0" y="T1"/>
                </a:cxn>
                <a:cxn ang="0">
                  <a:pos x="T2" y="T3"/>
                </a:cxn>
                <a:cxn ang="0">
                  <a:pos x="T4" y="T5"/>
                </a:cxn>
                <a:cxn ang="0">
                  <a:pos x="T6" y="T7"/>
                </a:cxn>
                <a:cxn ang="0">
                  <a:pos x="T8" y="T9"/>
                </a:cxn>
              </a:cxnLst>
              <a:rect l="0" t="0" r="r" b="b"/>
              <a:pathLst>
                <a:path w="53" h="544">
                  <a:moveTo>
                    <a:pt x="0" y="543"/>
                  </a:moveTo>
                  <a:lnTo>
                    <a:pt x="0" y="0"/>
                  </a:lnTo>
                  <a:lnTo>
                    <a:pt x="52" y="0"/>
                  </a:lnTo>
                  <a:lnTo>
                    <a:pt x="52" y="543"/>
                  </a:lnTo>
                  <a:lnTo>
                    <a:pt x="0" y="543"/>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79" name="Freeform 221"/>
            <p:cNvSpPr>
              <a:spLocks noChangeArrowheads="1"/>
            </p:cNvSpPr>
            <p:nvPr/>
          </p:nvSpPr>
          <p:spPr bwMode="auto">
            <a:xfrm>
              <a:off x="6145429" y="4976246"/>
              <a:ext cx="135496" cy="5264"/>
            </a:xfrm>
            <a:custGeom>
              <a:avLst/>
              <a:gdLst>
                <a:gd name="T0" fmla="*/ 0 w 638"/>
                <a:gd name="T1" fmla="*/ 0 h 53"/>
                <a:gd name="T2" fmla="*/ 637 w 638"/>
                <a:gd name="T3" fmla="*/ 0 h 53"/>
                <a:gd name="T4" fmla="*/ 637 w 638"/>
                <a:gd name="T5" fmla="*/ 52 h 53"/>
                <a:gd name="T6" fmla="*/ 0 w 638"/>
                <a:gd name="T7" fmla="*/ 52 h 53"/>
                <a:gd name="T8" fmla="*/ 0 w 638"/>
                <a:gd name="T9" fmla="*/ 0 h 53"/>
              </a:gdLst>
              <a:ahLst/>
              <a:cxnLst>
                <a:cxn ang="0">
                  <a:pos x="T0" y="T1"/>
                </a:cxn>
                <a:cxn ang="0">
                  <a:pos x="T2" y="T3"/>
                </a:cxn>
                <a:cxn ang="0">
                  <a:pos x="T4" y="T5"/>
                </a:cxn>
                <a:cxn ang="0">
                  <a:pos x="T6" y="T7"/>
                </a:cxn>
                <a:cxn ang="0">
                  <a:pos x="T8" y="T9"/>
                </a:cxn>
              </a:cxnLst>
              <a:rect l="0" t="0" r="r" b="b"/>
              <a:pathLst>
                <a:path w="638" h="53">
                  <a:moveTo>
                    <a:pt x="0" y="0"/>
                  </a:moveTo>
                  <a:lnTo>
                    <a:pt x="637" y="0"/>
                  </a:lnTo>
                  <a:lnTo>
                    <a:pt x="637" y="52"/>
                  </a:lnTo>
                  <a:lnTo>
                    <a:pt x="0" y="52"/>
                  </a:lnTo>
                  <a:lnTo>
                    <a:pt x="0" y="0"/>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80" name="Freeform 230"/>
            <p:cNvSpPr>
              <a:spLocks noChangeArrowheads="1"/>
            </p:cNvSpPr>
            <p:nvPr/>
          </p:nvSpPr>
          <p:spPr bwMode="auto">
            <a:xfrm>
              <a:off x="6968223" y="4415123"/>
              <a:ext cx="298484" cy="233713"/>
            </a:xfrm>
            <a:custGeom>
              <a:avLst/>
              <a:gdLst>
                <a:gd name="T0" fmla="*/ 596 w 1373"/>
                <a:gd name="T1" fmla="*/ 0 h 1012"/>
                <a:gd name="T2" fmla="*/ 1372 w 1373"/>
                <a:gd name="T3" fmla="*/ 1011 h 1012"/>
                <a:gd name="T4" fmla="*/ 1288 w 1373"/>
                <a:gd name="T5" fmla="*/ 1011 h 1012"/>
                <a:gd name="T6" fmla="*/ 606 w 1373"/>
                <a:gd name="T7" fmla="*/ 116 h 1012"/>
                <a:gd name="T8" fmla="*/ 42 w 1373"/>
                <a:gd name="T9" fmla="*/ 946 h 1012"/>
                <a:gd name="T10" fmla="*/ 0 w 1373"/>
                <a:gd name="T11" fmla="*/ 894 h 1012"/>
                <a:gd name="T12" fmla="*/ 596 w 1373"/>
                <a:gd name="T13" fmla="*/ 0 h 1012"/>
                <a:gd name="T14" fmla="*/ 596 w 1373"/>
                <a:gd name="T15" fmla="*/ 0 h 10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3" h="1012">
                  <a:moveTo>
                    <a:pt x="596" y="0"/>
                  </a:moveTo>
                  <a:lnTo>
                    <a:pt x="1372" y="1011"/>
                  </a:lnTo>
                  <a:lnTo>
                    <a:pt x="1288" y="1011"/>
                  </a:lnTo>
                  <a:lnTo>
                    <a:pt x="606" y="116"/>
                  </a:lnTo>
                  <a:lnTo>
                    <a:pt x="42" y="946"/>
                  </a:lnTo>
                  <a:lnTo>
                    <a:pt x="0" y="894"/>
                  </a:lnTo>
                  <a:lnTo>
                    <a:pt x="596" y="0"/>
                  </a:lnTo>
                  <a:lnTo>
                    <a:pt x="596" y="0"/>
                  </a:lnTo>
                </a:path>
              </a:pathLst>
            </a:custGeom>
            <a:solidFill>
              <a:srgbClr val="B0634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81" name="Freeform 231"/>
            <p:cNvSpPr>
              <a:spLocks noChangeArrowheads="1"/>
            </p:cNvSpPr>
            <p:nvPr/>
          </p:nvSpPr>
          <p:spPr bwMode="auto">
            <a:xfrm>
              <a:off x="6968223" y="4415123"/>
              <a:ext cx="298484" cy="233713"/>
            </a:xfrm>
            <a:custGeom>
              <a:avLst/>
              <a:gdLst>
                <a:gd name="T0" fmla="*/ 596 w 1373"/>
                <a:gd name="T1" fmla="*/ 0 h 1012"/>
                <a:gd name="T2" fmla="*/ 1372 w 1373"/>
                <a:gd name="T3" fmla="*/ 1011 h 1012"/>
                <a:gd name="T4" fmla="*/ 1288 w 1373"/>
                <a:gd name="T5" fmla="*/ 1011 h 1012"/>
                <a:gd name="T6" fmla="*/ 606 w 1373"/>
                <a:gd name="T7" fmla="*/ 116 h 1012"/>
                <a:gd name="T8" fmla="*/ 42 w 1373"/>
                <a:gd name="T9" fmla="*/ 946 h 1012"/>
                <a:gd name="T10" fmla="*/ 0 w 1373"/>
                <a:gd name="T11" fmla="*/ 894 h 1012"/>
                <a:gd name="T12" fmla="*/ 596 w 1373"/>
                <a:gd name="T13" fmla="*/ 0 h 1012"/>
                <a:gd name="T14" fmla="*/ 596 w 1373"/>
                <a:gd name="T15" fmla="*/ 0 h 10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3" h="1012">
                  <a:moveTo>
                    <a:pt x="596" y="0"/>
                  </a:moveTo>
                  <a:lnTo>
                    <a:pt x="1372" y="1011"/>
                  </a:lnTo>
                  <a:lnTo>
                    <a:pt x="1288" y="1011"/>
                  </a:lnTo>
                  <a:lnTo>
                    <a:pt x="606" y="116"/>
                  </a:lnTo>
                  <a:lnTo>
                    <a:pt x="42" y="946"/>
                  </a:lnTo>
                  <a:lnTo>
                    <a:pt x="0" y="894"/>
                  </a:lnTo>
                  <a:lnTo>
                    <a:pt x="596" y="0"/>
                  </a:lnTo>
                  <a:lnTo>
                    <a:pt x="596" y="0"/>
                  </a:lnTo>
                </a:path>
              </a:pathLst>
            </a:custGeom>
            <a:solidFill>
              <a:srgbClr val="B0634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82" name="Freeform 232"/>
            <p:cNvSpPr>
              <a:spLocks noChangeArrowheads="1"/>
            </p:cNvSpPr>
            <p:nvPr/>
          </p:nvSpPr>
          <p:spPr bwMode="auto">
            <a:xfrm>
              <a:off x="6968223" y="4627781"/>
              <a:ext cx="2946" cy="21055"/>
            </a:xfrm>
            <a:custGeom>
              <a:avLst/>
              <a:gdLst>
                <a:gd name="T0" fmla="*/ 0 w 43"/>
                <a:gd name="T1" fmla="*/ 0 h 118"/>
                <a:gd name="T2" fmla="*/ 42 w 43"/>
                <a:gd name="T3" fmla="*/ 52 h 118"/>
                <a:gd name="T4" fmla="*/ 0 w 43"/>
                <a:gd name="T5" fmla="*/ 117 h 118"/>
                <a:gd name="T6" fmla="*/ 0 w 43"/>
                <a:gd name="T7" fmla="*/ 107 h 118"/>
                <a:gd name="T8" fmla="*/ 0 w 43"/>
                <a:gd name="T9" fmla="*/ 0 h 118"/>
              </a:gdLst>
              <a:ahLst/>
              <a:cxnLst>
                <a:cxn ang="0">
                  <a:pos x="T0" y="T1"/>
                </a:cxn>
                <a:cxn ang="0">
                  <a:pos x="T2" y="T3"/>
                </a:cxn>
                <a:cxn ang="0">
                  <a:pos x="T4" y="T5"/>
                </a:cxn>
                <a:cxn ang="0">
                  <a:pos x="T6" y="T7"/>
                </a:cxn>
                <a:cxn ang="0">
                  <a:pos x="T8" y="T9"/>
                </a:cxn>
              </a:cxnLst>
              <a:rect l="0" t="0" r="r" b="b"/>
              <a:pathLst>
                <a:path w="43" h="118">
                  <a:moveTo>
                    <a:pt x="0" y="0"/>
                  </a:moveTo>
                  <a:lnTo>
                    <a:pt x="42" y="52"/>
                  </a:lnTo>
                  <a:lnTo>
                    <a:pt x="0" y="117"/>
                  </a:lnTo>
                  <a:lnTo>
                    <a:pt x="0" y="107"/>
                  </a:lnTo>
                  <a:lnTo>
                    <a:pt x="0" y="0"/>
                  </a:lnTo>
                </a:path>
              </a:pathLst>
            </a:custGeom>
            <a:solidFill>
              <a:srgbClr val="B0634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83" name="Freeform 233"/>
            <p:cNvSpPr>
              <a:spLocks noChangeArrowheads="1"/>
            </p:cNvSpPr>
            <p:nvPr/>
          </p:nvSpPr>
          <p:spPr bwMode="auto">
            <a:xfrm>
              <a:off x="6968223" y="4627781"/>
              <a:ext cx="2946" cy="21055"/>
            </a:xfrm>
            <a:custGeom>
              <a:avLst/>
              <a:gdLst>
                <a:gd name="T0" fmla="*/ 0 w 43"/>
                <a:gd name="T1" fmla="*/ 0 h 118"/>
                <a:gd name="T2" fmla="*/ 42 w 43"/>
                <a:gd name="T3" fmla="*/ 52 h 118"/>
                <a:gd name="T4" fmla="*/ 0 w 43"/>
                <a:gd name="T5" fmla="*/ 117 h 118"/>
                <a:gd name="T6" fmla="*/ 0 w 43"/>
                <a:gd name="T7" fmla="*/ 107 h 118"/>
                <a:gd name="T8" fmla="*/ 0 w 43"/>
                <a:gd name="T9" fmla="*/ 0 h 118"/>
              </a:gdLst>
              <a:ahLst/>
              <a:cxnLst>
                <a:cxn ang="0">
                  <a:pos x="T0" y="T1"/>
                </a:cxn>
                <a:cxn ang="0">
                  <a:pos x="T2" y="T3"/>
                </a:cxn>
                <a:cxn ang="0">
                  <a:pos x="T4" y="T5"/>
                </a:cxn>
                <a:cxn ang="0">
                  <a:pos x="T6" y="T7"/>
                </a:cxn>
                <a:cxn ang="0">
                  <a:pos x="T8" y="T9"/>
                </a:cxn>
              </a:cxnLst>
              <a:rect l="0" t="0" r="r" b="b"/>
              <a:pathLst>
                <a:path w="43" h="118">
                  <a:moveTo>
                    <a:pt x="0" y="0"/>
                  </a:moveTo>
                  <a:lnTo>
                    <a:pt x="42" y="52"/>
                  </a:lnTo>
                  <a:lnTo>
                    <a:pt x="0" y="117"/>
                  </a:lnTo>
                  <a:lnTo>
                    <a:pt x="0" y="107"/>
                  </a:lnTo>
                  <a:lnTo>
                    <a:pt x="0" y="0"/>
                  </a:lnTo>
                </a:path>
              </a:pathLst>
            </a:custGeom>
            <a:solidFill>
              <a:srgbClr val="B0634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84" name="Freeform 234"/>
            <p:cNvSpPr>
              <a:spLocks noChangeArrowheads="1"/>
            </p:cNvSpPr>
            <p:nvPr/>
          </p:nvSpPr>
          <p:spPr bwMode="auto">
            <a:xfrm>
              <a:off x="6968223" y="4442495"/>
              <a:ext cx="279829" cy="709562"/>
            </a:xfrm>
            <a:custGeom>
              <a:avLst/>
              <a:gdLst>
                <a:gd name="T0" fmla="*/ 724 w 1289"/>
                <a:gd name="T1" fmla="*/ 1788 h 3001"/>
                <a:gd name="T2" fmla="*/ 671 w 1289"/>
                <a:gd name="T3" fmla="*/ 1788 h 3001"/>
                <a:gd name="T4" fmla="*/ 382 w 1289"/>
                <a:gd name="T5" fmla="*/ 1788 h 3001"/>
                <a:gd name="T6" fmla="*/ 382 w 1289"/>
                <a:gd name="T7" fmla="*/ 2331 h 3001"/>
                <a:gd name="T8" fmla="*/ 1022 w 1289"/>
                <a:gd name="T9" fmla="*/ 2331 h 3001"/>
                <a:gd name="T10" fmla="*/ 1022 w 1289"/>
                <a:gd name="T11" fmla="*/ 2086 h 3001"/>
                <a:gd name="T12" fmla="*/ 1022 w 1289"/>
                <a:gd name="T13" fmla="*/ 2034 h 3001"/>
                <a:gd name="T14" fmla="*/ 1022 w 1289"/>
                <a:gd name="T15" fmla="*/ 1788 h 3001"/>
                <a:gd name="T16" fmla="*/ 724 w 1289"/>
                <a:gd name="T17" fmla="*/ 1788 h 3001"/>
                <a:gd name="T18" fmla="*/ 724 w 1289"/>
                <a:gd name="T19" fmla="*/ 937 h 3001"/>
                <a:gd name="T20" fmla="*/ 671 w 1289"/>
                <a:gd name="T21" fmla="*/ 937 h 3001"/>
                <a:gd name="T22" fmla="*/ 382 w 1289"/>
                <a:gd name="T23" fmla="*/ 937 h 3001"/>
                <a:gd name="T24" fmla="*/ 382 w 1289"/>
                <a:gd name="T25" fmla="*/ 1480 h 3001"/>
                <a:gd name="T26" fmla="*/ 1022 w 1289"/>
                <a:gd name="T27" fmla="*/ 1480 h 3001"/>
                <a:gd name="T28" fmla="*/ 1022 w 1289"/>
                <a:gd name="T29" fmla="*/ 1235 h 3001"/>
                <a:gd name="T30" fmla="*/ 1022 w 1289"/>
                <a:gd name="T31" fmla="*/ 1182 h 3001"/>
                <a:gd name="T32" fmla="*/ 1022 w 1289"/>
                <a:gd name="T33" fmla="*/ 937 h 3001"/>
                <a:gd name="T34" fmla="*/ 724 w 1289"/>
                <a:gd name="T35" fmla="*/ 937 h 3001"/>
                <a:gd name="T36" fmla="*/ 606 w 1289"/>
                <a:gd name="T37" fmla="*/ 0 h 3001"/>
                <a:gd name="T38" fmla="*/ 1288 w 1289"/>
                <a:gd name="T39" fmla="*/ 895 h 3001"/>
                <a:gd name="T40" fmla="*/ 1288 w 1289"/>
                <a:gd name="T41" fmla="*/ 1874 h 3001"/>
                <a:gd name="T42" fmla="*/ 1288 w 1289"/>
                <a:gd name="T43" fmla="*/ 3000 h 3001"/>
                <a:gd name="T44" fmla="*/ 479 w 1289"/>
                <a:gd name="T45" fmla="*/ 3000 h 3001"/>
                <a:gd name="T46" fmla="*/ 479 w 1289"/>
                <a:gd name="T47" fmla="*/ 2885 h 3001"/>
                <a:gd name="T48" fmla="*/ 372 w 1289"/>
                <a:gd name="T49" fmla="*/ 2885 h 3001"/>
                <a:gd name="T50" fmla="*/ 372 w 1289"/>
                <a:gd name="T51" fmla="*/ 2767 h 3001"/>
                <a:gd name="T52" fmla="*/ 233 w 1289"/>
                <a:gd name="T53" fmla="*/ 2767 h 3001"/>
                <a:gd name="T54" fmla="*/ 233 w 1289"/>
                <a:gd name="T55" fmla="*/ 2650 h 3001"/>
                <a:gd name="T56" fmla="*/ 233 w 1289"/>
                <a:gd name="T57" fmla="*/ 1841 h 3001"/>
                <a:gd name="T58" fmla="*/ 288 w 1289"/>
                <a:gd name="T59" fmla="*/ 1841 h 3001"/>
                <a:gd name="T60" fmla="*/ 288 w 1289"/>
                <a:gd name="T61" fmla="*/ 1788 h 3001"/>
                <a:gd name="T62" fmla="*/ 0 w 1289"/>
                <a:gd name="T63" fmla="*/ 1788 h 3001"/>
                <a:gd name="T64" fmla="*/ 0 w 1289"/>
                <a:gd name="T65" fmla="*/ 895 h 3001"/>
                <a:gd name="T66" fmla="*/ 42 w 1289"/>
                <a:gd name="T67" fmla="*/ 830 h 3001"/>
                <a:gd name="T68" fmla="*/ 606 w 1289"/>
                <a:gd name="T69" fmla="*/ 0 h 3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89" h="3001">
                  <a:moveTo>
                    <a:pt x="724" y="1788"/>
                  </a:moveTo>
                  <a:lnTo>
                    <a:pt x="671" y="1788"/>
                  </a:lnTo>
                  <a:lnTo>
                    <a:pt x="382" y="1788"/>
                  </a:lnTo>
                  <a:lnTo>
                    <a:pt x="382" y="2331"/>
                  </a:lnTo>
                  <a:lnTo>
                    <a:pt x="1022" y="2331"/>
                  </a:lnTo>
                  <a:lnTo>
                    <a:pt x="1022" y="2086"/>
                  </a:lnTo>
                  <a:lnTo>
                    <a:pt x="1022" y="2034"/>
                  </a:lnTo>
                  <a:lnTo>
                    <a:pt x="1022" y="1788"/>
                  </a:lnTo>
                  <a:lnTo>
                    <a:pt x="724" y="1788"/>
                  </a:lnTo>
                  <a:close/>
                  <a:moveTo>
                    <a:pt x="724" y="937"/>
                  </a:moveTo>
                  <a:lnTo>
                    <a:pt x="671" y="937"/>
                  </a:lnTo>
                  <a:lnTo>
                    <a:pt x="382" y="937"/>
                  </a:lnTo>
                  <a:lnTo>
                    <a:pt x="382" y="1480"/>
                  </a:lnTo>
                  <a:lnTo>
                    <a:pt x="1022" y="1480"/>
                  </a:lnTo>
                  <a:lnTo>
                    <a:pt x="1022" y="1235"/>
                  </a:lnTo>
                  <a:lnTo>
                    <a:pt x="1022" y="1182"/>
                  </a:lnTo>
                  <a:lnTo>
                    <a:pt x="1022" y="937"/>
                  </a:lnTo>
                  <a:lnTo>
                    <a:pt x="724" y="937"/>
                  </a:lnTo>
                  <a:close/>
                  <a:moveTo>
                    <a:pt x="606" y="0"/>
                  </a:moveTo>
                  <a:lnTo>
                    <a:pt x="1288" y="895"/>
                  </a:lnTo>
                  <a:lnTo>
                    <a:pt x="1288" y="1874"/>
                  </a:lnTo>
                  <a:lnTo>
                    <a:pt x="1288" y="3000"/>
                  </a:lnTo>
                  <a:lnTo>
                    <a:pt x="479" y="3000"/>
                  </a:lnTo>
                  <a:lnTo>
                    <a:pt x="479" y="2885"/>
                  </a:lnTo>
                  <a:lnTo>
                    <a:pt x="372" y="2885"/>
                  </a:lnTo>
                  <a:lnTo>
                    <a:pt x="372" y="2767"/>
                  </a:lnTo>
                  <a:lnTo>
                    <a:pt x="233" y="2767"/>
                  </a:lnTo>
                  <a:lnTo>
                    <a:pt x="233" y="2650"/>
                  </a:lnTo>
                  <a:lnTo>
                    <a:pt x="233" y="1841"/>
                  </a:lnTo>
                  <a:lnTo>
                    <a:pt x="288" y="1841"/>
                  </a:lnTo>
                  <a:lnTo>
                    <a:pt x="288" y="1788"/>
                  </a:lnTo>
                  <a:lnTo>
                    <a:pt x="0" y="1788"/>
                  </a:lnTo>
                  <a:lnTo>
                    <a:pt x="0" y="895"/>
                  </a:lnTo>
                  <a:lnTo>
                    <a:pt x="42" y="830"/>
                  </a:lnTo>
                  <a:lnTo>
                    <a:pt x="606" y="0"/>
                  </a:lnTo>
                  <a:close/>
                </a:path>
              </a:pathLst>
            </a:custGeom>
            <a:solidFill>
              <a:srgbClr val="B59897"/>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85" name="Freeform 235"/>
            <p:cNvSpPr>
              <a:spLocks noChangeArrowheads="1"/>
            </p:cNvSpPr>
            <p:nvPr/>
          </p:nvSpPr>
          <p:spPr bwMode="auto">
            <a:xfrm>
              <a:off x="7052663" y="4868864"/>
              <a:ext cx="135496" cy="122120"/>
            </a:xfrm>
            <a:custGeom>
              <a:avLst/>
              <a:gdLst>
                <a:gd name="T0" fmla="*/ 342 w 641"/>
                <a:gd name="T1" fmla="*/ 0 h 544"/>
                <a:gd name="T2" fmla="*/ 640 w 641"/>
                <a:gd name="T3" fmla="*/ 0 h 544"/>
                <a:gd name="T4" fmla="*/ 640 w 641"/>
                <a:gd name="T5" fmla="*/ 246 h 544"/>
                <a:gd name="T6" fmla="*/ 640 w 641"/>
                <a:gd name="T7" fmla="*/ 298 h 544"/>
                <a:gd name="T8" fmla="*/ 640 w 641"/>
                <a:gd name="T9" fmla="*/ 543 h 544"/>
                <a:gd name="T10" fmla="*/ 0 w 641"/>
                <a:gd name="T11" fmla="*/ 543 h 544"/>
                <a:gd name="T12" fmla="*/ 0 w 641"/>
                <a:gd name="T13" fmla="*/ 0 h 544"/>
                <a:gd name="T14" fmla="*/ 289 w 641"/>
                <a:gd name="T15" fmla="*/ 0 h 544"/>
                <a:gd name="T16" fmla="*/ 342 w 641"/>
                <a:gd name="T17" fmla="*/ 0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1" h="544">
                  <a:moveTo>
                    <a:pt x="342" y="0"/>
                  </a:moveTo>
                  <a:lnTo>
                    <a:pt x="640" y="0"/>
                  </a:lnTo>
                  <a:lnTo>
                    <a:pt x="640" y="246"/>
                  </a:lnTo>
                  <a:lnTo>
                    <a:pt x="640" y="298"/>
                  </a:lnTo>
                  <a:lnTo>
                    <a:pt x="640" y="543"/>
                  </a:lnTo>
                  <a:lnTo>
                    <a:pt x="0" y="543"/>
                  </a:lnTo>
                  <a:lnTo>
                    <a:pt x="0" y="0"/>
                  </a:lnTo>
                  <a:lnTo>
                    <a:pt x="289" y="0"/>
                  </a:lnTo>
                  <a:lnTo>
                    <a:pt x="342" y="0"/>
                  </a:lnTo>
                </a:path>
              </a:pathLst>
            </a:custGeom>
            <a:solidFill>
              <a:srgbClr val="B59897"/>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86" name="Freeform 236"/>
            <p:cNvSpPr>
              <a:spLocks noChangeArrowheads="1"/>
            </p:cNvSpPr>
            <p:nvPr/>
          </p:nvSpPr>
          <p:spPr bwMode="auto">
            <a:xfrm>
              <a:off x="7052663" y="4665681"/>
              <a:ext cx="135496" cy="122120"/>
            </a:xfrm>
            <a:custGeom>
              <a:avLst/>
              <a:gdLst>
                <a:gd name="T0" fmla="*/ 342 w 641"/>
                <a:gd name="T1" fmla="*/ 0 h 544"/>
                <a:gd name="T2" fmla="*/ 640 w 641"/>
                <a:gd name="T3" fmla="*/ 0 h 544"/>
                <a:gd name="T4" fmla="*/ 640 w 641"/>
                <a:gd name="T5" fmla="*/ 245 h 544"/>
                <a:gd name="T6" fmla="*/ 640 w 641"/>
                <a:gd name="T7" fmla="*/ 298 h 544"/>
                <a:gd name="T8" fmla="*/ 640 w 641"/>
                <a:gd name="T9" fmla="*/ 543 h 544"/>
                <a:gd name="T10" fmla="*/ 0 w 641"/>
                <a:gd name="T11" fmla="*/ 543 h 544"/>
                <a:gd name="T12" fmla="*/ 0 w 641"/>
                <a:gd name="T13" fmla="*/ 0 h 544"/>
                <a:gd name="T14" fmla="*/ 289 w 641"/>
                <a:gd name="T15" fmla="*/ 0 h 544"/>
                <a:gd name="T16" fmla="*/ 342 w 641"/>
                <a:gd name="T17" fmla="*/ 0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1" h="544">
                  <a:moveTo>
                    <a:pt x="342" y="0"/>
                  </a:moveTo>
                  <a:lnTo>
                    <a:pt x="640" y="0"/>
                  </a:lnTo>
                  <a:lnTo>
                    <a:pt x="640" y="245"/>
                  </a:lnTo>
                  <a:lnTo>
                    <a:pt x="640" y="298"/>
                  </a:lnTo>
                  <a:lnTo>
                    <a:pt x="640" y="543"/>
                  </a:lnTo>
                  <a:lnTo>
                    <a:pt x="0" y="543"/>
                  </a:lnTo>
                  <a:lnTo>
                    <a:pt x="0" y="0"/>
                  </a:lnTo>
                  <a:lnTo>
                    <a:pt x="289" y="0"/>
                  </a:lnTo>
                  <a:lnTo>
                    <a:pt x="342" y="0"/>
                  </a:lnTo>
                </a:path>
              </a:pathLst>
            </a:custGeom>
            <a:solidFill>
              <a:srgbClr val="B59897"/>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87" name="Freeform 237"/>
            <p:cNvSpPr>
              <a:spLocks noChangeArrowheads="1"/>
            </p:cNvSpPr>
            <p:nvPr/>
          </p:nvSpPr>
          <p:spPr bwMode="auto">
            <a:xfrm>
              <a:off x="6968223" y="4442495"/>
              <a:ext cx="279829" cy="709562"/>
            </a:xfrm>
            <a:custGeom>
              <a:avLst/>
              <a:gdLst>
                <a:gd name="T0" fmla="*/ 606 w 1289"/>
                <a:gd name="T1" fmla="*/ 0 h 3001"/>
                <a:gd name="T2" fmla="*/ 1288 w 1289"/>
                <a:gd name="T3" fmla="*/ 895 h 3001"/>
                <a:gd name="T4" fmla="*/ 1288 w 1289"/>
                <a:gd name="T5" fmla="*/ 1874 h 3001"/>
                <a:gd name="T6" fmla="*/ 1288 w 1289"/>
                <a:gd name="T7" fmla="*/ 3000 h 3001"/>
                <a:gd name="T8" fmla="*/ 479 w 1289"/>
                <a:gd name="T9" fmla="*/ 3000 h 3001"/>
                <a:gd name="T10" fmla="*/ 479 w 1289"/>
                <a:gd name="T11" fmla="*/ 2885 h 3001"/>
                <a:gd name="T12" fmla="*/ 372 w 1289"/>
                <a:gd name="T13" fmla="*/ 2885 h 3001"/>
                <a:gd name="T14" fmla="*/ 372 w 1289"/>
                <a:gd name="T15" fmla="*/ 2767 h 3001"/>
                <a:gd name="T16" fmla="*/ 233 w 1289"/>
                <a:gd name="T17" fmla="*/ 2767 h 3001"/>
                <a:gd name="T18" fmla="*/ 233 w 1289"/>
                <a:gd name="T19" fmla="*/ 2650 h 3001"/>
                <a:gd name="T20" fmla="*/ 233 w 1289"/>
                <a:gd name="T21" fmla="*/ 1841 h 3001"/>
                <a:gd name="T22" fmla="*/ 288 w 1289"/>
                <a:gd name="T23" fmla="*/ 1841 h 3001"/>
                <a:gd name="T24" fmla="*/ 288 w 1289"/>
                <a:gd name="T25" fmla="*/ 1788 h 3001"/>
                <a:gd name="T26" fmla="*/ 0 w 1289"/>
                <a:gd name="T27" fmla="*/ 1788 h 3001"/>
                <a:gd name="T28" fmla="*/ 0 w 1289"/>
                <a:gd name="T29" fmla="*/ 895 h 3001"/>
                <a:gd name="T30" fmla="*/ 42 w 1289"/>
                <a:gd name="T31" fmla="*/ 830 h 3001"/>
                <a:gd name="T32" fmla="*/ 606 w 1289"/>
                <a:gd name="T33" fmla="*/ 0 h 3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89" h="3001">
                  <a:moveTo>
                    <a:pt x="606" y="0"/>
                  </a:moveTo>
                  <a:lnTo>
                    <a:pt x="1288" y="895"/>
                  </a:lnTo>
                  <a:lnTo>
                    <a:pt x="1288" y="1874"/>
                  </a:lnTo>
                  <a:lnTo>
                    <a:pt x="1288" y="3000"/>
                  </a:lnTo>
                  <a:lnTo>
                    <a:pt x="479" y="3000"/>
                  </a:lnTo>
                  <a:lnTo>
                    <a:pt x="479" y="2885"/>
                  </a:lnTo>
                  <a:lnTo>
                    <a:pt x="372" y="2885"/>
                  </a:lnTo>
                  <a:lnTo>
                    <a:pt x="372" y="2767"/>
                  </a:lnTo>
                  <a:lnTo>
                    <a:pt x="233" y="2767"/>
                  </a:lnTo>
                  <a:lnTo>
                    <a:pt x="233" y="2650"/>
                  </a:lnTo>
                  <a:lnTo>
                    <a:pt x="233" y="1841"/>
                  </a:lnTo>
                  <a:lnTo>
                    <a:pt x="288" y="1841"/>
                  </a:lnTo>
                  <a:lnTo>
                    <a:pt x="288" y="1788"/>
                  </a:lnTo>
                  <a:lnTo>
                    <a:pt x="0" y="1788"/>
                  </a:lnTo>
                  <a:lnTo>
                    <a:pt x="0" y="895"/>
                  </a:lnTo>
                  <a:lnTo>
                    <a:pt x="42" y="830"/>
                  </a:lnTo>
                  <a:lnTo>
                    <a:pt x="606" y="0"/>
                  </a:lnTo>
                </a:path>
              </a:pathLst>
            </a:custGeom>
            <a:solidFill>
              <a:srgbClr val="B59897"/>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88" name="Freeform 238"/>
            <p:cNvSpPr>
              <a:spLocks noChangeArrowheads="1"/>
            </p:cNvSpPr>
            <p:nvPr/>
          </p:nvSpPr>
          <p:spPr bwMode="auto">
            <a:xfrm>
              <a:off x="7052663" y="4665681"/>
              <a:ext cx="135496" cy="122120"/>
            </a:xfrm>
            <a:custGeom>
              <a:avLst/>
              <a:gdLst>
                <a:gd name="T0" fmla="*/ 289 w 641"/>
                <a:gd name="T1" fmla="*/ 0 h 544"/>
                <a:gd name="T2" fmla="*/ 289 w 641"/>
                <a:gd name="T3" fmla="*/ 52 h 544"/>
                <a:gd name="T4" fmla="*/ 55 w 641"/>
                <a:gd name="T5" fmla="*/ 52 h 544"/>
                <a:gd name="T6" fmla="*/ 55 w 641"/>
                <a:gd name="T7" fmla="*/ 245 h 544"/>
                <a:gd name="T8" fmla="*/ 0 w 641"/>
                <a:gd name="T9" fmla="*/ 245 h 544"/>
                <a:gd name="T10" fmla="*/ 0 w 641"/>
                <a:gd name="T11" fmla="*/ 0 h 544"/>
                <a:gd name="T12" fmla="*/ 289 w 641"/>
                <a:gd name="T13" fmla="*/ 0 h 544"/>
                <a:gd name="T14" fmla="*/ 0 w 641"/>
                <a:gd name="T15" fmla="*/ 543 h 544"/>
                <a:gd name="T16" fmla="*/ 0 w 641"/>
                <a:gd name="T17" fmla="*/ 298 h 544"/>
                <a:gd name="T18" fmla="*/ 55 w 641"/>
                <a:gd name="T19" fmla="*/ 298 h 544"/>
                <a:gd name="T20" fmla="*/ 55 w 641"/>
                <a:gd name="T21" fmla="*/ 499 h 544"/>
                <a:gd name="T22" fmla="*/ 289 w 641"/>
                <a:gd name="T23" fmla="*/ 499 h 544"/>
                <a:gd name="T24" fmla="*/ 289 w 641"/>
                <a:gd name="T25" fmla="*/ 543 h 544"/>
                <a:gd name="T26" fmla="*/ 0 w 641"/>
                <a:gd name="T27" fmla="*/ 543 h 544"/>
                <a:gd name="T28" fmla="*/ 640 w 641"/>
                <a:gd name="T29" fmla="*/ 543 h 544"/>
                <a:gd name="T30" fmla="*/ 342 w 641"/>
                <a:gd name="T31" fmla="*/ 543 h 544"/>
                <a:gd name="T32" fmla="*/ 342 w 641"/>
                <a:gd name="T33" fmla="*/ 499 h 544"/>
                <a:gd name="T34" fmla="*/ 587 w 641"/>
                <a:gd name="T35" fmla="*/ 499 h 544"/>
                <a:gd name="T36" fmla="*/ 587 w 641"/>
                <a:gd name="T37" fmla="*/ 298 h 544"/>
                <a:gd name="T38" fmla="*/ 640 w 641"/>
                <a:gd name="T39" fmla="*/ 298 h 544"/>
                <a:gd name="T40" fmla="*/ 640 w 641"/>
                <a:gd name="T41" fmla="*/ 543 h 544"/>
                <a:gd name="T42" fmla="*/ 640 w 641"/>
                <a:gd name="T43" fmla="*/ 0 h 544"/>
                <a:gd name="T44" fmla="*/ 640 w 641"/>
                <a:gd name="T45" fmla="*/ 245 h 544"/>
                <a:gd name="T46" fmla="*/ 587 w 641"/>
                <a:gd name="T47" fmla="*/ 245 h 544"/>
                <a:gd name="T48" fmla="*/ 587 w 641"/>
                <a:gd name="T49" fmla="*/ 52 h 544"/>
                <a:gd name="T50" fmla="*/ 342 w 641"/>
                <a:gd name="T51" fmla="*/ 52 h 544"/>
                <a:gd name="T52" fmla="*/ 342 w 641"/>
                <a:gd name="T53" fmla="*/ 0 h 544"/>
                <a:gd name="T54" fmla="*/ 640 w 641"/>
                <a:gd name="T55" fmla="*/ 0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41" h="544">
                  <a:moveTo>
                    <a:pt x="289" y="0"/>
                  </a:moveTo>
                  <a:lnTo>
                    <a:pt x="289" y="52"/>
                  </a:lnTo>
                  <a:lnTo>
                    <a:pt x="55" y="52"/>
                  </a:lnTo>
                  <a:lnTo>
                    <a:pt x="55" y="245"/>
                  </a:lnTo>
                  <a:lnTo>
                    <a:pt x="0" y="245"/>
                  </a:lnTo>
                  <a:lnTo>
                    <a:pt x="0" y="0"/>
                  </a:lnTo>
                  <a:lnTo>
                    <a:pt x="289" y="0"/>
                  </a:lnTo>
                  <a:close/>
                  <a:moveTo>
                    <a:pt x="0" y="543"/>
                  </a:moveTo>
                  <a:lnTo>
                    <a:pt x="0" y="298"/>
                  </a:lnTo>
                  <a:lnTo>
                    <a:pt x="55" y="298"/>
                  </a:lnTo>
                  <a:lnTo>
                    <a:pt x="55" y="499"/>
                  </a:lnTo>
                  <a:lnTo>
                    <a:pt x="289" y="499"/>
                  </a:lnTo>
                  <a:lnTo>
                    <a:pt x="289" y="543"/>
                  </a:lnTo>
                  <a:lnTo>
                    <a:pt x="0" y="543"/>
                  </a:lnTo>
                  <a:close/>
                  <a:moveTo>
                    <a:pt x="640" y="543"/>
                  </a:moveTo>
                  <a:lnTo>
                    <a:pt x="342" y="543"/>
                  </a:lnTo>
                  <a:lnTo>
                    <a:pt x="342" y="499"/>
                  </a:lnTo>
                  <a:lnTo>
                    <a:pt x="587" y="499"/>
                  </a:lnTo>
                  <a:lnTo>
                    <a:pt x="587" y="298"/>
                  </a:lnTo>
                  <a:lnTo>
                    <a:pt x="640" y="298"/>
                  </a:lnTo>
                  <a:lnTo>
                    <a:pt x="640" y="543"/>
                  </a:lnTo>
                  <a:close/>
                  <a:moveTo>
                    <a:pt x="640" y="0"/>
                  </a:moveTo>
                  <a:lnTo>
                    <a:pt x="640" y="245"/>
                  </a:lnTo>
                  <a:lnTo>
                    <a:pt x="587" y="245"/>
                  </a:lnTo>
                  <a:lnTo>
                    <a:pt x="587" y="52"/>
                  </a:lnTo>
                  <a:lnTo>
                    <a:pt x="342" y="52"/>
                  </a:lnTo>
                  <a:lnTo>
                    <a:pt x="342" y="0"/>
                  </a:lnTo>
                  <a:lnTo>
                    <a:pt x="640" y="0"/>
                  </a:lnTo>
                  <a:close/>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89" name="Freeform 239"/>
            <p:cNvSpPr>
              <a:spLocks noChangeArrowheads="1"/>
            </p:cNvSpPr>
            <p:nvPr/>
          </p:nvSpPr>
          <p:spPr bwMode="auto">
            <a:xfrm>
              <a:off x="7052663" y="4665681"/>
              <a:ext cx="135496" cy="122120"/>
            </a:xfrm>
            <a:custGeom>
              <a:avLst/>
              <a:gdLst>
                <a:gd name="T0" fmla="*/ 289 w 641"/>
                <a:gd name="T1" fmla="*/ 0 h 544"/>
                <a:gd name="T2" fmla="*/ 289 w 641"/>
                <a:gd name="T3" fmla="*/ 52 h 544"/>
                <a:gd name="T4" fmla="*/ 55 w 641"/>
                <a:gd name="T5" fmla="*/ 52 h 544"/>
                <a:gd name="T6" fmla="*/ 55 w 641"/>
                <a:gd name="T7" fmla="*/ 245 h 544"/>
                <a:gd name="T8" fmla="*/ 0 w 641"/>
                <a:gd name="T9" fmla="*/ 245 h 544"/>
                <a:gd name="T10" fmla="*/ 0 w 641"/>
                <a:gd name="T11" fmla="*/ 0 h 544"/>
                <a:gd name="T12" fmla="*/ 289 w 641"/>
                <a:gd name="T13" fmla="*/ 0 h 544"/>
                <a:gd name="T14" fmla="*/ 55 w 641"/>
                <a:gd name="T15" fmla="*/ 298 h 544"/>
                <a:gd name="T16" fmla="*/ 55 w 641"/>
                <a:gd name="T17" fmla="*/ 499 h 544"/>
                <a:gd name="T18" fmla="*/ 289 w 641"/>
                <a:gd name="T19" fmla="*/ 499 h 544"/>
                <a:gd name="T20" fmla="*/ 289 w 641"/>
                <a:gd name="T21" fmla="*/ 543 h 544"/>
                <a:gd name="T22" fmla="*/ 0 w 641"/>
                <a:gd name="T23" fmla="*/ 543 h 544"/>
                <a:gd name="T24" fmla="*/ 0 w 641"/>
                <a:gd name="T25" fmla="*/ 298 h 544"/>
                <a:gd name="T26" fmla="*/ 55 w 641"/>
                <a:gd name="T27" fmla="*/ 298 h 544"/>
                <a:gd name="T28" fmla="*/ 342 w 641"/>
                <a:gd name="T29" fmla="*/ 499 h 544"/>
                <a:gd name="T30" fmla="*/ 587 w 641"/>
                <a:gd name="T31" fmla="*/ 499 h 544"/>
                <a:gd name="T32" fmla="*/ 587 w 641"/>
                <a:gd name="T33" fmla="*/ 298 h 544"/>
                <a:gd name="T34" fmla="*/ 640 w 641"/>
                <a:gd name="T35" fmla="*/ 298 h 544"/>
                <a:gd name="T36" fmla="*/ 640 w 641"/>
                <a:gd name="T37" fmla="*/ 543 h 544"/>
                <a:gd name="T38" fmla="*/ 342 w 641"/>
                <a:gd name="T39" fmla="*/ 543 h 544"/>
                <a:gd name="T40" fmla="*/ 342 w 641"/>
                <a:gd name="T41" fmla="*/ 499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1" h="544">
                  <a:moveTo>
                    <a:pt x="289" y="0"/>
                  </a:moveTo>
                  <a:lnTo>
                    <a:pt x="289" y="52"/>
                  </a:lnTo>
                  <a:lnTo>
                    <a:pt x="55" y="52"/>
                  </a:lnTo>
                  <a:lnTo>
                    <a:pt x="55" y="245"/>
                  </a:lnTo>
                  <a:lnTo>
                    <a:pt x="0" y="245"/>
                  </a:lnTo>
                  <a:lnTo>
                    <a:pt x="0" y="0"/>
                  </a:lnTo>
                  <a:lnTo>
                    <a:pt x="289" y="0"/>
                  </a:lnTo>
                  <a:close/>
                  <a:moveTo>
                    <a:pt x="55" y="298"/>
                  </a:moveTo>
                  <a:lnTo>
                    <a:pt x="55" y="499"/>
                  </a:lnTo>
                  <a:lnTo>
                    <a:pt x="289" y="499"/>
                  </a:lnTo>
                  <a:lnTo>
                    <a:pt x="289" y="543"/>
                  </a:lnTo>
                  <a:lnTo>
                    <a:pt x="0" y="543"/>
                  </a:lnTo>
                  <a:lnTo>
                    <a:pt x="0" y="298"/>
                  </a:lnTo>
                  <a:lnTo>
                    <a:pt x="55" y="298"/>
                  </a:lnTo>
                  <a:close/>
                  <a:moveTo>
                    <a:pt x="342" y="499"/>
                  </a:moveTo>
                  <a:lnTo>
                    <a:pt x="587" y="499"/>
                  </a:lnTo>
                  <a:lnTo>
                    <a:pt x="587" y="298"/>
                  </a:lnTo>
                  <a:lnTo>
                    <a:pt x="640" y="298"/>
                  </a:lnTo>
                  <a:lnTo>
                    <a:pt x="640" y="543"/>
                  </a:lnTo>
                  <a:lnTo>
                    <a:pt x="342" y="543"/>
                  </a:lnTo>
                  <a:lnTo>
                    <a:pt x="342" y="499"/>
                  </a:lnTo>
                  <a:close/>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90" name="Freeform 240"/>
            <p:cNvSpPr>
              <a:spLocks noChangeArrowheads="1"/>
            </p:cNvSpPr>
            <p:nvPr/>
          </p:nvSpPr>
          <p:spPr bwMode="auto">
            <a:xfrm>
              <a:off x="7129247" y="4665681"/>
              <a:ext cx="59893" cy="51585"/>
            </a:xfrm>
            <a:custGeom>
              <a:avLst/>
              <a:gdLst>
                <a:gd name="T0" fmla="*/ 298 w 299"/>
                <a:gd name="T1" fmla="*/ 0 h 246"/>
                <a:gd name="T2" fmla="*/ 298 w 299"/>
                <a:gd name="T3" fmla="*/ 245 h 246"/>
                <a:gd name="T4" fmla="*/ 245 w 299"/>
                <a:gd name="T5" fmla="*/ 245 h 246"/>
                <a:gd name="T6" fmla="*/ 245 w 299"/>
                <a:gd name="T7" fmla="*/ 52 h 246"/>
                <a:gd name="T8" fmla="*/ 0 w 299"/>
                <a:gd name="T9" fmla="*/ 52 h 246"/>
                <a:gd name="T10" fmla="*/ 0 w 299"/>
                <a:gd name="T11" fmla="*/ 0 h 246"/>
                <a:gd name="T12" fmla="*/ 298 w 299"/>
                <a:gd name="T13" fmla="*/ 0 h 246"/>
              </a:gdLst>
              <a:ahLst/>
              <a:cxnLst>
                <a:cxn ang="0">
                  <a:pos x="T0" y="T1"/>
                </a:cxn>
                <a:cxn ang="0">
                  <a:pos x="T2" y="T3"/>
                </a:cxn>
                <a:cxn ang="0">
                  <a:pos x="T4" y="T5"/>
                </a:cxn>
                <a:cxn ang="0">
                  <a:pos x="T6" y="T7"/>
                </a:cxn>
                <a:cxn ang="0">
                  <a:pos x="T8" y="T9"/>
                </a:cxn>
                <a:cxn ang="0">
                  <a:pos x="T10" y="T11"/>
                </a:cxn>
                <a:cxn ang="0">
                  <a:pos x="T12" y="T13"/>
                </a:cxn>
              </a:cxnLst>
              <a:rect l="0" t="0" r="r" b="b"/>
              <a:pathLst>
                <a:path w="299" h="246">
                  <a:moveTo>
                    <a:pt x="298" y="0"/>
                  </a:moveTo>
                  <a:lnTo>
                    <a:pt x="298" y="245"/>
                  </a:lnTo>
                  <a:lnTo>
                    <a:pt x="245" y="245"/>
                  </a:lnTo>
                  <a:lnTo>
                    <a:pt x="245" y="52"/>
                  </a:lnTo>
                  <a:lnTo>
                    <a:pt x="0" y="52"/>
                  </a:lnTo>
                  <a:lnTo>
                    <a:pt x="0" y="0"/>
                  </a:lnTo>
                  <a:lnTo>
                    <a:pt x="298"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91" name="Freeform 241"/>
            <p:cNvSpPr>
              <a:spLocks noChangeArrowheads="1"/>
            </p:cNvSpPr>
            <p:nvPr/>
          </p:nvSpPr>
          <p:spPr bwMode="auto">
            <a:xfrm>
              <a:off x="7065427" y="4678314"/>
              <a:ext cx="111931" cy="100012"/>
            </a:xfrm>
            <a:custGeom>
              <a:avLst/>
              <a:gdLst>
                <a:gd name="T0" fmla="*/ 234 w 533"/>
                <a:gd name="T1" fmla="*/ 246 h 448"/>
                <a:gd name="T2" fmla="*/ 234 w 533"/>
                <a:gd name="T3" fmla="*/ 447 h 448"/>
                <a:gd name="T4" fmla="*/ 0 w 533"/>
                <a:gd name="T5" fmla="*/ 447 h 448"/>
                <a:gd name="T6" fmla="*/ 0 w 533"/>
                <a:gd name="T7" fmla="*/ 246 h 448"/>
                <a:gd name="T8" fmla="*/ 234 w 533"/>
                <a:gd name="T9" fmla="*/ 246 h 448"/>
                <a:gd name="T10" fmla="*/ 532 w 533"/>
                <a:gd name="T11" fmla="*/ 246 h 448"/>
                <a:gd name="T12" fmla="*/ 532 w 533"/>
                <a:gd name="T13" fmla="*/ 447 h 448"/>
                <a:gd name="T14" fmla="*/ 287 w 533"/>
                <a:gd name="T15" fmla="*/ 447 h 448"/>
                <a:gd name="T16" fmla="*/ 287 w 533"/>
                <a:gd name="T17" fmla="*/ 246 h 448"/>
                <a:gd name="T18" fmla="*/ 532 w 533"/>
                <a:gd name="T19" fmla="*/ 246 h 448"/>
                <a:gd name="T20" fmla="*/ 234 w 533"/>
                <a:gd name="T21" fmla="*/ 0 h 448"/>
                <a:gd name="T22" fmla="*/ 234 w 533"/>
                <a:gd name="T23" fmla="*/ 193 h 448"/>
                <a:gd name="T24" fmla="*/ 0 w 533"/>
                <a:gd name="T25" fmla="*/ 193 h 448"/>
                <a:gd name="T26" fmla="*/ 0 w 533"/>
                <a:gd name="T27" fmla="*/ 0 h 448"/>
                <a:gd name="T28" fmla="*/ 234 w 533"/>
                <a:gd name="T29" fmla="*/ 0 h 448"/>
                <a:gd name="T30" fmla="*/ 532 w 533"/>
                <a:gd name="T31" fmla="*/ 0 h 448"/>
                <a:gd name="T32" fmla="*/ 532 w 533"/>
                <a:gd name="T33" fmla="*/ 193 h 448"/>
                <a:gd name="T34" fmla="*/ 287 w 533"/>
                <a:gd name="T35" fmla="*/ 193 h 448"/>
                <a:gd name="T36" fmla="*/ 287 w 533"/>
                <a:gd name="T37" fmla="*/ 0 h 448"/>
                <a:gd name="T38" fmla="*/ 532 w 533"/>
                <a:gd name="T39" fmla="*/ 0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33" h="448">
                  <a:moveTo>
                    <a:pt x="234" y="246"/>
                  </a:moveTo>
                  <a:lnTo>
                    <a:pt x="234" y="447"/>
                  </a:lnTo>
                  <a:lnTo>
                    <a:pt x="0" y="447"/>
                  </a:lnTo>
                  <a:lnTo>
                    <a:pt x="0" y="246"/>
                  </a:lnTo>
                  <a:lnTo>
                    <a:pt x="234" y="246"/>
                  </a:lnTo>
                  <a:close/>
                  <a:moveTo>
                    <a:pt x="532" y="246"/>
                  </a:moveTo>
                  <a:lnTo>
                    <a:pt x="532" y="447"/>
                  </a:lnTo>
                  <a:lnTo>
                    <a:pt x="287" y="447"/>
                  </a:lnTo>
                  <a:lnTo>
                    <a:pt x="287" y="246"/>
                  </a:lnTo>
                  <a:lnTo>
                    <a:pt x="532" y="246"/>
                  </a:lnTo>
                  <a:close/>
                  <a:moveTo>
                    <a:pt x="234" y="0"/>
                  </a:moveTo>
                  <a:lnTo>
                    <a:pt x="234" y="193"/>
                  </a:lnTo>
                  <a:lnTo>
                    <a:pt x="0" y="193"/>
                  </a:lnTo>
                  <a:lnTo>
                    <a:pt x="0" y="0"/>
                  </a:lnTo>
                  <a:lnTo>
                    <a:pt x="234" y="0"/>
                  </a:lnTo>
                  <a:close/>
                  <a:moveTo>
                    <a:pt x="532" y="0"/>
                  </a:moveTo>
                  <a:lnTo>
                    <a:pt x="532" y="193"/>
                  </a:lnTo>
                  <a:lnTo>
                    <a:pt x="287" y="193"/>
                  </a:lnTo>
                  <a:lnTo>
                    <a:pt x="287" y="0"/>
                  </a:lnTo>
                  <a:lnTo>
                    <a:pt x="532" y="0"/>
                  </a:lnTo>
                  <a:close/>
                </a:path>
              </a:pathLst>
            </a:custGeom>
            <a:solidFill>
              <a:srgbClr val="98A9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92" name="Freeform 242"/>
            <p:cNvSpPr>
              <a:spLocks noChangeArrowheads="1"/>
            </p:cNvSpPr>
            <p:nvPr/>
          </p:nvSpPr>
          <p:spPr bwMode="auto">
            <a:xfrm>
              <a:off x="7065427" y="4737269"/>
              <a:ext cx="45165" cy="41058"/>
            </a:xfrm>
            <a:custGeom>
              <a:avLst/>
              <a:gdLst>
                <a:gd name="T0" fmla="*/ 234 w 235"/>
                <a:gd name="T1" fmla="*/ 0 h 202"/>
                <a:gd name="T2" fmla="*/ 234 w 235"/>
                <a:gd name="T3" fmla="*/ 201 h 202"/>
                <a:gd name="T4" fmla="*/ 0 w 235"/>
                <a:gd name="T5" fmla="*/ 201 h 202"/>
                <a:gd name="T6" fmla="*/ 0 w 235"/>
                <a:gd name="T7" fmla="*/ 0 h 202"/>
                <a:gd name="T8" fmla="*/ 234 w 235"/>
                <a:gd name="T9" fmla="*/ 0 h 202"/>
              </a:gdLst>
              <a:ahLst/>
              <a:cxnLst>
                <a:cxn ang="0">
                  <a:pos x="T0" y="T1"/>
                </a:cxn>
                <a:cxn ang="0">
                  <a:pos x="T2" y="T3"/>
                </a:cxn>
                <a:cxn ang="0">
                  <a:pos x="T4" y="T5"/>
                </a:cxn>
                <a:cxn ang="0">
                  <a:pos x="T6" y="T7"/>
                </a:cxn>
                <a:cxn ang="0">
                  <a:pos x="T8" y="T9"/>
                </a:cxn>
              </a:cxnLst>
              <a:rect l="0" t="0" r="r" b="b"/>
              <a:pathLst>
                <a:path w="235" h="202">
                  <a:moveTo>
                    <a:pt x="234" y="0"/>
                  </a:moveTo>
                  <a:lnTo>
                    <a:pt x="234" y="201"/>
                  </a:lnTo>
                  <a:lnTo>
                    <a:pt x="0" y="201"/>
                  </a:lnTo>
                  <a:lnTo>
                    <a:pt x="0" y="0"/>
                  </a:lnTo>
                  <a:lnTo>
                    <a:pt x="234" y="0"/>
                  </a:lnTo>
                </a:path>
              </a:pathLst>
            </a:custGeom>
            <a:solidFill>
              <a:srgbClr val="98A9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93" name="Freeform 243"/>
            <p:cNvSpPr>
              <a:spLocks noChangeArrowheads="1"/>
            </p:cNvSpPr>
            <p:nvPr/>
          </p:nvSpPr>
          <p:spPr bwMode="auto">
            <a:xfrm>
              <a:off x="7129247" y="4737269"/>
              <a:ext cx="48111" cy="41058"/>
            </a:xfrm>
            <a:custGeom>
              <a:avLst/>
              <a:gdLst>
                <a:gd name="T0" fmla="*/ 245 w 246"/>
                <a:gd name="T1" fmla="*/ 0 h 202"/>
                <a:gd name="T2" fmla="*/ 245 w 246"/>
                <a:gd name="T3" fmla="*/ 201 h 202"/>
                <a:gd name="T4" fmla="*/ 0 w 246"/>
                <a:gd name="T5" fmla="*/ 201 h 202"/>
                <a:gd name="T6" fmla="*/ 0 w 246"/>
                <a:gd name="T7" fmla="*/ 0 h 202"/>
                <a:gd name="T8" fmla="*/ 245 w 246"/>
                <a:gd name="T9" fmla="*/ 0 h 202"/>
              </a:gdLst>
              <a:ahLst/>
              <a:cxnLst>
                <a:cxn ang="0">
                  <a:pos x="T0" y="T1"/>
                </a:cxn>
                <a:cxn ang="0">
                  <a:pos x="T2" y="T3"/>
                </a:cxn>
                <a:cxn ang="0">
                  <a:pos x="T4" y="T5"/>
                </a:cxn>
                <a:cxn ang="0">
                  <a:pos x="T6" y="T7"/>
                </a:cxn>
                <a:cxn ang="0">
                  <a:pos x="T8" y="T9"/>
                </a:cxn>
              </a:cxnLst>
              <a:rect l="0" t="0" r="r" b="b"/>
              <a:pathLst>
                <a:path w="246" h="202">
                  <a:moveTo>
                    <a:pt x="245" y="0"/>
                  </a:moveTo>
                  <a:lnTo>
                    <a:pt x="245" y="201"/>
                  </a:lnTo>
                  <a:lnTo>
                    <a:pt x="0" y="201"/>
                  </a:lnTo>
                  <a:lnTo>
                    <a:pt x="0" y="0"/>
                  </a:lnTo>
                  <a:lnTo>
                    <a:pt x="245" y="0"/>
                  </a:lnTo>
                </a:path>
              </a:pathLst>
            </a:custGeom>
            <a:solidFill>
              <a:srgbClr val="98A9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94" name="Freeform 244"/>
            <p:cNvSpPr>
              <a:spLocks noChangeArrowheads="1"/>
            </p:cNvSpPr>
            <p:nvPr/>
          </p:nvSpPr>
          <p:spPr bwMode="auto">
            <a:xfrm>
              <a:off x="7065427" y="4678314"/>
              <a:ext cx="45165" cy="38952"/>
            </a:xfrm>
            <a:custGeom>
              <a:avLst/>
              <a:gdLst>
                <a:gd name="T0" fmla="*/ 234 w 235"/>
                <a:gd name="T1" fmla="*/ 0 h 194"/>
                <a:gd name="T2" fmla="*/ 234 w 235"/>
                <a:gd name="T3" fmla="*/ 193 h 194"/>
                <a:gd name="T4" fmla="*/ 0 w 235"/>
                <a:gd name="T5" fmla="*/ 193 h 194"/>
                <a:gd name="T6" fmla="*/ 0 w 235"/>
                <a:gd name="T7" fmla="*/ 0 h 194"/>
                <a:gd name="T8" fmla="*/ 234 w 235"/>
                <a:gd name="T9" fmla="*/ 0 h 194"/>
              </a:gdLst>
              <a:ahLst/>
              <a:cxnLst>
                <a:cxn ang="0">
                  <a:pos x="T0" y="T1"/>
                </a:cxn>
                <a:cxn ang="0">
                  <a:pos x="T2" y="T3"/>
                </a:cxn>
                <a:cxn ang="0">
                  <a:pos x="T4" y="T5"/>
                </a:cxn>
                <a:cxn ang="0">
                  <a:pos x="T6" y="T7"/>
                </a:cxn>
                <a:cxn ang="0">
                  <a:pos x="T8" y="T9"/>
                </a:cxn>
              </a:cxnLst>
              <a:rect l="0" t="0" r="r" b="b"/>
              <a:pathLst>
                <a:path w="235" h="194">
                  <a:moveTo>
                    <a:pt x="234" y="0"/>
                  </a:moveTo>
                  <a:lnTo>
                    <a:pt x="234" y="193"/>
                  </a:lnTo>
                  <a:lnTo>
                    <a:pt x="0" y="193"/>
                  </a:lnTo>
                  <a:lnTo>
                    <a:pt x="0" y="0"/>
                  </a:lnTo>
                  <a:lnTo>
                    <a:pt x="234" y="0"/>
                  </a:lnTo>
                </a:path>
              </a:pathLst>
            </a:custGeom>
            <a:solidFill>
              <a:srgbClr val="98A9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95" name="Freeform 245"/>
            <p:cNvSpPr>
              <a:spLocks noChangeArrowheads="1"/>
            </p:cNvSpPr>
            <p:nvPr/>
          </p:nvSpPr>
          <p:spPr bwMode="auto">
            <a:xfrm>
              <a:off x="7129247" y="4678314"/>
              <a:ext cx="48111" cy="38952"/>
            </a:xfrm>
            <a:custGeom>
              <a:avLst/>
              <a:gdLst>
                <a:gd name="T0" fmla="*/ 245 w 246"/>
                <a:gd name="T1" fmla="*/ 0 h 194"/>
                <a:gd name="T2" fmla="*/ 245 w 246"/>
                <a:gd name="T3" fmla="*/ 193 h 194"/>
                <a:gd name="T4" fmla="*/ 0 w 246"/>
                <a:gd name="T5" fmla="*/ 193 h 194"/>
                <a:gd name="T6" fmla="*/ 0 w 246"/>
                <a:gd name="T7" fmla="*/ 0 h 194"/>
                <a:gd name="T8" fmla="*/ 245 w 246"/>
                <a:gd name="T9" fmla="*/ 0 h 194"/>
              </a:gdLst>
              <a:ahLst/>
              <a:cxnLst>
                <a:cxn ang="0">
                  <a:pos x="T0" y="T1"/>
                </a:cxn>
                <a:cxn ang="0">
                  <a:pos x="T2" y="T3"/>
                </a:cxn>
                <a:cxn ang="0">
                  <a:pos x="T4" y="T5"/>
                </a:cxn>
                <a:cxn ang="0">
                  <a:pos x="T6" y="T7"/>
                </a:cxn>
                <a:cxn ang="0">
                  <a:pos x="T8" y="T9"/>
                </a:cxn>
              </a:cxnLst>
              <a:rect l="0" t="0" r="r" b="b"/>
              <a:pathLst>
                <a:path w="246" h="194">
                  <a:moveTo>
                    <a:pt x="245" y="0"/>
                  </a:moveTo>
                  <a:lnTo>
                    <a:pt x="245" y="193"/>
                  </a:lnTo>
                  <a:lnTo>
                    <a:pt x="0" y="193"/>
                  </a:lnTo>
                  <a:lnTo>
                    <a:pt x="0" y="0"/>
                  </a:lnTo>
                  <a:lnTo>
                    <a:pt x="245" y="0"/>
                  </a:lnTo>
                </a:path>
              </a:pathLst>
            </a:custGeom>
            <a:solidFill>
              <a:srgbClr val="98A9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96" name="Freeform 246"/>
            <p:cNvSpPr>
              <a:spLocks noChangeArrowheads="1"/>
            </p:cNvSpPr>
            <p:nvPr/>
          </p:nvSpPr>
          <p:spPr bwMode="auto">
            <a:xfrm>
              <a:off x="7117465" y="4665681"/>
              <a:ext cx="4909" cy="122120"/>
            </a:xfrm>
            <a:custGeom>
              <a:avLst/>
              <a:gdLst>
                <a:gd name="T0" fmla="*/ 53 w 54"/>
                <a:gd name="T1" fmla="*/ 298 h 544"/>
                <a:gd name="T2" fmla="*/ 53 w 54"/>
                <a:gd name="T3" fmla="*/ 499 h 544"/>
                <a:gd name="T4" fmla="*/ 53 w 54"/>
                <a:gd name="T5" fmla="*/ 543 h 544"/>
                <a:gd name="T6" fmla="*/ 0 w 54"/>
                <a:gd name="T7" fmla="*/ 543 h 544"/>
                <a:gd name="T8" fmla="*/ 0 w 54"/>
                <a:gd name="T9" fmla="*/ 499 h 544"/>
                <a:gd name="T10" fmla="*/ 0 w 54"/>
                <a:gd name="T11" fmla="*/ 298 h 544"/>
                <a:gd name="T12" fmla="*/ 53 w 54"/>
                <a:gd name="T13" fmla="*/ 298 h 544"/>
                <a:gd name="T14" fmla="*/ 53 w 54"/>
                <a:gd name="T15" fmla="*/ 0 h 544"/>
                <a:gd name="T16" fmla="*/ 53 w 54"/>
                <a:gd name="T17" fmla="*/ 52 h 544"/>
                <a:gd name="T18" fmla="*/ 53 w 54"/>
                <a:gd name="T19" fmla="*/ 245 h 544"/>
                <a:gd name="T20" fmla="*/ 0 w 54"/>
                <a:gd name="T21" fmla="*/ 245 h 544"/>
                <a:gd name="T22" fmla="*/ 0 w 54"/>
                <a:gd name="T23" fmla="*/ 52 h 544"/>
                <a:gd name="T24" fmla="*/ 0 w 54"/>
                <a:gd name="T25" fmla="*/ 0 h 544"/>
                <a:gd name="T26" fmla="*/ 53 w 54"/>
                <a:gd name="T27" fmla="*/ 0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 h="544">
                  <a:moveTo>
                    <a:pt x="53" y="298"/>
                  </a:moveTo>
                  <a:lnTo>
                    <a:pt x="53" y="499"/>
                  </a:lnTo>
                  <a:lnTo>
                    <a:pt x="53" y="543"/>
                  </a:lnTo>
                  <a:lnTo>
                    <a:pt x="0" y="543"/>
                  </a:lnTo>
                  <a:lnTo>
                    <a:pt x="0" y="499"/>
                  </a:lnTo>
                  <a:lnTo>
                    <a:pt x="0" y="298"/>
                  </a:lnTo>
                  <a:lnTo>
                    <a:pt x="53" y="298"/>
                  </a:lnTo>
                  <a:close/>
                  <a:moveTo>
                    <a:pt x="53" y="0"/>
                  </a:moveTo>
                  <a:lnTo>
                    <a:pt x="53" y="52"/>
                  </a:lnTo>
                  <a:lnTo>
                    <a:pt x="53" y="245"/>
                  </a:lnTo>
                  <a:lnTo>
                    <a:pt x="0" y="245"/>
                  </a:lnTo>
                  <a:lnTo>
                    <a:pt x="0" y="52"/>
                  </a:lnTo>
                  <a:lnTo>
                    <a:pt x="0" y="0"/>
                  </a:lnTo>
                  <a:lnTo>
                    <a:pt x="53" y="0"/>
                  </a:lnTo>
                  <a:close/>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97" name="Freeform 247"/>
            <p:cNvSpPr>
              <a:spLocks noChangeArrowheads="1"/>
            </p:cNvSpPr>
            <p:nvPr/>
          </p:nvSpPr>
          <p:spPr bwMode="auto">
            <a:xfrm>
              <a:off x="7117465" y="4737269"/>
              <a:ext cx="4909" cy="51585"/>
            </a:xfrm>
            <a:custGeom>
              <a:avLst/>
              <a:gdLst>
                <a:gd name="T0" fmla="*/ 53 w 54"/>
                <a:gd name="T1" fmla="*/ 0 h 246"/>
                <a:gd name="T2" fmla="*/ 53 w 54"/>
                <a:gd name="T3" fmla="*/ 201 h 246"/>
                <a:gd name="T4" fmla="*/ 53 w 54"/>
                <a:gd name="T5" fmla="*/ 245 h 246"/>
                <a:gd name="T6" fmla="*/ 0 w 54"/>
                <a:gd name="T7" fmla="*/ 245 h 246"/>
                <a:gd name="T8" fmla="*/ 0 w 54"/>
                <a:gd name="T9" fmla="*/ 201 h 246"/>
                <a:gd name="T10" fmla="*/ 0 w 54"/>
                <a:gd name="T11" fmla="*/ 0 h 246"/>
                <a:gd name="T12" fmla="*/ 53 w 54"/>
                <a:gd name="T13" fmla="*/ 0 h 246"/>
              </a:gdLst>
              <a:ahLst/>
              <a:cxnLst>
                <a:cxn ang="0">
                  <a:pos x="T0" y="T1"/>
                </a:cxn>
                <a:cxn ang="0">
                  <a:pos x="T2" y="T3"/>
                </a:cxn>
                <a:cxn ang="0">
                  <a:pos x="T4" y="T5"/>
                </a:cxn>
                <a:cxn ang="0">
                  <a:pos x="T6" y="T7"/>
                </a:cxn>
                <a:cxn ang="0">
                  <a:pos x="T8" y="T9"/>
                </a:cxn>
                <a:cxn ang="0">
                  <a:pos x="T10" y="T11"/>
                </a:cxn>
                <a:cxn ang="0">
                  <a:pos x="T12" y="T13"/>
                </a:cxn>
              </a:cxnLst>
              <a:rect l="0" t="0" r="r" b="b"/>
              <a:pathLst>
                <a:path w="54" h="246">
                  <a:moveTo>
                    <a:pt x="53" y="0"/>
                  </a:moveTo>
                  <a:lnTo>
                    <a:pt x="53" y="201"/>
                  </a:lnTo>
                  <a:lnTo>
                    <a:pt x="53" y="245"/>
                  </a:lnTo>
                  <a:lnTo>
                    <a:pt x="0" y="245"/>
                  </a:lnTo>
                  <a:lnTo>
                    <a:pt x="0" y="201"/>
                  </a:lnTo>
                  <a:lnTo>
                    <a:pt x="0" y="0"/>
                  </a:lnTo>
                  <a:lnTo>
                    <a:pt x="53"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98" name="Freeform 248"/>
            <p:cNvSpPr>
              <a:spLocks noChangeArrowheads="1"/>
            </p:cNvSpPr>
            <p:nvPr/>
          </p:nvSpPr>
          <p:spPr bwMode="auto">
            <a:xfrm>
              <a:off x="7117465" y="4665681"/>
              <a:ext cx="4909" cy="51585"/>
            </a:xfrm>
            <a:custGeom>
              <a:avLst/>
              <a:gdLst>
                <a:gd name="T0" fmla="*/ 53 w 54"/>
                <a:gd name="T1" fmla="*/ 0 h 246"/>
                <a:gd name="T2" fmla="*/ 53 w 54"/>
                <a:gd name="T3" fmla="*/ 52 h 246"/>
                <a:gd name="T4" fmla="*/ 53 w 54"/>
                <a:gd name="T5" fmla="*/ 245 h 246"/>
                <a:gd name="T6" fmla="*/ 0 w 54"/>
                <a:gd name="T7" fmla="*/ 245 h 246"/>
                <a:gd name="T8" fmla="*/ 0 w 54"/>
                <a:gd name="T9" fmla="*/ 52 h 246"/>
                <a:gd name="T10" fmla="*/ 0 w 54"/>
                <a:gd name="T11" fmla="*/ 0 h 246"/>
                <a:gd name="T12" fmla="*/ 53 w 54"/>
                <a:gd name="T13" fmla="*/ 0 h 246"/>
              </a:gdLst>
              <a:ahLst/>
              <a:cxnLst>
                <a:cxn ang="0">
                  <a:pos x="T0" y="T1"/>
                </a:cxn>
                <a:cxn ang="0">
                  <a:pos x="T2" y="T3"/>
                </a:cxn>
                <a:cxn ang="0">
                  <a:pos x="T4" y="T5"/>
                </a:cxn>
                <a:cxn ang="0">
                  <a:pos x="T6" y="T7"/>
                </a:cxn>
                <a:cxn ang="0">
                  <a:pos x="T8" y="T9"/>
                </a:cxn>
                <a:cxn ang="0">
                  <a:pos x="T10" y="T11"/>
                </a:cxn>
                <a:cxn ang="0">
                  <a:pos x="T12" y="T13"/>
                </a:cxn>
              </a:cxnLst>
              <a:rect l="0" t="0" r="r" b="b"/>
              <a:pathLst>
                <a:path w="54" h="246">
                  <a:moveTo>
                    <a:pt x="53" y="0"/>
                  </a:moveTo>
                  <a:lnTo>
                    <a:pt x="53" y="52"/>
                  </a:lnTo>
                  <a:lnTo>
                    <a:pt x="53" y="245"/>
                  </a:lnTo>
                  <a:lnTo>
                    <a:pt x="0" y="245"/>
                  </a:lnTo>
                  <a:lnTo>
                    <a:pt x="0" y="52"/>
                  </a:lnTo>
                  <a:lnTo>
                    <a:pt x="0" y="0"/>
                  </a:lnTo>
                  <a:lnTo>
                    <a:pt x="53"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99" name="Freeform 249"/>
            <p:cNvSpPr>
              <a:spLocks noChangeArrowheads="1"/>
            </p:cNvSpPr>
            <p:nvPr/>
          </p:nvSpPr>
          <p:spPr bwMode="auto">
            <a:xfrm>
              <a:off x="7052663" y="4724635"/>
              <a:ext cx="135496" cy="5264"/>
            </a:xfrm>
            <a:custGeom>
              <a:avLst/>
              <a:gdLst>
                <a:gd name="T0" fmla="*/ 640 w 641"/>
                <a:gd name="T1" fmla="*/ 0 h 54"/>
                <a:gd name="T2" fmla="*/ 640 w 641"/>
                <a:gd name="T3" fmla="*/ 53 h 54"/>
                <a:gd name="T4" fmla="*/ 587 w 641"/>
                <a:gd name="T5" fmla="*/ 53 h 54"/>
                <a:gd name="T6" fmla="*/ 342 w 641"/>
                <a:gd name="T7" fmla="*/ 53 h 54"/>
                <a:gd name="T8" fmla="*/ 289 w 641"/>
                <a:gd name="T9" fmla="*/ 53 h 54"/>
                <a:gd name="T10" fmla="*/ 55 w 641"/>
                <a:gd name="T11" fmla="*/ 53 h 54"/>
                <a:gd name="T12" fmla="*/ 0 w 641"/>
                <a:gd name="T13" fmla="*/ 53 h 54"/>
                <a:gd name="T14" fmla="*/ 0 w 641"/>
                <a:gd name="T15" fmla="*/ 0 h 54"/>
                <a:gd name="T16" fmla="*/ 55 w 641"/>
                <a:gd name="T17" fmla="*/ 0 h 54"/>
                <a:gd name="T18" fmla="*/ 289 w 641"/>
                <a:gd name="T19" fmla="*/ 0 h 54"/>
                <a:gd name="T20" fmla="*/ 342 w 641"/>
                <a:gd name="T21" fmla="*/ 0 h 54"/>
                <a:gd name="T22" fmla="*/ 587 w 641"/>
                <a:gd name="T23" fmla="*/ 0 h 54"/>
                <a:gd name="T24" fmla="*/ 640 w 641"/>
                <a:gd name="T25" fmla="*/ 0 h 54"/>
                <a:gd name="T26" fmla="*/ 640 w 641"/>
                <a:gd name="T2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1" h="54">
                  <a:moveTo>
                    <a:pt x="640" y="0"/>
                  </a:moveTo>
                  <a:lnTo>
                    <a:pt x="640" y="53"/>
                  </a:lnTo>
                  <a:lnTo>
                    <a:pt x="587" y="53"/>
                  </a:lnTo>
                  <a:lnTo>
                    <a:pt x="342" y="53"/>
                  </a:lnTo>
                  <a:lnTo>
                    <a:pt x="289" y="53"/>
                  </a:lnTo>
                  <a:lnTo>
                    <a:pt x="55" y="53"/>
                  </a:lnTo>
                  <a:lnTo>
                    <a:pt x="0" y="53"/>
                  </a:lnTo>
                  <a:lnTo>
                    <a:pt x="0" y="0"/>
                  </a:lnTo>
                  <a:lnTo>
                    <a:pt x="55" y="0"/>
                  </a:lnTo>
                  <a:lnTo>
                    <a:pt x="289" y="0"/>
                  </a:lnTo>
                  <a:lnTo>
                    <a:pt x="342" y="0"/>
                  </a:lnTo>
                  <a:lnTo>
                    <a:pt x="587" y="0"/>
                  </a:lnTo>
                  <a:lnTo>
                    <a:pt x="640" y="0"/>
                  </a:lnTo>
                  <a:lnTo>
                    <a:pt x="640"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00" name="Freeform 250"/>
            <p:cNvSpPr>
              <a:spLocks noChangeArrowheads="1"/>
            </p:cNvSpPr>
            <p:nvPr/>
          </p:nvSpPr>
          <p:spPr bwMode="auto">
            <a:xfrm>
              <a:off x="7052663" y="4724635"/>
              <a:ext cx="135496" cy="5264"/>
            </a:xfrm>
            <a:custGeom>
              <a:avLst/>
              <a:gdLst>
                <a:gd name="T0" fmla="*/ 640 w 641"/>
                <a:gd name="T1" fmla="*/ 0 h 54"/>
                <a:gd name="T2" fmla="*/ 640 w 641"/>
                <a:gd name="T3" fmla="*/ 53 h 54"/>
                <a:gd name="T4" fmla="*/ 587 w 641"/>
                <a:gd name="T5" fmla="*/ 53 h 54"/>
                <a:gd name="T6" fmla="*/ 342 w 641"/>
                <a:gd name="T7" fmla="*/ 53 h 54"/>
                <a:gd name="T8" fmla="*/ 289 w 641"/>
                <a:gd name="T9" fmla="*/ 53 h 54"/>
                <a:gd name="T10" fmla="*/ 55 w 641"/>
                <a:gd name="T11" fmla="*/ 53 h 54"/>
                <a:gd name="T12" fmla="*/ 0 w 641"/>
                <a:gd name="T13" fmla="*/ 53 h 54"/>
                <a:gd name="T14" fmla="*/ 0 w 641"/>
                <a:gd name="T15" fmla="*/ 0 h 54"/>
                <a:gd name="T16" fmla="*/ 55 w 641"/>
                <a:gd name="T17" fmla="*/ 0 h 54"/>
                <a:gd name="T18" fmla="*/ 289 w 641"/>
                <a:gd name="T19" fmla="*/ 0 h 54"/>
                <a:gd name="T20" fmla="*/ 342 w 641"/>
                <a:gd name="T21" fmla="*/ 0 h 54"/>
                <a:gd name="T22" fmla="*/ 587 w 641"/>
                <a:gd name="T23" fmla="*/ 0 h 54"/>
                <a:gd name="T24" fmla="*/ 640 w 641"/>
                <a:gd name="T25" fmla="*/ 0 h 54"/>
                <a:gd name="T26" fmla="*/ 640 w 641"/>
                <a:gd name="T2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1" h="54">
                  <a:moveTo>
                    <a:pt x="640" y="0"/>
                  </a:moveTo>
                  <a:lnTo>
                    <a:pt x="640" y="53"/>
                  </a:lnTo>
                  <a:lnTo>
                    <a:pt x="587" y="53"/>
                  </a:lnTo>
                  <a:lnTo>
                    <a:pt x="342" y="53"/>
                  </a:lnTo>
                  <a:lnTo>
                    <a:pt x="289" y="53"/>
                  </a:lnTo>
                  <a:lnTo>
                    <a:pt x="55" y="53"/>
                  </a:lnTo>
                  <a:lnTo>
                    <a:pt x="0" y="53"/>
                  </a:lnTo>
                  <a:lnTo>
                    <a:pt x="0" y="0"/>
                  </a:lnTo>
                  <a:lnTo>
                    <a:pt x="55" y="0"/>
                  </a:lnTo>
                  <a:lnTo>
                    <a:pt x="289" y="0"/>
                  </a:lnTo>
                  <a:lnTo>
                    <a:pt x="342" y="0"/>
                  </a:lnTo>
                  <a:lnTo>
                    <a:pt x="587" y="0"/>
                  </a:lnTo>
                  <a:lnTo>
                    <a:pt x="640" y="0"/>
                  </a:lnTo>
                  <a:lnTo>
                    <a:pt x="640"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01" name="Freeform 251"/>
            <p:cNvSpPr>
              <a:spLocks noChangeArrowheads="1"/>
            </p:cNvSpPr>
            <p:nvPr/>
          </p:nvSpPr>
          <p:spPr bwMode="auto">
            <a:xfrm>
              <a:off x="7052663" y="4868864"/>
              <a:ext cx="135496" cy="122120"/>
            </a:xfrm>
            <a:custGeom>
              <a:avLst/>
              <a:gdLst>
                <a:gd name="T0" fmla="*/ 289 w 641"/>
                <a:gd name="T1" fmla="*/ 0 h 544"/>
                <a:gd name="T2" fmla="*/ 289 w 641"/>
                <a:gd name="T3" fmla="*/ 53 h 544"/>
                <a:gd name="T4" fmla="*/ 55 w 641"/>
                <a:gd name="T5" fmla="*/ 53 h 544"/>
                <a:gd name="T6" fmla="*/ 55 w 641"/>
                <a:gd name="T7" fmla="*/ 246 h 544"/>
                <a:gd name="T8" fmla="*/ 0 w 641"/>
                <a:gd name="T9" fmla="*/ 246 h 544"/>
                <a:gd name="T10" fmla="*/ 0 w 641"/>
                <a:gd name="T11" fmla="*/ 0 h 544"/>
                <a:gd name="T12" fmla="*/ 289 w 641"/>
                <a:gd name="T13" fmla="*/ 0 h 544"/>
                <a:gd name="T14" fmla="*/ 0 w 641"/>
                <a:gd name="T15" fmla="*/ 543 h 544"/>
                <a:gd name="T16" fmla="*/ 0 w 641"/>
                <a:gd name="T17" fmla="*/ 298 h 544"/>
                <a:gd name="T18" fmla="*/ 55 w 641"/>
                <a:gd name="T19" fmla="*/ 298 h 544"/>
                <a:gd name="T20" fmla="*/ 55 w 641"/>
                <a:gd name="T21" fmla="*/ 499 h 544"/>
                <a:gd name="T22" fmla="*/ 289 w 641"/>
                <a:gd name="T23" fmla="*/ 499 h 544"/>
                <a:gd name="T24" fmla="*/ 289 w 641"/>
                <a:gd name="T25" fmla="*/ 543 h 544"/>
                <a:gd name="T26" fmla="*/ 0 w 641"/>
                <a:gd name="T27" fmla="*/ 543 h 544"/>
                <a:gd name="T28" fmla="*/ 640 w 641"/>
                <a:gd name="T29" fmla="*/ 543 h 544"/>
                <a:gd name="T30" fmla="*/ 342 w 641"/>
                <a:gd name="T31" fmla="*/ 543 h 544"/>
                <a:gd name="T32" fmla="*/ 342 w 641"/>
                <a:gd name="T33" fmla="*/ 499 h 544"/>
                <a:gd name="T34" fmla="*/ 587 w 641"/>
                <a:gd name="T35" fmla="*/ 499 h 544"/>
                <a:gd name="T36" fmla="*/ 587 w 641"/>
                <a:gd name="T37" fmla="*/ 298 h 544"/>
                <a:gd name="T38" fmla="*/ 640 w 641"/>
                <a:gd name="T39" fmla="*/ 298 h 544"/>
                <a:gd name="T40" fmla="*/ 640 w 641"/>
                <a:gd name="T41" fmla="*/ 543 h 544"/>
                <a:gd name="T42" fmla="*/ 640 w 641"/>
                <a:gd name="T43" fmla="*/ 0 h 544"/>
                <a:gd name="T44" fmla="*/ 640 w 641"/>
                <a:gd name="T45" fmla="*/ 246 h 544"/>
                <a:gd name="T46" fmla="*/ 587 w 641"/>
                <a:gd name="T47" fmla="*/ 246 h 544"/>
                <a:gd name="T48" fmla="*/ 587 w 641"/>
                <a:gd name="T49" fmla="*/ 53 h 544"/>
                <a:gd name="T50" fmla="*/ 342 w 641"/>
                <a:gd name="T51" fmla="*/ 53 h 544"/>
                <a:gd name="T52" fmla="*/ 342 w 641"/>
                <a:gd name="T53" fmla="*/ 0 h 544"/>
                <a:gd name="T54" fmla="*/ 640 w 641"/>
                <a:gd name="T55" fmla="*/ 0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41" h="544">
                  <a:moveTo>
                    <a:pt x="289" y="0"/>
                  </a:moveTo>
                  <a:lnTo>
                    <a:pt x="289" y="53"/>
                  </a:lnTo>
                  <a:lnTo>
                    <a:pt x="55" y="53"/>
                  </a:lnTo>
                  <a:lnTo>
                    <a:pt x="55" y="246"/>
                  </a:lnTo>
                  <a:lnTo>
                    <a:pt x="0" y="246"/>
                  </a:lnTo>
                  <a:lnTo>
                    <a:pt x="0" y="0"/>
                  </a:lnTo>
                  <a:lnTo>
                    <a:pt x="289" y="0"/>
                  </a:lnTo>
                  <a:close/>
                  <a:moveTo>
                    <a:pt x="0" y="543"/>
                  </a:moveTo>
                  <a:lnTo>
                    <a:pt x="0" y="298"/>
                  </a:lnTo>
                  <a:lnTo>
                    <a:pt x="55" y="298"/>
                  </a:lnTo>
                  <a:lnTo>
                    <a:pt x="55" y="499"/>
                  </a:lnTo>
                  <a:lnTo>
                    <a:pt x="289" y="499"/>
                  </a:lnTo>
                  <a:lnTo>
                    <a:pt x="289" y="543"/>
                  </a:lnTo>
                  <a:lnTo>
                    <a:pt x="0" y="543"/>
                  </a:lnTo>
                  <a:close/>
                  <a:moveTo>
                    <a:pt x="640" y="543"/>
                  </a:moveTo>
                  <a:lnTo>
                    <a:pt x="342" y="543"/>
                  </a:lnTo>
                  <a:lnTo>
                    <a:pt x="342" y="499"/>
                  </a:lnTo>
                  <a:lnTo>
                    <a:pt x="587" y="499"/>
                  </a:lnTo>
                  <a:lnTo>
                    <a:pt x="587" y="298"/>
                  </a:lnTo>
                  <a:lnTo>
                    <a:pt x="640" y="298"/>
                  </a:lnTo>
                  <a:lnTo>
                    <a:pt x="640" y="543"/>
                  </a:lnTo>
                  <a:close/>
                  <a:moveTo>
                    <a:pt x="640" y="0"/>
                  </a:moveTo>
                  <a:lnTo>
                    <a:pt x="640" y="246"/>
                  </a:lnTo>
                  <a:lnTo>
                    <a:pt x="587" y="246"/>
                  </a:lnTo>
                  <a:lnTo>
                    <a:pt x="587" y="53"/>
                  </a:lnTo>
                  <a:lnTo>
                    <a:pt x="342" y="53"/>
                  </a:lnTo>
                  <a:lnTo>
                    <a:pt x="342" y="0"/>
                  </a:lnTo>
                  <a:lnTo>
                    <a:pt x="640" y="0"/>
                  </a:lnTo>
                  <a:close/>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02" name="Freeform 252"/>
            <p:cNvSpPr>
              <a:spLocks noChangeArrowheads="1"/>
            </p:cNvSpPr>
            <p:nvPr/>
          </p:nvSpPr>
          <p:spPr bwMode="auto">
            <a:xfrm>
              <a:off x="7052663" y="4868864"/>
              <a:ext cx="135496" cy="122120"/>
            </a:xfrm>
            <a:custGeom>
              <a:avLst/>
              <a:gdLst>
                <a:gd name="T0" fmla="*/ 289 w 641"/>
                <a:gd name="T1" fmla="*/ 0 h 544"/>
                <a:gd name="T2" fmla="*/ 289 w 641"/>
                <a:gd name="T3" fmla="*/ 53 h 544"/>
                <a:gd name="T4" fmla="*/ 55 w 641"/>
                <a:gd name="T5" fmla="*/ 53 h 544"/>
                <a:gd name="T6" fmla="*/ 55 w 641"/>
                <a:gd name="T7" fmla="*/ 246 h 544"/>
                <a:gd name="T8" fmla="*/ 0 w 641"/>
                <a:gd name="T9" fmla="*/ 246 h 544"/>
                <a:gd name="T10" fmla="*/ 0 w 641"/>
                <a:gd name="T11" fmla="*/ 0 h 544"/>
                <a:gd name="T12" fmla="*/ 289 w 641"/>
                <a:gd name="T13" fmla="*/ 0 h 544"/>
                <a:gd name="T14" fmla="*/ 55 w 641"/>
                <a:gd name="T15" fmla="*/ 298 h 544"/>
                <a:gd name="T16" fmla="*/ 55 w 641"/>
                <a:gd name="T17" fmla="*/ 499 h 544"/>
                <a:gd name="T18" fmla="*/ 289 w 641"/>
                <a:gd name="T19" fmla="*/ 499 h 544"/>
                <a:gd name="T20" fmla="*/ 289 w 641"/>
                <a:gd name="T21" fmla="*/ 543 h 544"/>
                <a:gd name="T22" fmla="*/ 0 w 641"/>
                <a:gd name="T23" fmla="*/ 543 h 544"/>
                <a:gd name="T24" fmla="*/ 0 w 641"/>
                <a:gd name="T25" fmla="*/ 298 h 544"/>
                <a:gd name="T26" fmla="*/ 55 w 641"/>
                <a:gd name="T27" fmla="*/ 298 h 544"/>
                <a:gd name="T28" fmla="*/ 342 w 641"/>
                <a:gd name="T29" fmla="*/ 499 h 544"/>
                <a:gd name="T30" fmla="*/ 587 w 641"/>
                <a:gd name="T31" fmla="*/ 499 h 544"/>
                <a:gd name="T32" fmla="*/ 587 w 641"/>
                <a:gd name="T33" fmla="*/ 298 h 544"/>
                <a:gd name="T34" fmla="*/ 640 w 641"/>
                <a:gd name="T35" fmla="*/ 298 h 544"/>
                <a:gd name="T36" fmla="*/ 640 w 641"/>
                <a:gd name="T37" fmla="*/ 543 h 544"/>
                <a:gd name="T38" fmla="*/ 342 w 641"/>
                <a:gd name="T39" fmla="*/ 543 h 544"/>
                <a:gd name="T40" fmla="*/ 342 w 641"/>
                <a:gd name="T41" fmla="*/ 499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1" h="544">
                  <a:moveTo>
                    <a:pt x="289" y="0"/>
                  </a:moveTo>
                  <a:lnTo>
                    <a:pt x="289" y="53"/>
                  </a:lnTo>
                  <a:lnTo>
                    <a:pt x="55" y="53"/>
                  </a:lnTo>
                  <a:lnTo>
                    <a:pt x="55" y="246"/>
                  </a:lnTo>
                  <a:lnTo>
                    <a:pt x="0" y="246"/>
                  </a:lnTo>
                  <a:lnTo>
                    <a:pt x="0" y="0"/>
                  </a:lnTo>
                  <a:lnTo>
                    <a:pt x="289" y="0"/>
                  </a:lnTo>
                  <a:close/>
                  <a:moveTo>
                    <a:pt x="55" y="298"/>
                  </a:moveTo>
                  <a:lnTo>
                    <a:pt x="55" y="499"/>
                  </a:lnTo>
                  <a:lnTo>
                    <a:pt x="289" y="499"/>
                  </a:lnTo>
                  <a:lnTo>
                    <a:pt x="289" y="543"/>
                  </a:lnTo>
                  <a:lnTo>
                    <a:pt x="0" y="543"/>
                  </a:lnTo>
                  <a:lnTo>
                    <a:pt x="0" y="298"/>
                  </a:lnTo>
                  <a:lnTo>
                    <a:pt x="55" y="298"/>
                  </a:lnTo>
                  <a:close/>
                  <a:moveTo>
                    <a:pt x="342" y="499"/>
                  </a:moveTo>
                  <a:lnTo>
                    <a:pt x="587" y="499"/>
                  </a:lnTo>
                  <a:lnTo>
                    <a:pt x="587" y="298"/>
                  </a:lnTo>
                  <a:lnTo>
                    <a:pt x="640" y="298"/>
                  </a:lnTo>
                  <a:lnTo>
                    <a:pt x="640" y="543"/>
                  </a:lnTo>
                  <a:lnTo>
                    <a:pt x="342" y="543"/>
                  </a:lnTo>
                  <a:lnTo>
                    <a:pt x="342" y="499"/>
                  </a:lnTo>
                  <a:close/>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03" name="Freeform 253"/>
            <p:cNvSpPr>
              <a:spLocks noChangeArrowheads="1"/>
            </p:cNvSpPr>
            <p:nvPr/>
          </p:nvSpPr>
          <p:spPr bwMode="auto">
            <a:xfrm>
              <a:off x="7129247" y="4868864"/>
              <a:ext cx="59893" cy="51585"/>
            </a:xfrm>
            <a:custGeom>
              <a:avLst/>
              <a:gdLst>
                <a:gd name="T0" fmla="*/ 298 w 299"/>
                <a:gd name="T1" fmla="*/ 0 h 247"/>
                <a:gd name="T2" fmla="*/ 298 w 299"/>
                <a:gd name="T3" fmla="*/ 246 h 247"/>
                <a:gd name="T4" fmla="*/ 245 w 299"/>
                <a:gd name="T5" fmla="*/ 246 h 247"/>
                <a:gd name="T6" fmla="*/ 245 w 299"/>
                <a:gd name="T7" fmla="*/ 53 h 247"/>
                <a:gd name="T8" fmla="*/ 0 w 299"/>
                <a:gd name="T9" fmla="*/ 53 h 247"/>
                <a:gd name="T10" fmla="*/ 0 w 299"/>
                <a:gd name="T11" fmla="*/ 0 h 247"/>
                <a:gd name="T12" fmla="*/ 298 w 299"/>
                <a:gd name="T13" fmla="*/ 0 h 247"/>
              </a:gdLst>
              <a:ahLst/>
              <a:cxnLst>
                <a:cxn ang="0">
                  <a:pos x="T0" y="T1"/>
                </a:cxn>
                <a:cxn ang="0">
                  <a:pos x="T2" y="T3"/>
                </a:cxn>
                <a:cxn ang="0">
                  <a:pos x="T4" y="T5"/>
                </a:cxn>
                <a:cxn ang="0">
                  <a:pos x="T6" y="T7"/>
                </a:cxn>
                <a:cxn ang="0">
                  <a:pos x="T8" y="T9"/>
                </a:cxn>
                <a:cxn ang="0">
                  <a:pos x="T10" y="T11"/>
                </a:cxn>
                <a:cxn ang="0">
                  <a:pos x="T12" y="T13"/>
                </a:cxn>
              </a:cxnLst>
              <a:rect l="0" t="0" r="r" b="b"/>
              <a:pathLst>
                <a:path w="299" h="247">
                  <a:moveTo>
                    <a:pt x="298" y="0"/>
                  </a:moveTo>
                  <a:lnTo>
                    <a:pt x="298" y="246"/>
                  </a:lnTo>
                  <a:lnTo>
                    <a:pt x="245" y="246"/>
                  </a:lnTo>
                  <a:lnTo>
                    <a:pt x="245" y="53"/>
                  </a:lnTo>
                  <a:lnTo>
                    <a:pt x="0" y="53"/>
                  </a:lnTo>
                  <a:lnTo>
                    <a:pt x="0" y="0"/>
                  </a:lnTo>
                  <a:lnTo>
                    <a:pt x="298"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04" name="Freeform 254"/>
            <p:cNvSpPr>
              <a:spLocks noChangeArrowheads="1"/>
            </p:cNvSpPr>
            <p:nvPr/>
          </p:nvSpPr>
          <p:spPr bwMode="auto">
            <a:xfrm>
              <a:off x="7065427" y="4881497"/>
              <a:ext cx="111931" cy="98959"/>
            </a:xfrm>
            <a:custGeom>
              <a:avLst/>
              <a:gdLst>
                <a:gd name="T0" fmla="*/ 234 w 533"/>
                <a:gd name="T1" fmla="*/ 245 h 447"/>
                <a:gd name="T2" fmla="*/ 234 w 533"/>
                <a:gd name="T3" fmla="*/ 446 h 447"/>
                <a:gd name="T4" fmla="*/ 0 w 533"/>
                <a:gd name="T5" fmla="*/ 446 h 447"/>
                <a:gd name="T6" fmla="*/ 0 w 533"/>
                <a:gd name="T7" fmla="*/ 245 h 447"/>
                <a:gd name="T8" fmla="*/ 234 w 533"/>
                <a:gd name="T9" fmla="*/ 245 h 447"/>
                <a:gd name="T10" fmla="*/ 532 w 533"/>
                <a:gd name="T11" fmla="*/ 245 h 447"/>
                <a:gd name="T12" fmla="*/ 532 w 533"/>
                <a:gd name="T13" fmla="*/ 446 h 447"/>
                <a:gd name="T14" fmla="*/ 287 w 533"/>
                <a:gd name="T15" fmla="*/ 446 h 447"/>
                <a:gd name="T16" fmla="*/ 287 w 533"/>
                <a:gd name="T17" fmla="*/ 245 h 447"/>
                <a:gd name="T18" fmla="*/ 532 w 533"/>
                <a:gd name="T19" fmla="*/ 245 h 447"/>
                <a:gd name="T20" fmla="*/ 234 w 533"/>
                <a:gd name="T21" fmla="*/ 0 h 447"/>
                <a:gd name="T22" fmla="*/ 234 w 533"/>
                <a:gd name="T23" fmla="*/ 193 h 447"/>
                <a:gd name="T24" fmla="*/ 0 w 533"/>
                <a:gd name="T25" fmla="*/ 193 h 447"/>
                <a:gd name="T26" fmla="*/ 0 w 533"/>
                <a:gd name="T27" fmla="*/ 0 h 447"/>
                <a:gd name="T28" fmla="*/ 234 w 533"/>
                <a:gd name="T29" fmla="*/ 0 h 447"/>
                <a:gd name="T30" fmla="*/ 532 w 533"/>
                <a:gd name="T31" fmla="*/ 0 h 447"/>
                <a:gd name="T32" fmla="*/ 532 w 533"/>
                <a:gd name="T33" fmla="*/ 193 h 447"/>
                <a:gd name="T34" fmla="*/ 287 w 533"/>
                <a:gd name="T35" fmla="*/ 193 h 447"/>
                <a:gd name="T36" fmla="*/ 287 w 533"/>
                <a:gd name="T37" fmla="*/ 0 h 447"/>
                <a:gd name="T38" fmla="*/ 532 w 533"/>
                <a:gd name="T39" fmla="*/ 0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33" h="447">
                  <a:moveTo>
                    <a:pt x="234" y="245"/>
                  </a:moveTo>
                  <a:lnTo>
                    <a:pt x="234" y="446"/>
                  </a:lnTo>
                  <a:lnTo>
                    <a:pt x="0" y="446"/>
                  </a:lnTo>
                  <a:lnTo>
                    <a:pt x="0" y="245"/>
                  </a:lnTo>
                  <a:lnTo>
                    <a:pt x="234" y="245"/>
                  </a:lnTo>
                  <a:close/>
                  <a:moveTo>
                    <a:pt x="532" y="245"/>
                  </a:moveTo>
                  <a:lnTo>
                    <a:pt x="532" y="446"/>
                  </a:lnTo>
                  <a:lnTo>
                    <a:pt x="287" y="446"/>
                  </a:lnTo>
                  <a:lnTo>
                    <a:pt x="287" y="245"/>
                  </a:lnTo>
                  <a:lnTo>
                    <a:pt x="532" y="245"/>
                  </a:lnTo>
                  <a:close/>
                  <a:moveTo>
                    <a:pt x="234" y="0"/>
                  </a:moveTo>
                  <a:lnTo>
                    <a:pt x="234" y="193"/>
                  </a:lnTo>
                  <a:lnTo>
                    <a:pt x="0" y="193"/>
                  </a:lnTo>
                  <a:lnTo>
                    <a:pt x="0" y="0"/>
                  </a:lnTo>
                  <a:lnTo>
                    <a:pt x="234" y="0"/>
                  </a:lnTo>
                  <a:close/>
                  <a:moveTo>
                    <a:pt x="532" y="0"/>
                  </a:moveTo>
                  <a:lnTo>
                    <a:pt x="532" y="193"/>
                  </a:lnTo>
                  <a:lnTo>
                    <a:pt x="287" y="193"/>
                  </a:lnTo>
                  <a:lnTo>
                    <a:pt x="287" y="0"/>
                  </a:lnTo>
                  <a:lnTo>
                    <a:pt x="532" y="0"/>
                  </a:lnTo>
                  <a:close/>
                </a:path>
              </a:pathLst>
            </a:custGeom>
            <a:solidFill>
              <a:srgbClr val="98A9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05" name="Freeform 255"/>
            <p:cNvSpPr>
              <a:spLocks noChangeArrowheads="1"/>
            </p:cNvSpPr>
            <p:nvPr/>
          </p:nvSpPr>
          <p:spPr bwMode="auto">
            <a:xfrm>
              <a:off x="7065427" y="4940452"/>
              <a:ext cx="45165" cy="41058"/>
            </a:xfrm>
            <a:custGeom>
              <a:avLst/>
              <a:gdLst>
                <a:gd name="T0" fmla="*/ 234 w 235"/>
                <a:gd name="T1" fmla="*/ 0 h 202"/>
                <a:gd name="T2" fmla="*/ 234 w 235"/>
                <a:gd name="T3" fmla="*/ 201 h 202"/>
                <a:gd name="T4" fmla="*/ 0 w 235"/>
                <a:gd name="T5" fmla="*/ 201 h 202"/>
                <a:gd name="T6" fmla="*/ 0 w 235"/>
                <a:gd name="T7" fmla="*/ 0 h 202"/>
                <a:gd name="T8" fmla="*/ 234 w 235"/>
                <a:gd name="T9" fmla="*/ 0 h 202"/>
              </a:gdLst>
              <a:ahLst/>
              <a:cxnLst>
                <a:cxn ang="0">
                  <a:pos x="T0" y="T1"/>
                </a:cxn>
                <a:cxn ang="0">
                  <a:pos x="T2" y="T3"/>
                </a:cxn>
                <a:cxn ang="0">
                  <a:pos x="T4" y="T5"/>
                </a:cxn>
                <a:cxn ang="0">
                  <a:pos x="T6" y="T7"/>
                </a:cxn>
                <a:cxn ang="0">
                  <a:pos x="T8" y="T9"/>
                </a:cxn>
              </a:cxnLst>
              <a:rect l="0" t="0" r="r" b="b"/>
              <a:pathLst>
                <a:path w="235" h="202">
                  <a:moveTo>
                    <a:pt x="234" y="0"/>
                  </a:moveTo>
                  <a:lnTo>
                    <a:pt x="234" y="201"/>
                  </a:lnTo>
                  <a:lnTo>
                    <a:pt x="0" y="201"/>
                  </a:lnTo>
                  <a:lnTo>
                    <a:pt x="0" y="0"/>
                  </a:lnTo>
                  <a:lnTo>
                    <a:pt x="234" y="0"/>
                  </a:lnTo>
                </a:path>
              </a:pathLst>
            </a:custGeom>
            <a:solidFill>
              <a:srgbClr val="98A9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06" name="Freeform 256"/>
            <p:cNvSpPr>
              <a:spLocks noChangeArrowheads="1"/>
            </p:cNvSpPr>
            <p:nvPr/>
          </p:nvSpPr>
          <p:spPr bwMode="auto">
            <a:xfrm>
              <a:off x="7129247" y="4940452"/>
              <a:ext cx="48111" cy="41058"/>
            </a:xfrm>
            <a:custGeom>
              <a:avLst/>
              <a:gdLst>
                <a:gd name="T0" fmla="*/ 245 w 246"/>
                <a:gd name="T1" fmla="*/ 0 h 202"/>
                <a:gd name="T2" fmla="*/ 245 w 246"/>
                <a:gd name="T3" fmla="*/ 201 h 202"/>
                <a:gd name="T4" fmla="*/ 0 w 246"/>
                <a:gd name="T5" fmla="*/ 201 h 202"/>
                <a:gd name="T6" fmla="*/ 0 w 246"/>
                <a:gd name="T7" fmla="*/ 0 h 202"/>
                <a:gd name="T8" fmla="*/ 245 w 246"/>
                <a:gd name="T9" fmla="*/ 0 h 202"/>
              </a:gdLst>
              <a:ahLst/>
              <a:cxnLst>
                <a:cxn ang="0">
                  <a:pos x="T0" y="T1"/>
                </a:cxn>
                <a:cxn ang="0">
                  <a:pos x="T2" y="T3"/>
                </a:cxn>
                <a:cxn ang="0">
                  <a:pos x="T4" y="T5"/>
                </a:cxn>
                <a:cxn ang="0">
                  <a:pos x="T6" y="T7"/>
                </a:cxn>
                <a:cxn ang="0">
                  <a:pos x="T8" y="T9"/>
                </a:cxn>
              </a:cxnLst>
              <a:rect l="0" t="0" r="r" b="b"/>
              <a:pathLst>
                <a:path w="246" h="202">
                  <a:moveTo>
                    <a:pt x="245" y="0"/>
                  </a:moveTo>
                  <a:lnTo>
                    <a:pt x="245" y="201"/>
                  </a:lnTo>
                  <a:lnTo>
                    <a:pt x="0" y="201"/>
                  </a:lnTo>
                  <a:lnTo>
                    <a:pt x="0" y="0"/>
                  </a:lnTo>
                  <a:lnTo>
                    <a:pt x="245" y="0"/>
                  </a:lnTo>
                </a:path>
              </a:pathLst>
            </a:custGeom>
            <a:solidFill>
              <a:srgbClr val="98A9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07" name="Freeform 257"/>
            <p:cNvSpPr>
              <a:spLocks noChangeArrowheads="1"/>
            </p:cNvSpPr>
            <p:nvPr/>
          </p:nvSpPr>
          <p:spPr bwMode="auto">
            <a:xfrm>
              <a:off x="7065427" y="4881497"/>
              <a:ext cx="45165" cy="38952"/>
            </a:xfrm>
            <a:custGeom>
              <a:avLst/>
              <a:gdLst>
                <a:gd name="T0" fmla="*/ 234 w 235"/>
                <a:gd name="T1" fmla="*/ 0 h 194"/>
                <a:gd name="T2" fmla="*/ 234 w 235"/>
                <a:gd name="T3" fmla="*/ 193 h 194"/>
                <a:gd name="T4" fmla="*/ 0 w 235"/>
                <a:gd name="T5" fmla="*/ 193 h 194"/>
                <a:gd name="T6" fmla="*/ 0 w 235"/>
                <a:gd name="T7" fmla="*/ 0 h 194"/>
                <a:gd name="T8" fmla="*/ 234 w 235"/>
                <a:gd name="T9" fmla="*/ 0 h 194"/>
              </a:gdLst>
              <a:ahLst/>
              <a:cxnLst>
                <a:cxn ang="0">
                  <a:pos x="T0" y="T1"/>
                </a:cxn>
                <a:cxn ang="0">
                  <a:pos x="T2" y="T3"/>
                </a:cxn>
                <a:cxn ang="0">
                  <a:pos x="T4" y="T5"/>
                </a:cxn>
                <a:cxn ang="0">
                  <a:pos x="T6" y="T7"/>
                </a:cxn>
                <a:cxn ang="0">
                  <a:pos x="T8" y="T9"/>
                </a:cxn>
              </a:cxnLst>
              <a:rect l="0" t="0" r="r" b="b"/>
              <a:pathLst>
                <a:path w="235" h="194">
                  <a:moveTo>
                    <a:pt x="234" y="0"/>
                  </a:moveTo>
                  <a:lnTo>
                    <a:pt x="234" y="193"/>
                  </a:lnTo>
                  <a:lnTo>
                    <a:pt x="0" y="193"/>
                  </a:lnTo>
                  <a:lnTo>
                    <a:pt x="0" y="0"/>
                  </a:lnTo>
                  <a:lnTo>
                    <a:pt x="234" y="0"/>
                  </a:lnTo>
                </a:path>
              </a:pathLst>
            </a:custGeom>
            <a:solidFill>
              <a:srgbClr val="98A9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08" name="Freeform 258"/>
            <p:cNvSpPr>
              <a:spLocks noChangeArrowheads="1"/>
            </p:cNvSpPr>
            <p:nvPr/>
          </p:nvSpPr>
          <p:spPr bwMode="auto">
            <a:xfrm>
              <a:off x="7129247" y="4881497"/>
              <a:ext cx="48111" cy="38952"/>
            </a:xfrm>
            <a:custGeom>
              <a:avLst/>
              <a:gdLst>
                <a:gd name="T0" fmla="*/ 245 w 246"/>
                <a:gd name="T1" fmla="*/ 0 h 194"/>
                <a:gd name="T2" fmla="*/ 245 w 246"/>
                <a:gd name="T3" fmla="*/ 193 h 194"/>
                <a:gd name="T4" fmla="*/ 0 w 246"/>
                <a:gd name="T5" fmla="*/ 193 h 194"/>
                <a:gd name="T6" fmla="*/ 0 w 246"/>
                <a:gd name="T7" fmla="*/ 0 h 194"/>
                <a:gd name="T8" fmla="*/ 245 w 246"/>
                <a:gd name="T9" fmla="*/ 0 h 194"/>
              </a:gdLst>
              <a:ahLst/>
              <a:cxnLst>
                <a:cxn ang="0">
                  <a:pos x="T0" y="T1"/>
                </a:cxn>
                <a:cxn ang="0">
                  <a:pos x="T2" y="T3"/>
                </a:cxn>
                <a:cxn ang="0">
                  <a:pos x="T4" y="T5"/>
                </a:cxn>
                <a:cxn ang="0">
                  <a:pos x="T6" y="T7"/>
                </a:cxn>
                <a:cxn ang="0">
                  <a:pos x="T8" y="T9"/>
                </a:cxn>
              </a:cxnLst>
              <a:rect l="0" t="0" r="r" b="b"/>
              <a:pathLst>
                <a:path w="246" h="194">
                  <a:moveTo>
                    <a:pt x="245" y="0"/>
                  </a:moveTo>
                  <a:lnTo>
                    <a:pt x="245" y="193"/>
                  </a:lnTo>
                  <a:lnTo>
                    <a:pt x="0" y="193"/>
                  </a:lnTo>
                  <a:lnTo>
                    <a:pt x="0" y="0"/>
                  </a:lnTo>
                  <a:lnTo>
                    <a:pt x="245" y="0"/>
                  </a:lnTo>
                </a:path>
              </a:pathLst>
            </a:custGeom>
            <a:solidFill>
              <a:srgbClr val="98A9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09" name="Freeform 259"/>
            <p:cNvSpPr>
              <a:spLocks noChangeArrowheads="1"/>
            </p:cNvSpPr>
            <p:nvPr/>
          </p:nvSpPr>
          <p:spPr bwMode="auto">
            <a:xfrm>
              <a:off x="7117465" y="4868864"/>
              <a:ext cx="4909" cy="122120"/>
            </a:xfrm>
            <a:custGeom>
              <a:avLst/>
              <a:gdLst>
                <a:gd name="T0" fmla="*/ 53 w 54"/>
                <a:gd name="T1" fmla="*/ 298 h 544"/>
                <a:gd name="T2" fmla="*/ 53 w 54"/>
                <a:gd name="T3" fmla="*/ 499 h 544"/>
                <a:gd name="T4" fmla="*/ 53 w 54"/>
                <a:gd name="T5" fmla="*/ 543 h 544"/>
                <a:gd name="T6" fmla="*/ 0 w 54"/>
                <a:gd name="T7" fmla="*/ 543 h 544"/>
                <a:gd name="T8" fmla="*/ 0 w 54"/>
                <a:gd name="T9" fmla="*/ 499 h 544"/>
                <a:gd name="T10" fmla="*/ 0 w 54"/>
                <a:gd name="T11" fmla="*/ 298 h 544"/>
                <a:gd name="T12" fmla="*/ 53 w 54"/>
                <a:gd name="T13" fmla="*/ 298 h 544"/>
                <a:gd name="T14" fmla="*/ 53 w 54"/>
                <a:gd name="T15" fmla="*/ 0 h 544"/>
                <a:gd name="T16" fmla="*/ 53 w 54"/>
                <a:gd name="T17" fmla="*/ 53 h 544"/>
                <a:gd name="T18" fmla="*/ 53 w 54"/>
                <a:gd name="T19" fmla="*/ 246 h 544"/>
                <a:gd name="T20" fmla="*/ 0 w 54"/>
                <a:gd name="T21" fmla="*/ 246 h 544"/>
                <a:gd name="T22" fmla="*/ 0 w 54"/>
                <a:gd name="T23" fmla="*/ 53 h 544"/>
                <a:gd name="T24" fmla="*/ 0 w 54"/>
                <a:gd name="T25" fmla="*/ 0 h 544"/>
                <a:gd name="T26" fmla="*/ 53 w 54"/>
                <a:gd name="T27" fmla="*/ 0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 h="544">
                  <a:moveTo>
                    <a:pt x="53" y="298"/>
                  </a:moveTo>
                  <a:lnTo>
                    <a:pt x="53" y="499"/>
                  </a:lnTo>
                  <a:lnTo>
                    <a:pt x="53" y="543"/>
                  </a:lnTo>
                  <a:lnTo>
                    <a:pt x="0" y="543"/>
                  </a:lnTo>
                  <a:lnTo>
                    <a:pt x="0" y="499"/>
                  </a:lnTo>
                  <a:lnTo>
                    <a:pt x="0" y="298"/>
                  </a:lnTo>
                  <a:lnTo>
                    <a:pt x="53" y="298"/>
                  </a:lnTo>
                  <a:close/>
                  <a:moveTo>
                    <a:pt x="53" y="0"/>
                  </a:moveTo>
                  <a:lnTo>
                    <a:pt x="53" y="53"/>
                  </a:lnTo>
                  <a:lnTo>
                    <a:pt x="53" y="246"/>
                  </a:lnTo>
                  <a:lnTo>
                    <a:pt x="0" y="246"/>
                  </a:lnTo>
                  <a:lnTo>
                    <a:pt x="0" y="53"/>
                  </a:lnTo>
                  <a:lnTo>
                    <a:pt x="0" y="0"/>
                  </a:lnTo>
                  <a:lnTo>
                    <a:pt x="53" y="0"/>
                  </a:lnTo>
                  <a:close/>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10" name="Freeform 260"/>
            <p:cNvSpPr>
              <a:spLocks noChangeArrowheads="1"/>
            </p:cNvSpPr>
            <p:nvPr/>
          </p:nvSpPr>
          <p:spPr bwMode="auto">
            <a:xfrm>
              <a:off x="7117465" y="4940452"/>
              <a:ext cx="4909" cy="51585"/>
            </a:xfrm>
            <a:custGeom>
              <a:avLst/>
              <a:gdLst>
                <a:gd name="T0" fmla="*/ 53 w 54"/>
                <a:gd name="T1" fmla="*/ 0 h 246"/>
                <a:gd name="T2" fmla="*/ 53 w 54"/>
                <a:gd name="T3" fmla="*/ 201 h 246"/>
                <a:gd name="T4" fmla="*/ 53 w 54"/>
                <a:gd name="T5" fmla="*/ 245 h 246"/>
                <a:gd name="T6" fmla="*/ 0 w 54"/>
                <a:gd name="T7" fmla="*/ 245 h 246"/>
                <a:gd name="T8" fmla="*/ 0 w 54"/>
                <a:gd name="T9" fmla="*/ 201 h 246"/>
                <a:gd name="T10" fmla="*/ 0 w 54"/>
                <a:gd name="T11" fmla="*/ 0 h 246"/>
                <a:gd name="T12" fmla="*/ 53 w 54"/>
                <a:gd name="T13" fmla="*/ 0 h 246"/>
              </a:gdLst>
              <a:ahLst/>
              <a:cxnLst>
                <a:cxn ang="0">
                  <a:pos x="T0" y="T1"/>
                </a:cxn>
                <a:cxn ang="0">
                  <a:pos x="T2" y="T3"/>
                </a:cxn>
                <a:cxn ang="0">
                  <a:pos x="T4" y="T5"/>
                </a:cxn>
                <a:cxn ang="0">
                  <a:pos x="T6" y="T7"/>
                </a:cxn>
                <a:cxn ang="0">
                  <a:pos x="T8" y="T9"/>
                </a:cxn>
                <a:cxn ang="0">
                  <a:pos x="T10" y="T11"/>
                </a:cxn>
                <a:cxn ang="0">
                  <a:pos x="T12" y="T13"/>
                </a:cxn>
              </a:cxnLst>
              <a:rect l="0" t="0" r="r" b="b"/>
              <a:pathLst>
                <a:path w="54" h="246">
                  <a:moveTo>
                    <a:pt x="53" y="0"/>
                  </a:moveTo>
                  <a:lnTo>
                    <a:pt x="53" y="201"/>
                  </a:lnTo>
                  <a:lnTo>
                    <a:pt x="53" y="245"/>
                  </a:lnTo>
                  <a:lnTo>
                    <a:pt x="0" y="245"/>
                  </a:lnTo>
                  <a:lnTo>
                    <a:pt x="0" y="201"/>
                  </a:lnTo>
                  <a:lnTo>
                    <a:pt x="0" y="0"/>
                  </a:lnTo>
                  <a:lnTo>
                    <a:pt x="53"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11" name="Freeform 261"/>
            <p:cNvSpPr>
              <a:spLocks noChangeArrowheads="1"/>
            </p:cNvSpPr>
            <p:nvPr/>
          </p:nvSpPr>
          <p:spPr bwMode="auto">
            <a:xfrm>
              <a:off x="7117465" y="4868864"/>
              <a:ext cx="4909" cy="51585"/>
            </a:xfrm>
            <a:custGeom>
              <a:avLst/>
              <a:gdLst>
                <a:gd name="T0" fmla="*/ 53 w 54"/>
                <a:gd name="T1" fmla="*/ 0 h 247"/>
                <a:gd name="T2" fmla="*/ 53 w 54"/>
                <a:gd name="T3" fmla="*/ 53 h 247"/>
                <a:gd name="T4" fmla="*/ 53 w 54"/>
                <a:gd name="T5" fmla="*/ 246 h 247"/>
                <a:gd name="T6" fmla="*/ 0 w 54"/>
                <a:gd name="T7" fmla="*/ 246 h 247"/>
                <a:gd name="T8" fmla="*/ 0 w 54"/>
                <a:gd name="T9" fmla="*/ 53 h 247"/>
                <a:gd name="T10" fmla="*/ 0 w 54"/>
                <a:gd name="T11" fmla="*/ 0 h 247"/>
                <a:gd name="T12" fmla="*/ 53 w 54"/>
                <a:gd name="T13" fmla="*/ 0 h 247"/>
              </a:gdLst>
              <a:ahLst/>
              <a:cxnLst>
                <a:cxn ang="0">
                  <a:pos x="T0" y="T1"/>
                </a:cxn>
                <a:cxn ang="0">
                  <a:pos x="T2" y="T3"/>
                </a:cxn>
                <a:cxn ang="0">
                  <a:pos x="T4" y="T5"/>
                </a:cxn>
                <a:cxn ang="0">
                  <a:pos x="T6" y="T7"/>
                </a:cxn>
                <a:cxn ang="0">
                  <a:pos x="T8" y="T9"/>
                </a:cxn>
                <a:cxn ang="0">
                  <a:pos x="T10" y="T11"/>
                </a:cxn>
                <a:cxn ang="0">
                  <a:pos x="T12" y="T13"/>
                </a:cxn>
              </a:cxnLst>
              <a:rect l="0" t="0" r="r" b="b"/>
              <a:pathLst>
                <a:path w="54" h="247">
                  <a:moveTo>
                    <a:pt x="53" y="0"/>
                  </a:moveTo>
                  <a:lnTo>
                    <a:pt x="53" y="53"/>
                  </a:lnTo>
                  <a:lnTo>
                    <a:pt x="53" y="246"/>
                  </a:lnTo>
                  <a:lnTo>
                    <a:pt x="0" y="246"/>
                  </a:lnTo>
                  <a:lnTo>
                    <a:pt x="0" y="53"/>
                  </a:lnTo>
                  <a:lnTo>
                    <a:pt x="0" y="0"/>
                  </a:lnTo>
                  <a:lnTo>
                    <a:pt x="53"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12" name="Freeform 262"/>
            <p:cNvSpPr>
              <a:spLocks noChangeArrowheads="1"/>
            </p:cNvSpPr>
            <p:nvPr/>
          </p:nvSpPr>
          <p:spPr bwMode="auto">
            <a:xfrm>
              <a:off x="7052663" y="4927819"/>
              <a:ext cx="135496" cy="5264"/>
            </a:xfrm>
            <a:custGeom>
              <a:avLst/>
              <a:gdLst>
                <a:gd name="T0" fmla="*/ 640 w 641"/>
                <a:gd name="T1" fmla="*/ 0 h 53"/>
                <a:gd name="T2" fmla="*/ 640 w 641"/>
                <a:gd name="T3" fmla="*/ 52 h 53"/>
                <a:gd name="T4" fmla="*/ 587 w 641"/>
                <a:gd name="T5" fmla="*/ 52 h 53"/>
                <a:gd name="T6" fmla="*/ 342 w 641"/>
                <a:gd name="T7" fmla="*/ 52 h 53"/>
                <a:gd name="T8" fmla="*/ 289 w 641"/>
                <a:gd name="T9" fmla="*/ 52 h 53"/>
                <a:gd name="T10" fmla="*/ 55 w 641"/>
                <a:gd name="T11" fmla="*/ 52 h 53"/>
                <a:gd name="T12" fmla="*/ 0 w 641"/>
                <a:gd name="T13" fmla="*/ 52 h 53"/>
                <a:gd name="T14" fmla="*/ 0 w 641"/>
                <a:gd name="T15" fmla="*/ 0 h 53"/>
                <a:gd name="T16" fmla="*/ 55 w 641"/>
                <a:gd name="T17" fmla="*/ 0 h 53"/>
                <a:gd name="T18" fmla="*/ 289 w 641"/>
                <a:gd name="T19" fmla="*/ 0 h 53"/>
                <a:gd name="T20" fmla="*/ 342 w 641"/>
                <a:gd name="T21" fmla="*/ 0 h 53"/>
                <a:gd name="T22" fmla="*/ 587 w 641"/>
                <a:gd name="T23" fmla="*/ 0 h 53"/>
                <a:gd name="T24" fmla="*/ 640 w 641"/>
                <a:gd name="T25" fmla="*/ 0 h 53"/>
                <a:gd name="T26" fmla="*/ 640 w 641"/>
                <a:gd name="T27" fmla="*/ 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1" h="53">
                  <a:moveTo>
                    <a:pt x="640" y="0"/>
                  </a:moveTo>
                  <a:lnTo>
                    <a:pt x="640" y="52"/>
                  </a:lnTo>
                  <a:lnTo>
                    <a:pt x="587" y="52"/>
                  </a:lnTo>
                  <a:lnTo>
                    <a:pt x="342" y="52"/>
                  </a:lnTo>
                  <a:lnTo>
                    <a:pt x="289" y="52"/>
                  </a:lnTo>
                  <a:lnTo>
                    <a:pt x="55" y="52"/>
                  </a:lnTo>
                  <a:lnTo>
                    <a:pt x="0" y="52"/>
                  </a:lnTo>
                  <a:lnTo>
                    <a:pt x="0" y="0"/>
                  </a:lnTo>
                  <a:lnTo>
                    <a:pt x="55" y="0"/>
                  </a:lnTo>
                  <a:lnTo>
                    <a:pt x="289" y="0"/>
                  </a:lnTo>
                  <a:lnTo>
                    <a:pt x="342" y="0"/>
                  </a:lnTo>
                  <a:lnTo>
                    <a:pt x="587" y="0"/>
                  </a:lnTo>
                  <a:lnTo>
                    <a:pt x="640" y="0"/>
                  </a:lnTo>
                  <a:lnTo>
                    <a:pt x="640"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13" name="Freeform 263"/>
            <p:cNvSpPr>
              <a:spLocks noChangeArrowheads="1"/>
            </p:cNvSpPr>
            <p:nvPr/>
          </p:nvSpPr>
          <p:spPr bwMode="auto">
            <a:xfrm>
              <a:off x="7052663" y="4927819"/>
              <a:ext cx="135496" cy="5264"/>
            </a:xfrm>
            <a:custGeom>
              <a:avLst/>
              <a:gdLst>
                <a:gd name="T0" fmla="*/ 640 w 641"/>
                <a:gd name="T1" fmla="*/ 0 h 53"/>
                <a:gd name="T2" fmla="*/ 640 w 641"/>
                <a:gd name="T3" fmla="*/ 52 h 53"/>
                <a:gd name="T4" fmla="*/ 587 w 641"/>
                <a:gd name="T5" fmla="*/ 52 h 53"/>
                <a:gd name="T6" fmla="*/ 342 w 641"/>
                <a:gd name="T7" fmla="*/ 52 h 53"/>
                <a:gd name="T8" fmla="*/ 289 w 641"/>
                <a:gd name="T9" fmla="*/ 52 h 53"/>
                <a:gd name="T10" fmla="*/ 55 w 641"/>
                <a:gd name="T11" fmla="*/ 52 h 53"/>
                <a:gd name="T12" fmla="*/ 0 w 641"/>
                <a:gd name="T13" fmla="*/ 52 h 53"/>
                <a:gd name="T14" fmla="*/ 0 w 641"/>
                <a:gd name="T15" fmla="*/ 0 h 53"/>
                <a:gd name="T16" fmla="*/ 55 w 641"/>
                <a:gd name="T17" fmla="*/ 0 h 53"/>
                <a:gd name="T18" fmla="*/ 289 w 641"/>
                <a:gd name="T19" fmla="*/ 0 h 53"/>
                <a:gd name="T20" fmla="*/ 342 w 641"/>
                <a:gd name="T21" fmla="*/ 0 h 53"/>
                <a:gd name="T22" fmla="*/ 587 w 641"/>
                <a:gd name="T23" fmla="*/ 0 h 53"/>
                <a:gd name="T24" fmla="*/ 640 w 641"/>
                <a:gd name="T25" fmla="*/ 0 h 53"/>
                <a:gd name="T26" fmla="*/ 640 w 641"/>
                <a:gd name="T27" fmla="*/ 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1" h="53">
                  <a:moveTo>
                    <a:pt x="640" y="0"/>
                  </a:moveTo>
                  <a:lnTo>
                    <a:pt x="640" y="52"/>
                  </a:lnTo>
                  <a:lnTo>
                    <a:pt x="587" y="52"/>
                  </a:lnTo>
                  <a:lnTo>
                    <a:pt x="342" y="52"/>
                  </a:lnTo>
                  <a:lnTo>
                    <a:pt x="289" y="52"/>
                  </a:lnTo>
                  <a:lnTo>
                    <a:pt x="55" y="52"/>
                  </a:lnTo>
                  <a:lnTo>
                    <a:pt x="0" y="52"/>
                  </a:lnTo>
                  <a:lnTo>
                    <a:pt x="0" y="0"/>
                  </a:lnTo>
                  <a:lnTo>
                    <a:pt x="55" y="0"/>
                  </a:lnTo>
                  <a:lnTo>
                    <a:pt x="289" y="0"/>
                  </a:lnTo>
                  <a:lnTo>
                    <a:pt x="342" y="0"/>
                  </a:lnTo>
                  <a:lnTo>
                    <a:pt x="587" y="0"/>
                  </a:lnTo>
                  <a:lnTo>
                    <a:pt x="640" y="0"/>
                  </a:lnTo>
                  <a:lnTo>
                    <a:pt x="640"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14" name="Freeform 264"/>
            <p:cNvSpPr>
              <a:spLocks noChangeArrowheads="1"/>
            </p:cNvSpPr>
            <p:nvPr/>
          </p:nvSpPr>
          <p:spPr bwMode="auto">
            <a:xfrm>
              <a:off x="6968223" y="4881497"/>
              <a:ext cx="45165" cy="186339"/>
            </a:xfrm>
            <a:custGeom>
              <a:avLst/>
              <a:gdLst>
                <a:gd name="T0" fmla="*/ 233 w 234"/>
                <a:gd name="T1" fmla="*/ 0 h 810"/>
                <a:gd name="T2" fmla="*/ 233 w 234"/>
                <a:gd name="T3" fmla="*/ 809 h 810"/>
                <a:gd name="T4" fmla="*/ 0 w 234"/>
                <a:gd name="T5" fmla="*/ 809 h 810"/>
                <a:gd name="T6" fmla="*/ 0 w 234"/>
                <a:gd name="T7" fmla="*/ 767 h 810"/>
                <a:gd name="T8" fmla="*/ 170 w 234"/>
                <a:gd name="T9" fmla="*/ 767 h 810"/>
                <a:gd name="T10" fmla="*/ 170 w 234"/>
                <a:gd name="T11" fmla="*/ 54 h 810"/>
                <a:gd name="T12" fmla="*/ 0 w 234"/>
                <a:gd name="T13" fmla="*/ 54 h 810"/>
                <a:gd name="T14" fmla="*/ 0 w 234"/>
                <a:gd name="T15" fmla="*/ 0 h 810"/>
                <a:gd name="T16" fmla="*/ 233 w 234"/>
                <a:gd name="T17" fmla="*/ 0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4" h="810">
                  <a:moveTo>
                    <a:pt x="233" y="0"/>
                  </a:moveTo>
                  <a:lnTo>
                    <a:pt x="233" y="809"/>
                  </a:lnTo>
                  <a:lnTo>
                    <a:pt x="0" y="809"/>
                  </a:lnTo>
                  <a:lnTo>
                    <a:pt x="0" y="767"/>
                  </a:lnTo>
                  <a:lnTo>
                    <a:pt x="170" y="767"/>
                  </a:lnTo>
                  <a:lnTo>
                    <a:pt x="170" y="54"/>
                  </a:lnTo>
                  <a:lnTo>
                    <a:pt x="0" y="54"/>
                  </a:lnTo>
                  <a:lnTo>
                    <a:pt x="0" y="0"/>
                  </a:lnTo>
                  <a:lnTo>
                    <a:pt x="233"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15" name="Freeform 265"/>
            <p:cNvSpPr>
              <a:spLocks noChangeArrowheads="1"/>
            </p:cNvSpPr>
            <p:nvPr/>
          </p:nvSpPr>
          <p:spPr bwMode="auto">
            <a:xfrm>
              <a:off x="6968223" y="4881497"/>
              <a:ext cx="45165" cy="186339"/>
            </a:xfrm>
            <a:custGeom>
              <a:avLst/>
              <a:gdLst>
                <a:gd name="T0" fmla="*/ 233 w 234"/>
                <a:gd name="T1" fmla="*/ 0 h 810"/>
                <a:gd name="T2" fmla="*/ 233 w 234"/>
                <a:gd name="T3" fmla="*/ 809 h 810"/>
                <a:gd name="T4" fmla="*/ 0 w 234"/>
                <a:gd name="T5" fmla="*/ 809 h 810"/>
                <a:gd name="T6" fmla="*/ 0 w 234"/>
                <a:gd name="T7" fmla="*/ 767 h 810"/>
                <a:gd name="T8" fmla="*/ 170 w 234"/>
                <a:gd name="T9" fmla="*/ 767 h 810"/>
                <a:gd name="T10" fmla="*/ 170 w 234"/>
                <a:gd name="T11" fmla="*/ 54 h 810"/>
                <a:gd name="T12" fmla="*/ 0 w 234"/>
                <a:gd name="T13" fmla="*/ 54 h 810"/>
                <a:gd name="T14" fmla="*/ 0 w 234"/>
                <a:gd name="T15" fmla="*/ 0 h 810"/>
                <a:gd name="T16" fmla="*/ 233 w 234"/>
                <a:gd name="T17" fmla="*/ 0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4" h="810">
                  <a:moveTo>
                    <a:pt x="233" y="0"/>
                  </a:moveTo>
                  <a:lnTo>
                    <a:pt x="233" y="809"/>
                  </a:lnTo>
                  <a:lnTo>
                    <a:pt x="0" y="809"/>
                  </a:lnTo>
                  <a:lnTo>
                    <a:pt x="0" y="767"/>
                  </a:lnTo>
                  <a:lnTo>
                    <a:pt x="170" y="767"/>
                  </a:lnTo>
                  <a:lnTo>
                    <a:pt x="170" y="54"/>
                  </a:lnTo>
                  <a:lnTo>
                    <a:pt x="0" y="54"/>
                  </a:lnTo>
                  <a:lnTo>
                    <a:pt x="0" y="0"/>
                  </a:lnTo>
                  <a:lnTo>
                    <a:pt x="233"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16" name="Freeform 266"/>
            <p:cNvSpPr>
              <a:spLocks noChangeArrowheads="1"/>
            </p:cNvSpPr>
            <p:nvPr/>
          </p:nvSpPr>
          <p:spPr bwMode="auto">
            <a:xfrm>
              <a:off x="6968223" y="4895183"/>
              <a:ext cx="31420" cy="163178"/>
            </a:xfrm>
            <a:custGeom>
              <a:avLst/>
              <a:gdLst>
                <a:gd name="T0" fmla="*/ 170 w 171"/>
                <a:gd name="T1" fmla="*/ 0 h 714"/>
                <a:gd name="T2" fmla="*/ 170 w 171"/>
                <a:gd name="T3" fmla="*/ 713 h 714"/>
                <a:gd name="T4" fmla="*/ 0 w 171"/>
                <a:gd name="T5" fmla="*/ 713 h 714"/>
                <a:gd name="T6" fmla="*/ 0 w 171"/>
                <a:gd name="T7" fmla="*/ 0 h 714"/>
                <a:gd name="T8" fmla="*/ 170 w 171"/>
                <a:gd name="T9" fmla="*/ 0 h 714"/>
              </a:gdLst>
              <a:ahLst/>
              <a:cxnLst>
                <a:cxn ang="0">
                  <a:pos x="T0" y="T1"/>
                </a:cxn>
                <a:cxn ang="0">
                  <a:pos x="T2" y="T3"/>
                </a:cxn>
                <a:cxn ang="0">
                  <a:pos x="T4" y="T5"/>
                </a:cxn>
                <a:cxn ang="0">
                  <a:pos x="T6" y="T7"/>
                </a:cxn>
                <a:cxn ang="0">
                  <a:pos x="T8" y="T9"/>
                </a:cxn>
              </a:cxnLst>
              <a:rect l="0" t="0" r="r" b="b"/>
              <a:pathLst>
                <a:path w="171" h="714">
                  <a:moveTo>
                    <a:pt x="170" y="0"/>
                  </a:moveTo>
                  <a:lnTo>
                    <a:pt x="170" y="713"/>
                  </a:lnTo>
                  <a:lnTo>
                    <a:pt x="0" y="713"/>
                  </a:lnTo>
                  <a:lnTo>
                    <a:pt x="0" y="0"/>
                  </a:lnTo>
                  <a:lnTo>
                    <a:pt x="170" y="0"/>
                  </a:lnTo>
                </a:path>
              </a:pathLst>
            </a:custGeom>
            <a:solidFill>
              <a:srgbClr val="98A9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17" name="Freeform 267"/>
            <p:cNvSpPr>
              <a:spLocks noChangeArrowheads="1"/>
            </p:cNvSpPr>
            <p:nvPr/>
          </p:nvSpPr>
          <p:spPr bwMode="auto">
            <a:xfrm>
              <a:off x="6968223" y="4895183"/>
              <a:ext cx="31420" cy="163178"/>
            </a:xfrm>
            <a:custGeom>
              <a:avLst/>
              <a:gdLst>
                <a:gd name="T0" fmla="*/ 170 w 171"/>
                <a:gd name="T1" fmla="*/ 0 h 714"/>
                <a:gd name="T2" fmla="*/ 170 w 171"/>
                <a:gd name="T3" fmla="*/ 713 h 714"/>
                <a:gd name="T4" fmla="*/ 0 w 171"/>
                <a:gd name="T5" fmla="*/ 713 h 714"/>
                <a:gd name="T6" fmla="*/ 0 w 171"/>
                <a:gd name="T7" fmla="*/ 0 h 714"/>
                <a:gd name="T8" fmla="*/ 170 w 171"/>
                <a:gd name="T9" fmla="*/ 0 h 714"/>
              </a:gdLst>
              <a:ahLst/>
              <a:cxnLst>
                <a:cxn ang="0">
                  <a:pos x="T0" y="T1"/>
                </a:cxn>
                <a:cxn ang="0">
                  <a:pos x="T2" y="T3"/>
                </a:cxn>
                <a:cxn ang="0">
                  <a:pos x="T4" y="T5"/>
                </a:cxn>
                <a:cxn ang="0">
                  <a:pos x="T6" y="T7"/>
                </a:cxn>
                <a:cxn ang="0">
                  <a:pos x="T8" y="T9"/>
                </a:cxn>
              </a:cxnLst>
              <a:rect l="0" t="0" r="r" b="b"/>
              <a:pathLst>
                <a:path w="171" h="714">
                  <a:moveTo>
                    <a:pt x="170" y="0"/>
                  </a:moveTo>
                  <a:lnTo>
                    <a:pt x="170" y="713"/>
                  </a:lnTo>
                  <a:lnTo>
                    <a:pt x="0" y="713"/>
                  </a:lnTo>
                  <a:lnTo>
                    <a:pt x="0" y="0"/>
                  </a:lnTo>
                  <a:lnTo>
                    <a:pt x="170" y="0"/>
                  </a:lnTo>
                </a:path>
              </a:pathLst>
            </a:custGeom>
            <a:solidFill>
              <a:srgbClr val="98A9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18" name="Freeform 268"/>
            <p:cNvSpPr>
              <a:spLocks noChangeArrowheads="1"/>
            </p:cNvSpPr>
            <p:nvPr/>
          </p:nvSpPr>
          <p:spPr bwMode="auto">
            <a:xfrm>
              <a:off x="6968223" y="4868864"/>
              <a:ext cx="57929" cy="5264"/>
            </a:xfrm>
            <a:custGeom>
              <a:avLst/>
              <a:gdLst>
                <a:gd name="T0" fmla="*/ 288 w 289"/>
                <a:gd name="T1" fmla="*/ 0 h 54"/>
                <a:gd name="T2" fmla="*/ 288 w 289"/>
                <a:gd name="T3" fmla="*/ 53 h 54"/>
                <a:gd name="T4" fmla="*/ 0 w 289"/>
                <a:gd name="T5" fmla="*/ 53 h 54"/>
                <a:gd name="T6" fmla="*/ 0 w 289"/>
                <a:gd name="T7" fmla="*/ 0 h 54"/>
                <a:gd name="T8" fmla="*/ 288 w 289"/>
                <a:gd name="T9" fmla="*/ 0 h 54"/>
              </a:gdLst>
              <a:ahLst/>
              <a:cxnLst>
                <a:cxn ang="0">
                  <a:pos x="T0" y="T1"/>
                </a:cxn>
                <a:cxn ang="0">
                  <a:pos x="T2" y="T3"/>
                </a:cxn>
                <a:cxn ang="0">
                  <a:pos x="T4" y="T5"/>
                </a:cxn>
                <a:cxn ang="0">
                  <a:pos x="T6" y="T7"/>
                </a:cxn>
                <a:cxn ang="0">
                  <a:pos x="T8" y="T9"/>
                </a:cxn>
              </a:cxnLst>
              <a:rect l="0" t="0" r="r" b="b"/>
              <a:pathLst>
                <a:path w="289" h="54">
                  <a:moveTo>
                    <a:pt x="288" y="0"/>
                  </a:moveTo>
                  <a:lnTo>
                    <a:pt x="288" y="53"/>
                  </a:lnTo>
                  <a:lnTo>
                    <a:pt x="0" y="53"/>
                  </a:lnTo>
                  <a:lnTo>
                    <a:pt x="0" y="0"/>
                  </a:lnTo>
                  <a:lnTo>
                    <a:pt x="288"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19" name="Freeform 269"/>
            <p:cNvSpPr>
              <a:spLocks noChangeArrowheads="1"/>
            </p:cNvSpPr>
            <p:nvPr/>
          </p:nvSpPr>
          <p:spPr bwMode="auto">
            <a:xfrm>
              <a:off x="6968223" y="4868864"/>
              <a:ext cx="57929" cy="5264"/>
            </a:xfrm>
            <a:custGeom>
              <a:avLst/>
              <a:gdLst>
                <a:gd name="T0" fmla="*/ 288 w 289"/>
                <a:gd name="T1" fmla="*/ 0 h 54"/>
                <a:gd name="T2" fmla="*/ 288 w 289"/>
                <a:gd name="T3" fmla="*/ 53 h 54"/>
                <a:gd name="T4" fmla="*/ 0 w 289"/>
                <a:gd name="T5" fmla="*/ 53 h 54"/>
                <a:gd name="T6" fmla="*/ 0 w 289"/>
                <a:gd name="T7" fmla="*/ 0 h 54"/>
                <a:gd name="T8" fmla="*/ 288 w 289"/>
                <a:gd name="T9" fmla="*/ 0 h 54"/>
              </a:gdLst>
              <a:ahLst/>
              <a:cxnLst>
                <a:cxn ang="0">
                  <a:pos x="T0" y="T1"/>
                </a:cxn>
                <a:cxn ang="0">
                  <a:pos x="T2" y="T3"/>
                </a:cxn>
                <a:cxn ang="0">
                  <a:pos x="T4" y="T5"/>
                </a:cxn>
                <a:cxn ang="0">
                  <a:pos x="T6" y="T7"/>
                </a:cxn>
                <a:cxn ang="0">
                  <a:pos x="T8" y="T9"/>
                </a:cxn>
              </a:cxnLst>
              <a:rect l="0" t="0" r="r" b="b"/>
              <a:pathLst>
                <a:path w="289" h="54">
                  <a:moveTo>
                    <a:pt x="288" y="0"/>
                  </a:moveTo>
                  <a:lnTo>
                    <a:pt x="288" y="53"/>
                  </a:lnTo>
                  <a:lnTo>
                    <a:pt x="0" y="53"/>
                  </a:lnTo>
                  <a:lnTo>
                    <a:pt x="0" y="0"/>
                  </a:lnTo>
                  <a:lnTo>
                    <a:pt x="288"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20" name="Freeform 270"/>
            <p:cNvSpPr>
              <a:spLocks noChangeArrowheads="1"/>
            </p:cNvSpPr>
            <p:nvPr/>
          </p:nvSpPr>
          <p:spPr bwMode="auto">
            <a:xfrm>
              <a:off x="6968223" y="5075205"/>
              <a:ext cx="45165" cy="21055"/>
            </a:xfrm>
            <a:custGeom>
              <a:avLst/>
              <a:gdLst>
                <a:gd name="T0" fmla="*/ 233 w 234"/>
                <a:gd name="T1" fmla="*/ 0 h 118"/>
                <a:gd name="T2" fmla="*/ 233 w 234"/>
                <a:gd name="T3" fmla="*/ 117 h 118"/>
                <a:gd name="T4" fmla="*/ 0 w 234"/>
                <a:gd name="T5" fmla="*/ 117 h 118"/>
                <a:gd name="T6" fmla="*/ 0 w 234"/>
                <a:gd name="T7" fmla="*/ 0 h 118"/>
                <a:gd name="T8" fmla="*/ 233 w 234"/>
                <a:gd name="T9" fmla="*/ 0 h 118"/>
                <a:gd name="T10" fmla="*/ 233 w 234"/>
                <a:gd name="T11" fmla="*/ 0 h 118"/>
              </a:gdLst>
              <a:ahLst/>
              <a:cxnLst>
                <a:cxn ang="0">
                  <a:pos x="T0" y="T1"/>
                </a:cxn>
                <a:cxn ang="0">
                  <a:pos x="T2" y="T3"/>
                </a:cxn>
                <a:cxn ang="0">
                  <a:pos x="T4" y="T5"/>
                </a:cxn>
                <a:cxn ang="0">
                  <a:pos x="T6" y="T7"/>
                </a:cxn>
                <a:cxn ang="0">
                  <a:pos x="T8" y="T9"/>
                </a:cxn>
                <a:cxn ang="0">
                  <a:pos x="T10" y="T11"/>
                </a:cxn>
              </a:cxnLst>
              <a:rect l="0" t="0" r="r" b="b"/>
              <a:pathLst>
                <a:path w="234" h="118">
                  <a:moveTo>
                    <a:pt x="233" y="0"/>
                  </a:moveTo>
                  <a:lnTo>
                    <a:pt x="233" y="117"/>
                  </a:lnTo>
                  <a:lnTo>
                    <a:pt x="0" y="117"/>
                  </a:lnTo>
                  <a:lnTo>
                    <a:pt x="0" y="0"/>
                  </a:lnTo>
                  <a:lnTo>
                    <a:pt x="233" y="0"/>
                  </a:lnTo>
                  <a:lnTo>
                    <a:pt x="233" y="0"/>
                  </a:lnTo>
                </a:path>
              </a:pathLst>
            </a:custGeom>
            <a:solidFill>
              <a:srgbClr val="B0634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21" name="Freeform 271"/>
            <p:cNvSpPr>
              <a:spLocks noChangeArrowheads="1"/>
            </p:cNvSpPr>
            <p:nvPr/>
          </p:nvSpPr>
          <p:spPr bwMode="auto">
            <a:xfrm>
              <a:off x="6968223" y="5075205"/>
              <a:ext cx="45165" cy="21055"/>
            </a:xfrm>
            <a:custGeom>
              <a:avLst/>
              <a:gdLst>
                <a:gd name="T0" fmla="*/ 233 w 234"/>
                <a:gd name="T1" fmla="*/ 0 h 118"/>
                <a:gd name="T2" fmla="*/ 233 w 234"/>
                <a:gd name="T3" fmla="*/ 117 h 118"/>
                <a:gd name="T4" fmla="*/ 0 w 234"/>
                <a:gd name="T5" fmla="*/ 117 h 118"/>
                <a:gd name="T6" fmla="*/ 0 w 234"/>
                <a:gd name="T7" fmla="*/ 0 h 118"/>
                <a:gd name="T8" fmla="*/ 233 w 234"/>
                <a:gd name="T9" fmla="*/ 0 h 118"/>
                <a:gd name="T10" fmla="*/ 233 w 234"/>
                <a:gd name="T11" fmla="*/ 0 h 118"/>
              </a:gdLst>
              <a:ahLst/>
              <a:cxnLst>
                <a:cxn ang="0">
                  <a:pos x="T0" y="T1"/>
                </a:cxn>
                <a:cxn ang="0">
                  <a:pos x="T2" y="T3"/>
                </a:cxn>
                <a:cxn ang="0">
                  <a:pos x="T4" y="T5"/>
                </a:cxn>
                <a:cxn ang="0">
                  <a:pos x="T6" y="T7"/>
                </a:cxn>
                <a:cxn ang="0">
                  <a:pos x="T8" y="T9"/>
                </a:cxn>
                <a:cxn ang="0">
                  <a:pos x="T10" y="T11"/>
                </a:cxn>
              </a:cxnLst>
              <a:rect l="0" t="0" r="r" b="b"/>
              <a:pathLst>
                <a:path w="234" h="118">
                  <a:moveTo>
                    <a:pt x="233" y="0"/>
                  </a:moveTo>
                  <a:lnTo>
                    <a:pt x="233" y="117"/>
                  </a:lnTo>
                  <a:lnTo>
                    <a:pt x="0" y="117"/>
                  </a:lnTo>
                  <a:lnTo>
                    <a:pt x="0" y="0"/>
                  </a:lnTo>
                  <a:lnTo>
                    <a:pt x="233" y="0"/>
                  </a:lnTo>
                  <a:lnTo>
                    <a:pt x="233" y="0"/>
                  </a:lnTo>
                </a:path>
              </a:pathLst>
            </a:custGeom>
            <a:solidFill>
              <a:srgbClr val="B0634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22" name="Freeform 272"/>
            <p:cNvSpPr>
              <a:spLocks noChangeArrowheads="1"/>
            </p:cNvSpPr>
            <p:nvPr/>
          </p:nvSpPr>
          <p:spPr bwMode="auto">
            <a:xfrm>
              <a:off x="6968223" y="5131002"/>
              <a:ext cx="100149" cy="20002"/>
            </a:xfrm>
            <a:custGeom>
              <a:avLst/>
              <a:gdLst>
                <a:gd name="T0" fmla="*/ 479 w 480"/>
                <a:gd name="T1" fmla="*/ 0 h 116"/>
                <a:gd name="T2" fmla="*/ 479 w 480"/>
                <a:gd name="T3" fmla="*/ 115 h 116"/>
                <a:gd name="T4" fmla="*/ 267 w 480"/>
                <a:gd name="T5" fmla="*/ 115 h 116"/>
                <a:gd name="T6" fmla="*/ 0 w 480"/>
                <a:gd name="T7" fmla="*/ 115 h 116"/>
                <a:gd name="T8" fmla="*/ 0 w 480"/>
                <a:gd name="T9" fmla="*/ 115 h 116"/>
                <a:gd name="T10" fmla="*/ 0 w 480"/>
                <a:gd name="T11" fmla="*/ 0 h 116"/>
                <a:gd name="T12" fmla="*/ 479 w 480"/>
                <a:gd name="T13" fmla="*/ 0 h 116"/>
              </a:gdLst>
              <a:ahLst/>
              <a:cxnLst>
                <a:cxn ang="0">
                  <a:pos x="T0" y="T1"/>
                </a:cxn>
                <a:cxn ang="0">
                  <a:pos x="T2" y="T3"/>
                </a:cxn>
                <a:cxn ang="0">
                  <a:pos x="T4" y="T5"/>
                </a:cxn>
                <a:cxn ang="0">
                  <a:pos x="T6" y="T7"/>
                </a:cxn>
                <a:cxn ang="0">
                  <a:pos x="T8" y="T9"/>
                </a:cxn>
                <a:cxn ang="0">
                  <a:pos x="T10" y="T11"/>
                </a:cxn>
                <a:cxn ang="0">
                  <a:pos x="T12" y="T13"/>
                </a:cxn>
              </a:cxnLst>
              <a:rect l="0" t="0" r="r" b="b"/>
              <a:pathLst>
                <a:path w="480" h="116">
                  <a:moveTo>
                    <a:pt x="479" y="0"/>
                  </a:moveTo>
                  <a:lnTo>
                    <a:pt x="479" y="115"/>
                  </a:lnTo>
                  <a:lnTo>
                    <a:pt x="267" y="115"/>
                  </a:lnTo>
                  <a:lnTo>
                    <a:pt x="0" y="115"/>
                  </a:lnTo>
                  <a:lnTo>
                    <a:pt x="0" y="115"/>
                  </a:lnTo>
                  <a:lnTo>
                    <a:pt x="0" y="0"/>
                  </a:lnTo>
                  <a:lnTo>
                    <a:pt x="479" y="0"/>
                  </a:lnTo>
                </a:path>
              </a:pathLst>
            </a:custGeom>
            <a:solidFill>
              <a:srgbClr val="B0634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23" name="Freeform 273"/>
            <p:cNvSpPr>
              <a:spLocks noChangeArrowheads="1"/>
            </p:cNvSpPr>
            <p:nvPr/>
          </p:nvSpPr>
          <p:spPr bwMode="auto">
            <a:xfrm>
              <a:off x="6968223" y="5131002"/>
              <a:ext cx="100149" cy="20002"/>
            </a:xfrm>
            <a:custGeom>
              <a:avLst/>
              <a:gdLst>
                <a:gd name="T0" fmla="*/ 479 w 480"/>
                <a:gd name="T1" fmla="*/ 0 h 116"/>
                <a:gd name="T2" fmla="*/ 479 w 480"/>
                <a:gd name="T3" fmla="*/ 115 h 116"/>
                <a:gd name="T4" fmla="*/ 267 w 480"/>
                <a:gd name="T5" fmla="*/ 115 h 116"/>
                <a:gd name="T6" fmla="*/ 0 w 480"/>
                <a:gd name="T7" fmla="*/ 115 h 116"/>
                <a:gd name="T8" fmla="*/ 0 w 480"/>
                <a:gd name="T9" fmla="*/ 115 h 116"/>
                <a:gd name="T10" fmla="*/ 0 w 480"/>
                <a:gd name="T11" fmla="*/ 0 h 116"/>
                <a:gd name="T12" fmla="*/ 479 w 480"/>
                <a:gd name="T13" fmla="*/ 0 h 116"/>
              </a:gdLst>
              <a:ahLst/>
              <a:cxnLst>
                <a:cxn ang="0">
                  <a:pos x="T0" y="T1"/>
                </a:cxn>
                <a:cxn ang="0">
                  <a:pos x="T2" y="T3"/>
                </a:cxn>
                <a:cxn ang="0">
                  <a:pos x="T4" y="T5"/>
                </a:cxn>
                <a:cxn ang="0">
                  <a:pos x="T6" y="T7"/>
                </a:cxn>
                <a:cxn ang="0">
                  <a:pos x="T8" y="T9"/>
                </a:cxn>
                <a:cxn ang="0">
                  <a:pos x="T10" y="T11"/>
                </a:cxn>
                <a:cxn ang="0">
                  <a:pos x="T12" y="T13"/>
                </a:cxn>
              </a:cxnLst>
              <a:rect l="0" t="0" r="r" b="b"/>
              <a:pathLst>
                <a:path w="480" h="116">
                  <a:moveTo>
                    <a:pt x="479" y="0"/>
                  </a:moveTo>
                  <a:lnTo>
                    <a:pt x="479" y="115"/>
                  </a:lnTo>
                  <a:lnTo>
                    <a:pt x="267" y="115"/>
                  </a:lnTo>
                  <a:lnTo>
                    <a:pt x="0" y="115"/>
                  </a:lnTo>
                  <a:lnTo>
                    <a:pt x="0" y="115"/>
                  </a:lnTo>
                  <a:lnTo>
                    <a:pt x="0" y="0"/>
                  </a:lnTo>
                  <a:lnTo>
                    <a:pt x="479" y="0"/>
                  </a:lnTo>
                </a:path>
              </a:pathLst>
            </a:custGeom>
            <a:solidFill>
              <a:srgbClr val="B0634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24" name="Freeform 274"/>
            <p:cNvSpPr>
              <a:spLocks noChangeArrowheads="1"/>
            </p:cNvSpPr>
            <p:nvPr/>
          </p:nvSpPr>
          <p:spPr bwMode="auto">
            <a:xfrm>
              <a:off x="6968223" y="5102577"/>
              <a:ext cx="76585" cy="21055"/>
            </a:xfrm>
            <a:custGeom>
              <a:avLst/>
              <a:gdLst>
                <a:gd name="T0" fmla="*/ 372 w 373"/>
                <a:gd name="T1" fmla="*/ 0 h 119"/>
                <a:gd name="T2" fmla="*/ 372 w 373"/>
                <a:gd name="T3" fmla="*/ 118 h 119"/>
                <a:gd name="T4" fmla="*/ 0 w 373"/>
                <a:gd name="T5" fmla="*/ 118 h 119"/>
                <a:gd name="T6" fmla="*/ 0 w 373"/>
                <a:gd name="T7" fmla="*/ 0 h 119"/>
                <a:gd name="T8" fmla="*/ 372 w 373"/>
                <a:gd name="T9" fmla="*/ 0 h 119"/>
              </a:gdLst>
              <a:ahLst/>
              <a:cxnLst>
                <a:cxn ang="0">
                  <a:pos x="T0" y="T1"/>
                </a:cxn>
                <a:cxn ang="0">
                  <a:pos x="T2" y="T3"/>
                </a:cxn>
                <a:cxn ang="0">
                  <a:pos x="T4" y="T5"/>
                </a:cxn>
                <a:cxn ang="0">
                  <a:pos x="T6" y="T7"/>
                </a:cxn>
                <a:cxn ang="0">
                  <a:pos x="T8" y="T9"/>
                </a:cxn>
              </a:cxnLst>
              <a:rect l="0" t="0" r="r" b="b"/>
              <a:pathLst>
                <a:path w="373" h="119">
                  <a:moveTo>
                    <a:pt x="372" y="0"/>
                  </a:moveTo>
                  <a:lnTo>
                    <a:pt x="372" y="118"/>
                  </a:lnTo>
                  <a:lnTo>
                    <a:pt x="0" y="118"/>
                  </a:lnTo>
                  <a:lnTo>
                    <a:pt x="0" y="0"/>
                  </a:lnTo>
                  <a:lnTo>
                    <a:pt x="372" y="0"/>
                  </a:lnTo>
                </a:path>
              </a:pathLst>
            </a:custGeom>
            <a:solidFill>
              <a:srgbClr val="B0634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25" name="Freeform 275"/>
            <p:cNvSpPr>
              <a:spLocks noChangeArrowheads="1"/>
            </p:cNvSpPr>
            <p:nvPr/>
          </p:nvSpPr>
          <p:spPr bwMode="auto">
            <a:xfrm>
              <a:off x="6968223" y="5102577"/>
              <a:ext cx="76585" cy="21055"/>
            </a:xfrm>
            <a:custGeom>
              <a:avLst/>
              <a:gdLst>
                <a:gd name="T0" fmla="*/ 372 w 373"/>
                <a:gd name="T1" fmla="*/ 0 h 119"/>
                <a:gd name="T2" fmla="*/ 372 w 373"/>
                <a:gd name="T3" fmla="*/ 118 h 119"/>
                <a:gd name="T4" fmla="*/ 0 w 373"/>
                <a:gd name="T5" fmla="*/ 118 h 119"/>
                <a:gd name="T6" fmla="*/ 0 w 373"/>
                <a:gd name="T7" fmla="*/ 0 h 119"/>
                <a:gd name="T8" fmla="*/ 372 w 373"/>
                <a:gd name="T9" fmla="*/ 0 h 119"/>
              </a:gdLst>
              <a:ahLst/>
              <a:cxnLst>
                <a:cxn ang="0">
                  <a:pos x="T0" y="T1"/>
                </a:cxn>
                <a:cxn ang="0">
                  <a:pos x="T2" y="T3"/>
                </a:cxn>
                <a:cxn ang="0">
                  <a:pos x="T4" y="T5"/>
                </a:cxn>
                <a:cxn ang="0">
                  <a:pos x="T6" y="T7"/>
                </a:cxn>
                <a:cxn ang="0">
                  <a:pos x="T8" y="T9"/>
                </a:cxn>
              </a:cxnLst>
              <a:rect l="0" t="0" r="r" b="b"/>
              <a:pathLst>
                <a:path w="373" h="119">
                  <a:moveTo>
                    <a:pt x="372" y="0"/>
                  </a:moveTo>
                  <a:lnTo>
                    <a:pt x="372" y="118"/>
                  </a:lnTo>
                  <a:lnTo>
                    <a:pt x="0" y="118"/>
                  </a:lnTo>
                  <a:lnTo>
                    <a:pt x="0" y="0"/>
                  </a:lnTo>
                  <a:lnTo>
                    <a:pt x="372" y="0"/>
                  </a:lnTo>
                </a:path>
              </a:pathLst>
            </a:custGeom>
            <a:solidFill>
              <a:srgbClr val="B0634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26" name="Freeform 276"/>
            <p:cNvSpPr>
              <a:spLocks noChangeArrowheads="1"/>
            </p:cNvSpPr>
            <p:nvPr/>
          </p:nvSpPr>
          <p:spPr bwMode="auto">
            <a:xfrm>
              <a:off x="5714395" y="4925713"/>
              <a:ext cx="182625" cy="226344"/>
            </a:xfrm>
            <a:custGeom>
              <a:avLst/>
              <a:gdLst>
                <a:gd name="T0" fmla="*/ 149 w 852"/>
                <a:gd name="T1" fmla="*/ 277 h 978"/>
                <a:gd name="T2" fmla="*/ 190 w 852"/>
                <a:gd name="T3" fmla="*/ 277 h 978"/>
                <a:gd name="T4" fmla="*/ 190 w 852"/>
                <a:gd name="T5" fmla="*/ 977 h 978"/>
                <a:gd name="T6" fmla="*/ 0 w 852"/>
                <a:gd name="T7" fmla="*/ 977 h 978"/>
                <a:gd name="T8" fmla="*/ 0 w 852"/>
                <a:gd name="T9" fmla="*/ 0 h 978"/>
                <a:gd name="T10" fmla="*/ 851 w 852"/>
                <a:gd name="T11" fmla="*/ 0 h 978"/>
                <a:gd name="T12" fmla="*/ 851 w 852"/>
                <a:gd name="T13" fmla="*/ 977 h 978"/>
                <a:gd name="T14" fmla="*/ 585 w 852"/>
                <a:gd name="T15" fmla="*/ 977 h 978"/>
                <a:gd name="T16" fmla="*/ 585 w 852"/>
                <a:gd name="T17" fmla="*/ 277 h 978"/>
                <a:gd name="T18" fmla="*/ 627 w 852"/>
                <a:gd name="T19" fmla="*/ 277 h 978"/>
                <a:gd name="T20" fmla="*/ 627 w 852"/>
                <a:gd name="T21" fmla="*/ 222 h 978"/>
                <a:gd name="T22" fmla="*/ 149 w 852"/>
                <a:gd name="T23" fmla="*/ 222 h 978"/>
                <a:gd name="T24" fmla="*/ 149 w 852"/>
                <a:gd name="T25" fmla="*/ 277 h 9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2" h="978">
                  <a:moveTo>
                    <a:pt x="149" y="277"/>
                  </a:moveTo>
                  <a:lnTo>
                    <a:pt x="190" y="277"/>
                  </a:lnTo>
                  <a:lnTo>
                    <a:pt x="190" y="977"/>
                  </a:lnTo>
                  <a:lnTo>
                    <a:pt x="0" y="977"/>
                  </a:lnTo>
                  <a:lnTo>
                    <a:pt x="0" y="0"/>
                  </a:lnTo>
                  <a:lnTo>
                    <a:pt x="851" y="0"/>
                  </a:lnTo>
                  <a:lnTo>
                    <a:pt x="851" y="977"/>
                  </a:lnTo>
                  <a:lnTo>
                    <a:pt x="585" y="977"/>
                  </a:lnTo>
                  <a:lnTo>
                    <a:pt x="585" y="277"/>
                  </a:lnTo>
                  <a:lnTo>
                    <a:pt x="627" y="277"/>
                  </a:lnTo>
                  <a:lnTo>
                    <a:pt x="627" y="222"/>
                  </a:lnTo>
                  <a:lnTo>
                    <a:pt x="149" y="222"/>
                  </a:lnTo>
                  <a:lnTo>
                    <a:pt x="149" y="277"/>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27" name="Freeform 277"/>
            <p:cNvSpPr>
              <a:spLocks noChangeArrowheads="1"/>
            </p:cNvSpPr>
            <p:nvPr/>
          </p:nvSpPr>
          <p:spPr bwMode="auto">
            <a:xfrm>
              <a:off x="5747778" y="4978351"/>
              <a:ext cx="100149" cy="6317"/>
            </a:xfrm>
            <a:custGeom>
              <a:avLst/>
              <a:gdLst>
                <a:gd name="T0" fmla="*/ 0 w 479"/>
                <a:gd name="T1" fmla="*/ 55 h 56"/>
                <a:gd name="T2" fmla="*/ 0 w 479"/>
                <a:gd name="T3" fmla="*/ 0 h 56"/>
                <a:gd name="T4" fmla="*/ 478 w 479"/>
                <a:gd name="T5" fmla="*/ 0 h 56"/>
                <a:gd name="T6" fmla="*/ 478 w 479"/>
                <a:gd name="T7" fmla="*/ 55 h 56"/>
                <a:gd name="T8" fmla="*/ 0 w 479"/>
                <a:gd name="T9" fmla="*/ 55 h 56"/>
              </a:gdLst>
              <a:ahLst/>
              <a:cxnLst>
                <a:cxn ang="0">
                  <a:pos x="T0" y="T1"/>
                </a:cxn>
                <a:cxn ang="0">
                  <a:pos x="T2" y="T3"/>
                </a:cxn>
                <a:cxn ang="0">
                  <a:pos x="T4" y="T5"/>
                </a:cxn>
                <a:cxn ang="0">
                  <a:pos x="T6" y="T7"/>
                </a:cxn>
                <a:cxn ang="0">
                  <a:pos x="T8" y="T9"/>
                </a:cxn>
              </a:cxnLst>
              <a:rect l="0" t="0" r="r" b="b"/>
              <a:pathLst>
                <a:path w="479" h="56">
                  <a:moveTo>
                    <a:pt x="0" y="55"/>
                  </a:moveTo>
                  <a:lnTo>
                    <a:pt x="0" y="0"/>
                  </a:lnTo>
                  <a:lnTo>
                    <a:pt x="478" y="0"/>
                  </a:lnTo>
                  <a:lnTo>
                    <a:pt x="478" y="55"/>
                  </a:lnTo>
                  <a:lnTo>
                    <a:pt x="0" y="55"/>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28" name="Freeform 278"/>
            <p:cNvSpPr>
              <a:spLocks noChangeArrowheads="1"/>
            </p:cNvSpPr>
            <p:nvPr/>
          </p:nvSpPr>
          <p:spPr bwMode="auto">
            <a:xfrm>
              <a:off x="5714395" y="4925713"/>
              <a:ext cx="182625" cy="226344"/>
            </a:xfrm>
            <a:custGeom>
              <a:avLst/>
              <a:gdLst>
                <a:gd name="T0" fmla="*/ 851 w 852"/>
                <a:gd name="T1" fmla="*/ 0 h 978"/>
                <a:gd name="T2" fmla="*/ 851 w 852"/>
                <a:gd name="T3" fmla="*/ 977 h 978"/>
                <a:gd name="T4" fmla="*/ 585 w 852"/>
                <a:gd name="T5" fmla="*/ 977 h 978"/>
                <a:gd name="T6" fmla="*/ 585 w 852"/>
                <a:gd name="T7" fmla="*/ 277 h 978"/>
                <a:gd name="T8" fmla="*/ 190 w 852"/>
                <a:gd name="T9" fmla="*/ 277 h 978"/>
                <a:gd name="T10" fmla="*/ 190 w 852"/>
                <a:gd name="T11" fmla="*/ 977 h 978"/>
                <a:gd name="T12" fmla="*/ 0 w 852"/>
                <a:gd name="T13" fmla="*/ 977 h 978"/>
                <a:gd name="T14" fmla="*/ 0 w 852"/>
                <a:gd name="T15" fmla="*/ 0 h 978"/>
                <a:gd name="T16" fmla="*/ 851 w 852"/>
                <a:gd name="T17" fmla="*/ 0 h 9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52" h="978">
                  <a:moveTo>
                    <a:pt x="851" y="0"/>
                  </a:moveTo>
                  <a:lnTo>
                    <a:pt x="851" y="977"/>
                  </a:lnTo>
                  <a:lnTo>
                    <a:pt x="585" y="977"/>
                  </a:lnTo>
                  <a:lnTo>
                    <a:pt x="585" y="277"/>
                  </a:lnTo>
                  <a:lnTo>
                    <a:pt x="190" y="277"/>
                  </a:lnTo>
                  <a:lnTo>
                    <a:pt x="190" y="977"/>
                  </a:lnTo>
                  <a:lnTo>
                    <a:pt x="0" y="977"/>
                  </a:lnTo>
                  <a:lnTo>
                    <a:pt x="0" y="0"/>
                  </a:lnTo>
                  <a:lnTo>
                    <a:pt x="851"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29" name="Freeform 279"/>
            <p:cNvSpPr>
              <a:spLocks noChangeArrowheads="1"/>
            </p:cNvSpPr>
            <p:nvPr/>
          </p:nvSpPr>
          <p:spPr bwMode="auto">
            <a:xfrm>
              <a:off x="5714395" y="4773063"/>
              <a:ext cx="225827" cy="145281"/>
            </a:xfrm>
            <a:custGeom>
              <a:avLst/>
              <a:gdLst>
                <a:gd name="T0" fmla="*/ 851 w 1043"/>
                <a:gd name="T1" fmla="*/ 0 h 640"/>
                <a:gd name="T2" fmla="*/ 1042 w 1043"/>
                <a:gd name="T3" fmla="*/ 639 h 640"/>
                <a:gd name="T4" fmla="*/ 851 w 1043"/>
                <a:gd name="T5" fmla="*/ 639 h 640"/>
                <a:gd name="T6" fmla="*/ 0 w 1043"/>
                <a:gd name="T7" fmla="*/ 639 h 640"/>
                <a:gd name="T8" fmla="*/ 0 w 1043"/>
                <a:gd name="T9" fmla="*/ 0 h 640"/>
                <a:gd name="T10" fmla="*/ 851 w 1043"/>
                <a:gd name="T11" fmla="*/ 0 h 640"/>
              </a:gdLst>
              <a:ahLst/>
              <a:cxnLst>
                <a:cxn ang="0">
                  <a:pos x="T0" y="T1"/>
                </a:cxn>
                <a:cxn ang="0">
                  <a:pos x="T2" y="T3"/>
                </a:cxn>
                <a:cxn ang="0">
                  <a:pos x="T4" y="T5"/>
                </a:cxn>
                <a:cxn ang="0">
                  <a:pos x="T6" y="T7"/>
                </a:cxn>
                <a:cxn ang="0">
                  <a:pos x="T8" y="T9"/>
                </a:cxn>
                <a:cxn ang="0">
                  <a:pos x="T10" y="T11"/>
                </a:cxn>
              </a:cxnLst>
              <a:rect l="0" t="0" r="r" b="b"/>
              <a:pathLst>
                <a:path w="1043" h="640">
                  <a:moveTo>
                    <a:pt x="851" y="0"/>
                  </a:moveTo>
                  <a:lnTo>
                    <a:pt x="1042" y="639"/>
                  </a:lnTo>
                  <a:lnTo>
                    <a:pt x="851" y="639"/>
                  </a:lnTo>
                  <a:lnTo>
                    <a:pt x="0" y="639"/>
                  </a:lnTo>
                  <a:lnTo>
                    <a:pt x="0" y="0"/>
                  </a:lnTo>
                  <a:lnTo>
                    <a:pt x="851" y="0"/>
                  </a:lnTo>
                </a:path>
              </a:pathLst>
            </a:custGeom>
            <a:solidFill>
              <a:srgbClr val="B0634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30" name="Freeform 280"/>
            <p:cNvSpPr>
              <a:spLocks noChangeArrowheads="1"/>
            </p:cNvSpPr>
            <p:nvPr/>
          </p:nvSpPr>
          <p:spPr bwMode="auto">
            <a:xfrm>
              <a:off x="5714395" y="4773063"/>
              <a:ext cx="225827" cy="145281"/>
            </a:xfrm>
            <a:custGeom>
              <a:avLst/>
              <a:gdLst>
                <a:gd name="T0" fmla="*/ 851 w 1043"/>
                <a:gd name="T1" fmla="*/ 0 h 640"/>
                <a:gd name="T2" fmla="*/ 1042 w 1043"/>
                <a:gd name="T3" fmla="*/ 639 h 640"/>
                <a:gd name="T4" fmla="*/ 851 w 1043"/>
                <a:gd name="T5" fmla="*/ 639 h 640"/>
                <a:gd name="T6" fmla="*/ 0 w 1043"/>
                <a:gd name="T7" fmla="*/ 639 h 640"/>
                <a:gd name="T8" fmla="*/ 0 w 1043"/>
                <a:gd name="T9" fmla="*/ 0 h 640"/>
                <a:gd name="T10" fmla="*/ 851 w 1043"/>
                <a:gd name="T11" fmla="*/ 0 h 640"/>
              </a:gdLst>
              <a:ahLst/>
              <a:cxnLst>
                <a:cxn ang="0">
                  <a:pos x="T0" y="T1"/>
                </a:cxn>
                <a:cxn ang="0">
                  <a:pos x="T2" y="T3"/>
                </a:cxn>
                <a:cxn ang="0">
                  <a:pos x="T4" y="T5"/>
                </a:cxn>
                <a:cxn ang="0">
                  <a:pos x="T6" y="T7"/>
                </a:cxn>
                <a:cxn ang="0">
                  <a:pos x="T8" y="T9"/>
                </a:cxn>
                <a:cxn ang="0">
                  <a:pos x="T10" y="T11"/>
                </a:cxn>
              </a:cxnLst>
              <a:rect l="0" t="0" r="r" b="b"/>
              <a:pathLst>
                <a:path w="1043" h="640">
                  <a:moveTo>
                    <a:pt x="851" y="0"/>
                  </a:moveTo>
                  <a:lnTo>
                    <a:pt x="1042" y="639"/>
                  </a:lnTo>
                  <a:lnTo>
                    <a:pt x="851" y="639"/>
                  </a:lnTo>
                  <a:lnTo>
                    <a:pt x="0" y="639"/>
                  </a:lnTo>
                  <a:lnTo>
                    <a:pt x="0" y="0"/>
                  </a:lnTo>
                  <a:lnTo>
                    <a:pt x="851" y="0"/>
                  </a:lnTo>
                </a:path>
              </a:pathLst>
            </a:custGeom>
            <a:solidFill>
              <a:srgbClr val="B0634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31" name="Freeform 281"/>
            <p:cNvSpPr>
              <a:spLocks noChangeArrowheads="1"/>
            </p:cNvSpPr>
            <p:nvPr/>
          </p:nvSpPr>
          <p:spPr bwMode="auto">
            <a:xfrm>
              <a:off x="5756614" y="4990984"/>
              <a:ext cx="81494" cy="160020"/>
            </a:xfrm>
            <a:custGeom>
              <a:avLst/>
              <a:gdLst>
                <a:gd name="T0" fmla="*/ 55 w 396"/>
                <a:gd name="T1" fmla="*/ 658 h 701"/>
                <a:gd name="T2" fmla="*/ 342 w 396"/>
                <a:gd name="T3" fmla="*/ 658 h 701"/>
                <a:gd name="T4" fmla="*/ 342 w 396"/>
                <a:gd name="T5" fmla="*/ 42 h 701"/>
                <a:gd name="T6" fmla="*/ 55 w 396"/>
                <a:gd name="T7" fmla="*/ 42 h 701"/>
                <a:gd name="T8" fmla="*/ 55 w 396"/>
                <a:gd name="T9" fmla="*/ 658 h 701"/>
                <a:gd name="T10" fmla="*/ 395 w 396"/>
                <a:gd name="T11" fmla="*/ 0 h 701"/>
                <a:gd name="T12" fmla="*/ 395 w 396"/>
                <a:gd name="T13" fmla="*/ 700 h 701"/>
                <a:gd name="T14" fmla="*/ 0 w 396"/>
                <a:gd name="T15" fmla="*/ 700 h 701"/>
                <a:gd name="T16" fmla="*/ 0 w 396"/>
                <a:gd name="T17" fmla="*/ 0 h 701"/>
                <a:gd name="T18" fmla="*/ 395 w 396"/>
                <a:gd name="T19" fmla="*/ 0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6" h="701">
                  <a:moveTo>
                    <a:pt x="55" y="658"/>
                  </a:moveTo>
                  <a:lnTo>
                    <a:pt x="342" y="658"/>
                  </a:lnTo>
                  <a:lnTo>
                    <a:pt x="342" y="42"/>
                  </a:lnTo>
                  <a:lnTo>
                    <a:pt x="55" y="42"/>
                  </a:lnTo>
                  <a:lnTo>
                    <a:pt x="55" y="658"/>
                  </a:lnTo>
                  <a:close/>
                  <a:moveTo>
                    <a:pt x="395" y="0"/>
                  </a:moveTo>
                  <a:lnTo>
                    <a:pt x="395" y="700"/>
                  </a:lnTo>
                  <a:lnTo>
                    <a:pt x="0" y="700"/>
                  </a:lnTo>
                  <a:lnTo>
                    <a:pt x="0" y="0"/>
                  </a:lnTo>
                  <a:lnTo>
                    <a:pt x="395" y="0"/>
                  </a:lnTo>
                  <a:close/>
                </a:path>
              </a:pathLst>
            </a:custGeom>
            <a:solidFill>
              <a:srgbClr val="B5867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32" name="Freeform 282"/>
            <p:cNvSpPr>
              <a:spLocks noChangeArrowheads="1"/>
            </p:cNvSpPr>
            <p:nvPr/>
          </p:nvSpPr>
          <p:spPr bwMode="auto">
            <a:xfrm>
              <a:off x="5769379" y="5001512"/>
              <a:ext cx="56948" cy="140017"/>
            </a:xfrm>
            <a:custGeom>
              <a:avLst/>
              <a:gdLst>
                <a:gd name="T0" fmla="*/ 0 w 288"/>
                <a:gd name="T1" fmla="*/ 616 h 617"/>
                <a:gd name="T2" fmla="*/ 0 w 288"/>
                <a:gd name="T3" fmla="*/ 0 h 617"/>
                <a:gd name="T4" fmla="*/ 287 w 288"/>
                <a:gd name="T5" fmla="*/ 0 h 617"/>
                <a:gd name="T6" fmla="*/ 287 w 288"/>
                <a:gd name="T7" fmla="*/ 616 h 617"/>
                <a:gd name="T8" fmla="*/ 0 w 288"/>
                <a:gd name="T9" fmla="*/ 616 h 617"/>
              </a:gdLst>
              <a:ahLst/>
              <a:cxnLst>
                <a:cxn ang="0">
                  <a:pos x="T0" y="T1"/>
                </a:cxn>
                <a:cxn ang="0">
                  <a:pos x="T2" y="T3"/>
                </a:cxn>
                <a:cxn ang="0">
                  <a:pos x="T4" y="T5"/>
                </a:cxn>
                <a:cxn ang="0">
                  <a:pos x="T6" y="T7"/>
                </a:cxn>
                <a:cxn ang="0">
                  <a:pos x="T8" y="T9"/>
                </a:cxn>
              </a:cxnLst>
              <a:rect l="0" t="0" r="r" b="b"/>
              <a:pathLst>
                <a:path w="288" h="617">
                  <a:moveTo>
                    <a:pt x="0" y="616"/>
                  </a:moveTo>
                  <a:lnTo>
                    <a:pt x="0" y="0"/>
                  </a:lnTo>
                  <a:lnTo>
                    <a:pt x="287" y="0"/>
                  </a:lnTo>
                  <a:lnTo>
                    <a:pt x="287" y="616"/>
                  </a:lnTo>
                  <a:lnTo>
                    <a:pt x="0" y="616"/>
                  </a:lnTo>
                </a:path>
              </a:pathLst>
            </a:custGeom>
            <a:solidFill>
              <a:srgbClr val="B5867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33" name="Freeform 283"/>
            <p:cNvSpPr>
              <a:spLocks noChangeArrowheads="1"/>
            </p:cNvSpPr>
            <p:nvPr/>
          </p:nvSpPr>
          <p:spPr bwMode="auto">
            <a:xfrm>
              <a:off x="5756614" y="4990984"/>
              <a:ext cx="81494" cy="160020"/>
            </a:xfrm>
            <a:custGeom>
              <a:avLst/>
              <a:gdLst>
                <a:gd name="T0" fmla="*/ 395 w 396"/>
                <a:gd name="T1" fmla="*/ 0 h 701"/>
                <a:gd name="T2" fmla="*/ 395 w 396"/>
                <a:gd name="T3" fmla="*/ 700 h 701"/>
                <a:gd name="T4" fmla="*/ 0 w 396"/>
                <a:gd name="T5" fmla="*/ 700 h 701"/>
                <a:gd name="T6" fmla="*/ 0 w 396"/>
                <a:gd name="T7" fmla="*/ 0 h 701"/>
                <a:gd name="T8" fmla="*/ 395 w 396"/>
                <a:gd name="T9" fmla="*/ 0 h 701"/>
              </a:gdLst>
              <a:ahLst/>
              <a:cxnLst>
                <a:cxn ang="0">
                  <a:pos x="T0" y="T1"/>
                </a:cxn>
                <a:cxn ang="0">
                  <a:pos x="T2" y="T3"/>
                </a:cxn>
                <a:cxn ang="0">
                  <a:pos x="T4" y="T5"/>
                </a:cxn>
                <a:cxn ang="0">
                  <a:pos x="T6" y="T7"/>
                </a:cxn>
                <a:cxn ang="0">
                  <a:pos x="T8" y="T9"/>
                </a:cxn>
              </a:cxnLst>
              <a:rect l="0" t="0" r="r" b="b"/>
              <a:pathLst>
                <a:path w="396" h="701">
                  <a:moveTo>
                    <a:pt x="395" y="0"/>
                  </a:moveTo>
                  <a:lnTo>
                    <a:pt x="395" y="700"/>
                  </a:lnTo>
                  <a:lnTo>
                    <a:pt x="0" y="700"/>
                  </a:lnTo>
                  <a:lnTo>
                    <a:pt x="0" y="0"/>
                  </a:lnTo>
                  <a:lnTo>
                    <a:pt x="395" y="0"/>
                  </a:lnTo>
                </a:path>
              </a:pathLst>
            </a:custGeom>
            <a:solidFill>
              <a:srgbClr val="B5867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34" name="Freeform 284"/>
            <p:cNvSpPr>
              <a:spLocks noChangeArrowheads="1"/>
            </p:cNvSpPr>
            <p:nvPr/>
          </p:nvSpPr>
          <p:spPr bwMode="auto">
            <a:xfrm>
              <a:off x="5769379" y="5001512"/>
              <a:ext cx="56948" cy="140017"/>
            </a:xfrm>
            <a:custGeom>
              <a:avLst/>
              <a:gdLst>
                <a:gd name="T0" fmla="*/ 287 w 288"/>
                <a:gd name="T1" fmla="*/ 0 h 617"/>
                <a:gd name="T2" fmla="*/ 287 w 288"/>
                <a:gd name="T3" fmla="*/ 616 h 617"/>
                <a:gd name="T4" fmla="*/ 0 w 288"/>
                <a:gd name="T5" fmla="*/ 616 h 617"/>
                <a:gd name="T6" fmla="*/ 0 w 288"/>
                <a:gd name="T7" fmla="*/ 0 h 617"/>
                <a:gd name="T8" fmla="*/ 287 w 288"/>
                <a:gd name="T9" fmla="*/ 0 h 617"/>
              </a:gdLst>
              <a:ahLst/>
              <a:cxnLst>
                <a:cxn ang="0">
                  <a:pos x="T0" y="T1"/>
                </a:cxn>
                <a:cxn ang="0">
                  <a:pos x="T2" y="T3"/>
                </a:cxn>
                <a:cxn ang="0">
                  <a:pos x="T4" y="T5"/>
                </a:cxn>
                <a:cxn ang="0">
                  <a:pos x="T6" y="T7"/>
                </a:cxn>
                <a:cxn ang="0">
                  <a:pos x="T8" y="T9"/>
                </a:cxn>
              </a:cxnLst>
              <a:rect l="0" t="0" r="r" b="b"/>
              <a:pathLst>
                <a:path w="288" h="617">
                  <a:moveTo>
                    <a:pt x="287" y="0"/>
                  </a:moveTo>
                  <a:lnTo>
                    <a:pt x="287" y="616"/>
                  </a:lnTo>
                  <a:lnTo>
                    <a:pt x="0" y="616"/>
                  </a:lnTo>
                  <a:lnTo>
                    <a:pt x="0" y="0"/>
                  </a:lnTo>
                  <a:lnTo>
                    <a:pt x="287" y="0"/>
                  </a:lnTo>
                </a:path>
              </a:pathLst>
            </a:custGeom>
            <a:solidFill>
              <a:srgbClr val="98A9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35" name="Freeform 285"/>
            <p:cNvSpPr>
              <a:spLocks noChangeArrowheads="1"/>
            </p:cNvSpPr>
            <p:nvPr/>
          </p:nvSpPr>
          <p:spPr bwMode="auto">
            <a:xfrm>
              <a:off x="5769379" y="5001512"/>
              <a:ext cx="56948" cy="140017"/>
            </a:xfrm>
            <a:custGeom>
              <a:avLst/>
              <a:gdLst>
                <a:gd name="T0" fmla="*/ 287 w 288"/>
                <a:gd name="T1" fmla="*/ 0 h 617"/>
                <a:gd name="T2" fmla="*/ 287 w 288"/>
                <a:gd name="T3" fmla="*/ 616 h 617"/>
                <a:gd name="T4" fmla="*/ 0 w 288"/>
                <a:gd name="T5" fmla="*/ 616 h 617"/>
                <a:gd name="T6" fmla="*/ 0 w 288"/>
                <a:gd name="T7" fmla="*/ 0 h 617"/>
                <a:gd name="T8" fmla="*/ 287 w 288"/>
                <a:gd name="T9" fmla="*/ 0 h 617"/>
              </a:gdLst>
              <a:ahLst/>
              <a:cxnLst>
                <a:cxn ang="0">
                  <a:pos x="T0" y="T1"/>
                </a:cxn>
                <a:cxn ang="0">
                  <a:pos x="T2" y="T3"/>
                </a:cxn>
                <a:cxn ang="0">
                  <a:pos x="T4" y="T5"/>
                </a:cxn>
                <a:cxn ang="0">
                  <a:pos x="T6" y="T7"/>
                </a:cxn>
                <a:cxn ang="0">
                  <a:pos x="T8" y="T9"/>
                </a:cxn>
              </a:cxnLst>
              <a:rect l="0" t="0" r="r" b="b"/>
              <a:pathLst>
                <a:path w="288" h="617">
                  <a:moveTo>
                    <a:pt x="287" y="0"/>
                  </a:moveTo>
                  <a:lnTo>
                    <a:pt x="287" y="616"/>
                  </a:lnTo>
                  <a:lnTo>
                    <a:pt x="0" y="616"/>
                  </a:lnTo>
                  <a:lnTo>
                    <a:pt x="0" y="0"/>
                  </a:lnTo>
                  <a:lnTo>
                    <a:pt x="287" y="0"/>
                  </a:lnTo>
                </a:path>
              </a:pathLst>
            </a:custGeom>
            <a:solidFill>
              <a:srgbClr val="98A9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36" name="Freeform 286"/>
            <p:cNvSpPr>
              <a:spLocks noChangeArrowheads="1"/>
            </p:cNvSpPr>
            <p:nvPr/>
          </p:nvSpPr>
          <p:spPr bwMode="auto">
            <a:xfrm>
              <a:off x="5747778" y="4978351"/>
              <a:ext cx="100149" cy="6317"/>
            </a:xfrm>
            <a:custGeom>
              <a:avLst/>
              <a:gdLst>
                <a:gd name="T0" fmla="*/ 478 w 479"/>
                <a:gd name="T1" fmla="*/ 0 h 56"/>
                <a:gd name="T2" fmla="*/ 478 w 479"/>
                <a:gd name="T3" fmla="*/ 55 h 56"/>
                <a:gd name="T4" fmla="*/ 0 w 479"/>
                <a:gd name="T5" fmla="*/ 55 h 56"/>
                <a:gd name="T6" fmla="*/ 0 w 479"/>
                <a:gd name="T7" fmla="*/ 0 h 56"/>
                <a:gd name="T8" fmla="*/ 478 w 479"/>
                <a:gd name="T9" fmla="*/ 0 h 56"/>
              </a:gdLst>
              <a:ahLst/>
              <a:cxnLst>
                <a:cxn ang="0">
                  <a:pos x="T0" y="T1"/>
                </a:cxn>
                <a:cxn ang="0">
                  <a:pos x="T2" y="T3"/>
                </a:cxn>
                <a:cxn ang="0">
                  <a:pos x="T4" y="T5"/>
                </a:cxn>
                <a:cxn ang="0">
                  <a:pos x="T6" y="T7"/>
                </a:cxn>
                <a:cxn ang="0">
                  <a:pos x="T8" y="T9"/>
                </a:cxn>
              </a:cxnLst>
              <a:rect l="0" t="0" r="r" b="b"/>
              <a:pathLst>
                <a:path w="479" h="56">
                  <a:moveTo>
                    <a:pt x="478" y="0"/>
                  </a:moveTo>
                  <a:lnTo>
                    <a:pt x="478" y="55"/>
                  </a:lnTo>
                  <a:lnTo>
                    <a:pt x="0" y="55"/>
                  </a:lnTo>
                  <a:lnTo>
                    <a:pt x="0" y="0"/>
                  </a:lnTo>
                  <a:lnTo>
                    <a:pt x="478" y="0"/>
                  </a:lnTo>
                </a:path>
              </a:pathLst>
            </a:custGeom>
            <a:solidFill>
              <a:srgbClr val="B5867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37" name="Freeform 287"/>
            <p:cNvSpPr>
              <a:spLocks noChangeArrowheads="1"/>
            </p:cNvSpPr>
            <p:nvPr/>
          </p:nvSpPr>
          <p:spPr bwMode="auto">
            <a:xfrm>
              <a:off x="5747778" y="4978351"/>
              <a:ext cx="100149" cy="6317"/>
            </a:xfrm>
            <a:custGeom>
              <a:avLst/>
              <a:gdLst>
                <a:gd name="T0" fmla="*/ 478 w 479"/>
                <a:gd name="T1" fmla="*/ 0 h 56"/>
                <a:gd name="T2" fmla="*/ 478 w 479"/>
                <a:gd name="T3" fmla="*/ 55 h 56"/>
                <a:gd name="T4" fmla="*/ 0 w 479"/>
                <a:gd name="T5" fmla="*/ 55 h 56"/>
                <a:gd name="T6" fmla="*/ 0 w 479"/>
                <a:gd name="T7" fmla="*/ 0 h 56"/>
                <a:gd name="T8" fmla="*/ 478 w 479"/>
                <a:gd name="T9" fmla="*/ 0 h 56"/>
              </a:gdLst>
              <a:ahLst/>
              <a:cxnLst>
                <a:cxn ang="0">
                  <a:pos x="T0" y="T1"/>
                </a:cxn>
                <a:cxn ang="0">
                  <a:pos x="T2" y="T3"/>
                </a:cxn>
                <a:cxn ang="0">
                  <a:pos x="T4" y="T5"/>
                </a:cxn>
                <a:cxn ang="0">
                  <a:pos x="T6" y="T7"/>
                </a:cxn>
                <a:cxn ang="0">
                  <a:pos x="T8" y="T9"/>
                </a:cxn>
              </a:cxnLst>
              <a:rect l="0" t="0" r="r" b="b"/>
              <a:pathLst>
                <a:path w="479" h="56">
                  <a:moveTo>
                    <a:pt x="478" y="0"/>
                  </a:moveTo>
                  <a:lnTo>
                    <a:pt x="478" y="55"/>
                  </a:lnTo>
                  <a:lnTo>
                    <a:pt x="0" y="55"/>
                  </a:lnTo>
                  <a:lnTo>
                    <a:pt x="0" y="0"/>
                  </a:lnTo>
                  <a:lnTo>
                    <a:pt x="478" y="0"/>
                  </a:lnTo>
                </a:path>
              </a:pathLst>
            </a:custGeom>
            <a:solidFill>
              <a:srgbClr val="B5867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38" name="Freeform 288"/>
            <p:cNvSpPr>
              <a:spLocks noChangeArrowheads="1"/>
            </p:cNvSpPr>
            <p:nvPr/>
          </p:nvSpPr>
          <p:spPr bwMode="auto">
            <a:xfrm>
              <a:off x="6302525" y="4688842"/>
              <a:ext cx="225827" cy="462163"/>
            </a:xfrm>
            <a:custGeom>
              <a:avLst/>
              <a:gdLst>
                <a:gd name="T0" fmla="*/ 267 w 1044"/>
                <a:gd name="T1" fmla="*/ 1669 h 1968"/>
                <a:gd name="T2" fmla="*/ 267 w 1044"/>
                <a:gd name="T3" fmla="*/ 1766 h 1968"/>
                <a:gd name="T4" fmla="*/ 105 w 1044"/>
                <a:gd name="T5" fmla="*/ 1766 h 1968"/>
                <a:gd name="T6" fmla="*/ 105 w 1044"/>
                <a:gd name="T7" fmla="*/ 1862 h 1968"/>
                <a:gd name="T8" fmla="*/ 0 w 1044"/>
                <a:gd name="T9" fmla="*/ 1862 h 1968"/>
                <a:gd name="T10" fmla="*/ 0 w 1044"/>
                <a:gd name="T11" fmla="*/ 0 h 1968"/>
                <a:gd name="T12" fmla="*/ 1043 w 1044"/>
                <a:gd name="T13" fmla="*/ 0 h 1968"/>
                <a:gd name="T14" fmla="*/ 1043 w 1044"/>
                <a:gd name="T15" fmla="*/ 1967 h 1968"/>
                <a:gd name="T16" fmla="*/ 925 w 1044"/>
                <a:gd name="T17" fmla="*/ 1967 h 1968"/>
                <a:gd name="T18" fmla="*/ 925 w 1044"/>
                <a:gd name="T19" fmla="*/ 1862 h 1968"/>
                <a:gd name="T20" fmla="*/ 818 w 1044"/>
                <a:gd name="T21" fmla="*/ 1862 h 1968"/>
                <a:gd name="T22" fmla="*/ 818 w 1044"/>
                <a:gd name="T23" fmla="*/ 1766 h 1968"/>
                <a:gd name="T24" fmla="*/ 659 w 1044"/>
                <a:gd name="T25" fmla="*/ 1766 h 1968"/>
                <a:gd name="T26" fmla="*/ 659 w 1044"/>
                <a:gd name="T27" fmla="*/ 1669 h 1968"/>
                <a:gd name="T28" fmla="*/ 659 w 1044"/>
                <a:gd name="T29" fmla="*/ 957 h 1968"/>
                <a:gd name="T30" fmla="*/ 703 w 1044"/>
                <a:gd name="T31" fmla="*/ 957 h 1968"/>
                <a:gd name="T32" fmla="*/ 703 w 1044"/>
                <a:gd name="T33" fmla="*/ 915 h 1968"/>
                <a:gd name="T34" fmla="*/ 223 w 1044"/>
                <a:gd name="T35" fmla="*/ 915 h 1968"/>
                <a:gd name="T36" fmla="*/ 223 w 1044"/>
                <a:gd name="T37" fmla="*/ 957 h 1968"/>
                <a:gd name="T38" fmla="*/ 267 w 1044"/>
                <a:gd name="T39" fmla="*/ 957 h 1968"/>
                <a:gd name="T40" fmla="*/ 267 w 1044"/>
                <a:gd name="T41" fmla="*/ 1669 h 1968"/>
                <a:gd name="T42" fmla="*/ 489 w 1044"/>
                <a:gd name="T43" fmla="*/ 191 h 1968"/>
                <a:gd name="T44" fmla="*/ 437 w 1044"/>
                <a:gd name="T45" fmla="*/ 191 h 1968"/>
                <a:gd name="T46" fmla="*/ 139 w 1044"/>
                <a:gd name="T47" fmla="*/ 191 h 1968"/>
                <a:gd name="T48" fmla="*/ 139 w 1044"/>
                <a:gd name="T49" fmla="*/ 734 h 1968"/>
                <a:gd name="T50" fmla="*/ 787 w 1044"/>
                <a:gd name="T51" fmla="*/ 734 h 1968"/>
                <a:gd name="T52" fmla="*/ 787 w 1044"/>
                <a:gd name="T53" fmla="*/ 489 h 1968"/>
                <a:gd name="T54" fmla="*/ 787 w 1044"/>
                <a:gd name="T55" fmla="*/ 437 h 1968"/>
                <a:gd name="T56" fmla="*/ 787 w 1044"/>
                <a:gd name="T57" fmla="*/ 191 h 1968"/>
                <a:gd name="T58" fmla="*/ 489 w 1044"/>
                <a:gd name="T59" fmla="*/ 191 h 1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44" h="1968">
                  <a:moveTo>
                    <a:pt x="267" y="1669"/>
                  </a:moveTo>
                  <a:lnTo>
                    <a:pt x="267" y="1766"/>
                  </a:lnTo>
                  <a:lnTo>
                    <a:pt x="105" y="1766"/>
                  </a:lnTo>
                  <a:lnTo>
                    <a:pt x="105" y="1862"/>
                  </a:lnTo>
                  <a:lnTo>
                    <a:pt x="0" y="1862"/>
                  </a:lnTo>
                  <a:lnTo>
                    <a:pt x="0" y="0"/>
                  </a:lnTo>
                  <a:lnTo>
                    <a:pt x="1043" y="0"/>
                  </a:lnTo>
                  <a:lnTo>
                    <a:pt x="1043" y="1967"/>
                  </a:lnTo>
                  <a:lnTo>
                    <a:pt x="925" y="1967"/>
                  </a:lnTo>
                  <a:lnTo>
                    <a:pt x="925" y="1862"/>
                  </a:lnTo>
                  <a:lnTo>
                    <a:pt x="818" y="1862"/>
                  </a:lnTo>
                  <a:lnTo>
                    <a:pt x="818" y="1766"/>
                  </a:lnTo>
                  <a:lnTo>
                    <a:pt x="659" y="1766"/>
                  </a:lnTo>
                  <a:lnTo>
                    <a:pt x="659" y="1669"/>
                  </a:lnTo>
                  <a:lnTo>
                    <a:pt x="659" y="957"/>
                  </a:lnTo>
                  <a:lnTo>
                    <a:pt x="703" y="957"/>
                  </a:lnTo>
                  <a:lnTo>
                    <a:pt x="703" y="915"/>
                  </a:lnTo>
                  <a:lnTo>
                    <a:pt x="223" y="915"/>
                  </a:lnTo>
                  <a:lnTo>
                    <a:pt x="223" y="957"/>
                  </a:lnTo>
                  <a:lnTo>
                    <a:pt x="267" y="957"/>
                  </a:lnTo>
                  <a:lnTo>
                    <a:pt x="267" y="1669"/>
                  </a:lnTo>
                  <a:close/>
                  <a:moveTo>
                    <a:pt x="489" y="191"/>
                  </a:moveTo>
                  <a:lnTo>
                    <a:pt x="437" y="191"/>
                  </a:lnTo>
                  <a:lnTo>
                    <a:pt x="139" y="191"/>
                  </a:lnTo>
                  <a:lnTo>
                    <a:pt x="139" y="734"/>
                  </a:lnTo>
                  <a:lnTo>
                    <a:pt x="787" y="734"/>
                  </a:lnTo>
                  <a:lnTo>
                    <a:pt x="787" y="489"/>
                  </a:lnTo>
                  <a:lnTo>
                    <a:pt x="787" y="437"/>
                  </a:lnTo>
                  <a:lnTo>
                    <a:pt x="787" y="191"/>
                  </a:lnTo>
                  <a:lnTo>
                    <a:pt x="489" y="191"/>
                  </a:lnTo>
                  <a:close/>
                </a:path>
              </a:pathLst>
            </a:custGeom>
            <a:solidFill>
              <a:srgbClr val="95A8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39" name="Freeform 289"/>
            <p:cNvSpPr>
              <a:spLocks noChangeArrowheads="1"/>
            </p:cNvSpPr>
            <p:nvPr/>
          </p:nvSpPr>
          <p:spPr bwMode="auto">
            <a:xfrm>
              <a:off x="6325108" y="4917291"/>
              <a:ext cx="152188" cy="208447"/>
            </a:xfrm>
            <a:custGeom>
              <a:avLst/>
              <a:gdLst>
                <a:gd name="T0" fmla="*/ 162 w 714"/>
                <a:gd name="T1" fmla="*/ 712 h 906"/>
                <a:gd name="T2" fmla="*/ 162 w 714"/>
                <a:gd name="T3" fmla="*/ 0 h 906"/>
                <a:gd name="T4" fmla="*/ 554 w 714"/>
                <a:gd name="T5" fmla="*/ 0 h 906"/>
                <a:gd name="T6" fmla="*/ 554 w 714"/>
                <a:gd name="T7" fmla="*/ 712 h 906"/>
                <a:gd name="T8" fmla="*/ 554 w 714"/>
                <a:gd name="T9" fmla="*/ 809 h 906"/>
                <a:gd name="T10" fmla="*/ 713 w 714"/>
                <a:gd name="T11" fmla="*/ 809 h 906"/>
                <a:gd name="T12" fmla="*/ 713 w 714"/>
                <a:gd name="T13" fmla="*/ 905 h 906"/>
                <a:gd name="T14" fmla="*/ 0 w 714"/>
                <a:gd name="T15" fmla="*/ 905 h 906"/>
                <a:gd name="T16" fmla="*/ 0 w 714"/>
                <a:gd name="T17" fmla="*/ 809 h 906"/>
                <a:gd name="T18" fmla="*/ 162 w 714"/>
                <a:gd name="T19" fmla="*/ 809 h 906"/>
                <a:gd name="T20" fmla="*/ 162 w 714"/>
                <a:gd name="T21" fmla="*/ 712 h 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14" h="906">
                  <a:moveTo>
                    <a:pt x="162" y="712"/>
                  </a:moveTo>
                  <a:lnTo>
                    <a:pt x="162" y="0"/>
                  </a:lnTo>
                  <a:lnTo>
                    <a:pt x="554" y="0"/>
                  </a:lnTo>
                  <a:lnTo>
                    <a:pt x="554" y="712"/>
                  </a:lnTo>
                  <a:lnTo>
                    <a:pt x="554" y="809"/>
                  </a:lnTo>
                  <a:lnTo>
                    <a:pt x="713" y="809"/>
                  </a:lnTo>
                  <a:lnTo>
                    <a:pt x="713" y="905"/>
                  </a:lnTo>
                  <a:lnTo>
                    <a:pt x="0" y="905"/>
                  </a:lnTo>
                  <a:lnTo>
                    <a:pt x="0" y="809"/>
                  </a:lnTo>
                  <a:lnTo>
                    <a:pt x="162" y="809"/>
                  </a:lnTo>
                  <a:lnTo>
                    <a:pt x="162" y="712"/>
                  </a:lnTo>
                </a:path>
              </a:pathLst>
            </a:custGeom>
            <a:solidFill>
              <a:srgbClr val="95A8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40" name="Freeform 290"/>
            <p:cNvSpPr>
              <a:spLocks noChangeArrowheads="1"/>
            </p:cNvSpPr>
            <p:nvPr/>
          </p:nvSpPr>
          <p:spPr bwMode="auto">
            <a:xfrm>
              <a:off x="6351618" y="4907816"/>
              <a:ext cx="100149" cy="3158"/>
            </a:xfrm>
            <a:custGeom>
              <a:avLst/>
              <a:gdLst>
                <a:gd name="T0" fmla="*/ 0 w 481"/>
                <a:gd name="T1" fmla="*/ 42 h 43"/>
                <a:gd name="T2" fmla="*/ 0 w 481"/>
                <a:gd name="T3" fmla="*/ 0 h 43"/>
                <a:gd name="T4" fmla="*/ 480 w 481"/>
                <a:gd name="T5" fmla="*/ 0 h 43"/>
                <a:gd name="T6" fmla="*/ 480 w 481"/>
                <a:gd name="T7" fmla="*/ 42 h 43"/>
                <a:gd name="T8" fmla="*/ 0 w 481"/>
                <a:gd name="T9" fmla="*/ 42 h 43"/>
              </a:gdLst>
              <a:ahLst/>
              <a:cxnLst>
                <a:cxn ang="0">
                  <a:pos x="T0" y="T1"/>
                </a:cxn>
                <a:cxn ang="0">
                  <a:pos x="T2" y="T3"/>
                </a:cxn>
                <a:cxn ang="0">
                  <a:pos x="T4" y="T5"/>
                </a:cxn>
                <a:cxn ang="0">
                  <a:pos x="T6" y="T7"/>
                </a:cxn>
                <a:cxn ang="0">
                  <a:pos x="T8" y="T9"/>
                </a:cxn>
              </a:cxnLst>
              <a:rect l="0" t="0" r="r" b="b"/>
              <a:pathLst>
                <a:path w="481" h="43">
                  <a:moveTo>
                    <a:pt x="0" y="42"/>
                  </a:moveTo>
                  <a:lnTo>
                    <a:pt x="0" y="0"/>
                  </a:lnTo>
                  <a:lnTo>
                    <a:pt x="480" y="0"/>
                  </a:lnTo>
                  <a:lnTo>
                    <a:pt x="480" y="42"/>
                  </a:lnTo>
                  <a:lnTo>
                    <a:pt x="0" y="42"/>
                  </a:lnTo>
                </a:path>
              </a:pathLst>
            </a:custGeom>
            <a:solidFill>
              <a:srgbClr val="95A8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41" name="Freeform 291"/>
            <p:cNvSpPr>
              <a:spLocks noChangeArrowheads="1"/>
            </p:cNvSpPr>
            <p:nvPr/>
          </p:nvSpPr>
          <p:spPr bwMode="auto">
            <a:xfrm>
              <a:off x="6332963" y="4734110"/>
              <a:ext cx="137460" cy="122120"/>
            </a:xfrm>
            <a:custGeom>
              <a:avLst/>
              <a:gdLst>
                <a:gd name="T0" fmla="*/ 350 w 649"/>
                <a:gd name="T1" fmla="*/ 0 h 544"/>
                <a:gd name="T2" fmla="*/ 648 w 649"/>
                <a:gd name="T3" fmla="*/ 0 h 544"/>
                <a:gd name="T4" fmla="*/ 648 w 649"/>
                <a:gd name="T5" fmla="*/ 246 h 544"/>
                <a:gd name="T6" fmla="*/ 648 w 649"/>
                <a:gd name="T7" fmla="*/ 298 h 544"/>
                <a:gd name="T8" fmla="*/ 648 w 649"/>
                <a:gd name="T9" fmla="*/ 543 h 544"/>
                <a:gd name="T10" fmla="*/ 0 w 649"/>
                <a:gd name="T11" fmla="*/ 543 h 544"/>
                <a:gd name="T12" fmla="*/ 0 w 649"/>
                <a:gd name="T13" fmla="*/ 0 h 544"/>
                <a:gd name="T14" fmla="*/ 298 w 649"/>
                <a:gd name="T15" fmla="*/ 0 h 544"/>
                <a:gd name="T16" fmla="*/ 350 w 649"/>
                <a:gd name="T17" fmla="*/ 0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9" h="544">
                  <a:moveTo>
                    <a:pt x="350" y="0"/>
                  </a:moveTo>
                  <a:lnTo>
                    <a:pt x="648" y="0"/>
                  </a:lnTo>
                  <a:lnTo>
                    <a:pt x="648" y="246"/>
                  </a:lnTo>
                  <a:lnTo>
                    <a:pt x="648" y="298"/>
                  </a:lnTo>
                  <a:lnTo>
                    <a:pt x="648" y="543"/>
                  </a:lnTo>
                  <a:lnTo>
                    <a:pt x="0" y="543"/>
                  </a:lnTo>
                  <a:lnTo>
                    <a:pt x="0" y="0"/>
                  </a:lnTo>
                  <a:lnTo>
                    <a:pt x="298" y="0"/>
                  </a:lnTo>
                  <a:lnTo>
                    <a:pt x="350" y="0"/>
                  </a:lnTo>
                </a:path>
              </a:pathLst>
            </a:custGeom>
            <a:solidFill>
              <a:srgbClr val="95A8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42" name="Freeform 292"/>
            <p:cNvSpPr>
              <a:spLocks noChangeArrowheads="1"/>
            </p:cNvSpPr>
            <p:nvPr/>
          </p:nvSpPr>
          <p:spPr bwMode="auto">
            <a:xfrm>
              <a:off x="6302525" y="4688842"/>
              <a:ext cx="225827" cy="462163"/>
            </a:xfrm>
            <a:custGeom>
              <a:avLst/>
              <a:gdLst>
                <a:gd name="T0" fmla="*/ 1043 w 1044"/>
                <a:gd name="T1" fmla="*/ 0 h 1968"/>
                <a:gd name="T2" fmla="*/ 1043 w 1044"/>
                <a:gd name="T3" fmla="*/ 1967 h 1968"/>
                <a:gd name="T4" fmla="*/ 925 w 1044"/>
                <a:gd name="T5" fmla="*/ 1967 h 1968"/>
                <a:gd name="T6" fmla="*/ 925 w 1044"/>
                <a:gd name="T7" fmla="*/ 1862 h 1968"/>
                <a:gd name="T8" fmla="*/ 0 w 1044"/>
                <a:gd name="T9" fmla="*/ 1862 h 1968"/>
                <a:gd name="T10" fmla="*/ 0 w 1044"/>
                <a:gd name="T11" fmla="*/ 0 h 1968"/>
                <a:gd name="T12" fmla="*/ 1043 w 1044"/>
                <a:gd name="T13" fmla="*/ 0 h 1968"/>
              </a:gdLst>
              <a:ahLst/>
              <a:cxnLst>
                <a:cxn ang="0">
                  <a:pos x="T0" y="T1"/>
                </a:cxn>
                <a:cxn ang="0">
                  <a:pos x="T2" y="T3"/>
                </a:cxn>
                <a:cxn ang="0">
                  <a:pos x="T4" y="T5"/>
                </a:cxn>
                <a:cxn ang="0">
                  <a:pos x="T6" y="T7"/>
                </a:cxn>
                <a:cxn ang="0">
                  <a:pos x="T8" y="T9"/>
                </a:cxn>
                <a:cxn ang="0">
                  <a:pos x="T10" y="T11"/>
                </a:cxn>
                <a:cxn ang="0">
                  <a:pos x="T12" y="T13"/>
                </a:cxn>
              </a:cxnLst>
              <a:rect l="0" t="0" r="r" b="b"/>
              <a:pathLst>
                <a:path w="1044" h="1968">
                  <a:moveTo>
                    <a:pt x="1043" y="0"/>
                  </a:moveTo>
                  <a:lnTo>
                    <a:pt x="1043" y="1967"/>
                  </a:lnTo>
                  <a:lnTo>
                    <a:pt x="925" y="1967"/>
                  </a:lnTo>
                  <a:lnTo>
                    <a:pt x="925" y="1862"/>
                  </a:lnTo>
                  <a:lnTo>
                    <a:pt x="0" y="1862"/>
                  </a:lnTo>
                  <a:lnTo>
                    <a:pt x="0" y="0"/>
                  </a:lnTo>
                  <a:lnTo>
                    <a:pt x="1043" y="0"/>
                  </a:lnTo>
                </a:path>
              </a:pathLst>
            </a:custGeom>
            <a:solidFill>
              <a:srgbClr val="95A8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43" name="Freeform 293"/>
            <p:cNvSpPr>
              <a:spLocks noChangeArrowheads="1"/>
            </p:cNvSpPr>
            <p:nvPr/>
          </p:nvSpPr>
          <p:spPr bwMode="auto">
            <a:xfrm>
              <a:off x="6302525" y="4538297"/>
              <a:ext cx="270010" cy="143176"/>
            </a:xfrm>
            <a:custGeom>
              <a:avLst/>
              <a:gdLst>
                <a:gd name="T0" fmla="*/ 1043 w 1245"/>
                <a:gd name="T1" fmla="*/ 0 h 630"/>
                <a:gd name="T2" fmla="*/ 1244 w 1245"/>
                <a:gd name="T3" fmla="*/ 629 h 630"/>
                <a:gd name="T4" fmla="*/ 1043 w 1245"/>
                <a:gd name="T5" fmla="*/ 629 h 630"/>
                <a:gd name="T6" fmla="*/ 0 w 1245"/>
                <a:gd name="T7" fmla="*/ 629 h 630"/>
                <a:gd name="T8" fmla="*/ 0 w 1245"/>
                <a:gd name="T9" fmla="*/ 0 h 630"/>
                <a:gd name="T10" fmla="*/ 1043 w 1245"/>
                <a:gd name="T11" fmla="*/ 0 h 630"/>
              </a:gdLst>
              <a:ahLst/>
              <a:cxnLst>
                <a:cxn ang="0">
                  <a:pos x="T0" y="T1"/>
                </a:cxn>
                <a:cxn ang="0">
                  <a:pos x="T2" y="T3"/>
                </a:cxn>
                <a:cxn ang="0">
                  <a:pos x="T4" y="T5"/>
                </a:cxn>
                <a:cxn ang="0">
                  <a:pos x="T6" y="T7"/>
                </a:cxn>
                <a:cxn ang="0">
                  <a:pos x="T8" y="T9"/>
                </a:cxn>
                <a:cxn ang="0">
                  <a:pos x="T10" y="T11"/>
                </a:cxn>
              </a:cxnLst>
              <a:rect l="0" t="0" r="r" b="b"/>
              <a:pathLst>
                <a:path w="1245" h="630">
                  <a:moveTo>
                    <a:pt x="1043" y="0"/>
                  </a:moveTo>
                  <a:lnTo>
                    <a:pt x="1244" y="629"/>
                  </a:lnTo>
                  <a:lnTo>
                    <a:pt x="1043" y="629"/>
                  </a:lnTo>
                  <a:lnTo>
                    <a:pt x="0" y="629"/>
                  </a:lnTo>
                  <a:lnTo>
                    <a:pt x="0" y="0"/>
                  </a:lnTo>
                  <a:lnTo>
                    <a:pt x="1043" y="0"/>
                  </a:lnTo>
                </a:path>
              </a:pathLst>
            </a:custGeom>
            <a:solidFill>
              <a:srgbClr val="55798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44" name="Freeform 294"/>
            <p:cNvSpPr>
              <a:spLocks noChangeArrowheads="1"/>
            </p:cNvSpPr>
            <p:nvPr/>
          </p:nvSpPr>
          <p:spPr bwMode="auto">
            <a:xfrm>
              <a:off x="6302525" y="4538297"/>
              <a:ext cx="270010" cy="143176"/>
            </a:xfrm>
            <a:custGeom>
              <a:avLst/>
              <a:gdLst>
                <a:gd name="T0" fmla="*/ 1043 w 1245"/>
                <a:gd name="T1" fmla="*/ 0 h 630"/>
                <a:gd name="T2" fmla="*/ 1244 w 1245"/>
                <a:gd name="T3" fmla="*/ 629 h 630"/>
                <a:gd name="T4" fmla="*/ 1043 w 1245"/>
                <a:gd name="T5" fmla="*/ 629 h 630"/>
                <a:gd name="T6" fmla="*/ 0 w 1245"/>
                <a:gd name="T7" fmla="*/ 629 h 630"/>
                <a:gd name="T8" fmla="*/ 0 w 1245"/>
                <a:gd name="T9" fmla="*/ 0 h 630"/>
                <a:gd name="T10" fmla="*/ 1043 w 1245"/>
                <a:gd name="T11" fmla="*/ 0 h 630"/>
              </a:gdLst>
              <a:ahLst/>
              <a:cxnLst>
                <a:cxn ang="0">
                  <a:pos x="T0" y="T1"/>
                </a:cxn>
                <a:cxn ang="0">
                  <a:pos x="T2" y="T3"/>
                </a:cxn>
                <a:cxn ang="0">
                  <a:pos x="T4" y="T5"/>
                </a:cxn>
                <a:cxn ang="0">
                  <a:pos x="T6" y="T7"/>
                </a:cxn>
                <a:cxn ang="0">
                  <a:pos x="T8" y="T9"/>
                </a:cxn>
                <a:cxn ang="0">
                  <a:pos x="T10" y="T11"/>
                </a:cxn>
              </a:cxnLst>
              <a:rect l="0" t="0" r="r" b="b"/>
              <a:pathLst>
                <a:path w="1245" h="630">
                  <a:moveTo>
                    <a:pt x="1043" y="0"/>
                  </a:moveTo>
                  <a:lnTo>
                    <a:pt x="1244" y="629"/>
                  </a:lnTo>
                  <a:lnTo>
                    <a:pt x="1043" y="629"/>
                  </a:lnTo>
                  <a:lnTo>
                    <a:pt x="0" y="629"/>
                  </a:lnTo>
                  <a:lnTo>
                    <a:pt x="0" y="0"/>
                  </a:lnTo>
                  <a:lnTo>
                    <a:pt x="1043" y="0"/>
                  </a:lnTo>
                </a:path>
              </a:pathLst>
            </a:custGeom>
            <a:solidFill>
              <a:srgbClr val="55798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45" name="Freeform 295"/>
            <p:cNvSpPr>
              <a:spLocks noChangeArrowheads="1"/>
            </p:cNvSpPr>
            <p:nvPr/>
          </p:nvSpPr>
          <p:spPr bwMode="auto">
            <a:xfrm>
              <a:off x="6361437" y="4917291"/>
              <a:ext cx="80512" cy="163178"/>
            </a:xfrm>
            <a:custGeom>
              <a:avLst/>
              <a:gdLst>
                <a:gd name="T0" fmla="*/ 52 w 393"/>
                <a:gd name="T1" fmla="*/ 660 h 713"/>
                <a:gd name="T2" fmla="*/ 339 w 393"/>
                <a:gd name="T3" fmla="*/ 660 h 713"/>
                <a:gd name="T4" fmla="*/ 339 w 393"/>
                <a:gd name="T5" fmla="*/ 54 h 713"/>
                <a:gd name="T6" fmla="*/ 52 w 393"/>
                <a:gd name="T7" fmla="*/ 54 h 713"/>
                <a:gd name="T8" fmla="*/ 52 w 393"/>
                <a:gd name="T9" fmla="*/ 660 h 713"/>
                <a:gd name="T10" fmla="*/ 392 w 393"/>
                <a:gd name="T11" fmla="*/ 0 h 713"/>
                <a:gd name="T12" fmla="*/ 392 w 393"/>
                <a:gd name="T13" fmla="*/ 712 h 713"/>
                <a:gd name="T14" fmla="*/ 0 w 393"/>
                <a:gd name="T15" fmla="*/ 712 h 713"/>
                <a:gd name="T16" fmla="*/ 0 w 393"/>
                <a:gd name="T17" fmla="*/ 712 h 713"/>
                <a:gd name="T18" fmla="*/ 0 w 393"/>
                <a:gd name="T19" fmla="*/ 0 h 713"/>
                <a:gd name="T20" fmla="*/ 392 w 393"/>
                <a:gd name="T21" fmla="*/ 0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3" h="713">
                  <a:moveTo>
                    <a:pt x="52" y="660"/>
                  </a:moveTo>
                  <a:lnTo>
                    <a:pt x="339" y="660"/>
                  </a:lnTo>
                  <a:lnTo>
                    <a:pt x="339" y="54"/>
                  </a:lnTo>
                  <a:lnTo>
                    <a:pt x="52" y="54"/>
                  </a:lnTo>
                  <a:lnTo>
                    <a:pt x="52" y="660"/>
                  </a:lnTo>
                  <a:close/>
                  <a:moveTo>
                    <a:pt x="392" y="0"/>
                  </a:moveTo>
                  <a:lnTo>
                    <a:pt x="392" y="712"/>
                  </a:lnTo>
                  <a:lnTo>
                    <a:pt x="0" y="712"/>
                  </a:lnTo>
                  <a:lnTo>
                    <a:pt x="0" y="712"/>
                  </a:lnTo>
                  <a:lnTo>
                    <a:pt x="0" y="0"/>
                  </a:lnTo>
                  <a:lnTo>
                    <a:pt x="392" y="0"/>
                  </a:lnTo>
                  <a:close/>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46" name="Freeform 296"/>
            <p:cNvSpPr>
              <a:spLocks noChangeArrowheads="1"/>
            </p:cNvSpPr>
            <p:nvPr/>
          </p:nvSpPr>
          <p:spPr bwMode="auto">
            <a:xfrm>
              <a:off x="6373219" y="4929924"/>
              <a:ext cx="56948" cy="137912"/>
            </a:xfrm>
            <a:custGeom>
              <a:avLst/>
              <a:gdLst>
                <a:gd name="T0" fmla="*/ 0 w 288"/>
                <a:gd name="T1" fmla="*/ 606 h 607"/>
                <a:gd name="T2" fmla="*/ 0 w 288"/>
                <a:gd name="T3" fmla="*/ 0 h 607"/>
                <a:gd name="T4" fmla="*/ 287 w 288"/>
                <a:gd name="T5" fmla="*/ 0 h 607"/>
                <a:gd name="T6" fmla="*/ 287 w 288"/>
                <a:gd name="T7" fmla="*/ 606 h 607"/>
                <a:gd name="T8" fmla="*/ 0 w 288"/>
                <a:gd name="T9" fmla="*/ 606 h 607"/>
              </a:gdLst>
              <a:ahLst/>
              <a:cxnLst>
                <a:cxn ang="0">
                  <a:pos x="T0" y="T1"/>
                </a:cxn>
                <a:cxn ang="0">
                  <a:pos x="T2" y="T3"/>
                </a:cxn>
                <a:cxn ang="0">
                  <a:pos x="T4" y="T5"/>
                </a:cxn>
                <a:cxn ang="0">
                  <a:pos x="T6" y="T7"/>
                </a:cxn>
                <a:cxn ang="0">
                  <a:pos x="T8" y="T9"/>
                </a:cxn>
              </a:cxnLst>
              <a:rect l="0" t="0" r="r" b="b"/>
              <a:pathLst>
                <a:path w="288" h="607">
                  <a:moveTo>
                    <a:pt x="0" y="606"/>
                  </a:moveTo>
                  <a:lnTo>
                    <a:pt x="0" y="0"/>
                  </a:lnTo>
                  <a:lnTo>
                    <a:pt x="287" y="0"/>
                  </a:lnTo>
                  <a:lnTo>
                    <a:pt x="287" y="606"/>
                  </a:lnTo>
                  <a:lnTo>
                    <a:pt x="0" y="606"/>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47" name="Freeform 297"/>
            <p:cNvSpPr>
              <a:spLocks noChangeArrowheads="1"/>
            </p:cNvSpPr>
            <p:nvPr/>
          </p:nvSpPr>
          <p:spPr bwMode="auto">
            <a:xfrm>
              <a:off x="6361437" y="4917291"/>
              <a:ext cx="80512" cy="163178"/>
            </a:xfrm>
            <a:custGeom>
              <a:avLst/>
              <a:gdLst>
                <a:gd name="T0" fmla="*/ 392 w 393"/>
                <a:gd name="T1" fmla="*/ 0 h 713"/>
                <a:gd name="T2" fmla="*/ 392 w 393"/>
                <a:gd name="T3" fmla="*/ 712 h 713"/>
                <a:gd name="T4" fmla="*/ 0 w 393"/>
                <a:gd name="T5" fmla="*/ 712 h 713"/>
                <a:gd name="T6" fmla="*/ 0 w 393"/>
                <a:gd name="T7" fmla="*/ 712 h 713"/>
                <a:gd name="T8" fmla="*/ 0 w 393"/>
                <a:gd name="T9" fmla="*/ 0 h 713"/>
                <a:gd name="T10" fmla="*/ 392 w 393"/>
                <a:gd name="T11" fmla="*/ 0 h 713"/>
              </a:gdLst>
              <a:ahLst/>
              <a:cxnLst>
                <a:cxn ang="0">
                  <a:pos x="T0" y="T1"/>
                </a:cxn>
                <a:cxn ang="0">
                  <a:pos x="T2" y="T3"/>
                </a:cxn>
                <a:cxn ang="0">
                  <a:pos x="T4" y="T5"/>
                </a:cxn>
                <a:cxn ang="0">
                  <a:pos x="T6" y="T7"/>
                </a:cxn>
                <a:cxn ang="0">
                  <a:pos x="T8" y="T9"/>
                </a:cxn>
                <a:cxn ang="0">
                  <a:pos x="T10" y="T11"/>
                </a:cxn>
              </a:cxnLst>
              <a:rect l="0" t="0" r="r" b="b"/>
              <a:pathLst>
                <a:path w="393" h="713">
                  <a:moveTo>
                    <a:pt x="392" y="0"/>
                  </a:moveTo>
                  <a:lnTo>
                    <a:pt x="392" y="712"/>
                  </a:lnTo>
                  <a:lnTo>
                    <a:pt x="0" y="712"/>
                  </a:lnTo>
                  <a:lnTo>
                    <a:pt x="0" y="712"/>
                  </a:lnTo>
                  <a:lnTo>
                    <a:pt x="0" y="0"/>
                  </a:lnTo>
                  <a:lnTo>
                    <a:pt x="392"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48" name="Freeform 298"/>
            <p:cNvSpPr>
              <a:spLocks noChangeArrowheads="1"/>
            </p:cNvSpPr>
            <p:nvPr/>
          </p:nvSpPr>
          <p:spPr bwMode="auto">
            <a:xfrm>
              <a:off x="6373219" y="4929924"/>
              <a:ext cx="56948" cy="137912"/>
            </a:xfrm>
            <a:custGeom>
              <a:avLst/>
              <a:gdLst>
                <a:gd name="T0" fmla="*/ 287 w 288"/>
                <a:gd name="T1" fmla="*/ 0 h 607"/>
                <a:gd name="T2" fmla="*/ 287 w 288"/>
                <a:gd name="T3" fmla="*/ 606 h 607"/>
                <a:gd name="T4" fmla="*/ 0 w 288"/>
                <a:gd name="T5" fmla="*/ 606 h 607"/>
                <a:gd name="T6" fmla="*/ 0 w 288"/>
                <a:gd name="T7" fmla="*/ 0 h 607"/>
                <a:gd name="T8" fmla="*/ 287 w 288"/>
                <a:gd name="T9" fmla="*/ 0 h 607"/>
              </a:gdLst>
              <a:ahLst/>
              <a:cxnLst>
                <a:cxn ang="0">
                  <a:pos x="T0" y="T1"/>
                </a:cxn>
                <a:cxn ang="0">
                  <a:pos x="T2" y="T3"/>
                </a:cxn>
                <a:cxn ang="0">
                  <a:pos x="T4" y="T5"/>
                </a:cxn>
                <a:cxn ang="0">
                  <a:pos x="T6" y="T7"/>
                </a:cxn>
                <a:cxn ang="0">
                  <a:pos x="T8" y="T9"/>
                </a:cxn>
              </a:cxnLst>
              <a:rect l="0" t="0" r="r" b="b"/>
              <a:pathLst>
                <a:path w="288" h="607">
                  <a:moveTo>
                    <a:pt x="287" y="0"/>
                  </a:moveTo>
                  <a:lnTo>
                    <a:pt x="287" y="606"/>
                  </a:lnTo>
                  <a:lnTo>
                    <a:pt x="0" y="606"/>
                  </a:lnTo>
                  <a:lnTo>
                    <a:pt x="0" y="0"/>
                  </a:lnTo>
                  <a:lnTo>
                    <a:pt x="287" y="0"/>
                  </a:lnTo>
                </a:path>
              </a:pathLst>
            </a:custGeom>
            <a:solidFill>
              <a:srgbClr val="98A9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49" name="Freeform 299"/>
            <p:cNvSpPr>
              <a:spLocks noChangeArrowheads="1"/>
            </p:cNvSpPr>
            <p:nvPr/>
          </p:nvSpPr>
          <p:spPr bwMode="auto">
            <a:xfrm>
              <a:off x="6373219" y="4929924"/>
              <a:ext cx="56948" cy="137912"/>
            </a:xfrm>
            <a:custGeom>
              <a:avLst/>
              <a:gdLst>
                <a:gd name="T0" fmla="*/ 287 w 288"/>
                <a:gd name="T1" fmla="*/ 0 h 607"/>
                <a:gd name="T2" fmla="*/ 287 w 288"/>
                <a:gd name="T3" fmla="*/ 606 h 607"/>
                <a:gd name="T4" fmla="*/ 0 w 288"/>
                <a:gd name="T5" fmla="*/ 606 h 607"/>
                <a:gd name="T6" fmla="*/ 0 w 288"/>
                <a:gd name="T7" fmla="*/ 0 h 607"/>
                <a:gd name="T8" fmla="*/ 287 w 288"/>
                <a:gd name="T9" fmla="*/ 0 h 607"/>
              </a:gdLst>
              <a:ahLst/>
              <a:cxnLst>
                <a:cxn ang="0">
                  <a:pos x="T0" y="T1"/>
                </a:cxn>
                <a:cxn ang="0">
                  <a:pos x="T2" y="T3"/>
                </a:cxn>
                <a:cxn ang="0">
                  <a:pos x="T4" y="T5"/>
                </a:cxn>
                <a:cxn ang="0">
                  <a:pos x="T6" y="T7"/>
                </a:cxn>
                <a:cxn ang="0">
                  <a:pos x="T8" y="T9"/>
                </a:cxn>
              </a:cxnLst>
              <a:rect l="0" t="0" r="r" b="b"/>
              <a:pathLst>
                <a:path w="288" h="607">
                  <a:moveTo>
                    <a:pt x="287" y="0"/>
                  </a:moveTo>
                  <a:lnTo>
                    <a:pt x="287" y="606"/>
                  </a:lnTo>
                  <a:lnTo>
                    <a:pt x="0" y="606"/>
                  </a:lnTo>
                  <a:lnTo>
                    <a:pt x="0" y="0"/>
                  </a:lnTo>
                  <a:lnTo>
                    <a:pt x="287" y="0"/>
                  </a:lnTo>
                </a:path>
              </a:pathLst>
            </a:custGeom>
            <a:solidFill>
              <a:srgbClr val="98A9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50" name="Freeform 300"/>
            <p:cNvSpPr>
              <a:spLocks noChangeArrowheads="1"/>
            </p:cNvSpPr>
            <p:nvPr/>
          </p:nvSpPr>
          <p:spPr bwMode="auto">
            <a:xfrm>
              <a:off x="6351618" y="4907816"/>
              <a:ext cx="100149" cy="3158"/>
            </a:xfrm>
            <a:custGeom>
              <a:avLst/>
              <a:gdLst>
                <a:gd name="T0" fmla="*/ 480 w 481"/>
                <a:gd name="T1" fmla="*/ 0 h 43"/>
                <a:gd name="T2" fmla="*/ 480 w 481"/>
                <a:gd name="T3" fmla="*/ 42 h 43"/>
                <a:gd name="T4" fmla="*/ 0 w 481"/>
                <a:gd name="T5" fmla="*/ 42 h 43"/>
                <a:gd name="T6" fmla="*/ 0 w 481"/>
                <a:gd name="T7" fmla="*/ 0 h 43"/>
                <a:gd name="T8" fmla="*/ 480 w 481"/>
                <a:gd name="T9" fmla="*/ 0 h 43"/>
              </a:gdLst>
              <a:ahLst/>
              <a:cxnLst>
                <a:cxn ang="0">
                  <a:pos x="T0" y="T1"/>
                </a:cxn>
                <a:cxn ang="0">
                  <a:pos x="T2" y="T3"/>
                </a:cxn>
                <a:cxn ang="0">
                  <a:pos x="T4" y="T5"/>
                </a:cxn>
                <a:cxn ang="0">
                  <a:pos x="T6" y="T7"/>
                </a:cxn>
                <a:cxn ang="0">
                  <a:pos x="T8" y="T9"/>
                </a:cxn>
              </a:cxnLst>
              <a:rect l="0" t="0" r="r" b="b"/>
              <a:pathLst>
                <a:path w="481" h="43">
                  <a:moveTo>
                    <a:pt x="480" y="0"/>
                  </a:moveTo>
                  <a:lnTo>
                    <a:pt x="480" y="42"/>
                  </a:lnTo>
                  <a:lnTo>
                    <a:pt x="0" y="42"/>
                  </a:lnTo>
                  <a:lnTo>
                    <a:pt x="0" y="0"/>
                  </a:lnTo>
                  <a:lnTo>
                    <a:pt x="480"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51" name="Freeform 301"/>
            <p:cNvSpPr>
              <a:spLocks noChangeArrowheads="1"/>
            </p:cNvSpPr>
            <p:nvPr/>
          </p:nvSpPr>
          <p:spPr bwMode="auto">
            <a:xfrm>
              <a:off x="6351618" y="4907816"/>
              <a:ext cx="100149" cy="3158"/>
            </a:xfrm>
            <a:custGeom>
              <a:avLst/>
              <a:gdLst>
                <a:gd name="T0" fmla="*/ 480 w 481"/>
                <a:gd name="T1" fmla="*/ 0 h 43"/>
                <a:gd name="T2" fmla="*/ 480 w 481"/>
                <a:gd name="T3" fmla="*/ 42 h 43"/>
                <a:gd name="T4" fmla="*/ 0 w 481"/>
                <a:gd name="T5" fmla="*/ 42 h 43"/>
                <a:gd name="T6" fmla="*/ 0 w 481"/>
                <a:gd name="T7" fmla="*/ 0 h 43"/>
                <a:gd name="T8" fmla="*/ 480 w 481"/>
                <a:gd name="T9" fmla="*/ 0 h 43"/>
              </a:gdLst>
              <a:ahLst/>
              <a:cxnLst>
                <a:cxn ang="0">
                  <a:pos x="T0" y="T1"/>
                </a:cxn>
                <a:cxn ang="0">
                  <a:pos x="T2" y="T3"/>
                </a:cxn>
                <a:cxn ang="0">
                  <a:pos x="T4" y="T5"/>
                </a:cxn>
                <a:cxn ang="0">
                  <a:pos x="T6" y="T7"/>
                </a:cxn>
                <a:cxn ang="0">
                  <a:pos x="T8" y="T9"/>
                </a:cxn>
              </a:cxnLst>
              <a:rect l="0" t="0" r="r" b="b"/>
              <a:pathLst>
                <a:path w="481" h="43">
                  <a:moveTo>
                    <a:pt x="480" y="0"/>
                  </a:moveTo>
                  <a:lnTo>
                    <a:pt x="480" y="42"/>
                  </a:lnTo>
                  <a:lnTo>
                    <a:pt x="0" y="42"/>
                  </a:lnTo>
                  <a:lnTo>
                    <a:pt x="0" y="0"/>
                  </a:lnTo>
                  <a:lnTo>
                    <a:pt x="480"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52" name="Freeform 302"/>
            <p:cNvSpPr>
              <a:spLocks noChangeArrowheads="1"/>
            </p:cNvSpPr>
            <p:nvPr/>
          </p:nvSpPr>
          <p:spPr bwMode="auto">
            <a:xfrm>
              <a:off x="6361437" y="5087838"/>
              <a:ext cx="80512" cy="15791"/>
            </a:xfrm>
            <a:custGeom>
              <a:avLst/>
              <a:gdLst>
                <a:gd name="T0" fmla="*/ 392 w 393"/>
                <a:gd name="T1" fmla="*/ 0 h 98"/>
                <a:gd name="T2" fmla="*/ 392 w 393"/>
                <a:gd name="T3" fmla="*/ 97 h 98"/>
                <a:gd name="T4" fmla="*/ 0 w 393"/>
                <a:gd name="T5" fmla="*/ 97 h 98"/>
                <a:gd name="T6" fmla="*/ 0 w 393"/>
                <a:gd name="T7" fmla="*/ 0 h 98"/>
                <a:gd name="T8" fmla="*/ 392 w 393"/>
                <a:gd name="T9" fmla="*/ 0 h 98"/>
                <a:gd name="T10" fmla="*/ 392 w 393"/>
                <a:gd name="T11" fmla="*/ 0 h 98"/>
              </a:gdLst>
              <a:ahLst/>
              <a:cxnLst>
                <a:cxn ang="0">
                  <a:pos x="T0" y="T1"/>
                </a:cxn>
                <a:cxn ang="0">
                  <a:pos x="T2" y="T3"/>
                </a:cxn>
                <a:cxn ang="0">
                  <a:pos x="T4" y="T5"/>
                </a:cxn>
                <a:cxn ang="0">
                  <a:pos x="T6" y="T7"/>
                </a:cxn>
                <a:cxn ang="0">
                  <a:pos x="T8" y="T9"/>
                </a:cxn>
                <a:cxn ang="0">
                  <a:pos x="T10" y="T11"/>
                </a:cxn>
              </a:cxnLst>
              <a:rect l="0" t="0" r="r" b="b"/>
              <a:pathLst>
                <a:path w="393" h="98">
                  <a:moveTo>
                    <a:pt x="392" y="0"/>
                  </a:moveTo>
                  <a:lnTo>
                    <a:pt x="392" y="97"/>
                  </a:lnTo>
                  <a:lnTo>
                    <a:pt x="0" y="97"/>
                  </a:lnTo>
                  <a:lnTo>
                    <a:pt x="0" y="0"/>
                  </a:lnTo>
                  <a:lnTo>
                    <a:pt x="392" y="0"/>
                  </a:lnTo>
                  <a:lnTo>
                    <a:pt x="392" y="0"/>
                  </a:lnTo>
                </a:path>
              </a:pathLst>
            </a:custGeom>
            <a:solidFill>
              <a:srgbClr val="55798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53" name="Freeform 303"/>
            <p:cNvSpPr>
              <a:spLocks noChangeArrowheads="1"/>
            </p:cNvSpPr>
            <p:nvPr/>
          </p:nvSpPr>
          <p:spPr bwMode="auto">
            <a:xfrm>
              <a:off x="6361437" y="5087838"/>
              <a:ext cx="80512" cy="15791"/>
            </a:xfrm>
            <a:custGeom>
              <a:avLst/>
              <a:gdLst>
                <a:gd name="T0" fmla="*/ 392 w 393"/>
                <a:gd name="T1" fmla="*/ 0 h 98"/>
                <a:gd name="T2" fmla="*/ 392 w 393"/>
                <a:gd name="T3" fmla="*/ 97 h 98"/>
                <a:gd name="T4" fmla="*/ 0 w 393"/>
                <a:gd name="T5" fmla="*/ 97 h 98"/>
                <a:gd name="T6" fmla="*/ 0 w 393"/>
                <a:gd name="T7" fmla="*/ 0 h 98"/>
                <a:gd name="T8" fmla="*/ 392 w 393"/>
                <a:gd name="T9" fmla="*/ 0 h 98"/>
                <a:gd name="T10" fmla="*/ 392 w 393"/>
                <a:gd name="T11" fmla="*/ 0 h 98"/>
              </a:gdLst>
              <a:ahLst/>
              <a:cxnLst>
                <a:cxn ang="0">
                  <a:pos x="T0" y="T1"/>
                </a:cxn>
                <a:cxn ang="0">
                  <a:pos x="T2" y="T3"/>
                </a:cxn>
                <a:cxn ang="0">
                  <a:pos x="T4" y="T5"/>
                </a:cxn>
                <a:cxn ang="0">
                  <a:pos x="T6" y="T7"/>
                </a:cxn>
                <a:cxn ang="0">
                  <a:pos x="T8" y="T9"/>
                </a:cxn>
                <a:cxn ang="0">
                  <a:pos x="T10" y="T11"/>
                </a:cxn>
              </a:cxnLst>
              <a:rect l="0" t="0" r="r" b="b"/>
              <a:pathLst>
                <a:path w="393" h="98">
                  <a:moveTo>
                    <a:pt x="392" y="0"/>
                  </a:moveTo>
                  <a:lnTo>
                    <a:pt x="392" y="97"/>
                  </a:lnTo>
                  <a:lnTo>
                    <a:pt x="0" y="97"/>
                  </a:lnTo>
                  <a:lnTo>
                    <a:pt x="0" y="0"/>
                  </a:lnTo>
                  <a:lnTo>
                    <a:pt x="392" y="0"/>
                  </a:lnTo>
                  <a:lnTo>
                    <a:pt x="392" y="0"/>
                  </a:lnTo>
                </a:path>
              </a:pathLst>
            </a:custGeom>
            <a:solidFill>
              <a:srgbClr val="55798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54" name="Freeform 304"/>
            <p:cNvSpPr>
              <a:spLocks noChangeArrowheads="1"/>
            </p:cNvSpPr>
            <p:nvPr/>
          </p:nvSpPr>
          <p:spPr bwMode="auto">
            <a:xfrm>
              <a:off x="6302525" y="5133107"/>
              <a:ext cx="199316" cy="17897"/>
            </a:xfrm>
            <a:custGeom>
              <a:avLst/>
              <a:gdLst>
                <a:gd name="T0" fmla="*/ 925 w 926"/>
                <a:gd name="T1" fmla="*/ 0 h 106"/>
                <a:gd name="T2" fmla="*/ 925 w 926"/>
                <a:gd name="T3" fmla="*/ 105 h 106"/>
                <a:gd name="T4" fmla="*/ 0 w 926"/>
                <a:gd name="T5" fmla="*/ 105 h 106"/>
                <a:gd name="T6" fmla="*/ 0 w 926"/>
                <a:gd name="T7" fmla="*/ 0 h 106"/>
                <a:gd name="T8" fmla="*/ 925 w 926"/>
                <a:gd name="T9" fmla="*/ 0 h 106"/>
              </a:gdLst>
              <a:ahLst/>
              <a:cxnLst>
                <a:cxn ang="0">
                  <a:pos x="T0" y="T1"/>
                </a:cxn>
                <a:cxn ang="0">
                  <a:pos x="T2" y="T3"/>
                </a:cxn>
                <a:cxn ang="0">
                  <a:pos x="T4" y="T5"/>
                </a:cxn>
                <a:cxn ang="0">
                  <a:pos x="T6" y="T7"/>
                </a:cxn>
                <a:cxn ang="0">
                  <a:pos x="T8" y="T9"/>
                </a:cxn>
              </a:cxnLst>
              <a:rect l="0" t="0" r="r" b="b"/>
              <a:pathLst>
                <a:path w="926" h="106">
                  <a:moveTo>
                    <a:pt x="925" y="0"/>
                  </a:moveTo>
                  <a:lnTo>
                    <a:pt x="925" y="105"/>
                  </a:lnTo>
                  <a:lnTo>
                    <a:pt x="0" y="105"/>
                  </a:lnTo>
                  <a:lnTo>
                    <a:pt x="0" y="0"/>
                  </a:lnTo>
                  <a:lnTo>
                    <a:pt x="925" y="0"/>
                  </a:lnTo>
                </a:path>
              </a:pathLst>
            </a:custGeom>
            <a:solidFill>
              <a:srgbClr val="55798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55" name="Freeform 305"/>
            <p:cNvSpPr>
              <a:spLocks noChangeArrowheads="1"/>
            </p:cNvSpPr>
            <p:nvPr/>
          </p:nvSpPr>
          <p:spPr bwMode="auto">
            <a:xfrm>
              <a:off x="6302525" y="5133107"/>
              <a:ext cx="199316" cy="17897"/>
            </a:xfrm>
            <a:custGeom>
              <a:avLst/>
              <a:gdLst>
                <a:gd name="T0" fmla="*/ 925 w 926"/>
                <a:gd name="T1" fmla="*/ 0 h 106"/>
                <a:gd name="T2" fmla="*/ 925 w 926"/>
                <a:gd name="T3" fmla="*/ 105 h 106"/>
                <a:gd name="T4" fmla="*/ 0 w 926"/>
                <a:gd name="T5" fmla="*/ 105 h 106"/>
                <a:gd name="T6" fmla="*/ 0 w 926"/>
                <a:gd name="T7" fmla="*/ 0 h 106"/>
                <a:gd name="T8" fmla="*/ 925 w 926"/>
                <a:gd name="T9" fmla="*/ 0 h 106"/>
              </a:gdLst>
              <a:ahLst/>
              <a:cxnLst>
                <a:cxn ang="0">
                  <a:pos x="T0" y="T1"/>
                </a:cxn>
                <a:cxn ang="0">
                  <a:pos x="T2" y="T3"/>
                </a:cxn>
                <a:cxn ang="0">
                  <a:pos x="T4" y="T5"/>
                </a:cxn>
                <a:cxn ang="0">
                  <a:pos x="T6" y="T7"/>
                </a:cxn>
                <a:cxn ang="0">
                  <a:pos x="T8" y="T9"/>
                </a:cxn>
              </a:cxnLst>
              <a:rect l="0" t="0" r="r" b="b"/>
              <a:pathLst>
                <a:path w="926" h="106">
                  <a:moveTo>
                    <a:pt x="925" y="0"/>
                  </a:moveTo>
                  <a:lnTo>
                    <a:pt x="925" y="105"/>
                  </a:lnTo>
                  <a:lnTo>
                    <a:pt x="0" y="105"/>
                  </a:lnTo>
                  <a:lnTo>
                    <a:pt x="0" y="0"/>
                  </a:lnTo>
                  <a:lnTo>
                    <a:pt x="925" y="0"/>
                  </a:lnTo>
                </a:path>
              </a:pathLst>
            </a:custGeom>
            <a:solidFill>
              <a:srgbClr val="55798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56" name="Freeform 306"/>
            <p:cNvSpPr>
              <a:spLocks noChangeArrowheads="1"/>
            </p:cNvSpPr>
            <p:nvPr/>
          </p:nvSpPr>
          <p:spPr bwMode="auto">
            <a:xfrm>
              <a:off x="6325108" y="5110999"/>
              <a:ext cx="152188" cy="15791"/>
            </a:xfrm>
            <a:custGeom>
              <a:avLst/>
              <a:gdLst>
                <a:gd name="T0" fmla="*/ 713 w 714"/>
                <a:gd name="T1" fmla="*/ 0 h 97"/>
                <a:gd name="T2" fmla="*/ 713 w 714"/>
                <a:gd name="T3" fmla="*/ 96 h 97"/>
                <a:gd name="T4" fmla="*/ 0 w 714"/>
                <a:gd name="T5" fmla="*/ 96 h 97"/>
                <a:gd name="T6" fmla="*/ 0 w 714"/>
                <a:gd name="T7" fmla="*/ 0 h 97"/>
                <a:gd name="T8" fmla="*/ 162 w 714"/>
                <a:gd name="T9" fmla="*/ 0 h 97"/>
                <a:gd name="T10" fmla="*/ 554 w 714"/>
                <a:gd name="T11" fmla="*/ 0 h 97"/>
                <a:gd name="T12" fmla="*/ 713 w 714"/>
                <a:gd name="T13" fmla="*/ 0 h 97"/>
              </a:gdLst>
              <a:ahLst/>
              <a:cxnLst>
                <a:cxn ang="0">
                  <a:pos x="T0" y="T1"/>
                </a:cxn>
                <a:cxn ang="0">
                  <a:pos x="T2" y="T3"/>
                </a:cxn>
                <a:cxn ang="0">
                  <a:pos x="T4" y="T5"/>
                </a:cxn>
                <a:cxn ang="0">
                  <a:pos x="T6" y="T7"/>
                </a:cxn>
                <a:cxn ang="0">
                  <a:pos x="T8" y="T9"/>
                </a:cxn>
                <a:cxn ang="0">
                  <a:pos x="T10" y="T11"/>
                </a:cxn>
                <a:cxn ang="0">
                  <a:pos x="T12" y="T13"/>
                </a:cxn>
              </a:cxnLst>
              <a:rect l="0" t="0" r="r" b="b"/>
              <a:pathLst>
                <a:path w="714" h="97">
                  <a:moveTo>
                    <a:pt x="713" y="0"/>
                  </a:moveTo>
                  <a:lnTo>
                    <a:pt x="713" y="96"/>
                  </a:lnTo>
                  <a:lnTo>
                    <a:pt x="0" y="96"/>
                  </a:lnTo>
                  <a:lnTo>
                    <a:pt x="0" y="0"/>
                  </a:lnTo>
                  <a:lnTo>
                    <a:pt x="162" y="0"/>
                  </a:lnTo>
                  <a:lnTo>
                    <a:pt x="554" y="0"/>
                  </a:lnTo>
                  <a:lnTo>
                    <a:pt x="713" y="0"/>
                  </a:lnTo>
                </a:path>
              </a:pathLst>
            </a:custGeom>
            <a:solidFill>
              <a:srgbClr val="55798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57" name="Freeform 307"/>
            <p:cNvSpPr>
              <a:spLocks noChangeArrowheads="1"/>
            </p:cNvSpPr>
            <p:nvPr/>
          </p:nvSpPr>
          <p:spPr bwMode="auto">
            <a:xfrm>
              <a:off x="6325108" y="5110999"/>
              <a:ext cx="152188" cy="15791"/>
            </a:xfrm>
            <a:custGeom>
              <a:avLst/>
              <a:gdLst>
                <a:gd name="T0" fmla="*/ 713 w 714"/>
                <a:gd name="T1" fmla="*/ 0 h 97"/>
                <a:gd name="T2" fmla="*/ 713 w 714"/>
                <a:gd name="T3" fmla="*/ 96 h 97"/>
                <a:gd name="T4" fmla="*/ 0 w 714"/>
                <a:gd name="T5" fmla="*/ 96 h 97"/>
                <a:gd name="T6" fmla="*/ 0 w 714"/>
                <a:gd name="T7" fmla="*/ 0 h 97"/>
                <a:gd name="T8" fmla="*/ 162 w 714"/>
                <a:gd name="T9" fmla="*/ 0 h 97"/>
                <a:gd name="T10" fmla="*/ 554 w 714"/>
                <a:gd name="T11" fmla="*/ 0 h 97"/>
                <a:gd name="T12" fmla="*/ 713 w 714"/>
                <a:gd name="T13" fmla="*/ 0 h 97"/>
              </a:gdLst>
              <a:ahLst/>
              <a:cxnLst>
                <a:cxn ang="0">
                  <a:pos x="T0" y="T1"/>
                </a:cxn>
                <a:cxn ang="0">
                  <a:pos x="T2" y="T3"/>
                </a:cxn>
                <a:cxn ang="0">
                  <a:pos x="T4" y="T5"/>
                </a:cxn>
                <a:cxn ang="0">
                  <a:pos x="T6" y="T7"/>
                </a:cxn>
                <a:cxn ang="0">
                  <a:pos x="T8" y="T9"/>
                </a:cxn>
                <a:cxn ang="0">
                  <a:pos x="T10" y="T11"/>
                </a:cxn>
                <a:cxn ang="0">
                  <a:pos x="T12" y="T13"/>
                </a:cxn>
              </a:cxnLst>
              <a:rect l="0" t="0" r="r" b="b"/>
              <a:pathLst>
                <a:path w="714" h="97">
                  <a:moveTo>
                    <a:pt x="713" y="0"/>
                  </a:moveTo>
                  <a:lnTo>
                    <a:pt x="713" y="96"/>
                  </a:lnTo>
                  <a:lnTo>
                    <a:pt x="0" y="96"/>
                  </a:lnTo>
                  <a:lnTo>
                    <a:pt x="0" y="0"/>
                  </a:lnTo>
                  <a:lnTo>
                    <a:pt x="162" y="0"/>
                  </a:lnTo>
                  <a:lnTo>
                    <a:pt x="554" y="0"/>
                  </a:lnTo>
                  <a:lnTo>
                    <a:pt x="713" y="0"/>
                  </a:lnTo>
                </a:path>
              </a:pathLst>
            </a:custGeom>
            <a:solidFill>
              <a:srgbClr val="55798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58" name="Freeform 308"/>
            <p:cNvSpPr>
              <a:spLocks noChangeArrowheads="1"/>
            </p:cNvSpPr>
            <p:nvPr/>
          </p:nvSpPr>
          <p:spPr bwMode="auto">
            <a:xfrm>
              <a:off x="6332963" y="4734110"/>
              <a:ext cx="137460" cy="122120"/>
            </a:xfrm>
            <a:custGeom>
              <a:avLst/>
              <a:gdLst>
                <a:gd name="T0" fmla="*/ 298 w 649"/>
                <a:gd name="T1" fmla="*/ 0 h 544"/>
                <a:gd name="T2" fmla="*/ 298 w 649"/>
                <a:gd name="T3" fmla="*/ 42 h 544"/>
                <a:gd name="T4" fmla="*/ 52 w 649"/>
                <a:gd name="T5" fmla="*/ 42 h 544"/>
                <a:gd name="T6" fmla="*/ 52 w 649"/>
                <a:gd name="T7" fmla="*/ 246 h 544"/>
                <a:gd name="T8" fmla="*/ 0 w 649"/>
                <a:gd name="T9" fmla="*/ 246 h 544"/>
                <a:gd name="T10" fmla="*/ 0 w 649"/>
                <a:gd name="T11" fmla="*/ 0 h 544"/>
                <a:gd name="T12" fmla="*/ 298 w 649"/>
                <a:gd name="T13" fmla="*/ 0 h 544"/>
                <a:gd name="T14" fmla="*/ 0 w 649"/>
                <a:gd name="T15" fmla="*/ 543 h 544"/>
                <a:gd name="T16" fmla="*/ 0 w 649"/>
                <a:gd name="T17" fmla="*/ 298 h 544"/>
                <a:gd name="T18" fmla="*/ 52 w 649"/>
                <a:gd name="T19" fmla="*/ 298 h 544"/>
                <a:gd name="T20" fmla="*/ 52 w 649"/>
                <a:gd name="T21" fmla="*/ 499 h 544"/>
                <a:gd name="T22" fmla="*/ 298 w 649"/>
                <a:gd name="T23" fmla="*/ 499 h 544"/>
                <a:gd name="T24" fmla="*/ 298 w 649"/>
                <a:gd name="T25" fmla="*/ 543 h 544"/>
                <a:gd name="T26" fmla="*/ 0 w 649"/>
                <a:gd name="T27" fmla="*/ 543 h 544"/>
                <a:gd name="T28" fmla="*/ 648 w 649"/>
                <a:gd name="T29" fmla="*/ 543 h 544"/>
                <a:gd name="T30" fmla="*/ 350 w 649"/>
                <a:gd name="T31" fmla="*/ 543 h 544"/>
                <a:gd name="T32" fmla="*/ 350 w 649"/>
                <a:gd name="T33" fmla="*/ 499 h 544"/>
                <a:gd name="T34" fmla="*/ 595 w 649"/>
                <a:gd name="T35" fmla="*/ 499 h 544"/>
                <a:gd name="T36" fmla="*/ 595 w 649"/>
                <a:gd name="T37" fmla="*/ 298 h 544"/>
                <a:gd name="T38" fmla="*/ 648 w 649"/>
                <a:gd name="T39" fmla="*/ 298 h 544"/>
                <a:gd name="T40" fmla="*/ 648 w 649"/>
                <a:gd name="T41" fmla="*/ 543 h 544"/>
                <a:gd name="T42" fmla="*/ 648 w 649"/>
                <a:gd name="T43" fmla="*/ 0 h 544"/>
                <a:gd name="T44" fmla="*/ 648 w 649"/>
                <a:gd name="T45" fmla="*/ 246 h 544"/>
                <a:gd name="T46" fmla="*/ 595 w 649"/>
                <a:gd name="T47" fmla="*/ 246 h 544"/>
                <a:gd name="T48" fmla="*/ 595 w 649"/>
                <a:gd name="T49" fmla="*/ 42 h 544"/>
                <a:gd name="T50" fmla="*/ 350 w 649"/>
                <a:gd name="T51" fmla="*/ 42 h 544"/>
                <a:gd name="T52" fmla="*/ 350 w 649"/>
                <a:gd name="T53" fmla="*/ 0 h 544"/>
                <a:gd name="T54" fmla="*/ 648 w 649"/>
                <a:gd name="T55" fmla="*/ 0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49" h="544">
                  <a:moveTo>
                    <a:pt x="298" y="0"/>
                  </a:moveTo>
                  <a:lnTo>
                    <a:pt x="298" y="42"/>
                  </a:lnTo>
                  <a:lnTo>
                    <a:pt x="52" y="42"/>
                  </a:lnTo>
                  <a:lnTo>
                    <a:pt x="52" y="246"/>
                  </a:lnTo>
                  <a:lnTo>
                    <a:pt x="0" y="246"/>
                  </a:lnTo>
                  <a:lnTo>
                    <a:pt x="0" y="0"/>
                  </a:lnTo>
                  <a:lnTo>
                    <a:pt x="298" y="0"/>
                  </a:lnTo>
                  <a:close/>
                  <a:moveTo>
                    <a:pt x="0" y="543"/>
                  </a:moveTo>
                  <a:lnTo>
                    <a:pt x="0" y="298"/>
                  </a:lnTo>
                  <a:lnTo>
                    <a:pt x="52" y="298"/>
                  </a:lnTo>
                  <a:lnTo>
                    <a:pt x="52" y="499"/>
                  </a:lnTo>
                  <a:lnTo>
                    <a:pt x="298" y="499"/>
                  </a:lnTo>
                  <a:lnTo>
                    <a:pt x="298" y="543"/>
                  </a:lnTo>
                  <a:lnTo>
                    <a:pt x="0" y="543"/>
                  </a:lnTo>
                  <a:close/>
                  <a:moveTo>
                    <a:pt x="648" y="543"/>
                  </a:moveTo>
                  <a:lnTo>
                    <a:pt x="350" y="543"/>
                  </a:lnTo>
                  <a:lnTo>
                    <a:pt x="350" y="499"/>
                  </a:lnTo>
                  <a:lnTo>
                    <a:pt x="595" y="499"/>
                  </a:lnTo>
                  <a:lnTo>
                    <a:pt x="595" y="298"/>
                  </a:lnTo>
                  <a:lnTo>
                    <a:pt x="648" y="298"/>
                  </a:lnTo>
                  <a:lnTo>
                    <a:pt x="648" y="543"/>
                  </a:lnTo>
                  <a:close/>
                  <a:moveTo>
                    <a:pt x="648" y="0"/>
                  </a:moveTo>
                  <a:lnTo>
                    <a:pt x="648" y="246"/>
                  </a:lnTo>
                  <a:lnTo>
                    <a:pt x="595" y="246"/>
                  </a:lnTo>
                  <a:lnTo>
                    <a:pt x="595" y="42"/>
                  </a:lnTo>
                  <a:lnTo>
                    <a:pt x="350" y="42"/>
                  </a:lnTo>
                  <a:lnTo>
                    <a:pt x="350" y="0"/>
                  </a:lnTo>
                  <a:lnTo>
                    <a:pt x="648" y="0"/>
                  </a:lnTo>
                  <a:close/>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59" name="Freeform 309"/>
            <p:cNvSpPr>
              <a:spLocks noChangeArrowheads="1"/>
            </p:cNvSpPr>
            <p:nvPr/>
          </p:nvSpPr>
          <p:spPr bwMode="auto">
            <a:xfrm>
              <a:off x="6332963" y="4734110"/>
              <a:ext cx="137460" cy="122120"/>
            </a:xfrm>
            <a:custGeom>
              <a:avLst/>
              <a:gdLst>
                <a:gd name="T0" fmla="*/ 298 w 649"/>
                <a:gd name="T1" fmla="*/ 0 h 544"/>
                <a:gd name="T2" fmla="*/ 298 w 649"/>
                <a:gd name="T3" fmla="*/ 42 h 544"/>
                <a:gd name="T4" fmla="*/ 52 w 649"/>
                <a:gd name="T5" fmla="*/ 42 h 544"/>
                <a:gd name="T6" fmla="*/ 52 w 649"/>
                <a:gd name="T7" fmla="*/ 246 h 544"/>
                <a:gd name="T8" fmla="*/ 0 w 649"/>
                <a:gd name="T9" fmla="*/ 246 h 544"/>
                <a:gd name="T10" fmla="*/ 0 w 649"/>
                <a:gd name="T11" fmla="*/ 0 h 544"/>
                <a:gd name="T12" fmla="*/ 298 w 649"/>
                <a:gd name="T13" fmla="*/ 0 h 544"/>
                <a:gd name="T14" fmla="*/ 52 w 649"/>
                <a:gd name="T15" fmla="*/ 298 h 544"/>
                <a:gd name="T16" fmla="*/ 52 w 649"/>
                <a:gd name="T17" fmla="*/ 499 h 544"/>
                <a:gd name="T18" fmla="*/ 298 w 649"/>
                <a:gd name="T19" fmla="*/ 499 h 544"/>
                <a:gd name="T20" fmla="*/ 298 w 649"/>
                <a:gd name="T21" fmla="*/ 543 h 544"/>
                <a:gd name="T22" fmla="*/ 0 w 649"/>
                <a:gd name="T23" fmla="*/ 543 h 544"/>
                <a:gd name="T24" fmla="*/ 0 w 649"/>
                <a:gd name="T25" fmla="*/ 298 h 544"/>
                <a:gd name="T26" fmla="*/ 52 w 649"/>
                <a:gd name="T27" fmla="*/ 298 h 544"/>
                <a:gd name="T28" fmla="*/ 350 w 649"/>
                <a:gd name="T29" fmla="*/ 499 h 544"/>
                <a:gd name="T30" fmla="*/ 595 w 649"/>
                <a:gd name="T31" fmla="*/ 499 h 544"/>
                <a:gd name="T32" fmla="*/ 595 w 649"/>
                <a:gd name="T33" fmla="*/ 298 h 544"/>
                <a:gd name="T34" fmla="*/ 648 w 649"/>
                <a:gd name="T35" fmla="*/ 298 h 544"/>
                <a:gd name="T36" fmla="*/ 648 w 649"/>
                <a:gd name="T37" fmla="*/ 543 h 544"/>
                <a:gd name="T38" fmla="*/ 350 w 649"/>
                <a:gd name="T39" fmla="*/ 543 h 544"/>
                <a:gd name="T40" fmla="*/ 350 w 649"/>
                <a:gd name="T41" fmla="*/ 499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9" h="544">
                  <a:moveTo>
                    <a:pt x="298" y="0"/>
                  </a:moveTo>
                  <a:lnTo>
                    <a:pt x="298" y="42"/>
                  </a:lnTo>
                  <a:lnTo>
                    <a:pt x="52" y="42"/>
                  </a:lnTo>
                  <a:lnTo>
                    <a:pt x="52" y="246"/>
                  </a:lnTo>
                  <a:lnTo>
                    <a:pt x="0" y="246"/>
                  </a:lnTo>
                  <a:lnTo>
                    <a:pt x="0" y="0"/>
                  </a:lnTo>
                  <a:lnTo>
                    <a:pt x="298" y="0"/>
                  </a:lnTo>
                  <a:close/>
                  <a:moveTo>
                    <a:pt x="52" y="298"/>
                  </a:moveTo>
                  <a:lnTo>
                    <a:pt x="52" y="499"/>
                  </a:lnTo>
                  <a:lnTo>
                    <a:pt x="298" y="499"/>
                  </a:lnTo>
                  <a:lnTo>
                    <a:pt x="298" y="543"/>
                  </a:lnTo>
                  <a:lnTo>
                    <a:pt x="0" y="543"/>
                  </a:lnTo>
                  <a:lnTo>
                    <a:pt x="0" y="298"/>
                  </a:lnTo>
                  <a:lnTo>
                    <a:pt x="52" y="298"/>
                  </a:lnTo>
                  <a:close/>
                  <a:moveTo>
                    <a:pt x="350" y="499"/>
                  </a:moveTo>
                  <a:lnTo>
                    <a:pt x="595" y="499"/>
                  </a:lnTo>
                  <a:lnTo>
                    <a:pt x="595" y="298"/>
                  </a:lnTo>
                  <a:lnTo>
                    <a:pt x="648" y="298"/>
                  </a:lnTo>
                  <a:lnTo>
                    <a:pt x="648" y="543"/>
                  </a:lnTo>
                  <a:lnTo>
                    <a:pt x="350" y="543"/>
                  </a:lnTo>
                  <a:lnTo>
                    <a:pt x="350" y="499"/>
                  </a:lnTo>
                  <a:close/>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60" name="Freeform 310"/>
            <p:cNvSpPr>
              <a:spLocks noChangeArrowheads="1"/>
            </p:cNvSpPr>
            <p:nvPr/>
          </p:nvSpPr>
          <p:spPr bwMode="auto">
            <a:xfrm>
              <a:off x="6411511" y="4734110"/>
              <a:ext cx="59893" cy="51585"/>
            </a:xfrm>
            <a:custGeom>
              <a:avLst/>
              <a:gdLst>
                <a:gd name="T0" fmla="*/ 298 w 299"/>
                <a:gd name="T1" fmla="*/ 0 h 247"/>
                <a:gd name="T2" fmla="*/ 298 w 299"/>
                <a:gd name="T3" fmla="*/ 246 h 247"/>
                <a:gd name="T4" fmla="*/ 245 w 299"/>
                <a:gd name="T5" fmla="*/ 246 h 247"/>
                <a:gd name="T6" fmla="*/ 245 w 299"/>
                <a:gd name="T7" fmla="*/ 42 h 247"/>
                <a:gd name="T8" fmla="*/ 0 w 299"/>
                <a:gd name="T9" fmla="*/ 42 h 247"/>
                <a:gd name="T10" fmla="*/ 0 w 299"/>
                <a:gd name="T11" fmla="*/ 0 h 247"/>
                <a:gd name="T12" fmla="*/ 298 w 299"/>
                <a:gd name="T13" fmla="*/ 0 h 247"/>
              </a:gdLst>
              <a:ahLst/>
              <a:cxnLst>
                <a:cxn ang="0">
                  <a:pos x="T0" y="T1"/>
                </a:cxn>
                <a:cxn ang="0">
                  <a:pos x="T2" y="T3"/>
                </a:cxn>
                <a:cxn ang="0">
                  <a:pos x="T4" y="T5"/>
                </a:cxn>
                <a:cxn ang="0">
                  <a:pos x="T6" y="T7"/>
                </a:cxn>
                <a:cxn ang="0">
                  <a:pos x="T8" y="T9"/>
                </a:cxn>
                <a:cxn ang="0">
                  <a:pos x="T10" y="T11"/>
                </a:cxn>
                <a:cxn ang="0">
                  <a:pos x="T12" y="T13"/>
                </a:cxn>
              </a:cxnLst>
              <a:rect l="0" t="0" r="r" b="b"/>
              <a:pathLst>
                <a:path w="299" h="247">
                  <a:moveTo>
                    <a:pt x="298" y="0"/>
                  </a:moveTo>
                  <a:lnTo>
                    <a:pt x="298" y="246"/>
                  </a:lnTo>
                  <a:lnTo>
                    <a:pt x="245" y="246"/>
                  </a:lnTo>
                  <a:lnTo>
                    <a:pt x="245" y="42"/>
                  </a:lnTo>
                  <a:lnTo>
                    <a:pt x="0" y="42"/>
                  </a:lnTo>
                  <a:lnTo>
                    <a:pt x="0" y="0"/>
                  </a:lnTo>
                  <a:lnTo>
                    <a:pt x="298"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61" name="Freeform 311"/>
            <p:cNvSpPr>
              <a:spLocks noChangeArrowheads="1"/>
            </p:cNvSpPr>
            <p:nvPr/>
          </p:nvSpPr>
          <p:spPr bwMode="auto">
            <a:xfrm>
              <a:off x="6344745" y="4744638"/>
              <a:ext cx="113895" cy="102118"/>
            </a:xfrm>
            <a:custGeom>
              <a:avLst/>
              <a:gdLst>
                <a:gd name="T0" fmla="*/ 246 w 544"/>
                <a:gd name="T1" fmla="*/ 256 h 458"/>
                <a:gd name="T2" fmla="*/ 246 w 544"/>
                <a:gd name="T3" fmla="*/ 457 h 458"/>
                <a:gd name="T4" fmla="*/ 0 w 544"/>
                <a:gd name="T5" fmla="*/ 457 h 458"/>
                <a:gd name="T6" fmla="*/ 0 w 544"/>
                <a:gd name="T7" fmla="*/ 256 h 458"/>
                <a:gd name="T8" fmla="*/ 246 w 544"/>
                <a:gd name="T9" fmla="*/ 256 h 458"/>
                <a:gd name="T10" fmla="*/ 543 w 544"/>
                <a:gd name="T11" fmla="*/ 256 h 458"/>
                <a:gd name="T12" fmla="*/ 543 w 544"/>
                <a:gd name="T13" fmla="*/ 457 h 458"/>
                <a:gd name="T14" fmla="*/ 298 w 544"/>
                <a:gd name="T15" fmla="*/ 457 h 458"/>
                <a:gd name="T16" fmla="*/ 298 w 544"/>
                <a:gd name="T17" fmla="*/ 256 h 458"/>
                <a:gd name="T18" fmla="*/ 543 w 544"/>
                <a:gd name="T19" fmla="*/ 256 h 458"/>
                <a:gd name="T20" fmla="*/ 246 w 544"/>
                <a:gd name="T21" fmla="*/ 0 h 458"/>
                <a:gd name="T22" fmla="*/ 246 w 544"/>
                <a:gd name="T23" fmla="*/ 204 h 458"/>
                <a:gd name="T24" fmla="*/ 0 w 544"/>
                <a:gd name="T25" fmla="*/ 204 h 458"/>
                <a:gd name="T26" fmla="*/ 0 w 544"/>
                <a:gd name="T27" fmla="*/ 0 h 458"/>
                <a:gd name="T28" fmla="*/ 246 w 544"/>
                <a:gd name="T29" fmla="*/ 0 h 458"/>
                <a:gd name="T30" fmla="*/ 543 w 544"/>
                <a:gd name="T31" fmla="*/ 0 h 458"/>
                <a:gd name="T32" fmla="*/ 543 w 544"/>
                <a:gd name="T33" fmla="*/ 204 h 458"/>
                <a:gd name="T34" fmla="*/ 298 w 544"/>
                <a:gd name="T35" fmla="*/ 204 h 458"/>
                <a:gd name="T36" fmla="*/ 298 w 544"/>
                <a:gd name="T37" fmla="*/ 0 h 458"/>
                <a:gd name="T38" fmla="*/ 543 w 544"/>
                <a:gd name="T39" fmla="*/ 0 h 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44" h="458">
                  <a:moveTo>
                    <a:pt x="246" y="256"/>
                  </a:moveTo>
                  <a:lnTo>
                    <a:pt x="246" y="457"/>
                  </a:lnTo>
                  <a:lnTo>
                    <a:pt x="0" y="457"/>
                  </a:lnTo>
                  <a:lnTo>
                    <a:pt x="0" y="256"/>
                  </a:lnTo>
                  <a:lnTo>
                    <a:pt x="246" y="256"/>
                  </a:lnTo>
                  <a:close/>
                  <a:moveTo>
                    <a:pt x="543" y="256"/>
                  </a:moveTo>
                  <a:lnTo>
                    <a:pt x="543" y="457"/>
                  </a:lnTo>
                  <a:lnTo>
                    <a:pt x="298" y="457"/>
                  </a:lnTo>
                  <a:lnTo>
                    <a:pt x="298" y="256"/>
                  </a:lnTo>
                  <a:lnTo>
                    <a:pt x="543" y="256"/>
                  </a:lnTo>
                  <a:close/>
                  <a:moveTo>
                    <a:pt x="246" y="0"/>
                  </a:moveTo>
                  <a:lnTo>
                    <a:pt x="246" y="204"/>
                  </a:lnTo>
                  <a:lnTo>
                    <a:pt x="0" y="204"/>
                  </a:lnTo>
                  <a:lnTo>
                    <a:pt x="0" y="0"/>
                  </a:lnTo>
                  <a:lnTo>
                    <a:pt x="246" y="0"/>
                  </a:lnTo>
                  <a:close/>
                  <a:moveTo>
                    <a:pt x="543" y="0"/>
                  </a:moveTo>
                  <a:lnTo>
                    <a:pt x="543" y="204"/>
                  </a:lnTo>
                  <a:lnTo>
                    <a:pt x="298" y="204"/>
                  </a:lnTo>
                  <a:lnTo>
                    <a:pt x="298" y="0"/>
                  </a:lnTo>
                  <a:lnTo>
                    <a:pt x="543" y="0"/>
                  </a:lnTo>
                  <a:close/>
                </a:path>
              </a:pathLst>
            </a:custGeom>
            <a:solidFill>
              <a:srgbClr val="98A9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62" name="Freeform 312"/>
            <p:cNvSpPr>
              <a:spLocks noChangeArrowheads="1"/>
            </p:cNvSpPr>
            <p:nvPr/>
          </p:nvSpPr>
          <p:spPr bwMode="auto">
            <a:xfrm>
              <a:off x="6344745" y="4805698"/>
              <a:ext cx="48111" cy="41058"/>
            </a:xfrm>
            <a:custGeom>
              <a:avLst/>
              <a:gdLst>
                <a:gd name="T0" fmla="*/ 246 w 247"/>
                <a:gd name="T1" fmla="*/ 0 h 202"/>
                <a:gd name="T2" fmla="*/ 246 w 247"/>
                <a:gd name="T3" fmla="*/ 201 h 202"/>
                <a:gd name="T4" fmla="*/ 0 w 247"/>
                <a:gd name="T5" fmla="*/ 201 h 202"/>
                <a:gd name="T6" fmla="*/ 0 w 247"/>
                <a:gd name="T7" fmla="*/ 0 h 202"/>
                <a:gd name="T8" fmla="*/ 246 w 247"/>
                <a:gd name="T9" fmla="*/ 0 h 202"/>
              </a:gdLst>
              <a:ahLst/>
              <a:cxnLst>
                <a:cxn ang="0">
                  <a:pos x="T0" y="T1"/>
                </a:cxn>
                <a:cxn ang="0">
                  <a:pos x="T2" y="T3"/>
                </a:cxn>
                <a:cxn ang="0">
                  <a:pos x="T4" y="T5"/>
                </a:cxn>
                <a:cxn ang="0">
                  <a:pos x="T6" y="T7"/>
                </a:cxn>
                <a:cxn ang="0">
                  <a:pos x="T8" y="T9"/>
                </a:cxn>
              </a:cxnLst>
              <a:rect l="0" t="0" r="r" b="b"/>
              <a:pathLst>
                <a:path w="247" h="202">
                  <a:moveTo>
                    <a:pt x="246" y="0"/>
                  </a:moveTo>
                  <a:lnTo>
                    <a:pt x="246" y="201"/>
                  </a:lnTo>
                  <a:lnTo>
                    <a:pt x="0" y="201"/>
                  </a:lnTo>
                  <a:lnTo>
                    <a:pt x="0" y="0"/>
                  </a:lnTo>
                  <a:lnTo>
                    <a:pt x="246" y="0"/>
                  </a:lnTo>
                </a:path>
              </a:pathLst>
            </a:custGeom>
            <a:solidFill>
              <a:srgbClr val="98A9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63" name="Freeform 313"/>
            <p:cNvSpPr>
              <a:spLocks noChangeArrowheads="1"/>
            </p:cNvSpPr>
            <p:nvPr/>
          </p:nvSpPr>
          <p:spPr bwMode="auto">
            <a:xfrm>
              <a:off x="6411511" y="4805698"/>
              <a:ext cx="48111" cy="41058"/>
            </a:xfrm>
            <a:custGeom>
              <a:avLst/>
              <a:gdLst>
                <a:gd name="T0" fmla="*/ 245 w 246"/>
                <a:gd name="T1" fmla="*/ 0 h 202"/>
                <a:gd name="T2" fmla="*/ 245 w 246"/>
                <a:gd name="T3" fmla="*/ 201 h 202"/>
                <a:gd name="T4" fmla="*/ 0 w 246"/>
                <a:gd name="T5" fmla="*/ 201 h 202"/>
                <a:gd name="T6" fmla="*/ 0 w 246"/>
                <a:gd name="T7" fmla="*/ 0 h 202"/>
                <a:gd name="T8" fmla="*/ 245 w 246"/>
                <a:gd name="T9" fmla="*/ 0 h 202"/>
              </a:gdLst>
              <a:ahLst/>
              <a:cxnLst>
                <a:cxn ang="0">
                  <a:pos x="T0" y="T1"/>
                </a:cxn>
                <a:cxn ang="0">
                  <a:pos x="T2" y="T3"/>
                </a:cxn>
                <a:cxn ang="0">
                  <a:pos x="T4" y="T5"/>
                </a:cxn>
                <a:cxn ang="0">
                  <a:pos x="T6" y="T7"/>
                </a:cxn>
                <a:cxn ang="0">
                  <a:pos x="T8" y="T9"/>
                </a:cxn>
              </a:cxnLst>
              <a:rect l="0" t="0" r="r" b="b"/>
              <a:pathLst>
                <a:path w="246" h="202">
                  <a:moveTo>
                    <a:pt x="245" y="0"/>
                  </a:moveTo>
                  <a:lnTo>
                    <a:pt x="245" y="201"/>
                  </a:lnTo>
                  <a:lnTo>
                    <a:pt x="0" y="201"/>
                  </a:lnTo>
                  <a:lnTo>
                    <a:pt x="0" y="0"/>
                  </a:lnTo>
                  <a:lnTo>
                    <a:pt x="245" y="0"/>
                  </a:lnTo>
                </a:path>
              </a:pathLst>
            </a:custGeom>
            <a:solidFill>
              <a:srgbClr val="98A9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64" name="Freeform 314"/>
            <p:cNvSpPr>
              <a:spLocks noChangeArrowheads="1"/>
            </p:cNvSpPr>
            <p:nvPr/>
          </p:nvSpPr>
          <p:spPr bwMode="auto">
            <a:xfrm>
              <a:off x="6344745" y="4744638"/>
              <a:ext cx="48111" cy="41058"/>
            </a:xfrm>
            <a:custGeom>
              <a:avLst/>
              <a:gdLst>
                <a:gd name="T0" fmla="*/ 246 w 247"/>
                <a:gd name="T1" fmla="*/ 0 h 205"/>
                <a:gd name="T2" fmla="*/ 246 w 247"/>
                <a:gd name="T3" fmla="*/ 204 h 205"/>
                <a:gd name="T4" fmla="*/ 0 w 247"/>
                <a:gd name="T5" fmla="*/ 204 h 205"/>
                <a:gd name="T6" fmla="*/ 0 w 247"/>
                <a:gd name="T7" fmla="*/ 0 h 205"/>
                <a:gd name="T8" fmla="*/ 246 w 247"/>
                <a:gd name="T9" fmla="*/ 0 h 205"/>
              </a:gdLst>
              <a:ahLst/>
              <a:cxnLst>
                <a:cxn ang="0">
                  <a:pos x="T0" y="T1"/>
                </a:cxn>
                <a:cxn ang="0">
                  <a:pos x="T2" y="T3"/>
                </a:cxn>
                <a:cxn ang="0">
                  <a:pos x="T4" y="T5"/>
                </a:cxn>
                <a:cxn ang="0">
                  <a:pos x="T6" y="T7"/>
                </a:cxn>
                <a:cxn ang="0">
                  <a:pos x="T8" y="T9"/>
                </a:cxn>
              </a:cxnLst>
              <a:rect l="0" t="0" r="r" b="b"/>
              <a:pathLst>
                <a:path w="247" h="205">
                  <a:moveTo>
                    <a:pt x="246" y="0"/>
                  </a:moveTo>
                  <a:lnTo>
                    <a:pt x="246" y="204"/>
                  </a:lnTo>
                  <a:lnTo>
                    <a:pt x="0" y="204"/>
                  </a:lnTo>
                  <a:lnTo>
                    <a:pt x="0" y="0"/>
                  </a:lnTo>
                  <a:lnTo>
                    <a:pt x="246" y="0"/>
                  </a:lnTo>
                </a:path>
              </a:pathLst>
            </a:custGeom>
            <a:solidFill>
              <a:srgbClr val="98A9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65" name="Freeform 315"/>
            <p:cNvSpPr>
              <a:spLocks noChangeArrowheads="1"/>
            </p:cNvSpPr>
            <p:nvPr/>
          </p:nvSpPr>
          <p:spPr bwMode="auto">
            <a:xfrm>
              <a:off x="6411511" y="4744638"/>
              <a:ext cx="48111" cy="41058"/>
            </a:xfrm>
            <a:custGeom>
              <a:avLst/>
              <a:gdLst>
                <a:gd name="T0" fmla="*/ 245 w 246"/>
                <a:gd name="T1" fmla="*/ 0 h 205"/>
                <a:gd name="T2" fmla="*/ 245 w 246"/>
                <a:gd name="T3" fmla="*/ 204 h 205"/>
                <a:gd name="T4" fmla="*/ 0 w 246"/>
                <a:gd name="T5" fmla="*/ 204 h 205"/>
                <a:gd name="T6" fmla="*/ 0 w 246"/>
                <a:gd name="T7" fmla="*/ 0 h 205"/>
                <a:gd name="T8" fmla="*/ 245 w 246"/>
                <a:gd name="T9" fmla="*/ 0 h 205"/>
              </a:gdLst>
              <a:ahLst/>
              <a:cxnLst>
                <a:cxn ang="0">
                  <a:pos x="T0" y="T1"/>
                </a:cxn>
                <a:cxn ang="0">
                  <a:pos x="T2" y="T3"/>
                </a:cxn>
                <a:cxn ang="0">
                  <a:pos x="T4" y="T5"/>
                </a:cxn>
                <a:cxn ang="0">
                  <a:pos x="T6" y="T7"/>
                </a:cxn>
                <a:cxn ang="0">
                  <a:pos x="T8" y="T9"/>
                </a:cxn>
              </a:cxnLst>
              <a:rect l="0" t="0" r="r" b="b"/>
              <a:pathLst>
                <a:path w="246" h="205">
                  <a:moveTo>
                    <a:pt x="245" y="0"/>
                  </a:moveTo>
                  <a:lnTo>
                    <a:pt x="245" y="204"/>
                  </a:lnTo>
                  <a:lnTo>
                    <a:pt x="0" y="204"/>
                  </a:lnTo>
                  <a:lnTo>
                    <a:pt x="0" y="0"/>
                  </a:lnTo>
                  <a:lnTo>
                    <a:pt x="245" y="0"/>
                  </a:lnTo>
                </a:path>
              </a:pathLst>
            </a:custGeom>
            <a:solidFill>
              <a:srgbClr val="98A9AE"/>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66" name="Freeform 316"/>
            <p:cNvSpPr>
              <a:spLocks noChangeArrowheads="1"/>
            </p:cNvSpPr>
            <p:nvPr/>
          </p:nvSpPr>
          <p:spPr bwMode="auto">
            <a:xfrm>
              <a:off x="6399729" y="4734110"/>
              <a:ext cx="4909" cy="122120"/>
            </a:xfrm>
            <a:custGeom>
              <a:avLst/>
              <a:gdLst>
                <a:gd name="T0" fmla="*/ 52 w 53"/>
                <a:gd name="T1" fmla="*/ 298 h 544"/>
                <a:gd name="T2" fmla="*/ 52 w 53"/>
                <a:gd name="T3" fmla="*/ 499 h 544"/>
                <a:gd name="T4" fmla="*/ 52 w 53"/>
                <a:gd name="T5" fmla="*/ 543 h 544"/>
                <a:gd name="T6" fmla="*/ 0 w 53"/>
                <a:gd name="T7" fmla="*/ 543 h 544"/>
                <a:gd name="T8" fmla="*/ 0 w 53"/>
                <a:gd name="T9" fmla="*/ 499 h 544"/>
                <a:gd name="T10" fmla="*/ 0 w 53"/>
                <a:gd name="T11" fmla="*/ 298 h 544"/>
                <a:gd name="T12" fmla="*/ 52 w 53"/>
                <a:gd name="T13" fmla="*/ 298 h 544"/>
                <a:gd name="T14" fmla="*/ 52 w 53"/>
                <a:gd name="T15" fmla="*/ 0 h 544"/>
                <a:gd name="T16" fmla="*/ 52 w 53"/>
                <a:gd name="T17" fmla="*/ 42 h 544"/>
                <a:gd name="T18" fmla="*/ 52 w 53"/>
                <a:gd name="T19" fmla="*/ 246 h 544"/>
                <a:gd name="T20" fmla="*/ 0 w 53"/>
                <a:gd name="T21" fmla="*/ 246 h 544"/>
                <a:gd name="T22" fmla="*/ 0 w 53"/>
                <a:gd name="T23" fmla="*/ 42 h 544"/>
                <a:gd name="T24" fmla="*/ 0 w 53"/>
                <a:gd name="T25" fmla="*/ 0 h 544"/>
                <a:gd name="T26" fmla="*/ 52 w 53"/>
                <a:gd name="T27" fmla="*/ 0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3" h="544">
                  <a:moveTo>
                    <a:pt x="52" y="298"/>
                  </a:moveTo>
                  <a:lnTo>
                    <a:pt x="52" y="499"/>
                  </a:lnTo>
                  <a:lnTo>
                    <a:pt x="52" y="543"/>
                  </a:lnTo>
                  <a:lnTo>
                    <a:pt x="0" y="543"/>
                  </a:lnTo>
                  <a:lnTo>
                    <a:pt x="0" y="499"/>
                  </a:lnTo>
                  <a:lnTo>
                    <a:pt x="0" y="298"/>
                  </a:lnTo>
                  <a:lnTo>
                    <a:pt x="52" y="298"/>
                  </a:lnTo>
                  <a:close/>
                  <a:moveTo>
                    <a:pt x="52" y="0"/>
                  </a:moveTo>
                  <a:lnTo>
                    <a:pt x="52" y="42"/>
                  </a:lnTo>
                  <a:lnTo>
                    <a:pt x="52" y="246"/>
                  </a:lnTo>
                  <a:lnTo>
                    <a:pt x="0" y="246"/>
                  </a:lnTo>
                  <a:lnTo>
                    <a:pt x="0" y="42"/>
                  </a:lnTo>
                  <a:lnTo>
                    <a:pt x="0" y="0"/>
                  </a:lnTo>
                  <a:lnTo>
                    <a:pt x="52" y="0"/>
                  </a:lnTo>
                  <a:close/>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67" name="Freeform 317"/>
            <p:cNvSpPr>
              <a:spLocks noChangeArrowheads="1"/>
            </p:cNvSpPr>
            <p:nvPr/>
          </p:nvSpPr>
          <p:spPr bwMode="auto">
            <a:xfrm>
              <a:off x="6399729" y="4805698"/>
              <a:ext cx="4909" cy="51585"/>
            </a:xfrm>
            <a:custGeom>
              <a:avLst/>
              <a:gdLst>
                <a:gd name="T0" fmla="*/ 52 w 53"/>
                <a:gd name="T1" fmla="*/ 0 h 246"/>
                <a:gd name="T2" fmla="*/ 52 w 53"/>
                <a:gd name="T3" fmla="*/ 201 h 246"/>
                <a:gd name="T4" fmla="*/ 52 w 53"/>
                <a:gd name="T5" fmla="*/ 245 h 246"/>
                <a:gd name="T6" fmla="*/ 0 w 53"/>
                <a:gd name="T7" fmla="*/ 245 h 246"/>
                <a:gd name="T8" fmla="*/ 0 w 53"/>
                <a:gd name="T9" fmla="*/ 201 h 246"/>
                <a:gd name="T10" fmla="*/ 0 w 53"/>
                <a:gd name="T11" fmla="*/ 0 h 246"/>
                <a:gd name="T12" fmla="*/ 52 w 53"/>
                <a:gd name="T13" fmla="*/ 0 h 246"/>
              </a:gdLst>
              <a:ahLst/>
              <a:cxnLst>
                <a:cxn ang="0">
                  <a:pos x="T0" y="T1"/>
                </a:cxn>
                <a:cxn ang="0">
                  <a:pos x="T2" y="T3"/>
                </a:cxn>
                <a:cxn ang="0">
                  <a:pos x="T4" y="T5"/>
                </a:cxn>
                <a:cxn ang="0">
                  <a:pos x="T6" y="T7"/>
                </a:cxn>
                <a:cxn ang="0">
                  <a:pos x="T8" y="T9"/>
                </a:cxn>
                <a:cxn ang="0">
                  <a:pos x="T10" y="T11"/>
                </a:cxn>
                <a:cxn ang="0">
                  <a:pos x="T12" y="T13"/>
                </a:cxn>
              </a:cxnLst>
              <a:rect l="0" t="0" r="r" b="b"/>
              <a:pathLst>
                <a:path w="53" h="246">
                  <a:moveTo>
                    <a:pt x="52" y="0"/>
                  </a:moveTo>
                  <a:lnTo>
                    <a:pt x="52" y="201"/>
                  </a:lnTo>
                  <a:lnTo>
                    <a:pt x="52" y="245"/>
                  </a:lnTo>
                  <a:lnTo>
                    <a:pt x="0" y="245"/>
                  </a:lnTo>
                  <a:lnTo>
                    <a:pt x="0" y="201"/>
                  </a:lnTo>
                  <a:lnTo>
                    <a:pt x="0" y="0"/>
                  </a:lnTo>
                  <a:lnTo>
                    <a:pt x="52"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68" name="Freeform 318"/>
            <p:cNvSpPr>
              <a:spLocks noChangeArrowheads="1"/>
            </p:cNvSpPr>
            <p:nvPr/>
          </p:nvSpPr>
          <p:spPr bwMode="auto">
            <a:xfrm>
              <a:off x="6399729" y="4734110"/>
              <a:ext cx="4909" cy="51585"/>
            </a:xfrm>
            <a:custGeom>
              <a:avLst/>
              <a:gdLst>
                <a:gd name="T0" fmla="*/ 52 w 53"/>
                <a:gd name="T1" fmla="*/ 0 h 247"/>
                <a:gd name="T2" fmla="*/ 52 w 53"/>
                <a:gd name="T3" fmla="*/ 42 h 247"/>
                <a:gd name="T4" fmla="*/ 52 w 53"/>
                <a:gd name="T5" fmla="*/ 246 h 247"/>
                <a:gd name="T6" fmla="*/ 0 w 53"/>
                <a:gd name="T7" fmla="*/ 246 h 247"/>
                <a:gd name="T8" fmla="*/ 0 w 53"/>
                <a:gd name="T9" fmla="*/ 42 h 247"/>
                <a:gd name="T10" fmla="*/ 0 w 53"/>
                <a:gd name="T11" fmla="*/ 0 h 247"/>
                <a:gd name="T12" fmla="*/ 52 w 53"/>
                <a:gd name="T13" fmla="*/ 0 h 247"/>
              </a:gdLst>
              <a:ahLst/>
              <a:cxnLst>
                <a:cxn ang="0">
                  <a:pos x="T0" y="T1"/>
                </a:cxn>
                <a:cxn ang="0">
                  <a:pos x="T2" y="T3"/>
                </a:cxn>
                <a:cxn ang="0">
                  <a:pos x="T4" y="T5"/>
                </a:cxn>
                <a:cxn ang="0">
                  <a:pos x="T6" y="T7"/>
                </a:cxn>
                <a:cxn ang="0">
                  <a:pos x="T8" y="T9"/>
                </a:cxn>
                <a:cxn ang="0">
                  <a:pos x="T10" y="T11"/>
                </a:cxn>
                <a:cxn ang="0">
                  <a:pos x="T12" y="T13"/>
                </a:cxn>
              </a:cxnLst>
              <a:rect l="0" t="0" r="r" b="b"/>
              <a:pathLst>
                <a:path w="53" h="247">
                  <a:moveTo>
                    <a:pt x="52" y="0"/>
                  </a:moveTo>
                  <a:lnTo>
                    <a:pt x="52" y="42"/>
                  </a:lnTo>
                  <a:lnTo>
                    <a:pt x="52" y="246"/>
                  </a:lnTo>
                  <a:lnTo>
                    <a:pt x="0" y="246"/>
                  </a:lnTo>
                  <a:lnTo>
                    <a:pt x="0" y="42"/>
                  </a:lnTo>
                  <a:lnTo>
                    <a:pt x="0" y="0"/>
                  </a:lnTo>
                  <a:lnTo>
                    <a:pt x="52"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69" name="Freeform 319"/>
            <p:cNvSpPr>
              <a:spLocks noChangeArrowheads="1"/>
            </p:cNvSpPr>
            <p:nvPr/>
          </p:nvSpPr>
          <p:spPr bwMode="auto">
            <a:xfrm>
              <a:off x="6332963" y="4793065"/>
              <a:ext cx="137460" cy="5264"/>
            </a:xfrm>
            <a:custGeom>
              <a:avLst/>
              <a:gdLst>
                <a:gd name="T0" fmla="*/ 648 w 649"/>
                <a:gd name="T1" fmla="*/ 0 h 53"/>
                <a:gd name="T2" fmla="*/ 648 w 649"/>
                <a:gd name="T3" fmla="*/ 52 h 53"/>
                <a:gd name="T4" fmla="*/ 595 w 649"/>
                <a:gd name="T5" fmla="*/ 52 h 53"/>
                <a:gd name="T6" fmla="*/ 350 w 649"/>
                <a:gd name="T7" fmla="*/ 52 h 53"/>
                <a:gd name="T8" fmla="*/ 298 w 649"/>
                <a:gd name="T9" fmla="*/ 52 h 53"/>
                <a:gd name="T10" fmla="*/ 52 w 649"/>
                <a:gd name="T11" fmla="*/ 52 h 53"/>
                <a:gd name="T12" fmla="*/ 0 w 649"/>
                <a:gd name="T13" fmla="*/ 52 h 53"/>
                <a:gd name="T14" fmla="*/ 0 w 649"/>
                <a:gd name="T15" fmla="*/ 0 h 53"/>
                <a:gd name="T16" fmla="*/ 52 w 649"/>
                <a:gd name="T17" fmla="*/ 0 h 53"/>
                <a:gd name="T18" fmla="*/ 298 w 649"/>
                <a:gd name="T19" fmla="*/ 0 h 53"/>
                <a:gd name="T20" fmla="*/ 350 w 649"/>
                <a:gd name="T21" fmla="*/ 0 h 53"/>
                <a:gd name="T22" fmla="*/ 595 w 649"/>
                <a:gd name="T23" fmla="*/ 0 h 53"/>
                <a:gd name="T24" fmla="*/ 648 w 649"/>
                <a:gd name="T25" fmla="*/ 0 h 53"/>
                <a:gd name="T26" fmla="*/ 648 w 649"/>
                <a:gd name="T27" fmla="*/ 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9" h="53">
                  <a:moveTo>
                    <a:pt x="648" y="0"/>
                  </a:moveTo>
                  <a:lnTo>
                    <a:pt x="648" y="52"/>
                  </a:lnTo>
                  <a:lnTo>
                    <a:pt x="595" y="52"/>
                  </a:lnTo>
                  <a:lnTo>
                    <a:pt x="350" y="52"/>
                  </a:lnTo>
                  <a:lnTo>
                    <a:pt x="298" y="52"/>
                  </a:lnTo>
                  <a:lnTo>
                    <a:pt x="52" y="52"/>
                  </a:lnTo>
                  <a:lnTo>
                    <a:pt x="0" y="52"/>
                  </a:lnTo>
                  <a:lnTo>
                    <a:pt x="0" y="0"/>
                  </a:lnTo>
                  <a:lnTo>
                    <a:pt x="52" y="0"/>
                  </a:lnTo>
                  <a:lnTo>
                    <a:pt x="298" y="0"/>
                  </a:lnTo>
                  <a:lnTo>
                    <a:pt x="350" y="0"/>
                  </a:lnTo>
                  <a:lnTo>
                    <a:pt x="595" y="0"/>
                  </a:lnTo>
                  <a:lnTo>
                    <a:pt x="648" y="0"/>
                  </a:lnTo>
                  <a:lnTo>
                    <a:pt x="648"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70" name="Freeform 320"/>
            <p:cNvSpPr>
              <a:spLocks noChangeArrowheads="1"/>
            </p:cNvSpPr>
            <p:nvPr/>
          </p:nvSpPr>
          <p:spPr bwMode="auto">
            <a:xfrm>
              <a:off x="6332963" y="4793065"/>
              <a:ext cx="137460" cy="5264"/>
            </a:xfrm>
            <a:custGeom>
              <a:avLst/>
              <a:gdLst>
                <a:gd name="T0" fmla="*/ 648 w 649"/>
                <a:gd name="T1" fmla="*/ 0 h 53"/>
                <a:gd name="T2" fmla="*/ 648 w 649"/>
                <a:gd name="T3" fmla="*/ 52 h 53"/>
                <a:gd name="T4" fmla="*/ 595 w 649"/>
                <a:gd name="T5" fmla="*/ 52 h 53"/>
                <a:gd name="T6" fmla="*/ 350 w 649"/>
                <a:gd name="T7" fmla="*/ 52 h 53"/>
                <a:gd name="T8" fmla="*/ 298 w 649"/>
                <a:gd name="T9" fmla="*/ 52 h 53"/>
                <a:gd name="T10" fmla="*/ 52 w 649"/>
                <a:gd name="T11" fmla="*/ 52 h 53"/>
                <a:gd name="T12" fmla="*/ 0 w 649"/>
                <a:gd name="T13" fmla="*/ 52 h 53"/>
                <a:gd name="T14" fmla="*/ 0 w 649"/>
                <a:gd name="T15" fmla="*/ 0 h 53"/>
                <a:gd name="T16" fmla="*/ 52 w 649"/>
                <a:gd name="T17" fmla="*/ 0 h 53"/>
                <a:gd name="T18" fmla="*/ 298 w 649"/>
                <a:gd name="T19" fmla="*/ 0 h 53"/>
                <a:gd name="T20" fmla="*/ 350 w 649"/>
                <a:gd name="T21" fmla="*/ 0 h 53"/>
                <a:gd name="T22" fmla="*/ 595 w 649"/>
                <a:gd name="T23" fmla="*/ 0 h 53"/>
                <a:gd name="T24" fmla="*/ 648 w 649"/>
                <a:gd name="T25" fmla="*/ 0 h 53"/>
                <a:gd name="T26" fmla="*/ 648 w 649"/>
                <a:gd name="T27" fmla="*/ 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9" h="53">
                  <a:moveTo>
                    <a:pt x="648" y="0"/>
                  </a:moveTo>
                  <a:lnTo>
                    <a:pt x="648" y="52"/>
                  </a:lnTo>
                  <a:lnTo>
                    <a:pt x="595" y="52"/>
                  </a:lnTo>
                  <a:lnTo>
                    <a:pt x="350" y="52"/>
                  </a:lnTo>
                  <a:lnTo>
                    <a:pt x="298" y="52"/>
                  </a:lnTo>
                  <a:lnTo>
                    <a:pt x="52" y="52"/>
                  </a:lnTo>
                  <a:lnTo>
                    <a:pt x="0" y="52"/>
                  </a:lnTo>
                  <a:lnTo>
                    <a:pt x="0" y="0"/>
                  </a:lnTo>
                  <a:lnTo>
                    <a:pt x="52" y="0"/>
                  </a:lnTo>
                  <a:lnTo>
                    <a:pt x="298" y="0"/>
                  </a:lnTo>
                  <a:lnTo>
                    <a:pt x="350" y="0"/>
                  </a:lnTo>
                  <a:lnTo>
                    <a:pt x="595" y="0"/>
                  </a:lnTo>
                  <a:lnTo>
                    <a:pt x="648" y="0"/>
                  </a:lnTo>
                  <a:lnTo>
                    <a:pt x="648" y="0"/>
                  </a:lnTo>
                </a:path>
              </a:pathLst>
            </a:custGeom>
            <a:solidFill>
              <a:srgbClr val="B5B3B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71" name="Freeform 323"/>
            <p:cNvSpPr>
              <a:spLocks noChangeArrowheads="1"/>
            </p:cNvSpPr>
            <p:nvPr/>
          </p:nvSpPr>
          <p:spPr bwMode="auto">
            <a:xfrm>
              <a:off x="5139028" y="4810962"/>
              <a:ext cx="40256" cy="105276"/>
            </a:xfrm>
            <a:custGeom>
              <a:avLst/>
              <a:gdLst>
                <a:gd name="T0" fmla="*/ 212 w 213"/>
                <a:gd name="T1" fmla="*/ 0 h 471"/>
                <a:gd name="T2" fmla="*/ 212 w 213"/>
                <a:gd name="T3" fmla="*/ 436 h 471"/>
                <a:gd name="T4" fmla="*/ 0 w 213"/>
                <a:gd name="T5" fmla="*/ 436 h 471"/>
                <a:gd name="T6" fmla="*/ 0 w 213"/>
                <a:gd name="T7" fmla="*/ 0 h 471"/>
                <a:gd name="T8" fmla="*/ 212 w 213"/>
                <a:gd name="T9" fmla="*/ 0 h 471"/>
                <a:gd name="T10" fmla="*/ 212 w 213"/>
                <a:gd name="T11" fmla="*/ 0 h 471"/>
              </a:gdLst>
              <a:ahLst/>
              <a:cxnLst>
                <a:cxn ang="0">
                  <a:pos x="T0" y="T1"/>
                </a:cxn>
                <a:cxn ang="0">
                  <a:pos x="T2" y="T3"/>
                </a:cxn>
                <a:cxn ang="0">
                  <a:pos x="T4" y="T5"/>
                </a:cxn>
                <a:cxn ang="0">
                  <a:pos x="T6" y="T7"/>
                </a:cxn>
                <a:cxn ang="0">
                  <a:pos x="T8" y="T9"/>
                </a:cxn>
                <a:cxn ang="0">
                  <a:pos x="T10" y="T11"/>
                </a:cxn>
              </a:cxnLst>
              <a:rect l="0" t="0" r="r" b="b"/>
              <a:pathLst>
                <a:path w="213" h="471">
                  <a:moveTo>
                    <a:pt x="212" y="0"/>
                  </a:moveTo>
                  <a:lnTo>
                    <a:pt x="212" y="436"/>
                  </a:lnTo>
                  <a:cubicBezTo>
                    <a:pt x="149" y="470"/>
                    <a:pt x="74" y="457"/>
                    <a:pt x="0" y="436"/>
                  </a:cubicBezTo>
                  <a:cubicBezTo>
                    <a:pt x="0" y="436"/>
                    <a:pt x="0" y="436"/>
                    <a:pt x="0" y="0"/>
                  </a:cubicBezTo>
                  <a:cubicBezTo>
                    <a:pt x="0" y="0"/>
                    <a:pt x="0" y="0"/>
                    <a:pt x="212" y="0"/>
                  </a:cubicBezTo>
                  <a:lnTo>
                    <a:pt x="212" y="0"/>
                  </a:lnTo>
                </a:path>
              </a:pathLst>
            </a:custGeom>
            <a:solidFill>
              <a:srgbClr val="74442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72" name="Freeform 324"/>
            <p:cNvSpPr>
              <a:spLocks noChangeArrowheads="1"/>
            </p:cNvSpPr>
            <p:nvPr/>
          </p:nvSpPr>
          <p:spPr bwMode="auto">
            <a:xfrm>
              <a:off x="5139028" y="4810962"/>
              <a:ext cx="16691" cy="102118"/>
            </a:xfrm>
            <a:custGeom>
              <a:avLst/>
              <a:gdLst>
                <a:gd name="T0" fmla="*/ 105 w 106"/>
                <a:gd name="T1" fmla="*/ 0 h 458"/>
                <a:gd name="T2" fmla="*/ 105 w 106"/>
                <a:gd name="T3" fmla="*/ 457 h 458"/>
                <a:gd name="T4" fmla="*/ 0 w 106"/>
                <a:gd name="T5" fmla="*/ 436 h 458"/>
                <a:gd name="T6" fmla="*/ 0 w 106"/>
                <a:gd name="T7" fmla="*/ 0 h 458"/>
                <a:gd name="T8" fmla="*/ 105 w 106"/>
                <a:gd name="T9" fmla="*/ 0 h 458"/>
                <a:gd name="T10" fmla="*/ 105 w 106"/>
                <a:gd name="T11" fmla="*/ 0 h 458"/>
              </a:gdLst>
              <a:ahLst/>
              <a:cxnLst>
                <a:cxn ang="0">
                  <a:pos x="T0" y="T1"/>
                </a:cxn>
                <a:cxn ang="0">
                  <a:pos x="T2" y="T3"/>
                </a:cxn>
                <a:cxn ang="0">
                  <a:pos x="T4" y="T5"/>
                </a:cxn>
                <a:cxn ang="0">
                  <a:pos x="T6" y="T7"/>
                </a:cxn>
                <a:cxn ang="0">
                  <a:pos x="T8" y="T9"/>
                </a:cxn>
                <a:cxn ang="0">
                  <a:pos x="T10" y="T11"/>
                </a:cxn>
              </a:cxnLst>
              <a:rect l="0" t="0" r="r" b="b"/>
              <a:pathLst>
                <a:path w="106" h="458">
                  <a:moveTo>
                    <a:pt x="105" y="0"/>
                  </a:moveTo>
                  <a:lnTo>
                    <a:pt x="105" y="457"/>
                  </a:lnTo>
                  <a:cubicBezTo>
                    <a:pt x="74" y="457"/>
                    <a:pt x="42" y="447"/>
                    <a:pt x="0" y="436"/>
                  </a:cubicBezTo>
                  <a:cubicBezTo>
                    <a:pt x="0" y="436"/>
                    <a:pt x="0" y="436"/>
                    <a:pt x="0" y="0"/>
                  </a:cubicBezTo>
                  <a:cubicBezTo>
                    <a:pt x="0" y="0"/>
                    <a:pt x="0" y="0"/>
                    <a:pt x="105" y="0"/>
                  </a:cubicBezTo>
                  <a:lnTo>
                    <a:pt x="105" y="0"/>
                  </a:lnTo>
                </a:path>
              </a:pathLst>
            </a:custGeom>
            <a:solidFill>
              <a:srgbClr val="8C5E4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73" name="Freeform 325"/>
            <p:cNvSpPr>
              <a:spLocks noChangeArrowheads="1"/>
            </p:cNvSpPr>
            <p:nvPr/>
          </p:nvSpPr>
          <p:spPr bwMode="auto">
            <a:xfrm>
              <a:off x="5025133" y="4302478"/>
              <a:ext cx="270992" cy="541120"/>
            </a:xfrm>
            <a:custGeom>
              <a:avLst/>
              <a:gdLst>
                <a:gd name="T0" fmla="*/ 616 w 1246"/>
                <a:gd name="T1" fmla="*/ 0 h 2299"/>
                <a:gd name="T2" fmla="*/ 1245 w 1246"/>
                <a:gd name="T3" fmla="*/ 2149 h 2299"/>
                <a:gd name="T4" fmla="*/ 0 w 1246"/>
                <a:gd name="T5" fmla="*/ 2149 h 2299"/>
                <a:gd name="T6" fmla="*/ 616 w 1246"/>
                <a:gd name="T7" fmla="*/ 0 h 2299"/>
                <a:gd name="T8" fmla="*/ 616 w 1246"/>
                <a:gd name="T9" fmla="*/ 0 h 2299"/>
              </a:gdLst>
              <a:ahLst/>
              <a:cxnLst>
                <a:cxn ang="0">
                  <a:pos x="T0" y="T1"/>
                </a:cxn>
                <a:cxn ang="0">
                  <a:pos x="T2" y="T3"/>
                </a:cxn>
                <a:cxn ang="0">
                  <a:pos x="T4" y="T5"/>
                </a:cxn>
                <a:cxn ang="0">
                  <a:pos x="T6" y="T7"/>
                </a:cxn>
                <a:cxn ang="0">
                  <a:pos x="T8" y="T9"/>
                </a:cxn>
              </a:cxnLst>
              <a:rect l="0" t="0" r="r" b="b"/>
              <a:pathLst>
                <a:path w="1246" h="2299">
                  <a:moveTo>
                    <a:pt x="616" y="0"/>
                  </a:moveTo>
                  <a:cubicBezTo>
                    <a:pt x="968" y="713"/>
                    <a:pt x="1203" y="1436"/>
                    <a:pt x="1245" y="2149"/>
                  </a:cubicBezTo>
                  <a:cubicBezTo>
                    <a:pt x="820" y="2298"/>
                    <a:pt x="404" y="2277"/>
                    <a:pt x="0" y="2149"/>
                  </a:cubicBezTo>
                  <a:cubicBezTo>
                    <a:pt x="0" y="1342"/>
                    <a:pt x="224" y="629"/>
                    <a:pt x="616" y="0"/>
                  </a:cubicBezTo>
                  <a:lnTo>
                    <a:pt x="616" y="0"/>
                  </a:lnTo>
                </a:path>
              </a:pathLst>
            </a:custGeom>
            <a:solidFill>
              <a:srgbClr val="9ACA3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74" name="Freeform 326"/>
            <p:cNvSpPr>
              <a:spLocks noChangeArrowheads="1"/>
            </p:cNvSpPr>
            <p:nvPr/>
          </p:nvSpPr>
          <p:spPr bwMode="auto">
            <a:xfrm>
              <a:off x="5025133" y="4302478"/>
              <a:ext cx="145314" cy="531645"/>
            </a:xfrm>
            <a:custGeom>
              <a:avLst/>
              <a:gdLst>
                <a:gd name="T0" fmla="*/ 616 w 682"/>
                <a:gd name="T1" fmla="*/ 0 h 2257"/>
                <a:gd name="T2" fmla="*/ 616 w 682"/>
                <a:gd name="T3" fmla="*/ 2256 h 2257"/>
                <a:gd name="T4" fmla="*/ 0 w 682"/>
                <a:gd name="T5" fmla="*/ 2149 h 2257"/>
                <a:gd name="T6" fmla="*/ 616 w 682"/>
                <a:gd name="T7" fmla="*/ 0 h 2257"/>
                <a:gd name="T8" fmla="*/ 616 w 682"/>
                <a:gd name="T9" fmla="*/ 0 h 2257"/>
              </a:gdLst>
              <a:ahLst/>
              <a:cxnLst>
                <a:cxn ang="0">
                  <a:pos x="T0" y="T1"/>
                </a:cxn>
                <a:cxn ang="0">
                  <a:pos x="T2" y="T3"/>
                </a:cxn>
                <a:cxn ang="0">
                  <a:pos x="T4" y="T5"/>
                </a:cxn>
                <a:cxn ang="0">
                  <a:pos x="T6" y="T7"/>
                </a:cxn>
                <a:cxn ang="0">
                  <a:pos x="T8" y="T9"/>
                </a:cxn>
              </a:cxnLst>
              <a:rect l="0" t="0" r="r" b="b"/>
              <a:pathLst>
                <a:path w="682" h="2257">
                  <a:moveTo>
                    <a:pt x="616" y="0"/>
                  </a:moveTo>
                  <a:cubicBezTo>
                    <a:pt x="681" y="629"/>
                    <a:pt x="671" y="1979"/>
                    <a:pt x="616" y="2256"/>
                  </a:cubicBezTo>
                  <a:cubicBezTo>
                    <a:pt x="415" y="2256"/>
                    <a:pt x="203" y="2214"/>
                    <a:pt x="0" y="2149"/>
                  </a:cubicBezTo>
                  <a:cubicBezTo>
                    <a:pt x="0" y="1342"/>
                    <a:pt x="224" y="629"/>
                    <a:pt x="616" y="0"/>
                  </a:cubicBezTo>
                  <a:lnTo>
                    <a:pt x="616" y="0"/>
                  </a:lnTo>
                </a:path>
              </a:pathLst>
            </a:custGeom>
            <a:solidFill>
              <a:srgbClr val="B6D661"/>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75" name="Freeform 327"/>
            <p:cNvSpPr>
              <a:spLocks noChangeArrowheads="1"/>
            </p:cNvSpPr>
            <p:nvPr/>
          </p:nvSpPr>
          <p:spPr bwMode="auto">
            <a:xfrm>
              <a:off x="4738431" y="4737269"/>
              <a:ext cx="29455" cy="74746"/>
            </a:xfrm>
            <a:custGeom>
              <a:avLst/>
              <a:gdLst>
                <a:gd name="T0" fmla="*/ 160 w 161"/>
                <a:gd name="T1" fmla="*/ 0 h 342"/>
                <a:gd name="T2" fmla="*/ 160 w 161"/>
                <a:gd name="T3" fmla="*/ 308 h 342"/>
                <a:gd name="T4" fmla="*/ 0 w 161"/>
                <a:gd name="T5" fmla="*/ 308 h 342"/>
                <a:gd name="T6" fmla="*/ 0 w 161"/>
                <a:gd name="T7" fmla="*/ 0 h 342"/>
                <a:gd name="T8" fmla="*/ 160 w 161"/>
                <a:gd name="T9" fmla="*/ 0 h 342"/>
                <a:gd name="T10" fmla="*/ 160 w 161"/>
                <a:gd name="T11" fmla="*/ 0 h 342"/>
              </a:gdLst>
              <a:ahLst/>
              <a:cxnLst>
                <a:cxn ang="0">
                  <a:pos x="T0" y="T1"/>
                </a:cxn>
                <a:cxn ang="0">
                  <a:pos x="T2" y="T3"/>
                </a:cxn>
                <a:cxn ang="0">
                  <a:pos x="T4" y="T5"/>
                </a:cxn>
                <a:cxn ang="0">
                  <a:pos x="T6" y="T7"/>
                </a:cxn>
                <a:cxn ang="0">
                  <a:pos x="T8" y="T9"/>
                </a:cxn>
                <a:cxn ang="0">
                  <a:pos x="T10" y="T11"/>
                </a:cxn>
              </a:cxnLst>
              <a:rect l="0" t="0" r="r" b="b"/>
              <a:pathLst>
                <a:path w="161" h="342">
                  <a:moveTo>
                    <a:pt x="160" y="0"/>
                  </a:moveTo>
                  <a:lnTo>
                    <a:pt x="160" y="308"/>
                  </a:lnTo>
                  <a:cubicBezTo>
                    <a:pt x="107" y="341"/>
                    <a:pt x="55" y="329"/>
                    <a:pt x="0" y="308"/>
                  </a:cubicBezTo>
                  <a:cubicBezTo>
                    <a:pt x="0" y="308"/>
                    <a:pt x="0" y="308"/>
                    <a:pt x="0" y="0"/>
                  </a:cubicBezTo>
                  <a:cubicBezTo>
                    <a:pt x="0" y="0"/>
                    <a:pt x="0" y="0"/>
                    <a:pt x="160" y="0"/>
                  </a:cubicBezTo>
                  <a:lnTo>
                    <a:pt x="160" y="0"/>
                  </a:lnTo>
                </a:path>
              </a:pathLst>
            </a:custGeom>
            <a:solidFill>
              <a:srgbClr val="74442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76" name="Freeform 328"/>
            <p:cNvSpPr>
              <a:spLocks noChangeArrowheads="1"/>
            </p:cNvSpPr>
            <p:nvPr/>
          </p:nvSpPr>
          <p:spPr bwMode="auto">
            <a:xfrm>
              <a:off x="4738431" y="4737269"/>
              <a:ext cx="9818" cy="71588"/>
            </a:xfrm>
            <a:custGeom>
              <a:avLst/>
              <a:gdLst>
                <a:gd name="T0" fmla="*/ 76 w 77"/>
                <a:gd name="T1" fmla="*/ 0 h 330"/>
                <a:gd name="T2" fmla="*/ 76 w 77"/>
                <a:gd name="T3" fmla="*/ 329 h 330"/>
                <a:gd name="T4" fmla="*/ 0 w 77"/>
                <a:gd name="T5" fmla="*/ 308 h 330"/>
                <a:gd name="T6" fmla="*/ 0 w 77"/>
                <a:gd name="T7" fmla="*/ 0 h 330"/>
                <a:gd name="T8" fmla="*/ 76 w 77"/>
                <a:gd name="T9" fmla="*/ 0 h 330"/>
                <a:gd name="T10" fmla="*/ 76 w 77"/>
                <a:gd name="T11" fmla="*/ 0 h 330"/>
              </a:gdLst>
              <a:ahLst/>
              <a:cxnLst>
                <a:cxn ang="0">
                  <a:pos x="T0" y="T1"/>
                </a:cxn>
                <a:cxn ang="0">
                  <a:pos x="T2" y="T3"/>
                </a:cxn>
                <a:cxn ang="0">
                  <a:pos x="T4" y="T5"/>
                </a:cxn>
                <a:cxn ang="0">
                  <a:pos x="T6" y="T7"/>
                </a:cxn>
                <a:cxn ang="0">
                  <a:pos x="T8" y="T9"/>
                </a:cxn>
                <a:cxn ang="0">
                  <a:pos x="T10" y="T11"/>
                </a:cxn>
              </a:cxnLst>
              <a:rect l="0" t="0" r="r" b="b"/>
              <a:pathLst>
                <a:path w="77" h="330">
                  <a:moveTo>
                    <a:pt x="76" y="0"/>
                  </a:moveTo>
                  <a:lnTo>
                    <a:pt x="76" y="329"/>
                  </a:lnTo>
                  <a:cubicBezTo>
                    <a:pt x="55" y="329"/>
                    <a:pt x="21" y="318"/>
                    <a:pt x="0" y="308"/>
                  </a:cubicBezTo>
                  <a:cubicBezTo>
                    <a:pt x="0" y="308"/>
                    <a:pt x="0" y="308"/>
                    <a:pt x="0" y="0"/>
                  </a:cubicBezTo>
                  <a:cubicBezTo>
                    <a:pt x="0" y="0"/>
                    <a:pt x="0" y="0"/>
                    <a:pt x="76" y="0"/>
                  </a:cubicBezTo>
                  <a:lnTo>
                    <a:pt x="76" y="0"/>
                  </a:lnTo>
                </a:path>
              </a:pathLst>
            </a:custGeom>
            <a:solidFill>
              <a:srgbClr val="8C5E4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77" name="Freeform 329"/>
            <p:cNvSpPr>
              <a:spLocks noChangeArrowheads="1"/>
            </p:cNvSpPr>
            <p:nvPr/>
          </p:nvSpPr>
          <p:spPr bwMode="auto">
            <a:xfrm>
              <a:off x="4655955" y="4374066"/>
              <a:ext cx="192443" cy="384258"/>
            </a:xfrm>
            <a:custGeom>
              <a:avLst/>
              <a:gdLst>
                <a:gd name="T0" fmla="*/ 447 w 894"/>
                <a:gd name="T1" fmla="*/ 0 h 1640"/>
                <a:gd name="T2" fmla="*/ 893 w 894"/>
                <a:gd name="T3" fmla="*/ 1543 h 1640"/>
                <a:gd name="T4" fmla="*/ 0 w 894"/>
                <a:gd name="T5" fmla="*/ 1543 h 1640"/>
                <a:gd name="T6" fmla="*/ 447 w 894"/>
                <a:gd name="T7" fmla="*/ 0 h 1640"/>
                <a:gd name="T8" fmla="*/ 447 w 894"/>
                <a:gd name="T9" fmla="*/ 0 h 1640"/>
              </a:gdLst>
              <a:ahLst/>
              <a:cxnLst>
                <a:cxn ang="0">
                  <a:pos x="T0" y="T1"/>
                </a:cxn>
                <a:cxn ang="0">
                  <a:pos x="T2" y="T3"/>
                </a:cxn>
                <a:cxn ang="0">
                  <a:pos x="T4" y="T5"/>
                </a:cxn>
                <a:cxn ang="0">
                  <a:pos x="T6" y="T7"/>
                </a:cxn>
                <a:cxn ang="0">
                  <a:pos x="T8" y="T9"/>
                </a:cxn>
              </a:cxnLst>
              <a:rect l="0" t="0" r="r" b="b"/>
              <a:pathLst>
                <a:path w="894" h="1640">
                  <a:moveTo>
                    <a:pt x="447" y="0"/>
                  </a:moveTo>
                  <a:cubicBezTo>
                    <a:pt x="700" y="511"/>
                    <a:pt x="872" y="1023"/>
                    <a:pt x="893" y="1543"/>
                  </a:cubicBezTo>
                  <a:cubicBezTo>
                    <a:pt x="596" y="1639"/>
                    <a:pt x="298" y="1629"/>
                    <a:pt x="0" y="1543"/>
                  </a:cubicBezTo>
                  <a:cubicBezTo>
                    <a:pt x="0" y="958"/>
                    <a:pt x="160" y="446"/>
                    <a:pt x="447" y="0"/>
                  </a:cubicBezTo>
                  <a:lnTo>
                    <a:pt x="447" y="0"/>
                  </a:lnTo>
                </a:path>
              </a:pathLst>
            </a:custGeom>
            <a:solidFill>
              <a:srgbClr val="9ACA3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78" name="Freeform 330"/>
            <p:cNvSpPr>
              <a:spLocks noChangeArrowheads="1"/>
            </p:cNvSpPr>
            <p:nvPr/>
          </p:nvSpPr>
          <p:spPr bwMode="auto">
            <a:xfrm>
              <a:off x="4655955" y="4374066"/>
              <a:ext cx="104077" cy="378994"/>
            </a:xfrm>
            <a:custGeom>
              <a:avLst/>
              <a:gdLst>
                <a:gd name="T0" fmla="*/ 447 w 500"/>
                <a:gd name="T1" fmla="*/ 0 h 1619"/>
                <a:gd name="T2" fmla="*/ 447 w 500"/>
                <a:gd name="T3" fmla="*/ 1618 h 1619"/>
                <a:gd name="T4" fmla="*/ 0 w 500"/>
                <a:gd name="T5" fmla="*/ 1543 h 1619"/>
                <a:gd name="T6" fmla="*/ 447 w 500"/>
                <a:gd name="T7" fmla="*/ 0 h 1619"/>
                <a:gd name="T8" fmla="*/ 447 w 500"/>
                <a:gd name="T9" fmla="*/ 0 h 1619"/>
              </a:gdLst>
              <a:ahLst/>
              <a:cxnLst>
                <a:cxn ang="0">
                  <a:pos x="T0" y="T1"/>
                </a:cxn>
                <a:cxn ang="0">
                  <a:pos x="T2" y="T3"/>
                </a:cxn>
                <a:cxn ang="0">
                  <a:pos x="T4" y="T5"/>
                </a:cxn>
                <a:cxn ang="0">
                  <a:pos x="T6" y="T7"/>
                </a:cxn>
                <a:cxn ang="0">
                  <a:pos x="T8" y="T9"/>
                </a:cxn>
              </a:cxnLst>
              <a:rect l="0" t="0" r="r" b="b"/>
              <a:pathLst>
                <a:path w="500" h="1619">
                  <a:moveTo>
                    <a:pt x="447" y="0"/>
                  </a:moveTo>
                  <a:cubicBezTo>
                    <a:pt x="499" y="446"/>
                    <a:pt x="489" y="1415"/>
                    <a:pt x="447" y="1618"/>
                  </a:cubicBezTo>
                  <a:cubicBezTo>
                    <a:pt x="298" y="1618"/>
                    <a:pt x="147" y="1585"/>
                    <a:pt x="0" y="1543"/>
                  </a:cubicBezTo>
                  <a:cubicBezTo>
                    <a:pt x="0" y="958"/>
                    <a:pt x="160" y="446"/>
                    <a:pt x="447" y="0"/>
                  </a:cubicBezTo>
                  <a:lnTo>
                    <a:pt x="447" y="0"/>
                  </a:lnTo>
                </a:path>
              </a:pathLst>
            </a:custGeom>
            <a:solidFill>
              <a:srgbClr val="B6D661"/>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79" name="Freeform 331"/>
            <p:cNvSpPr>
              <a:spLocks noChangeArrowheads="1"/>
            </p:cNvSpPr>
            <p:nvPr/>
          </p:nvSpPr>
          <p:spPr bwMode="auto">
            <a:xfrm>
              <a:off x="3134081" y="4683578"/>
              <a:ext cx="377032" cy="328462"/>
            </a:xfrm>
            <a:custGeom>
              <a:avLst/>
              <a:gdLst>
                <a:gd name="T0" fmla="*/ 0 w 1724"/>
                <a:gd name="T1" fmla="*/ 0 h 1406"/>
                <a:gd name="T2" fmla="*/ 841 w 1724"/>
                <a:gd name="T3" fmla="*/ 0 h 1406"/>
                <a:gd name="T4" fmla="*/ 1723 w 1724"/>
                <a:gd name="T5" fmla="*/ 789 h 1406"/>
                <a:gd name="T6" fmla="*/ 1723 w 1724"/>
                <a:gd name="T7" fmla="*/ 1405 h 1406"/>
                <a:gd name="T8" fmla="*/ 0 w 1724"/>
                <a:gd name="T9" fmla="*/ 1405 h 1406"/>
                <a:gd name="T10" fmla="*/ 0 w 1724"/>
                <a:gd name="T11" fmla="*/ 0 h 1406"/>
              </a:gdLst>
              <a:ahLst/>
              <a:cxnLst>
                <a:cxn ang="0">
                  <a:pos x="T0" y="T1"/>
                </a:cxn>
                <a:cxn ang="0">
                  <a:pos x="T2" y="T3"/>
                </a:cxn>
                <a:cxn ang="0">
                  <a:pos x="T4" y="T5"/>
                </a:cxn>
                <a:cxn ang="0">
                  <a:pos x="T6" y="T7"/>
                </a:cxn>
                <a:cxn ang="0">
                  <a:pos x="T8" y="T9"/>
                </a:cxn>
                <a:cxn ang="0">
                  <a:pos x="T10" y="T11"/>
                </a:cxn>
              </a:cxnLst>
              <a:rect l="0" t="0" r="r" b="b"/>
              <a:pathLst>
                <a:path w="1724" h="1406">
                  <a:moveTo>
                    <a:pt x="0" y="0"/>
                  </a:moveTo>
                  <a:lnTo>
                    <a:pt x="841" y="0"/>
                  </a:lnTo>
                  <a:lnTo>
                    <a:pt x="1723" y="789"/>
                  </a:lnTo>
                  <a:lnTo>
                    <a:pt x="1723" y="1405"/>
                  </a:lnTo>
                  <a:lnTo>
                    <a:pt x="0" y="1405"/>
                  </a:lnTo>
                  <a:lnTo>
                    <a:pt x="0" y="0"/>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80" name="Freeform 332"/>
            <p:cNvSpPr>
              <a:spLocks noChangeArrowheads="1"/>
            </p:cNvSpPr>
            <p:nvPr/>
          </p:nvSpPr>
          <p:spPr bwMode="auto">
            <a:xfrm>
              <a:off x="2605843" y="4589882"/>
              <a:ext cx="521365" cy="422158"/>
            </a:xfrm>
            <a:custGeom>
              <a:avLst/>
              <a:gdLst>
                <a:gd name="T0" fmla="*/ 0 w 2373"/>
                <a:gd name="T1" fmla="*/ 1797 h 1798"/>
                <a:gd name="T2" fmla="*/ 0 w 2373"/>
                <a:gd name="T3" fmla="*/ 0 h 1798"/>
                <a:gd name="T4" fmla="*/ 2372 w 2373"/>
                <a:gd name="T5" fmla="*/ 0 h 1798"/>
                <a:gd name="T6" fmla="*/ 2372 w 2373"/>
                <a:gd name="T7" fmla="*/ 1797 h 1798"/>
                <a:gd name="T8" fmla="*/ 0 w 2373"/>
                <a:gd name="T9" fmla="*/ 1797 h 1798"/>
              </a:gdLst>
              <a:ahLst/>
              <a:cxnLst>
                <a:cxn ang="0">
                  <a:pos x="T0" y="T1"/>
                </a:cxn>
                <a:cxn ang="0">
                  <a:pos x="T2" y="T3"/>
                </a:cxn>
                <a:cxn ang="0">
                  <a:pos x="T4" y="T5"/>
                </a:cxn>
                <a:cxn ang="0">
                  <a:pos x="T6" y="T7"/>
                </a:cxn>
                <a:cxn ang="0">
                  <a:pos x="T8" y="T9"/>
                </a:cxn>
              </a:cxnLst>
              <a:rect l="0" t="0" r="r" b="b"/>
              <a:pathLst>
                <a:path w="2373" h="1798">
                  <a:moveTo>
                    <a:pt x="0" y="1797"/>
                  </a:moveTo>
                  <a:lnTo>
                    <a:pt x="0" y="0"/>
                  </a:lnTo>
                  <a:lnTo>
                    <a:pt x="2372" y="0"/>
                  </a:lnTo>
                  <a:lnTo>
                    <a:pt x="2372" y="1797"/>
                  </a:lnTo>
                  <a:lnTo>
                    <a:pt x="0" y="1797"/>
                  </a:lnTo>
                </a:path>
              </a:pathLst>
            </a:custGeom>
            <a:solidFill>
              <a:srgbClr val="FFD38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81" name="Freeform 333"/>
            <p:cNvSpPr>
              <a:spLocks noChangeArrowheads="1"/>
            </p:cNvSpPr>
            <p:nvPr/>
          </p:nvSpPr>
          <p:spPr bwMode="auto">
            <a:xfrm>
              <a:off x="3241102" y="4717266"/>
              <a:ext cx="216008" cy="162126"/>
            </a:xfrm>
            <a:custGeom>
              <a:avLst/>
              <a:gdLst>
                <a:gd name="T0" fmla="*/ 0 w 1001"/>
                <a:gd name="T1" fmla="*/ 0 h 712"/>
                <a:gd name="T2" fmla="*/ 329 w 1001"/>
                <a:gd name="T3" fmla="*/ 0 h 712"/>
                <a:gd name="T4" fmla="*/ 1000 w 1001"/>
                <a:gd name="T5" fmla="*/ 585 h 712"/>
                <a:gd name="T6" fmla="*/ 1000 w 1001"/>
                <a:gd name="T7" fmla="*/ 711 h 712"/>
                <a:gd name="T8" fmla="*/ 0 w 1001"/>
                <a:gd name="T9" fmla="*/ 711 h 712"/>
                <a:gd name="T10" fmla="*/ 0 w 1001"/>
                <a:gd name="T11" fmla="*/ 0 h 712"/>
              </a:gdLst>
              <a:ahLst/>
              <a:cxnLst>
                <a:cxn ang="0">
                  <a:pos x="T0" y="T1"/>
                </a:cxn>
                <a:cxn ang="0">
                  <a:pos x="T2" y="T3"/>
                </a:cxn>
                <a:cxn ang="0">
                  <a:pos x="T4" y="T5"/>
                </a:cxn>
                <a:cxn ang="0">
                  <a:pos x="T6" y="T7"/>
                </a:cxn>
                <a:cxn ang="0">
                  <a:pos x="T8" y="T9"/>
                </a:cxn>
                <a:cxn ang="0">
                  <a:pos x="T10" y="T11"/>
                </a:cxn>
              </a:cxnLst>
              <a:rect l="0" t="0" r="r" b="b"/>
              <a:pathLst>
                <a:path w="1001" h="712">
                  <a:moveTo>
                    <a:pt x="0" y="0"/>
                  </a:moveTo>
                  <a:lnTo>
                    <a:pt x="329" y="0"/>
                  </a:lnTo>
                  <a:lnTo>
                    <a:pt x="1000" y="585"/>
                  </a:lnTo>
                  <a:lnTo>
                    <a:pt x="1000" y="711"/>
                  </a:lnTo>
                  <a:lnTo>
                    <a:pt x="0" y="711"/>
                  </a:lnTo>
                  <a:lnTo>
                    <a:pt x="0" y="0"/>
                  </a:lnTo>
                </a:path>
              </a:pathLst>
            </a:custGeom>
            <a:solidFill>
              <a:srgbClr val="C7E9F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82" name="Freeform 334"/>
            <p:cNvSpPr>
              <a:spLocks noChangeArrowheads="1"/>
            </p:cNvSpPr>
            <p:nvPr/>
          </p:nvSpPr>
          <p:spPr bwMode="auto">
            <a:xfrm>
              <a:off x="2580314" y="5019409"/>
              <a:ext cx="962218" cy="49480"/>
            </a:xfrm>
            <a:custGeom>
              <a:avLst/>
              <a:gdLst>
                <a:gd name="T0" fmla="*/ 117 w 4352"/>
                <a:gd name="T1" fmla="*/ 0 h 236"/>
                <a:gd name="T2" fmla="*/ 117 w 4352"/>
                <a:gd name="T3" fmla="*/ 0 h 236"/>
                <a:gd name="T4" fmla="*/ 4235 w 4352"/>
                <a:gd name="T5" fmla="*/ 0 h 236"/>
                <a:gd name="T6" fmla="*/ 4351 w 4352"/>
                <a:gd name="T7" fmla="*/ 118 h 236"/>
                <a:gd name="T8" fmla="*/ 4235 w 4352"/>
                <a:gd name="T9" fmla="*/ 235 h 236"/>
                <a:gd name="T10" fmla="*/ 117 w 4352"/>
                <a:gd name="T11" fmla="*/ 235 h 236"/>
                <a:gd name="T12" fmla="*/ 0 w 4352"/>
                <a:gd name="T13" fmla="*/ 118 h 236"/>
                <a:gd name="T14" fmla="*/ 117 w 4352"/>
                <a:gd name="T15" fmla="*/ 0 h 2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52" h="236">
                  <a:moveTo>
                    <a:pt x="117" y="0"/>
                  </a:moveTo>
                  <a:lnTo>
                    <a:pt x="117" y="0"/>
                  </a:lnTo>
                  <a:cubicBezTo>
                    <a:pt x="4235" y="0"/>
                    <a:pt x="4235" y="0"/>
                    <a:pt x="4235" y="0"/>
                  </a:cubicBezTo>
                  <a:cubicBezTo>
                    <a:pt x="4298" y="0"/>
                    <a:pt x="4351" y="55"/>
                    <a:pt x="4351" y="118"/>
                  </a:cubicBezTo>
                  <a:cubicBezTo>
                    <a:pt x="4351" y="183"/>
                    <a:pt x="4298" y="235"/>
                    <a:pt x="4235" y="235"/>
                  </a:cubicBezTo>
                  <a:cubicBezTo>
                    <a:pt x="117" y="235"/>
                    <a:pt x="117" y="235"/>
                    <a:pt x="117" y="235"/>
                  </a:cubicBezTo>
                  <a:cubicBezTo>
                    <a:pt x="52" y="235"/>
                    <a:pt x="0" y="183"/>
                    <a:pt x="0" y="118"/>
                  </a:cubicBezTo>
                  <a:cubicBezTo>
                    <a:pt x="0" y="55"/>
                    <a:pt x="52" y="0"/>
                    <a:pt x="117" y="0"/>
                  </a:cubicBezTo>
                </a:path>
              </a:pathLst>
            </a:custGeom>
            <a:solidFill>
              <a:srgbClr val="255B6A"/>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83" name="Freeform 335"/>
            <p:cNvSpPr>
              <a:spLocks noChangeArrowheads="1"/>
            </p:cNvSpPr>
            <p:nvPr/>
          </p:nvSpPr>
          <p:spPr bwMode="auto">
            <a:xfrm>
              <a:off x="2736429" y="5001512"/>
              <a:ext cx="135496" cy="145281"/>
            </a:xfrm>
            <a:custGeom>
              <a:avLst/>
              <a:gdLst>
                <a:gd name="T0" fmla="*/ 319 w 639"/>
                <a:gd name="T1" fmla="*/ 637 h 638"/>
                <a:gd name="T2" fmla="*/ 0 w 639"/>
                <a:gd name="T3" fmla="*/ 318 h 638"/>
                <a:gd name="T4" fmla="*/ 319 w 639"/>
                <a:gd name="T5" fmla="*/ 0 h 638"/>
                <a:gd name="T6" fmla="*/ 638 w 639"/>
                <a:gd name="T7" fmla="*/ 318 h 638"/>
                <a:gd name="T8" fmla="*/ 319 w 639"/>
                <a:gd name="T9" fmla="*/ 637 h 638"/>
                <a:gd name="T10" fmla="*/ 319 w 639"/>
                <a:gd name="T11" fmla="*/ 637 h 638"/>
              </a:gdLst>
              <a:ahLst/>
              <a:cxnLst>
                <a:cxn ang="0">
                  <a:pos x="T0" y="T1"/>
                </a:cxn>
                <a:cxn ang="0">
                  <a:pos x="T2" y="T3"/>
                </a:cxn>
                <a:cxn ang="0">
                  <a:pos x="T4" y="T5"/>
                </a:cxn>
                <a:cxn ang="0">
                  <a:pos x="T6" y="T7"/>
                </a:cxn>
                <a:cxn ang="0">
                  <a:pos x="T8" y="T9"/>
                </a:cxn>
                <a:cxn ang="0">
                  <a:pos x="T10" y="T11"/>
                </a:cxn>
              </a:cxnLst>
              <a:rect l="0" t="0" r="r" b="b"/>
              <a:pathLst>
                <a:path w="639" h="638">
                  <a:moveTo>
                    <a:pt x="319" y="637"/>
                  </a:moveTo>
                  <a:cubicBezTo>
                    <a:pt x="139" y="637"/>
                    <a:pt x="0" y="499"/>
                    <a:pt x="0" y="318"/>
                  </a:cubicBezTo>
                  <a:cubicBezTo>
                    <a:pt x="0" y="149"/>
                    <a:pt x="139" y="0"/>
                    <a:pt x="319" y="0"/>
                  </a:cubicBezTo>
                  <a:cubicBezTo>
                    <a:pt x="489" y="0"/>
                    <a:pt x="638" y="149"/>
                    <a:pt x="638" y="318"/>
                  </a:cubicBezTo>
                  <a:cubicBezTo>
                    <a:pt x="638" y="499"/>
                    <a:pt x="489" y="637"/>
                    <a:pt x="319" y="637"/>
                  </a:cubicBezTo>
                  <a:lnTo>
                    <a:pt x="319" y="637"/>
                  </a:lnTo>
                </a:path>
              </a:pathLst>
            </a:custGeom>
            <a:solidFill>
              <a:srgbClr val="255B6A"/>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84" name="Freeform 336"/>
            <p:cNvSpPr>
              <a:spLocks noChangeArrowheads="1"/>
            </p:cNvSpPr>
            <p:nvPr/>
          </p:nvSpPr>
          <p:spPr bwMode="auto">
            <a:xfrm>
              <a:off x="2776685" y="5046781"/>
              <a:ext cx="54984" cy="56849"/>
            </a:xfrm>
            <a:custGeom>
              <a:avLst/>
              <a:gdLst>
                <a:gd name="T0" fmla="*/ 138 w 277"/>
                <a:gd name="T1" fmla="*/ 266 h 267"/>
                <a:gd name="T2" fmla="*/ 0 w 277"/>
                <a:gd name="T3" fmla="*/ 127 h 267"/>
                <a:gd name="T4" fmla="*/ 138 w 277"/>
                <a:gd name="T5" fmla="*/ 0 h 267"/>
                <a:gd name="T6" fmla="*/ 276 w 277"/>
                <a:gd name="T7" fmla="*/ 127 h 267"/>
                <a:gd name="T8" fmla="*/ 138 w 277"/>
                <a:gd name="T9" fmla="*/ 266 h 267"/>
                <a:gd name="T10" fmla="*/ 138 w 277"/>
                <a:gd name="T11" fmla="*/ 266 h 267"/>
              </a:gdLst>
              <a:ahLst/>
              <a:cxnLst>
                <a:cxn ang="0">
                  <a:pos x="T0" y="T1"/>
                </a:cxn>
                <a:cxn ang="0">
                  <a:pos x="T2" y="T3"/>
                </a:cxn>
                <a:cxn ang="0">
                  <a:pos x="T4" y="T5"/>
                </a:cxn>
                <a:cxn ang="0">
                  <a:pos x="T6" y="T7"/>
                </a:cxn>
                <a:cxn ang="0">
                  <a:pos x="T8" y="T9"/>
                </a:cxn>
                <a:cxn ang="0">
                  <a:pos x="T10" y="T11"/>
                </a:cxn>
              </a:cxnLst>
              <a:rect l="0" t="0" r="r" b="b"/>
              <a:pathLst>
                <a:path w="277" h="267">
                  <a:moveTo>
                    <a:pt x="138" y="266"/>
                  </a:moveTo>
                  <a:cubicBezTo>
                    <a:pt x="63" y="266"/>
                    <a:pt x="0" y="203"/>
                    <a:pt x="0" y="127"/>
                  </a:cubicBezTo>
                  <a:cubicBezTo>
                    <a:pt x="0" y="65"/>
                    <a:pt x="63" y="0"/>
                    <a:pt x="138" y="0"/>
                  </a:cubicBezTo>
                  <a:cubicBezTo>
                    <a:pt x="213" y="0"/>
                    <a:pt x="276" y="65"/>
                    <a:pt x="276" y="127"/>
                  </a:cubicBezTo>
                  <a:cubicBezTo>
                    <a:pt x="276" y="203"/>
                    <a:pt x="213" y="266"/>
                    <a:pt x="138" y="266"/>
                  </a:cubicBezTo>
                  <a:lnTo>
                    <a:pt x="138" y="266"/>
                  </a:lnTo>
                </a:path>
              </a:pathLst>
            </a:custGeom>
            <a:solidFill>
              <a:srgbClr val="CCD3D4"/>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85" name="Freeform 337"/>
            <p:cNvSpPr>
              <a:spLocks noChangeArrowheads="1"/>
            </p:cNvSpPr>
            <p:nvPr/>
          </p:nvSpPr>
          <p:spPr bwMode="auto">
            <a:xfrm>
              <a:off x="3290195" y="5001512"/>
              <a:ext cx="135496" cy="145281"/>
            </a:xfrm>
            <a:custGeom>
              <a:avLst/>
              <a:gdLst>
                <a:gd name="T0" fmla="*/ 319 w 641"/>
                <a:gd name="T1" fmla="*/ 637 h 638"/>
                <a:gd name="T2" fmla="*/ 0 w 641"/>
                <a:gd name="T3" fmla="*/ 318 h 638"/>
                <a:gd name="T4" fmla="*/ 319 w 641"/>
                <a:gd name="T5" fmla="*/ 0 h 638"/>
                <a:gd name="T6" fmla="*/ 640 w 641"/>
                <a:gd name="T7" fmla="*/ 318 h 638"/>
                <a:gd name="T8" fmla="*/ 319 w 641"/>
                <a:gd name="T9" fmla="*/ 637 h 638"/>
                <a:gd name="T10" fmla="*/ 319 w 641"/>
                <a:gd name="T11" fmla="*/ 637 h 638"/>
              </a:gdLst>
              <a:ahLst/>
              <a:cxnLst>
                <a:cxn ang="0">
                  <a:pos x="T0" y="T1"/>
                </a:cxn>
                <a:cxn ang="0">
                  <a:pos x="T2" y="T3"/>
                </a:cxn>
                <a:cxn ang="0">
                  <a:pos x="T4" y="T5"/>
                </a:cxn>
                <a:cxn ang="0">
                  <a:pos x="T6" y="T7"/>
                </a:cxn>
                <a:cxn ang="0">
                  <a:pos x="T8" y="T9"/>
                </a:cxn>
                <a:cxn ang="0">
                  <a:pos x="T10" y="T11"/>
                </a:cxn>
              </a:cxnLst>
              <a:rect l="0" t="0" r="r" b="b"/>
              <a:pathLst>
                <a:path w="641" h="638">
                  <a:moveTo>
                    <a:pt x="319" y="637"/>
                  </a:moveTo>
                  <a:cubicBezTo>
                    <a:pt x="139" y="637"/>
                    <a:pt x="0" y="499"/>
                    <a:pt x="0" y="318"/>
                  </a:cubicBezTo>
                  <a:cubicBezTo>
                    <a:pt x="0" y="149"/>
                    <a:pt x="139" y="0"/>
                    <a:pt x="319" y="0"/>
                  </a:cubicBezTo>
                  <a:cubicBezTo>
                    <a:pt x="491" y="0"/>
                    <a:pt x="640" y="149"/>
                    <a:pt x="640" y="318"/>
                  </a:cubicBezTo>
                  <a:cubicBezTo>
                    <a:pt x="640" y="499"/>
                    <a:pt x="491" y="637"/>
                    <a:pt x="319" y="637"/>
                  </a:cubicBezTo>
                  <a:lnTo>
                    <a:pt x="319" y="637"/>
                  </a:lnTo>
                </a:path>
              </a:pathLst>
            </a:custGeom>
            <a:solidFill>
              <a:srgbClr val="255B6A"/>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86" name="Freeform 338"/>
            <p:cNvSpPr>
              <a:spLocks noChangeArrowheads="1"/>
            </p:cNvSpPr>
            <p:nvPr/>
          </p:nvSpPr>
          <p:spPr bwMode="auto">
            <a:xfrm>
              <a:off x="3330451" y="5046781"/>
              <a:ext cx="53020" cy="56849"/>
            </a:xfrm>
            <a:custGeom>
              <a:avLst/>
              <a:gdLst>
                <a:gd name="T0" fmla="*/ 138 w 267"/>
                <a:gd name="T1" fmla="*/ 266 h 267"/>
                <a:gd name="T2" fmla="*/ 0 w 267"/>
                <a:gd name="T3" fmla="*/ 127 h 267"/>
                <a:gd name="T4" fmla="*/ 138 w 267"/>
                <a:gd name="T5" fmla="*/ 0 h 267"/>
                <a:gd name="T6" fmla="*/ 266 w 267"/>
                <a:gd name="T7" fmla="*/ 127 h 267"/>
                <a:gd name="T8" fmla="*/ 138 w 267"/>
                <a:gd name="T9" fmla="*/ 266 h 267"/>
                <a:gd name="T10" fmla="*/ 138 w 267"/>
                <a:gd name="T11" fmla="*/ 266 h 267"/>
              </a:gdLst>
              <a:ahLst/>
              <a:cxnLst>
                <a:cxn ang="0">
                  <a:pos x="T0" y="T1"/>
                </a:cxn>
                <a:cxn ang="0">
                  <a:pos x="T2" y="T3"/>
                </a:cxn>
                <a:cxn ang="0">
                  <a:pos x="T4" y="T5"/>
                </a:cxn>
                <a:cxn ang="0">
                  <a:pos x="T6" y="T7"/>
                </a:cxn>
                <a:cxn ang="0">
                  <a:pos x="T8" y="T9"/>
                </a:cxn>
                <a:cxn ang="0">
                  <a:pos x="T10" y="T11"/>
                </a:cxn>
              </a:cxnLst>
              <a:rect l="0" t="0" r="r" b="b"/>
              <a:pathLst>
                <a:path w="267" h="267">
                  <a:moveTo>
                    <a:pt x="138" y="266"/>
                  </a:moveTo>
                  <a:cubicBezTo>
                    <a:pt x="65" y="266"/>
                    <a:pt x="0" y="203"/>
                    <a:pt x="0" y="127"/>
                  </a:cubicBezTo>
                  <a:cubicBezTo>
                    <a:pt x="0" y="65"/>
                    <a:pt x="65" y="0"/>
                    <a:pt x="138" y="0"/>
                  </a:cubicBezTo>
                  <a:cubicBezTo>
                    <a:pt x="213" y="0"/>
                    <a:pt x="266" y="65"/>
                    <a:pt x="266" y="127"/>
                  </a:cubicBezTo>
                  <a:cubicBezTo>
                    <a:pt x="266" y="203"/>
                    <a:pt x="213" y="266"/>
                    <a:pt x="138" y="266"/>
                  </a:cubicBezTo>
                  <a:lnTo>
                    <a:pt x="138" y="266"/>
                  </a:lnTo>
                </a:path>
              </a:pathLst>
            </a:custGeom>
            <a:solidFill>
              <a:srgbClr val="CCD3D4"/>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87" name="Freeform 339"/>
            <p:cNvSpPr>
              <a:spLocks noChangeArrowheads="1"/>
            </p:cNvSpPr>
            <p:nvPr/>
          </p:nvSpPr>
          <p:spPr bwMode="auto">
            <a:xfrm>
              <a:off x="3492458" y="4927819"/>
              <a:ext cx="18655" cy="71588"/>
            </a:xfrm>
            <a:custGeom>
              <a:avLst/>
              <a:gdLst>
                <a:gd name="T0" fmla="*/ 0 w 116"/>
                <a:gd name="T1" fmla="*/ 329 h 330"/>
                <a:gd name="T2" fmla="*/ 0 w 116"/>
                <a:gd name="T3" fmla="*/ 0 h 330"/>
                <a:gd name="T4" fmla="*/ 115 w 116"/>
                <a:gd name="T5" fmla="*/ 0 h 330"/>
                <a:gd name="T6" fmla="*/ 115 w 116"/>
                <a:gd name="T7" fmla="*/ 329 h 330"/>
                <a:gd name="T8" fmla="*/ 0 w 116"/>
                <a:gd name="T9" fmla="*/ 329 h 330"/>
              </a:gdLst>
              <a:ahLst/>
              <a:cxnLst>
                <a:cxn ang="0">
                  <a:pos x="T0" y="T1"/>
                </a:cxn>
                <a:cxn ang="0">
                  <a:pos x="T2" y="T3"/>
                </a:cxn>
                <a:cxn ang="0">
                  <a:pos x="T4" y="T5"/>
                </a:cxn>
                <a:cxn ang="0">
                  <a:pos x="T6" y="T7"/>
                </a:cxn>
                <a:cxn ang="0">
                  <a:pos x="T8" y="T9"/>
                </a:cxn>
              </a:cxnLst>
              <a:rect l="0" t="0" r="r" b="b"/>
              <a:pathLst>
                <a:path w="116" h="330">
                  <a:moveTo>
                    <a:pt x="0" y="329"/>
                  </a:moveTo>
                  <a:lnTo>
                    <a:pt x="0" y="0"/>
                  </a:lnTo>
                  <a:lnTo>
                    <a:pt x="115" y="0"/>
                  </a:lnTo>
                  <a:lnTo>
                    <a:pt x="115" y="329"/>
                  </a:lnTo>
                  <a:lnTo>
                    <a:pt x="0" y="329"/>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88" name="Freeform 340"/>
            <p:cNvSpPr>
              <a:spLocks noChangeArrowheads="1"/>
            </p:cNvSpPr>
            <p:nvPr/>
          </p:nvSpPr>
          <p:spPr bwMode="auto">
            <a:xfrm>
              <a:off x="2870943" y="4589882"/>
              <a:ext cx="256264" cy="422158"/>
            </a:xfrm>
            <a:custGeom>
              <a:avLst/>
              <a:gdLst>
                <a:gd name="T0" fmla="*/ 0 w 1182"/>
                <a:gd name="T1" fmla="*/ 1797 h 1798"/>
                <a:gd name="T2" fmla="*/ 0 w 1182"/>
                <a:gd name="T3" fmla="*/ 0 h 1798"/>
                <a:gd name="T4" fmla="*/ 1181 w 1182"/>
                <a:gd name="T5" fmla="*/ 0 h 1798"/>
                <a:gd name="T6" fmla="*/ 1181 w 1182"/>
                <a:gd name="T7" fmla="*/ 1797 h 1798"/>
                <a:gd name="T8" fmla="*/ 0 w 1182"/>
                <a:gd name="T9" fmla="*/ 1797 h 1798"/>
              </a:gdLst>
              <a:ahLst/>
              <a:cxnLst>
                <a:cxn ang="0">
                  <a:pos x="T0" y="T1"/>
                </a:cxn>
                <a:cxn ang="0">
                  <a:pos x="T2" y="T3"/>
                </a:cxn>
                <a:cxn ang="0">
                  <a:pos x="T4" y="T5"/>
                </a:cxn>
                <a:cxn ang="0">
                  <a:pos x="T6" y="T7"/>
                </a:cxn>
                <a:cxn ang="0">
                  <a:pos x="T8" y="T9"/>
                </a:cxn>
              </a:cxnLst>
              <a:rect l="0" t="0" r="r" b="b"/>
              <a:pathLst>
                <a:path w="1182" h="1798">
                  <a:moveTo>
                    <a:pt x="0" y="1797"/>
                  </a:moveTo>
                  <a:lnTo>
                    <a:pt x="0" y="0"/>
                  </a:lnTo>
                  <a:lnTo>
                    <a:pt x="1181" y="0"/>
                  </a:lnTo>
                  <a:lnTo>
                    <a:pt x="1181" y="1797"/>
                  </a:lnTo>
                  <a:lnTo>
                    <a:pt x="0" y="1797"/>
                  </a:lnTo>
                </a:path>
              </a:pathLst>
            </a:custGeom>
            <a:solidFill>
              <a:srgbClr val="EBBC60"/>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grpSp>
    </p:spTree>
    <p:extLst>
      <p:ext uri="{BB962C8B-B14F-4D97-AF65-F5344CB8AC3E}">
        <p14:creationId xmlns:p14="http://schemas.microsoft.com/office/powerpoint/2010/main" val="961711127"/>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4"/>
                                        </p:tgtEl>
                                        <p:attrNameLst>
                                          <p:attrName>style.visibility</p:attrName>
                                        </p:attrNameLst>
                                      </p:cBhvr>
                                      <p:to>
                                        <p:strVal val="visible"/>
                                      </p:to>
                                    </p:set>
                                    <p:anim calcmode="lin" valueType="num">
                                      <p:cBhvr additive="base">
                                        <p:cTn id="7" dur="500" fill="hold"/>
                                        <p:tgtEl>
                                          <p:spTgt spid="5124"/>
                                        </p:tgtEl>
                                        <p:attrNameLst>
                                          <p:attrName>ppt_x</p:attrName>
                                        </p:attrNameLst>
                                      </p:cBhvr>
                                      <p:tavLst>
                                        <p:tav tm="0">
                                          <p:val>
                                            <p:strVal val="0-#ppt_w/2"/>
                                          </p:val>
                                        </p:tav>
                                        <p:tav tm="100000">
                                          <p:val>
                                            <p:strVal val="#ppt_x"/>
                                          </p:val>
                                        </p:tav>
                                      </p:tavLst>
                                    </p:anim>
                                    <p:anim calcmode="lin" valueType="num">
                                      <p:cBhvr additive="base">
                                        <p:cTn id="8" dur="500" fill="hold"/>
                                        <p:tgtEl>
                                          <p:spTgt spid="512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 calcmode="lin" valueType="num">
                                      <p:cBhvr additive="base">
                                        <p:cTn id="13" dur="500" fill="hold"/>
                                        <p:tgtEl>
                                          <p:spTgt spid="2050"/>
                                        </p:tgtEl>
                                        <p:attrNameLst>
                                          <p:attrName>ppt_x</p:attrName>
                                        </p:attrNameLst>
                                      </p:cBhvr>
                                      <p:tavLst>
                                        <p:tav tm="0">
                                          <p:val>
                                            <p:strVal val="1+#ppt_w/2"/>
                                          </p:val>
                                        </p:tav>
                                        <p:tav tm="100000">
                                          <p:val>
                                            <p:strVal val="#ppt_x"/>
                                          </p:val>
                                        </p:tav>
                                      </p:tavLst>
                                    </p:anim>
                                    <p:anim calcmode="lin" valueType="num">
                                      <p:cBhvr additive="base">
                                        <p:cTn id="14" dur="500" fill="hold"/>
                                        <p:tgtEl>
                                          <p:spTgt spid="2050"/>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5123"/>
                                        </p:tgtEl>
                                        <p:attrNameLst>
                                          <p:attrName>style.visibility</p:attrName>
                                        </p:attrNameLst>
                                      </p:cBhvr>
                                      <p:to>
                                        <p:strVal val="visible"/>
                                      </p:to>
                                    </p:set>
                                    <p:animEffect transition="in" filter="fade">
                                      <p:cBhvr>
                                        <p:cTn id="19" dur="1000"/>
                                        <p:tgtEl>
                                          <p:spTgt spid="5123"/>
                                        </p:tgtEl>
                                      </p:cBhvr>
                                    </p:animEffect>
                                    <p:anim calcmode="lin" valueType="num">
                                      <p:cBhvr>
                                        <p:cTn id="20" dur="1000" fill="hold"/>
                                        <p:tgtEl>
                                          <p:spTgt spid="5123"/>
                                        </p:tgtEl>
                                        <p:attrNameLst>
                                          <p:attrName>ppt_x</p:attrName>
                                        </p:attrNameLst>
                                      </p:cBhvr>
                                      <p:tavLst>
                                        <p:tav tm="0">
                                          <p:val>
                                            <p:strVal val="#ppt_x"/>
                                          </p:val>
                                        </p:tav>
                                        <p:tav tm="100000">
                                          <p:val>
                                            <p:strVal val="#ppt_x"/>
                                          </p:val>
                                        </p:tav>
                                      </p:tavLst>
                                    </p:anim>
                                    <p:anim calcmode="lin" valueType="num">
                                      <p:cBhvr>
                                        <p:cTn id="21" dur="1000" fill="hold"/>
                                        <p:tgtEl>
                                          <p:spTgt spid="512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1000"/>
                                        <p:tgtEl>
                                          <p:spTgt spid="2"/>
                                        </p:tgtEl>
                                      </p:cBhvr>
                                    </p:animEffect>
                                    <p:anim calcmode="lin" valueType="num">
                                      <p:cBhvr>
                                        <p:cTn id="27" dur="1000" fill="hold"/>
                                        <p:tgtEl>
                                          <p:spTgt spid="2"/>
                                        </p:tgtEl>
                                        <p:attrNameLst>
                                          <p:attrName>ppt_x</p:attrName>
                                        </p:attrNameLst>
                                      </p:cBhvr>
                                      <p:tavLst>
                                        <p:tav tm="0">
                                          <p:val>
                                            <p:strVal val="#ppt_x"/>
                                          </p:val>
                                        </p:tav>
                                        <p:tav tm="100000">
                                          <p:val>
                                            <p:strVal val="#ppt_x"/>
                                          </p:val>
                                        </p:tav>
                                      </p:tavLst>
                                    </p:anim>
                                    <p:anim calcmode="lin" valueType="num">
                                      <p:cBhvr>
                                        <p:cTn id="2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p:bldP spid="51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Picture 8" descr="C:\Users\Administrator\Desktop\PNG导出\5948d067c03f7_0007_888pic.com.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3987996"/>
            <a:ext cx="2867702" cy="1136303"/>
          </a:xfrm>
          <a:prstGeom prst="rect">
            <a:avLst/>
          </a:prstGeom>
          <a:noFill/>
          <a:extLst>
            <a:ext uri="{909E8E84-426E-40DD-AFC4-6F175D3DCCD1}">
              <a14:hiddenFill xmlns:a14="http://schemas.microsoft.com/office/drawing/2010/main">
                <a:solidFill>
                  <a:srgbClr val="FFFFFF"/>
                </a:solidFill>
              </a14:hiddenFill>
            </a:ext>
          </a:extLst>
        </p:spPr>
      </p:pic>
      <p:sp>
        <p:nvSpPr>
          <p:cNvPr id="28676" name="Text Box 4"/>
          <p:cNvSpPr txBox="1">
            <a:spLocks noChangeArrowheads="1"/>
          </p:cNvSpPr>
          <p:nvPr/>
        </p:nvSpPr>
        <p:spPr bwMode="auto">
          <a:xfrm>
            <a:off x="3491736" y="2016250"/>
            <a:ext cx="4831447"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spcBef>
                <a:spcPct val="50000"/>
              </a:spcBef>
            </a:pPr>
            <a:r>
              <a:rPr kumimoji="1" lang="en-US" altLang="zh-CN" sz="1400" dirty="0">
                <a:solidFill>
                  <a:srgbClr val="7CCA62">
                    <a:lumMod val="50000"/>
                  </a:srgbClr>
                </a:solidFill>
                <a:latin typeface="微软雅黑"/>
                <a:ea typeface="微软雅黑"/>
                <a:sym typeface="微软雅黑"/>
              </a:rPr>
              <a:t>        </a:t>
            </a:r>
            <a:r>
              <a:rPr kumimoji="1" lang="zh-CN" altLang="en-US" sz="1400" dirty="0">
                <a:solidFill>
                  <a:srgbClr val="7CCA62">
                    <a:lumMod val="50000"/>
                  </a:srgbClr>
                </a:solidFill>
                <a:latin typeface="微软雅黑"/>
                <a:ea typeface="微软雅黑"/>
                <a:sym typeface="微软雅黑"/>
              </a:rPr>
              <a:t>礼仪是人类为维系社会正常生活而要求人们共同遵守的最起码的道德规范。对个人来说，礼仪是思想道德水平、文化修养、交际能力的外在表现，对社会来说，礼仪是一个国家社会文明程度、道德风尚和生活习惯的反映。</a:t>
            </a:r>
          </a:p>
        </p:txBody>
      </p:sp>
      <p:sp>
        <p:nvSpPr>
          <p:cNvPr id="5" name="Rectangle 10"/>
          <p:cNvSpPr>
            <a:spLocks noChangeArrowheads="1"/>
          </p:cNvSpPr>
          <p:nvPr/>
        </p:nvSpPr>
        <p:spPr bwMode="auto">
          <a:xfrm>
            <a:off x="611560" y="402799"/>
            <a:ext cx="224452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3200" b="1" dirty="0" smtClean="0">
                <a:solidFill>
                  <a:prstClr val="black">
                    <a:lumMod val="95000"/>
                    <a:lumOff val="5000"/>
                  </a:prstClr>
                </a:solidFill>
                <a:latin typeface="微软雅黑"/>
                <a:ea typeface="微软雅黑"/>
                <a:sym typeface="微软雅黑"/>
              </a:rPr>
              <a:t>什么是礼仪</a:t>
            </a:r>
            <a:endParaRPr lang="zh-CN" altLang="en-US" sz="3200" b="1" dirty="0">
              <a:solidFill>
                <a:prstClr val="black">
                  <a:lumMod val="95000"/>
                  <a:lumOff val="5000"/>
                </a:prstClr>
              </a:solidFill>
              <a:latin typeface="微软雅黑"/>
              <a:ea typeface="微软雅黑"/>
              <a:sym typeface="微软雅黑"/>
            </a:endParaRPr>
          </a:p>
        </p:txBody>
      </p:sp>
      <p:sp>
        <p:nvSpPr>
          <p:cNvPr id="7" name="Freeform 3"/>
          <p:cNvSpPr>
            <a:spLocks noChangeArrowheads="1"/>
          </p:cNvSpPr>
          <p:nvPr/>
        </p:nvSpPr>
        <p:spPr bwMode="auto">
          <a:xfrm>
            <a:off x="1867309" y="748708"/>
            <a:ext cx="6391112" cy="1105809"/>
          </a:xfrm>
          <a:custGeom>
            <a:avLst/>
            <a:gdLst>
              <a:gd name="T0" fmla="*/ 904 w 31945"/>
              <a:gd name="T1" fmla="*/ 3799 h 5555"/>
              <a:gd name="T2" fmla="*/ 0 w 31945"/>
              <a:gd name="T3" fmla="*/ 3194 h 5555"/>
              <a:gd name="T4" fmla="*/ 499 w 31945"/>
              <a:gd name="T5" fmla="*/ 2938 h 5555"/>
              <a:gd name="T6" fmla="*/ 1212 w 31945"/>
              <a:gd name="T7" fmla="*/ 2896 h 5555"/>
              <a:gd name="T8" fmla="*/ 1776 w 31945"/>
              <a:gd name="T9" fmla="*/ 3183 h 5555"/>
              <a:gd name="T10" fmla="*/ 904 w 31945"/>
              <a:gd name="T11" fmla="*/ 3799 h 5555"/>
              <a:gd name="T12" fmla="*/ 7236 w 31945"/>
              <a:gd name="T13" fmla="*/ 4299 h 5555"/>
              <a:gd name="T14" fmla="*/ 6181 w 31945"/>
              <a:gd name="T15" fmla="*/ 3586 h 5555"/>
              <a:gd name="T16" fmla="*/ 6756 w 31945"/>
              <a:gd name="T17" fmla="*/ 3277 h 5555"/>
              <a:gd name="T18" fmla="*/ 7597 w 31945"/>
              <a:gd name="T19" fmla="*/ 3225 h 5555"/>
              <a:gd name="T20" fmla="*/ 8268 w 31945"/>
              <a:gd name="T21" fmla="*/ 3565 h 5555"/>
              <a:gd name="T22" fmla="*/ 7236 w 31945"/>
              <a:gd name="T23" fmla="*/ 4299 h 5555"/>
              <a:gd name="T24" fmla="*/ 12205 w 31945"/>
              <a:gd name="T25" fmla="*/ 0 h 5555"/>
              <a:gd name="T26" fmla="*/ 13078 w 31945"/>
              <a:gd name="T27" fmla="*/ 436 h 5555"/>
              <a:gd name="T28" fmla="*/ 13226 w 31945"/>
              <a:gd name="T29" fmla="*/ 1342 h 5555"/>
              <a:gd name="T30" fmla="*/ 11354 w 31945"/>
              <a:gd name="T31" fmla="*/ 1426 h 5555"/>
              <a:gd name="T32" fmla="*/ 11448 w 31945"/>
              <a:gd name="T33" fmla="*/ 394 h 5555"/>
              <a:gd name="T34" fmla="*/ 12205 w 31945"/>
              <a:gd name="T35" fmla="*/ 0 h 5555"/>
              <a:gd name="T36" fmla="*/ 17143 w 31945"/>
              <a:gd name="T37" fmla="*/ 2107 h 5555"/>
              <a:gd name="T38" fmla="*/ 17026 w 31945"/>
              <a:gd name="T39" fmla="*/ 1619 h 5555"/>
              <a:gd name="T40" fmla="*/ 17877 w 31945"/>
              <a:gd name="T41" fmla="*/ 1170 h 5555"/>
              <a:gd name="T42" fmla="*/ 19047 w 31945"/>
              <a:gd name="T43" fmla="*/ 1235 h 5555"/>
              <a:gd name="T44" fmla="*/ 19016 w 31945"/>
              <a:gd name="T45" fmla="*/ 2277 h 5555"/>
              <a:gd name="T46" fmla="*/ 18057 w 31945"/>
              <a:gd name="T47" fmla="*/ 2778 h 5555"/>
              <a:gd name="T48" fmla="*/ 28155 w 31945"/>
              <a:gd name="T49" fmla="*/ 5554 h 5555"/>
              <a:gd name="T50" fmla="*/ 27325 w 31945"/>
              <a:gd name="T51" fmla="*/ 5045 h 5555"/>
              <a:gd name="T52" fmla="*/ 27359 w 31945"/>
              <a:gd name="T53" fmla="*/ 4215 h 5555"/>
              <a:gd name="T54" fmla="*/ 28082 w 31945"/>
              <a:gd name="T55" fmla="*/ 3862 h 5555"/>
              <a:gd name="T56" fmla="*/ 28837 w 31945"/>
              <a:gd name="T57" fmla="*/ 4150 h 5555"/>
              <a:gd name="T58" fmla="*/ 28975 w 31945"/>
              <a:gd name="T59" fmla="*/ 5066 h 5555"/>
              <a:gd name="T60" fmla="*/ 30944 w 31945"/>
              <a:gd name="T61" fmla="*/ 2959 h 5555"/>
              <a:gd name="T62" fmla="*/ 30328 w 31945"/>
              <a:gd name="T63" fmla="*/ 2575 h 5555"/>
              <a:gd name="T64" fmla="*/ 30359 w 31945"/>
              <a:gd name="T65" fmla="*/ 1959 h 5555"/>
              <a:gd name="T66" fmla="*/ 30902 w 31945"/>
              <a:gd name="T67" fmla="*/ 1692 h 5555"/>
              <a:gd name="T68" fmla="*/ 31456 w 31945"/>
              <a:gd name="T69" fmla="*/ 1906 h 5555"/>
              <a:gd name="T70" fmla="*/ 31561 w 31945"/>
              <a:gd name="T71" fmla="*/ 2598 h 5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1945" h="5555">
                <a:moveTo>
                  <a:pt x="904" y="3799"/>
                </a:moveTo>
                <a:lnTo>
                  <a:pt x="904" y="3799"/>
                </a:lnTo>
                <a:cubicBezTo>
                  <a:pt x="627" y="3799"/>
                  <a:pt x="394" y="3651"/>
                  <a:pt x="350" y="3460"/>
                </a:cubicBezTo>
                <a:cubicBezTo>
                  <a:pt x="159" y="3460"/>
                  <a:pt x="0" y="3342"/>
                  <a:pt x="0" y="3194"/>
                </a:cubicBezTo>
                <a:cubicBezTo>
                  <a:pt x="0" y="3045"/>
                  <a:pt x="254" y="2917"/>
                  <a:pt x="382" y="2917"/>
                </a:cubicBezTo>
                <a:cubicBezTo>
                  <a:pt x="499" y="2917"/>
                  <a:pt x="457" y="2927"/>
                  <a:pt x="499" y="2938"/>
                </a:cubicBezTo>
                <a:cubicBezTo>
                  <a:pt x="509" y="2799"/>
                  <a:pt x="669" y="2682"/>
                  <a:pt x="862" y="2682"/>
                </a:cubicBezTo>
                <a:cubicBezTo>
                  <a:pt x="1042" y="2682"/>
                  <a:pt x="1170" y="2778"/>
                  <a:pt x="1212" y="2896"/>
                </a:cubicBezTo>
                <a:cubicBezTo>
                  <a:pt x="1256" y="2885"/>
                  <a:pt x="1212" y="2873"/>
                  <a:pt x="1350" y="2873"/>
                </a:cubicBezTo>
                <a:cubicBezTo>
                  <a:pt x="1489" y="2873"/>
                  <a:pt x="1776" y="3022"/>
                  <a:pt x="1776" y="3183"/>
                </a:cubicBezTo>
                <a:cubicBezTo>
                  <a:pt x="1776" y="3342"/>
                  <a:pt x="1638" y="3447"/>
                  <a:pt x="1447" y="3481"/>
                </a:cubicBezTo>
                <a:cubicBezTo>
                  <a:pt x="1394" y="3661"/>
                  <a:pt x="1170" y="3799"/>
                  <a:pt x="904" y="3799"/>
                </a:cubicBezTo>
                <a:close/>
                <a:moveTo>
                  <a:pt x="7236" y="4299"/>
                </a:moveTo>
                <a:lnTo>
                  <a:pt x="7236" y="4299"/>
                </a:lnTo>
                <a:cubicBezTo>
                  <a:pt x="6917" y="4299"/>
                  <a:pt x="6640" y="4129"/>
                  <a:pt x="6586" y="3906"/>
                </a:cubicBezTo>
                <a:cubicBezTo>
                  <a:pt x="6364" y="3896"/>
                  <a:pt x="6181" y="3758"/>
                  <a:pt x="6181" y="3586"/>
                </a:cubicBezTo>
                <a:cubicBezTo>
                  <a:pt x="6181" y="3405"/>
                  <a:pt x="6481" y="3256"/>
                  <a:pt x="6617" y="3256"/>
                </a:cubicBezTo>
                <a:cubicBezTo>
                  <a:pt x="6766" y="3256"/>
                  <a:pt x="6714" y="3267"/>
                  <a:pt x="6756" y="3277"/>
                </a:cubicBezTo>
                <a:cubicBezTo>
                  <a:pt x="6766" y="3118"/>
                  <a:pt x="6970" y="2990"/>
                  <a:pt x="7181" y="2990"/>
                </a:cubicBezTo>
                <a:cubicBezTo>
                  <a:pt x="7395" y="2990"/>
                  <a:pt x="7555" y="3087"/>
                  <a:pt x="7597" y="3225"/>
                </a:cubicBezTo>
                <a:cubicBezTo>
                  <a:pt x="7651" y="3215"/>
                  <a:pt x="7597" y="3204"/>
                  <a:pt x="7769" y="3204"/>
                </a:cubicBezTo>
                <a:cubicBezTo>
                  <a:pt x="7938" y="3204"/>
                  <a:pt x="8268" y="3384"/>
                  <a:pt x="8268" y="3565"/>
                </a:cubicBezTo>
                <a:cubicBezTo>
                  <a:pt x="8268" y="3758"/>
                  <a:pt x="8098" y="3885"/>
                  <a:pt x="7873" y="3927"/>
                </a:cubicBezTo>
                <a:cubicBezTo>
                  <a:pt x="7821" y="4139"/>
                  <a:pt x="7555" y="4299"/>
                  <a:pt x="7236" y="4299"/>
                </a:cubicBezTo>
                <a:close/>
                <a:moveTo>
                  <a:pt x="12205" y="0"/>
                </a:moveTo>
                <a:lnTo>
                  <a:pt x="12205" y="0"/>
                </a:lnTo>
                <a:cubicBezTo>
                  <a:pt x="12579" y="0"/>
                  <a:pt x="12887" y="193"/>
                  <a:pt x="12950" y="447"/>
                </a:cubicBezTo>
                <a:cubicBezTo>
                  <a:pt x="12992" y="447"/>
                  <a:pt x="13036" y="436"/>
                  <a:pt x="13078" y="436"/>
                </a:cubicBezTo>
                <a:cubicBezTo>
                  <a:pt x="13430" y="436"/>
                  <a:pt x="13717" y="650"/>
                  <a:pt x="13717" y="896"/>
                </a:cubicBezTo>
                <a:cubicBezTo>
                  <a:pt x="13717" y="1118"/>
                  <a:pt x="13503" y="1298"/>
                  <a:pt x="13226" y="1342"/>
                </a:cubicBezTo>
                <a:cubicBezTo>
                  <a:pt x="13195" y="1703"/>
                  <a:pt x="12780" y="1990"/>
                  <a:pt x="12279" y="1990"/>
                </a:cubicBezTo>
                <a:cubicBezTo>
                  <a:pt x="11811" y="1990"/>
                  <a:pt x="11427" y="1747"/>
                  <a:pt x="11354" y="1426"/>
                </a:cubicBezTo>
                <a:cubicBezTo>
                  <a:pt x="11002" y="1395"/>
                  <a:pt x="10738" y="1183"/>
                  <a:pt x="10738" y="917"/>
                </a:cubicBezTo>
                <a:cubicBezTo>
                  <a:pt x="10738" y="629"/>
                  <a:pt x="11056" y="394"/>
                  <a:pt x="11448" y="394"/>
                </a:cubicBezTo>
                <a:cubicBezTo>
                  <a:pt x="11461" y="394"/>
                  <a:pt x="11461" y="394"/>
                  <a:pt x="11471" y="394"/>
                </a:cubicBezTo>
                <a:cubicBezTo>
                  <a:pt x="11555" y="170"/>
                  <a:pt x="11853" y="0"/>
                  <a:pt x="12205" y="0"/>
                </a:cubicBezTo>
                <a:close/>
                <a:moveTo>
                  <a:pt x="18057" y="2778"/>
                </a:moveTo>
                <a:cubicBezTo>
                  <a:pt x="17548" y="2778"/>
                  <a:pt x="17143" y="2481"/>
                  <a:pt x="17143" y="2107"/>
                </a:cubicBezTo>
                <a:cubicBezTo>
                  <a:pt x="17143" y="2045"/>
                  <a:pt x="17154" y="1980"/>
                  <a:pt x="17175" y="1917"/>
                </a:cubicBezTo>
                <a:cubicBezTo>
                  <a:pt x="17089" y="1831"/>
                  <a:pt x="17026" y="1724"/>
                  <a:pt x="17026" y="1619"/>
                </a:cubicBezTo>
                <a:cubicBezTo>
                  <a:pt x="17026" y="1363"/>
                  <a:pt x="17313" y="1149"/>
                  <a:pt x="17676" y="1149"/>
                </a:cubicBezTo>
                <a:cubicBezTo>
                  <a:pt x="17739" y="1149"/>
                  <a:pt x="17812" y="1160"/>
                  <a:pt x="17877" y="1170"/>
                </a:cubicBezTo>
                <a:cubicBezTo>
                  <a:pt x="17950" y="1000"/>
                  <a:pt x="18185" y="862"/>
                  <a:pt x="18452" y="862"/>
                </a:cubicBezTo>
                <a:cubicBezTo>
                  <a:pt x="18749" y="862"/>
                  <a:pt x="19005" y="1021"/>
                  <a:pt x="19047" y="1235"/>
                </a:cubicBezTo>
                <a:cubicBezTo>
                  <a:pt x="19431" y="1246"/>
                  <a:pt x="19729" y="1481"/>
                  <a:pt x="19729" y="1757"/>
                </a:cubicBezTo>
                <a:cubicBezTo>
                  <a:pt x="19729" y="2045"/>
                  <a:pt x="19410" y="2277"/>
                  <a:pt x="19016" y="2277"/>
                </a:cubicBezTo>
                <a:cubicBezTo>
                  <a:pt x="18995" y="2277"/>
                  <a:pt x="18974" y="2277"/>
                  <a:pt x="18953" y="2277"/>
                </a:cubicBezTo>
                <a:cubicBezTo>
                  <a:pt x="18846" y="2565"/>
                  <a:pt x="18483" y="2778"/>
                  <a:pt x="18057" y="2778"/>
                </a:cubicBezTo>
                <a:lnTo>
                  <a:pt x="18057" y="2778"/>
                </a:lnTo>
                <a:close/>
                <a:moveTo>
                  <a:pt x="28155" y="5554"/>
                </a:moveTo>
                <a:lnTo>
                  <a:pt x="28155" y="5554"/>
                </a:lnTo>
                <a:cubicBezTo>
                  <a:pt x="27730" y="5554"/>
                  <a:pt x="27390" y="5332"/>
                  <a:pt x="27325" y="5045"/>
                </a:cubicBezTo>
                <a:cubicBezTo>
                  <a:pt x="27027" y="5024"/>
                  <a:pt x="26795" y="4852"/>
                  <a:pt x="26795" y="4630"/>
                </a:cubicBezTo>
                <a:cubicBezTo>
                  <a:pt x="26795" y="4405"/>
                  <a:pt x="27050" y="4215"/>
                  <a:pt x="27359" y="4215"/>
                </a:cubicBezTo>
                <a:cubicBezTo>
                  <a:pt x="27422" y="4215"/>
                  <a:pt x="27487" y="4225"/>
                  <a:pt x="27539" y="4236"/>
                </a:cubicBezTo>
                <a:cubicBezTo>
                  <a:pt x="27549" y="4032"/>
                  <a:pt x="27795" y="3862"/>
                  <a:pt x="28082" y="3862"/>
                </a:cubicBezTo>
                <a:cubicBezTo>
                  <a:pt x="28348" y="3862"/>
                  <a:pt x="28560" y="4001"/>
                  <a:pt x="28615" y="4173"/>
                </a:cubicBezTo>
                <a:cubicBezTo>
                  <a:pt x="28688" y="4162"/>
                  <a:pt x="28764" y="4150"/>
                  <a:pt x="28837" y="4150"/>
                </a:cubicBezTo>
                <a:cubicBezTo>
                  <a:pt x="29189" y="4150"/>
                  <a:pt x="29476" y="4364"/>
                  <a:pt x="29476" y="4619"/>
                </a:cubicBezTo>
                <a:cubicBezTo>
                  <a:pt x="29476" y="4842"/>
                  <a:pt x="29263" y="5024"/>
                  <a:pt x="28975" y="5066"/>
                </a:cubicBezTo>
                <a:cubicBezTo>
                  <a:pt x="28902" y="5343"/>
                  <a:pt x="28560" y="5554"/>
                  <a:pt x="28155" y="5554"/>
                </a:cubicBezTo>
                <a:close/>
                <a:moveTo>
                  <a:pt x="30944" y="2959"/>
                </a:moveTo>
                <a:lnTo>
                  <a:pt x="30944" y="2959"/>
                </a:lnTo>
                <a:cubicBezTo>
                  <a:pt x="30636" y="2959"/>
                  <a:pt x="30370" y="2789"/>
                  <a:pt x="30328" y="2575"/>
                </a:cubicBezTo>
                <a:cubicBezTo>
                  <a:pt x="30103" y="2565"/>
                  <a:pt x="29934" y="2426"/>
                  <a:pt x="29934" y="2267"/>
                </a:cubicBezTo>
                <a:cubicBezTo>
                  <a:pt x="29934" y="2097"/>
                  <a:pt x="30124" y="1959"/>
                  <a:pt x="30359" y="1959"/>
                </a:cubicBezTo>
                <a:cubicBezTo>
                  <a:pt x="30401" y="1959"/>
                  <a:pt x="30445" y="1959"/>
                  <a:pt x="30487" y="1969"/>
                </a:cubicBezTo>
                <a:cubicBezTo>
                  <a:pt x="30498" y="1810"/>
                  <a:pt x="30678" y="1692"/>
                  <a:pt x="30902" y="1692"/>
                </a:cubicBezTo>
                <a:cubicBezTo>
                  <a:pt x="31093" y="1692"/>
                  <a:pt x="31252" y="1789"/>
                  <a:pt x="31296" y="1927"/>
                </a:cubicBezTo>
                <a:cubicBezTo>
                  <a:pt x="31349" y="1917"/>
                  <a:pt x="31401" y="1906"/>
                  <a:pt x="31456" y="1906"/>
                </a:cubicBezTo>
                <a:cubicBezTo>
                  <a:pt x="31722" y="1906"/>
                  <a:pt x="31944" y="2066"/>
                  <a:pt x="31944" y="2256"/>
                </a:cubicBezTo>
                <a:cubicBezTo>
                  <a:pt x="31944" y="2416"/>
                  <a:pt x="31785" y="2554"/>
                  <a:pt x="31561" y="2598"/>
                </a:cubicBezTo>
                <a:cubicBezTo>
                  <a:pt x="31508" y="2799"/>
                  <a:pt x="31252" y="2959"/>
                  <a:pt x="30944" y="2959"/>
                </a:cubicBezTo>
                <a:close/>
              </a:path>
            </a:pathLst>
          </a:custGeom>
          <a:solidFill>
            <a:schemeClr val="bg1"/>
          </a:solidFill>
          <a:ln>
            <a:noFill/>
          </a:ln>
          <a:effectLst/>
        </p:spPr>
        <p:txBody>
          <a:bodyPr wrap="none" anchor="ctr"/>
          <a:lstStyle/>
          <a:p>
            <a:endParaRPr lang="en-US">
              <a:solidFill>
                <a:prstClr val="black"/>
              </a:solidFill>
              <a:latin typeface="微软雅黑"/>
              <a:ea typeface="微软雅黑"/>
              <a:sym typeface="微软雅黑"/>
            </a:endParaRPr>
          </a:p>
        </p:txBody>
      </p:sp>
      <p:grpSp>
        <p:nvGrpSpPr>
          <p:cNvPr id="2" name="组合 1"/>
          <p:cNvGrpSpPr/>
          <p:nvPr/>
        </p:nvGrpSpPr>
        <p:grpSpPr>
          <a:xfrm>
            <a:off x="8258421" y="299942"/>
            <a:ext cx="498961" cy="856936"/>
            <a:chOff x="4393189" y="532930"/>
            <a:chExt cx="498961" cy="856936"/>
          </a:xfrm>
        </p:grpSpPr>
        <p:sp>
          <p:nvSpPr>
            <p:cNvPr id="8" name="Freeform 10"/>
            <p:cNvSpPr>
              <a:spLocks noChangeArrowheads="1"/>
            </p:cNvSpPr>
            <p:nvPr/>
          </p:nvSpPr>
          <p:spPr bwMode="auto">
            <a:xfrm>
              <a:off x="4393189" y="532930"/>
              <a:ext cx="498961" cy="554228"/>
            </a:xfrm>
            <a:custGeom>
              <a:avLst/>
              <a:gdLst>
                <a:gd name="T0" fmla="*/ 1256 w 2524"/>
                <a:gd name="T1" fmla="*/ 0 h 2800"/>
                <a:gd name="T2" fmla="*/ 2523 w 2524"/>
                <a:gd name="T3" fmla="*/ 1256 h 2800"/>
                <a:gd name="T4" fmla="*/ 1703 w 2524"/>
                <a:gd name="T5" fmla="*/ 2799 h 2800"/>
                <a:gd name="T6" fmla="*/ 1350 w 2524"/>
                <a:gd name="T7" fmla="*/ 2799 h 2800"/>
                <a:gd name="T8" fmla="*/ 1298 w 2524"/>
                <a:gd name="T9" fmla="*/ 2799 h 2800"/>
                <a:gd name="T10" fmla="*/ 820 w 2524"/>
                <a:gd name="T11" fmla="*/ 2799 h 2800"/>
                <a:gd name="T12" fmla="*/ 0 w 2524"/>
                <a:gd name="T13" fmla="*/ 1256 h 2800"/>
                <a:gd name="T14" fmla="*/ 1256 w 2524"/>
                <a:gd name="T15" fmla="*/ 0 h 2800"/>
                <a:gd name="T16" fmla="*/ 1256 w 2524"/>
                <a:gd name="T17" fmla="*/ 0 h 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24" h="2800">
                  <a:moveTo>
                    <a:pt x="1256" y="0"/>
                  </a:moveTo>
                  <a:cubicBezTo>
                    <a:pt x="1959" y="0"/>
                    <a:pt x="2523" y="564"/>
                    <a:pt x="2523" y="1256"/>
                  </a:cubicBezTo>
                  <a:cubicBezTo>
                    <a:pt x="2523" y="1830"/>
                    <a:pt x="2011" y="2363"/>
                    <a:pt x="1703" y="2799"/>
                  </a:cubicBezTo>
                  <a:cubicBezTo>
                    <a:pt x="1703" y="2799"/>
                    <a:pt x="1703" y="2799"/>
                    <a:pt x="1350" y="2799"/>
                  </a:cubicBezTo>
                  <a:cubicBezTo>
                    <a:pt x="1350" y="2799"/>
                    <a:pt x="1350" y="2799"/>
                    <a:pt x="1298" y="2799"/>
                  </a:cubicBezTo>
                  <a:cubicBezTo>
                    <a:pt x="1298" y="2799"/>
                    <a:pt x="1298" y="2799"/>
                    <a:pt x="820" y="2799"/>
                  </a:cubicBezTo>
                  <a:cubicBezTo>
                    <a:pt x="489" y="2342"/>
                    <a:pt x="0" y="1841"/>
                    <a:pt x="0" y="1256"/>
                  </a:cubicBezTo>
                  <a:cubicBezTo>
                    <a:pt x="0" y="564"/>
                    <a:pt x="564" y="0"/>
                    <a:pt x="1256" y="0"/>
                  </a:cubicBezTo>
                  <a:lnTo>
                    <a:pt x="1256" y="0"/>
                  </a:lnTo>
                </a:path>
              </a:pathLst>
            </a:custGeom>
            <a:solidFill>
              <a:srgbClr val="D363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9" name="Freeform 11"/>
            <p:cNvSpPr>
              <a:spLocks noChangeArrowheads="1"/>
            </p:cNvSpPr>
            <p:nvPr/>
          </p:nvSpPr>
          <p:spPr bwMode="auto">
            <a:xfrm>
              <a:off x="4459422" y="532930"/>
              <a:ext cx="366493" cy="554228"/>
            </a:xfrm>
            <a:custGeom>
              <a:avLst/>
              <a:gdLst>
                <a:gd name="T0" fmla="*/ 927 w 1863"/>
                <a:gd name="T1" fmla="*/ 0 h 2800"/>
                <a:gd name="T2" fmla="*/ 1862 w 1863"/>
                <a:gd name="T3" fmla="*/ 1256 h 2800"/>
                <a:gd name="T4" fmla="*/ 1256 w 1863"/>
                <a:gd name="T5" fmla="*/ 2799 h 2800"/>
                <a:gd name="T6" fmla="*/ 1001 w 1863"/>
                <a:gd name="T7" fmla="*/ 2799 h 2800"/>
                <a:gd name="T8" fmla="*/ 959 w 1863"/>
                <a:gd name="T9" fmla="*/ 2799 h 2800"/>
                <a:gd name="T10" fmla="*/ 608 w 1863"/>
                <a:gd name="T11" fmla="*/ 2799 h 2800"/>
                <a:gd name="T12" fmla="*/ 0 w 1863"/>
                <a:gd name="T13" fmla="*/ 1256 h 2800"/>
                <a:gd name="T14" fmla="*/ 927 w 1863"/>
                <a:gd name="T15" fmla="*/ 0 h 2800"/>
                <a:gd name="T16" fmla="*/ 927 w 1863"/>
                <a:gd name="T17" fmla="*/ 0 h 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63" h="2800">
                  <a:moveTo>
                    <a:pt x="927" y="0"/>
                  </a:moveTo>
                  <a:cubicBezTo>
                    <a:pt x="1447" y="0"/>
                    <a:pt x="1862" y="564"/>
                    <a:pt x="1862" y="1256"/>
                  </a:cubicBezTo>
                  <a:cubicBezTo>
                    <a:pt x="1862" y="1830"/>
                    <a:pt x="1491" y="2363"/>
                    <a:pt x="1256" y="2799"/>
                  </a:cubicBezTo>
                  <a:cubicBezTo>
                    <a:pt x="1256" y="2799"/>
                    <a:pt x="1256" y="2799"/>
                    <a:pt x="1001" y="2799"/>
                  </a:cubicBezTo>
                  <a:cubicBezTo>
                    <a:pt x="1001" y="2799"/>
                    <a:pt x="1001" y="2799"/>
                    <a:pt x="959" y="2799"/>
                  </a:cubicBezTo>
                  <a:cubicBezTo>
                    <a:pt x="959" y="2799"/>
                    <a:pt x="959" y="2799"/>
                    <a:pt x="608" y="2799"/>
                  </a:cubicBezTo>
                  <a:cubicBezTo>
                    <a:pt x="363" y="2342"/>
                    <a:pt x="0" y="1841"/>
                    <a:pt x="0" y="1256"/>
                  </a:cubicBezTo>
                  <a:cubicBezTo>
                    <a:pt x="0" y="564"/>
                    <a:pt x="416" y="0"/>
                    <a:pt x="927" y="0"/>
                  </a:cubicBezTo>
                  <a:lnTo>
                    <a:pt x="927" y="0"/>
                  </a:lnTo>
                </a:path>
              </a:pathLst>
            </a:custGeom>
            <a:solidFill>
              <a:srgbClr val="E5E5E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0" name="Freeform 12"/>
            <p:cNvSpPr>
              <a:spLocks noChangeArrowheads="1"/>
            </p:cNvSpPr>
            <p:nvPr/>
          </p:nvSpPr>
          <p:spPr bwMode="auto">
            <a:xfrm>
              <a:off x="4536253" y="532930"/>
              <a:ext cx="213714" cy="554228"/>
            </a:xfrm>
            <a:custGeom>
              <a:avLst/>
              <a:gdLst>
                <a:gd name="T0" fmla="*/ 543 w 1098"/>
                <a:gd name="T1" fmla="*/ 0 h 2800"/>
                <a:gd name="T2" fmla="*/ 1097 w 1098"/>
                <a:gd name="T3" fmla="*/ 1256 h 2800"/>
                <a:gd name="T4" fmla="*/ 734 w 1098"/>
                <a:gd name="T5" fmla="*/ 2799 h 2800"/>
                <a:gd name="T6" fmla="*/ 350 w 1098"/>
                <a:gd name="T7" fmla="*/ 2799 h 2800"/>
                <a:gd name="T8" fmla="*/ 0 w 1098"/>
                <a:gd name="T9" fmla="*/ 1256 h 2800"/>
                <a:gd name="T10" fmla="*/ 543 w 1098"/>
                <a:gd name="T11" fmla="*/ 0 h 2800"/>
                <a:gd name="T12" fmla="*/ 543 w 1098"/>
                <a:gd name="T13" fmla="*/ 0 h 2800"/>
              </a:gdLst>
              <a:ahLst/>
              <a:cxnLst>
                <a:cxn ang="0">
                  <a:pos x="T0" y="T1"/>
                </a:cxn>
                <a:cxn ang="0">
                  <a:pos x="T2" y="T3"/>
                </a:cxn>
                <a:cxn ang="0">
                  <a:pos x="T4" y="T5"/>
                </a:cxn>
                <a:cxn ang="0">
                  <a:pos x="T6" y="T7"/>
                </a:cxn>
                <a:cxn ang="0">
                  <a:pos x="T8" y="T9"/>
                </a:cxn>
                <a:cxn ang="0">
                  <a:pos x="T10" y="T11"/>
                </a:cxn>
                <a:cxn ang="0">
                  <a:pos x="T12" y="T13"/>
                </a:cxn>
              </a:cxnLst>
              <a:rect l="0" t="0" r="r" b="b"/>
              <a:pathLst>
                <a:path w="1098" h="2800">
                  <a:moveTo>
                    <a:pt x="543" y="0"/>
                  </a:moveTo>
                  <a:cubicBezTo>
                    <a:pt x="851" y="0"/>
                    <a:pt x="1097" y="564"/>
                    <a:pt x="1097" y="1256"/>
                  </a:cubicBezTo>
                  <a:cubicBezTo>
                    <a:pt x="1097" y="1830"/>
                    <a:pt x="872" y="2363"/>
                    <a:pt x="734" y="2799"/>
                  </a:cubicBezTo>
                  <a:cubicBezTo>
                    <a:pt x="606" y="2799"/>
                    <a:pt x="478" y="2799"/>
                    <a:pt x="350" y="2799"/>
                  </a:cubicBezTo>
                  <a:cubicBezTo>
                    <a:pt x="212" y="2342"/>
                    <a:pt x="0" y="1841"/>
                    <a:pt x="0" y="1256"/>
                  </a:cubicBezTo>
                  <a:cubicBezTo>
                    <a:pt x="0" y="564"/>
                    <a:pt x="245" y="0"/>
                    <a:pt x="543" y="0"/>
                  </a:cubicBezTo>
                  <a:lnTo>
                    <a:pt x="543" y="0"/>
                  </a:lnTo>
                </a:path>
              </a:pathLst>
            </a:custGeom>
            <a:solidFill>
              <a:srgbClr val="D363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1" name="Freeform 13"/>
            <p:cNvSpPr>
              <a:spLocks noChangeArrowheads="1"/>
            </p:cNvSpPr>
            <p:nvPr/>
          </p:nvSpPr>
          <p:spPr bwMode="auto">
            <a:xfrm>
              <a:off x="4606020" y="532930"/>
              <a:ext cx="70649" cy="554228"/>
            </a:xfrm>
            <a:custGeom>
              <a:avLst/>
              <a:gdLst>
                <a:gd name="T0" fmla="*/ 193 w 385"/>
                <a:gd name="T1" fmla="*/ 0 h 2800"/>
                <a:gd name="T2" fmla="*/ 384 w 385"/>
                <a:gd name="T3" fmla="*/ 1256 h 2800"/>
                <a:gd name="T4" fmla="*/ 267 w 385"/>
                <a:gd name="T5" fmla="*/ 2799 h 2800"/>
                <a:gd name="T6" fmla="*/ 214 w 385"/>
                <a:gd name="T7" fmla="*/ 2799 h 2800"/>
                <a:gd name="T8" fmla="*/ 204 w 385"/>
                <a:gd name="T9" fmla="*/ 2799 h 2800"/>
                <a:gd name="T10" fmla="*/ 128 w 385"/>
                <a:gd name="T11" fmla="*/ 2799 h 2800"/>
                <a:gd name="T12" fmla="*/ 0 w 385"/>
                <a:gd name="T13" fmla="*/ 1256 h 2800"/>
                <a:gd name="T14" fmla="*/ 193 w 385"/>
                <a:gd name="T15" fmla="*/ 0 h 2800"/>
                <a:gd name="T16" fmla="*/ 193 w 385"/>
                <a:gd name="T17" fmla="*/ 0 h 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5" h="2800">
                  <a:moveTo>
                    <a:pt x="193" y="0"/>
                  </a:moveTo>
                  <a:cubicBezTo>
                    <a:pt x="300" y="0"/>
                    <a:pt x="384" y="564"/>
                    <a:pt x="384" y="1256"/>
                  </a:cubicBezTo>
                  <a:cubicBezTo>
                    <a:pt x="384" y="1830"/>
                    <a:pt x="311" y="2363"/>
                    <a:pt x="267" y="2799"/>
                  </a:cubicBezTo>
                  <a:cubicBezTo>
                    <a:pt x="267" y="2799"/>
                    <a:pt x="267" y="2799"/>
                    <a:pt x="214" y="2799"/>
                  </a:cubicBezTo>
                  <a:cubicBezTo>
                    <a:pt x="214" y="2799"/>
                    <a:pt x="214" y="2799"/>
                    <a:pt x="204" y="2799"/>
                  </a:cubicBezTo>
                  <a:cubicBezTo>
                    <a:pt x="204" y="2799"/>
                    <a:pt x="204" y="2799"/>
                    <a:pt x="128" y="2799"/>
                  </a:cubicBezTo>
                  <a:cubicBezTo>
                    <a:pt x="76" y="2342"/>
                    <a:pt x="0" y="1841"/>
                    <a:pt x="0" y="1256"/>
                  </a:cubicBezTo>
                  <a:cubicBezTo>
                    <a:pt x="0" y="564"/>
                    <a:pt x="86" y="0"/>
                    <a:pt x="193" y="0"/>
                  </a:cubicBezTo>
                  <a:lnTo>
                    <a:pt x="193" y="0"/>
                  </a:lnTo>
                </a:path>
              </a:pathLst>
            </a:custGeom>
            <a:solidFill>
              <a:srgbClr val="E5E5E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2" name="Freeform 14"/>
            <p:cNvSpPr>
              <a:spLocks noChangeArrowheads="1"/>
            </p:cNvSpPr>
            <p:nvPr/>
          </p:nvSpPr>
          <p:spPr bwMode="auto">
            <a:xfrm>
              <a:off x="4557448" y="1090688"/>
              <a:ext cx="170442" cy="61777"/>
            </a:xfrm>
            <a:custGeom>
              <a:avLst/>
              <a:gdLst>
                <a:gd name="T0" fmla="*/ 0 w 884"/>
                <a:gd name="T1" fmla="*/ 0 h 341"/>
                <a:gd name="T2" fmla="*/ 478 w 884"/>
                <a:gd name="T3" fmla="*/ 0 h 341"/>
                <a:gd name="T4" fmla="*/ 530 w 884"/>
                <a:gd name="T5" fmla="*/ 0 h 341"/>
                <a:gd name="T6" fmla="*/ 883 w 884"/>
                <a:gd name="T7" fmla="*/ 0 h 341"/>
                <a:gd name="T8" fmla="*/ 883 w 884"/>
                <a:gd name="T9" fmla="*/ 340 h 341"/>
                <a:gd name="T10" fmla="*/ 0 w 884"/>
                <a:gd name="T11" fmla="*/ 340 h 341"/>
                <a:gd name="T12" fmla="*/ 0 w 884"/>
                <a:gd name="T13" fmla="*/ 0 h 341"/>
              </a:gdLst>
              <a:ahLst/>
              <a:cxnLst>
                <a:cxn ang="0">
                  <a:pos x="T0" y="T1"/>
                </a:cxn>
                <a:cxn ang="0">
                  <a:pos x="T2" y="T3"/>
                </a:cxn>
                <a:cxn ang="0">
                  <a:pos x="T4" y="T5"/>
                </a:cxn>
                <a:cxn ang="0">
                  <a:pos x="T6" y="T7"/>
                </a:cxn>
                <a:cxn ang="0">
                  <a:pos x="T8" y="T9"/>
                </a:cxn>
                <a:cxn ang="0">
                  <a:pos x="T10" y="T11"/>
                </a:cxn>
                <a:cxn ang="0">
                  <a:pos x="T12" y="T13"/>
                </a:cxn>
              </a:cxnLst>
              <a:rect l="0" t="0" r="r" b="b"/>
              <a:pathLst>
                <a:path w="884" h="341">
                  <a:moveTo>
                    <a:pt x="0" y="0"/>
                  </a:moveTo>
                  <a:lnTo>
                    <a:pt x="478" y="0"/>
                  </a:lnTo>
                  <a:lnTo>
                    <a:pt x="530" y="0"/>
                  </a:lnTo>
                  <a:lnTo>
                    <a:pt x="883" y="0"/>
                  </a:lnTo>
                  <a:lnTo>
                    <a:pt x="883" y="340"/>
                  </a:lnTo>
                  <a:lnTo>
                    <a:pt x="0" y="340"/>
                  </a:lnTo>
                  <a:lnTo>
                    <a:pt x="0" y="0"/>
                  </a:lnTo>
                </a:path>
              </a:pathLst>
            </a:custGeom>
            <a:solidFill>
              <a:srgbClr val="D363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3" name="Freeform 15"/>
            <p:cNvSpPr>
              <a:spLocks noChangeArrowheads="1"/>
            </p:cNvSpPr>
            <p:nvPr/>
          </p:nvSpPr>
          <p:spPr bwMode="auto">
            <a:xfrm>
              <a:off x="4589240" y="1303378"/>
              <a:ext cx="106857" cy="86488"/>
            </a:xfrm>
            <a:custGeom>
              <a:avLst/>
              <a:gdLst>
                <a:gd name="T0" fmla="*/ 0 w 565"/>
                <a:gd name="T1" fmla="*/ 0 h 461"/>
                <a:gd name="T2" fmla="*/ 309 w 565"/>
                <a:gd name="T3" fmla="*/ 0 h 461"/>
                <a:gd name="T4" fmla="*/ 340 w 565"/>
                <a:gd name="T5" fmla="*/ 0 h 461"/>
                <a:gd name="T6" fmla="*/ 564 w 565"/>
                <a:gd name="T7" fmla="*/ 0 h 461"/>
                <a:gd name="T8" fmla="*/ 564 w 565"/>
                <a:gd name="T9" fmla="*/ 405 h 461"/>
                <a:gd name="T10" fmla="*/ 522 w 565"/>
                <a:gd name="T11" fmla="*/ 460 h 461"/>
                <a:gd name="T12" fmla="*/ 42 w 565"/>
                <a:gd name="T13" fmla="*/ 460 h 461"/>
                <a:gd name="T14" fmla="*/ 0 w 565"/>
                <a:gd name="T15" fmla="*/ 405 h 461"/>
                <a:gd name="T16" fmla="*/ 0 w 565"/>
                <a:gd name="T17" fmla="*/ 0 h 461"/>
                <a:gd name="T18" fmla="*/ 0 w 565"/>
                <a:gd name="T19" fmla="*/ 0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5" h="461">
                  <a:moveTo>
                    <a:pt x="0" y="0"/>
                  </a:moveTo>
                  <a:lnTo>
                    <a:pt x="309" y="0"/>
                  </a:lnTo>
                  <a:cubicBezTo>
                    <a:pt x="309" y="0"/>
                    <a:pt x="309" y="0"/>
                    <a:pt x="340" y="0"/>
                  </a:cubicBezTo>
                  <a:cubicBezTo>
                    <a:pt x="340" y="0"/>
                    <a:pt x="340" y="0"/>
                    <a:pt x="564" y="0"/>
                  </a:cubicBezTo>
                  <a:cubicBezTo>
                    <a:pt x="564" y="0"/>
                    <a:pt x="564" y="0"/>
                    <a:pt x="564" y="405"/>
                  </a:cubicBezTo>
                  <a:cubicBezTo>
                    <a:pt x="564" y="426"/>
                    <a:pt x="543" y="460"/>
                    <a:pt x="522" y="460"/>
                  </a:cubicBezTo>
                  <a:cubicBezTo>
                    <a:pt x="522" y="460"/>
                    <a:pt x="522" y="460"/>
                    <a:pt x="42" y="460"/>
                  </a:cubicBezTo>
                  <a:cubicBezTo>
                    <a:pt x="21" y="460"/>
                    <a:pt x="0" y="426"/>
                    <a:pt x="0" y="405"/>
                  </a:cubicBezTo>
                  <a:cubicBezTo>
                    <a:pt x="0" y="405"/>
                    <a:pt x="0" y="405"/>
                    <a:pt x="0" y="0"/>
                  </a:cubicBezTo>
                  <a:lnTo>
                    <a:pt x="0"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4" name="Freeform 16"/>
            <p:cNvSpPr>
              <a:spLocks noChangeArrowheads="1"/>
            </p:cNvSpPr>
            <p:nvPr/>
          </p:nvSpPr>
          <p:spPr bwMode="auto">
            <a:xfrm>
              <a:off x="4557448" y="1156878"/>
              <a:ext cx="170442" cy="140322"/>
            </a:xfrm>
            <a:custGeom>
              <a:avLst/>
              <a:gdLst>
                <a:gd name="T0" fmla="*/ 828 w 884"/>
                <a:gd name="T1" fmla="*/ 0 h 734"/>
                <a:gd name="T2" fmla="*/ 883 w 884"/>
                <a:gd name="T3" fmla="*/ 10 h 734"/>
                <a:gd name="T4" fmla="*/ 723 w 884"/>
                <a:gd name="T5" fmla="*/ 733 h 734"/>
                <a:gd name="T6" fmla="*/ 692 w 884"/>
                <a:gd name="T7" fmla="*/ 733 h 734"/>
                <a:gd name="T8" fmla="*/ 828 w 884"/>
                <a:gd name="T9" fmla="*/ 0 h 734"/>
                <a:gd name="T10" fmla="*/ 415 w 884"/>
                <a:gd name="T11" fmla="*/ 10 h 734"/>
                <a:gd name="T12" fmla="*/ 468 w 884"/>
                <a:gd name="T13" fmla="*/ 10 h 734"/>
                <a:gd name="T14" fmla="*/ 468 w 884"/>
                <a:gd name="T15" fmla="*/ 733 h 734"/>
                <a:gd name="T16" fmla="*/ 415 w 884"/>
                <a:gd name="T17" fmla="*/ 733 h 734"/>
                <a:gd name="T18" fmla="*/ 415 w 884"/>
                <a:gd name="T19" fmla="*/ 10 h 734"/>
                <a:gd name="T20" fmla="*/ 0 w 884"/>
                <a:gd name="T21" fmla="*/ 10 h 734"/>
                <a:gd name="T22" fmla="*/ 42 w 884"/>
                <a:gd name="T23" fmla="*/ 0 h 734"/>
                <a:gd name="T24" fmla="*/ 191 w 884"/>
                <a:gd name="T25" fmla="*/ 733 h 734"/>
                <a:gd name="T26" fmla="*/ 159 w 884"/>
                <a:gd name="T27" fmla="*/ 733 h 734"/>
                <a:gd name="T28" fmla="*/ 0 w 884"/>
                <a:gd name="T29" fmla="*/ 10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4" h="734">
                  <a:moveTo>
                    <a:pt x="828" y="0"/>
                  </a:moveTo>
                  <a:lnTo>
                    <a:pt x="883" y="10"/>
                  </a:lnTo>
                  <a:lnTo>
                    <a:pt x="723" y="733"/>
                  </a:lnTo>
                  <a:lnTo>
                    <a:pt x="692" y="733"/>
                  </a:lnTo>
                  <a:lnTo>
                    <a:pt x="828" y="0"/>
                  </a:lnTo>
                  <a:close/>
                  <a:moveTo>
                    <a:pt x="415" y="10"/>
                  </a:moveTo>
                  <a:lnTo>
                    <a:pt x="468" y="10"/>
                  </a:lnTo>
                  <a:lnTo>
                    <a:pt x="468" y="733"/>
                  </a:lnTo>
                  <a:lnTo>
                    <a:pt x="415" y="733"/>
                  </a:lnTo>
                  <a:lnTo>
                    <a:pt x="415" y="10"/>
                  </a:lnTo>
                  <a:close/>
                  <a:moveTo>
                    <a:pt x="0" y="10"/>
                  </a:moveTo>
                  <a:lnTo>
                    <a:pt x="42" y="0"/>
                  </a:lnTo>
                  <a:lnTo>
                    <a:pt x="191" y="733"/>
                  </a:lnTo>
                  <a:lnTo>
                    <a:pt x="159" y="733"/>
                  </a:lnTo>
                  <a:lnTo>
                    <a:pt x="0" y="10"/>
                  </a:lnTo>
                  <a:close/>
                </a:path>
              </a:pathLst>
            </a:custGeom>
            <a:solidFill>
              <a:srgbClr val="D363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5" name="Freeform 17"/>
            <p:cNvSpPr>
              <a:spLocks noChangeArrowheads="1"/>
            </p:cNvSpPr>
            <p:nvPr/>
          </p:nvSpPr>
          <p:spPr bwMode="auto">
            <a:xfrm>
              <a:off x="4557448" y="1156878"/>
              <a:ext cx="81247" cy="140322"/>
            </a:xfrm>
            <a:custGeom>
              <a:avLst/>
              <a:gdLst>
                <a:gd name="T0" fmla="*/ 436 w 437"/>
                <a:gd name="T1" fmla="*/ 733 h 734"/>
                <a:gd name="T2" fmla="*/ 415 w 437"/>
                <a:gd name="T3" fmla="*/ 733 h 734"/>
                <a:gd name="T4" fmla="*/ 415 w 437"/>
                <a:gd name="T5" fmla="*/ 10 h 734"/>
                <a:gd name="T6" fmla="*/ 436 w 437"/>
                <a:gd name="T7" fmla="*/ 10 h 734"/>
                <a:gd name="T8" fmla="*/ 436 w 437"/>
                <a:gd name="T9" fmla="*/ 733 h 734"/>
                <a:gd name="T10" fmla="*/ 0 w 437"/>
                <a:gd name="T11" fmla="*/ 10 h 734"/>
                <a:gd name="T12" fmla="*/ 42 w 437"/>
                <a:gd name="T13" fmla="*/ 0 h 734"/>
                <a:gd name="T14" fmla="*/ 191 w 437"/>
                <a:gd name="T15" fmla="*/ 733 h 734"/>
                <a:gd name="T16" fmla="*/ 159 w 437"/>
                <a:gd name="T17" fmla="*/ 733 h 734"/>
                <a:gd name="T18" fmla="*/ 0 w 437"/>
                <a:gd name="T19" fmla="*/ 10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7" h="734">
                  <a:moveTo>
                    <a:pt x="436" y="733"/>
                  </a:moveTo>
                  <a:lnTo>
                    <a:pt x="415" y="733"/>
                  </a:lnTo>
                  <a:lnTo>
                    <a:pt x="415" y="10"/>
                  </a:lnTo>
                  <a:lnTo>
                    <a:pt x="436" y="10"/>
                  </a:lnTo>
                  <a:lnTo>
                    <a:pt x="436" y="733"/>
                  </a:lnTo>
                  <a:close/>
                  <a:moveTo>
                    <a:pt x="0" y="10"/>
                  </a:moveTo>
                  <a:lnTo>
                    <a:pt x="42" y="0"/>
                  </a:lnTo>
                  <a:lnTo>
                    <a:pt x="191" y="733"/>
                  </a:lnTo>
                  <a:lnTo>
                    <a:pt x="159" y="733"/>
                  </a:lnTo>
                  <a:lnTo>
                    <a:pt x="0" y="10"/>
                  </a:lnTo>
                  <a:close/>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6" name="Freeform 18"/>
            <p:cNvSpPr>
              <a:spLocks noChangeArrowheads="1"/>
            </p:cNvSpPr>
            <p:nvPr/>
          </p:nvSpPr>
          <p:spPr bwMode="auto">
            <a:xfrm>
              <a:off x="4643111" y="1301613"/>
              <a:ext cx="51221" cy="11473"/>
            </a:xfrm>
            <a:custGeom>
              <a:avLst/>
              <a:gdLst>
                <a:gd name="T0" fmla="*/ 276 w 288"/>
                <a:gd name="T1" fmla="*/ 10 h 87"/>
                <a:gd name="T2" fmla="*/ 287 w 288"/>
                <a:gd name="T3" fmla="*/ 10 h 87"/>
                <a:gd name="T4" fmla="*/ 232 w 288"/>
                <a:gd name="T5" fmla="*/ 65 h 87"/>
                <a:gd name="T6" fmla="*/ 138 w 288"/>
                <a:gd name="T7" fmla="*/ 86 h 87"/>
                <a:gd name="T8" fmla="*/ 0 w 288"/>
                <a:gd name="T9" fmla="*/ 10 h 87"/>
                <a:gd name="T10" fmla="*/ 21 w 288"/>
                <a:gd name="T11" fmla="*/ 0 h 87"/>
                <a:gd name="T12" fmla="*/ 138 w 288"/>
                <a:gd name="T13" fmla="*/ 65 h 87"/>
                <a:gd name="T14" fmla="*/ 222 w 288"/>
                <a:gd name="T15" fmla="*/ 44 h 87"/>
                <a:gd name="T16" fmla="*/ 276 w 288"/>
                <a:gd name="T17" fmla="*/ 10 h 87"/>
                <a:gd name="T18" fmla="*/ 276 w 288"/>
                <a:gd name="T19" fmla="*/ 1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 h="87">
                  <a:moveTo>
                    <a:pt x="276" y="10"/>
                  </a:moveTo>
                  <a:cubicBezTo>
                    <a:pt x="276" y="10"/>
                    <a:pt x="276" y="10"/>
                    <a:pt x="287" y="10"/>
                  </a:cubicBezTo>
                  <a:cubicBezTo>
                    <a:pt x="276" y="33"/>
                    <a:pt x="266" y="44"/>
                    <a:pt x="232" y="65"/>
                  </a:cubicBezTo>
                  <a:cubicBezTo>
                    <a:pt x="211" y="75"/>
                    <a:pt x="180" y="86"/>
                    <a:pt x="138" y="86"/>
                  </a:cubicBezTo>
                  <a:cubicBezTo>
                    <a:pt x="94" y="86"/>
                    <a:pt x="42" y="65"/>
                    <a:pt x="0" y="10"/>
                  </a:cubicBezTo>
                  <a:cubicBezTo>
                    <a:pt x="0" y="10"/>
                    <a:pt x="0" y="10"/>
                    <a:pt x="21" y="0"/>
                  </a:cubicBezTo>
                  <a:cubicBezTo>
                    <a:pt x="52" y="54"/>
                    <a:pt x="94" y="65"/>
                    <a:pt x="138" y="65"/>
                  </a:cubicBezTo>
                  <a:cubicBezTo>
                    <a:pt x="169" y="65"/>
                    <a:pt x="201" y="54"/>
                    <a:pt x="222" y="44"/>
                  </a:cubicBezTo>
                  <a:cubicBezTo>
                    <a:pt x="255" y="33"/>
                    <a:pt x="266" y="21"/>
                    <a:pt x="276" y="10"/>
                  </a:cubicBezTo>
                  <a:lnTo>
                    <a:pt x="276" y="10"/>
                  </a:lnTo>
                </a:path>
              </a:pathLst>
            </a:custGeom>
            <a:solidFill>
              <a:srgbClr val="D363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7" name="Freeform 19"/>
            <p:cNvSpPr>
              <a:spLocks noChangeArrowheads="1"/>
            </p:cNvSpPr>
            <p:nvPr/>
          </p:nvSpPr>
          <p:spPr bwMode="auto">
            <a:xfrm>
              <a:off x="4628097" y="1303378"/>
              <a:ext cx="30026" cy="45009"/>
            </a:xfrm>
            <a:custGeom>
              <a:avLst/>
              <a:gdLst>
                <a:gd name="T0" fmla="*/ 107 w 181"/>
                <a:gd name="T1" fmla="*/ 0 h 257"/>
                <a:gd name="T2" fmla="*/ 160 w 181"/>
                <a:gd name="T3" fmla="*/ 149 h 257"/>
                <a:gd name="T4" fmla="*/ 86 w 181"/>
                <a:gd name="T5" fmla="*/ 256 h 257"/>
                <a:gd name="T6" fmla="*/ 11 w 181"/>
                <a:gd name="T7" fmla="*/ 149 h 257"/>
                <a:gd name="T8" fmla="*/ 76 w 181"/>
                <a:gd name="T9" fmla="*/ 0 h 257"/>
                <a:gd name="T10" fmla="*/ 107 w 181"/>
                <a:gd name="T11" fmla="*/ 0 h 257"/>
                <a:gd name="T12" fmla="*/ 107 w 181"/>
                <a:gd name="T13" fmla="*/ 0 h 257"/>
              </a:gdLst>
              <a:ahLst/>
              <a:cxnLst>
                <a:cxn ang="0">
                  <a:pos x="T0" y="T1"/>
                </a:cxn>
                <a:cxn ang="0">
                  <a:pos x="T2" y="T3"/>
                </a:cxn>
                <a:cxn ang="0">
                  <a:pos x="T4" y="T5"/>
                </a:cxn>
                <a:cxn ang="0">
                  <a:pos x="T6" y="T7"/>
                </a:cxn>
                <a:cxn ang="0">
                  <a:pos x="T8" y="T9"/>
                </a:cxn>
                <a:cxn ang="0">
                  <a:pos x="T10" y="T11"/>
                </a:cxn>
                <a:cxn ang="0">
                  <a:pos x="T12" y="T13"/>
                </a:cxn>
              </a:cxnLst>
              <a:rect l="0" t="0" r="r" b="b"/>
              <a:pathLst>
                <a:path w="181" h="257">
                  <a:moveTo>
                    <a:pt x="107" y="0"/>
                  </a:moveTo>
                  <a:cubicBezTo>
                    <a:pt x="118" y="44"/>
                    <a:pt x="149" y="86"/>
                    <a:pt x="160" y="149"/>
                  </a:cubicBezTo>
                  <a:cubicBezTo>
                    <a:pt x="180" y="214"/>
                    <a:pt x="128" y="256"/>
                    <a:pt x="86" y="256"/>
                  </a:cubicBezTo>
                  <a:cubicBezTo>
                    <a:pt x="53" y="256"/>
                    <a:pt x="0" y="214"/>
                    <a:pt x="11" y="149"/>
                  </a:cubicBezTo>
                  <a:cubicBezTo>
                    <a:pt x="32" y="86"/>
                    <a:pt x="53" y="44"/>
                    <a:pt x="76" y="0"/>
                  </a:cubicBezTo>
                  <a:cubicBezTo>
                    <a:pt x="76" y="0"/>
                    <a:pt x="76" y="0"/>
                    <a:pt x="107" y="0"/>
                  </a:cubicBezTo>
                  <a:lnTo>
                    <a:pt x="107" y="0"/>
                  </a:lnTo>
                </a:path>
              </a:pathLst>
            </a:custGeom>
            <a:solidFill>
              <a:srgbClr val="D363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8" name="Freeform 20"/>
            <p:cNvSpPr>
              <a:spLocks noChangeArrowheads="1"/>
            </p:cNvSpPr>
            <p:nvPr/>
          </p:nvSpPr>
          <p:spPr bwMode="auto">
            <a:xfrm>
              <a:off x="4589240" y="1303378"/>
              <a:ext cx="10598" cy="45009"/>
            </a:xfrm>
            <a:custGeom>
              <a:avLst/>
              <a:gdLst>
                <a:gd name="T0" fmla="*/ 11 w 85"/>
                <a:gd name="T1" fmla="*/ 0 h 257"/>
                <a:gd name="T2" fmla="*/ 74 w 85"/>
                <a:gd name="T3" fmla="*/ 149 h 257"/>
                <a:gd name="T4" fmla="*/ 0 w 85"/>
                <a:gd name="T5" fmla="*/ 256 h 257"/>
                <a:gd name="T6" fmla="*/ 0 w 85"/>
                <a:gd name="T7" fmla="*/ 0 h 257"/>
                <a:gd name="T8" fmla="*/ 11 w 85"/>
                <a:gd name="T9" fmla="*/ 0 h 257"/>
                <a:gd name="T10" fmla="*/ 11 w 85"/>
                <a:gd name="T11" fmla="*/ 0 h 257"/>
              </a:gdLst>
              <a:ahLst/>
              <a:cxnLst>
                <a:cxn ang="0">
                  <a:pos x="T0" y="T1"/>
                </a:cxn>
                <a:cxn ang="0">
                  <a:pos x="T2" y="T3"/>
                </a:cxn>
                <a:cxn ang="0">
                  <a:pos x="T4" y="T5"/>
                </a:cxn>
                <a:cxn ang="0">
                  <a:pos x="T6" y="T7"/>
                </a:cxn>
                <a:cxn ang="0">
                  <a:pos x="T8" y="T9"/>
                </a:cxn>
                <a:cxn ang="0">
                  <a:pos x="T10" y="T11"/>
                </a:cxn>
              </a:cxnLst>
              <a:rect l="0" t="0" r="r" b="b"/>
              <a:pathLst>
                <a:path w="85" h="257">
                  <a:moveTo>
                    <a:pt x="11" y="0"/>
                  </a:moveTo>
                  <a:cubicBezTo>
                    <a:pt x="32" y="44"/>
                    <a:pt x="63" y="86"/>
                    <a:pt x="74" y="149"/>
                  </a:cubicBezTo>
                  <a:cubicBezTo>
                    <a:pt x="84" y="214"/>
                    <a:pt x="42" y="256"/>
                    <a:pt x="0" y="256"/>
                  </a:cubicBezTo>
                  <a:cubicBezTo>
                    <a:pt x="0" y="256"/>
                    <a:pt x="0" y="256"/>
                    <a:pt x="0" y="0"/>
                  </a:cubicBezTo>
                  <a:cubicBezTo>
                    <a:pt x="0" y="0"/>
                    <a:pt x="0" y="0"/>
                    <a:pt x="11" y="0"/>
                  </a:cubicBezTo>
                  <a:lnTo>
                    <a:pt x="11" y="0"/>
                  </a:lnTo>
                </a:path>
              </a:pathLst>
            </a:custGeom>
            <a:solidFill>
              <a:srgbClr val="ED762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9" name="Freeform 21"/>
            <p:cNvSpPr>
              <a:spLocks noChangeArrowheads="1"/>
            </p:cNvSpPr>
            <p:nvPr/>
          </p:nvSpPr>
          <p:spPr bwMode="auto">
            <a:xfrm>
              <a:off x="4682851" y="1301613"/>
              <a:ext cx="13247" cy="47656"/>
            </a:xfrm>
            <a:custGeom>
              <a:avLst/>
              <a:gdLst>
                <a:gd name="T0" fmla="*/ 86 w 97"/>
                <a:gd name="T1" fmla="*/ 0 h 267"/>
                <a:gd name="T2" fmla="*/ 86 w 97"/>
                <a:gd name="T3" fmla="*/ 0 h 267"/>
                <a:gd name="T4" fmla="*/ 96 w 97"/>
                <a:gd name="T5" fmla="*/ 10 h 267"/>
                <a:gd name="T6" fmla="*/ 96 w 97"/>
                <a:gd name="T7" fmla="*/ 266 h 267"/>
                <a:gd name="T8" fmla="*/ 21 w 97"/>
                <a:gd name="T9" fmla="*/ 159 h 267"/>
                <a:gd name="T10" fmla="*/ 86 w 97"/>
                <a:gd name="T11" fmla="*/ 0 h 267"/>
              </a:gdLst>
              <a:ahLst/>
              <a:cxnLst>
                <a:cxn ang="0">
                  <a:pos x="T0" y="T1"/>
                </a:cxn>
                <a:cxn ang="0">
                  <a:pos x="T2" y="T3"/>
                </a:cxn>
                <a:cxn ang="0">
                  <a:pos x="T4" y="T5"/>
                </a:cxn>
                <a:cxn ang="0">
                  <a:pos x="T6" y="T7"/>
                </a:cxn>
                <a:cxn ang="0">
                  <a:pos x="T8" y="T9"/>
                </a:cxn>
                <a:cxn ang="0">
                  <a:pos x="T10" y="T11"/>
                </a:cxn>
              </a:cxnLst>
              <a:rect l="0" t="0" r="r" b="b"/>
              <a:pathLst>
                <a:path w="97" h="267">
                  <a:moveTo>
                    <a:pt x="86" y="0"/>
                  </a:moveTo>
                  <a:lnTo>
                    <a:pt x="86" y="0"/>
                  </a:lnTo>
                  <a:cubicBezTo>
                    <a:pt x="96" y="10"/>
                    <a:pt x="96" y="10"/>
                    <a:pt x="96" y="10"/>
                  </a:cubicBezTo>
                  <a:cubicBezTo>
                    <a:pt x="96" y="266"/>
                    <a:pt x="96" y="266"/>
                    <a:pt x="96" y="266"/>
                  </a:cubicBezTo>
                  <a:cubicBezTo>
                    <a:pt x="54" y="266"/>
                    <a:pt x="0" y="224"/>
                    <a:pt x="21" y="159"/>
                  </a:cubicBezTo>
                  <a:cubicBezTo>
                    <a:pt x="31" y="96"/>
                    <a:pt x="65" y="44"/>
                    <a:pt x="86" y="0"/>
                  </a:cubicBezTo>
                </a:path>
              </a:pathLst>
            </a:custGeom>
            <a:solidFill>
              <a:srgbClr val="D363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0" name="Freeform 22"/>
            <p:cNvSpPr>
              <a:spLocks noChangeArrowheads="1"/>
            </p:cNvSpPr>
            <p:nvPr/>
          </p:nvSpPr>
          <p:spPr bwMode="auto">
            <a:xfrm>
              <a:off x="4393189" y="532930"/>
              <a:ext cx="245506" cy="554228"/>
            </a:xfrm>
            <a:custGeom>
              <a:avLst/>
              <a:gdLst>
                <a:gd name="T0" fmla="*/ 1256 w 1257"/>
                <a:gd name="T1" fmla="*/ 0 h 2800"/>
                <a:gd name="T2" fmla="*/ 1256 w 1257"/>
                <a:gd name="T3" fmla="*/ 2799 h 2800"/>
                <a:gd name="T4" fmla="*/ 820 w 1257"/>
                <a:gd name="T5" fmla="*/ 2799 h 2800"/>
                <a:gd name="T6" fmla="*/ 0 w 1257"/>
                <a:gd name="T7" fmla="*/ 1256 h 2800"/>
                <a:gd name="T8" fmla="*/ 1256 w 1257"/>
                <a:gd name="T9" fmla="*/ 0 h 2800"/>
                <a:gd name="T10" fmla="*/ 1256 w 1257"/>
                <a:gd name="T11" fmla="*/ 0 h 2800"/>
              </a:gdLst>
              <a:ahLst/>
              <a:cxnLst>
                <a:cxn ang="0">
                  <a:pos x="T0" y="T1"/>
                </a:cxn>
                <a:cxn ang="0">
                  <a:pos x="T2" y="T3"/>
                </a:cxn>
                <a:cxn ang="0">
                  <a:pos x="T4" y="T5"/>
                </a:cxn>
                <a:cxn ang="0">
                  <a:pos x="T6" y="T7"/>
                </a:cxn>
                <a:cxn ang="0">
                  <a:pos x="T8" y="T9"/>
                </a:cxn>
                <a:cxn ang="0">
                  <a:pos x="T10" y="T11"/>
                </a:cxn>
              </a:cxnLst>
              <a:rect l="0" t="0" r="r" b="b"/>
              <a:pathLst>
                <a:path w="1257" h="2800">
                  <a:moveTo>
                    <a:pt x="1256" y="0"/>
                  </a:moveTo>
                  <a:cubicBezTo>
                    <a:pt x="1160" y="937"/>
                    <a:pt x="1149" y="1862"/>
                    <a:pt x="1256" y="2799"/>
                  </a:cubicBezTo>
                  <a:cubicBezTo>
                    <a:pt x="1256" y="2799"/>
                    <a:pt x="1256" y="2799"/>
                    <a:pt x="820" y="2799"/>
                  </a:cubicBezTo>
                  <a:cubicBezTo>
                    <a:pt x="489" y="2342"/>
                    <a:pt x="0" y="1841"/>
                    <a:pt x="0" y="1256"/>
                  </a:cubicBezTo>
                  <a:cubicBezTo>
                    <a:pt x="0" y="564"/>
                    <a:pt x="564" y="0"/>
                    <a:pt x="1256" y="0"/>
                  </a:cubicBezTo>
                  <a:lnTo>
                    <a:pt x="1256" y="0"/>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1" name="Freeform 23"/>
            <p:cNvSpPr>
              <a:spLocks noChangeArrowheads="1"/>
            </p:cNvSpPr>
            <p:nvPr/>
          </p:nvSpPr>
          <p:spPr bwMode="auto">
            <a:xfrm>
              <a:off x="4459422" y="532930"/>
              <a:ext cx="179273" cy="554228"/>
            </a:xfrm>
            <a:custGeom>
              <a:avLst/>
              <a:gdLst>
                <a:gd name="T0" fmla="*/ 927 w 928"/>
                <a:gd name="T1" fmla="*/ 0 h 2800"/>
                <a:gd name="T2" fmla="*/ 927 w 928"/>
                <a:gd name="T3" fmla="*/ 2799 h 2800"/>
                <a:gd name="T4" fmla="*/ 608 w 928"/>
                <a:gd name="T5" fmla="*/ 2799 h 2800"/>
                <a:gd name="T6" fmla="*/ 0 w 928"/>
                <a:gd name="T7" fmla="*/ 1256 h 2800"/>
                <a:gd name="T8" fmla="*/ 927 w 928"/>
                <a:gd name="T9" fmla="*/ 0 h 2800"/>
                <a:gd name="T10" fmla="*/ 927 w 928"/>
                <a:gd name="T11" fmla="*/ 0 h 2800"/>
              </a:gdLst>
              <a:ahLst/>
              <a:cxnLst>
                <a:cxn ang="0">
                  <a:pos x="T0" y="T1"/>
                </a:cxn>
                <a:cxn ang="0">
                  <a:pos x="T2" y="T3"/>
                </a:cxn>
                <a:cxn ang="0">
                  <a:pos x="T4" y="T5"/>
                </a:cxn>
                <a:cxn ang="0">
                  <a:pos x="T6" y="T7"/>
                </a:cxn>
                <a:cxn ang="0">
                  <a:pos x="T8" y="T9"/>
                </a:cxn>
                <a:cxn ang="0">
                  <a:pos x="T10" y="T11"/>
                </a:cxn>
              </a:cxnLst>
              <a:rect l="0" t="0" r="r" b="b"/>
              <a:pathLst>
                <a:path w="928" h="2800">
                  <a:moveTo>
                    <a:pt x="927" y="0"/>
                  </a:moveTo>
                  <a:lnTo>
                    <a:pt x="927" y="2799"/>
                  </a:lnTo>
                  <a:cubicBezTo>
                    <a:pt x="927" y="2799"/>
                    <a:pt x="927" y="2799"/>
                    <a:pt x="608" y="2799"/>
                  </a:cubicBezTo>
                  <a:cubicBezTo>
                    <a:pt x="363" y="2342"/>
                    <a:pt x="0" y="1841"/>
                    <a:pt x="0" y="1256"/>
                  </a:cubicBezTo>
                  <a:cubicBezTo>
                    <a:pt x="0" y="564"/>
                    <a:pt x="416" y="0"/>
                    <a:pt x="927" y="0"/>
                  </a:cubicBezTo>
                  <a:lnTo>
                    <a:pt x="927" y="0"/>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2" name="Freeform 24"/>
            <p:cNvSpPr>
              <a:spLocks noChangeArrowheads="1"/>
            </p:cNvSpPr>
            <p:nvPr/>
          </p:nvSpPr>
          <p:spPr bwMode="auto">
            <a:xfrm>
              <a:off x="4536253" y="532930"/>
              <a:ext cx="102442" cy="554228"/>
            </a:xfrm>
            <a:custGeom>
              <a:avLst/>
              <a:gdLst>
                <a:gd name="T0" fmla="*/ 543 w 544"/>
                <a:gd name="T1" fmla="*/ 0 h 2800"/>
                <a:gd name="T2" fmla="*/ 543 w 544"/>
                <a:gd name="T3" fmla="*/ 2799 h 2800"/>
                <a:gd name="T4" fmla="*/ 350 w 544"/>
                <a:gd name="T5" fmla="*/ 2799 h 2800"/>
                <a:gd name="T6" fmla="*/ 0 w 544"/>
                <a:gd name="T7" fmla="*/ 1256 h 2800"/>
                <a:gd name="T8" fmla="*/ 543 w 544"/>
                <a:gd name="T9" fmla="*/ 0 h 2800"/>
                <a:gd name="T10" fmla="*/ 543 w 544"/>
                <a:gd name="T11" fmla="*/ 0 h 2800"/>
              </a:gdLst>
              <a:ahLst/>
              <a:cxnLst>
                <a:cxn ang="0">
                  <a:pos x="T0" y="T1"/>
                </a:cxn>
                <a:cxn ang="0">
                  <a:pos x="T2" y="T3"/>
                </a:cxn>
                <a:cxn ang="0">
                  <a:pos x="T4" y="T5"/>
                </a:cxn>
                <a:cxn ang="0">
                  <a:pos x="T6" y="T7"/>
                </a:cxn>
                <a:cxn ang="0">
                  <a:pos x="T8" y="T9"/>
                </a:cxn>
                <a:cxn ang="0">
                  <a:pos x="T10" y="T11"/>
                </a:cxn>
              </a:cxnLst>
              <a:rect l="0" t="0" r="r" b="b"/>
              <a:pathLst>
                <a:path w="544" h="2800">
                  <a:moveTo>
                    <a:pt x="543" y="0"/>
                  </a:moveTo>
                  <a:cubicBezTo>
                    <a:pt x="350" y="937"/>
                    <a:pt x="319" y="1862"/>
                    <a:pt x="543" y="2799"/>
                  </a:cubicBezTo>
                  <a:cubicBezTo>
                    <a:pt x="543" y="2799"/>
                    <a:pt x="543" y="2799"/>
                    <a:pt x="350" y="2799"/>
                  </a:cubicBezTo>
                  <a:cubicBezTo>
                    <a:pt x="212" y="2342"/>
                    <a:pt x="0" y="1841"/>
                    <a:pt x="0" y="1256"/>
                  </a:cubicBezTo>
                  <a:cubicBezTo>
                    <a:pt x="0" y="564"/>
                    <a:pt x="245" y="0"/>
                    <a:pt x="543" y="0"/>
                  </a:cubicBezTo>
                  <a:lnTo>
                    <a:pt x="543" y="0"/>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3" name="Freeform 25"/>
            <p:cNvSpPr>
              <a:spLocks noChangeArrowheads="1"/>
            </p:cNvSpPr>
            <p:nvPr/>
          </p:nvSpPr>
          <p:spPr bwMode="auto">
            <a:xfrm>
              <a:off x="4606020" y="532930"/>
              <a:ext cx="32675" cy="554228"/>
            </a:xfrm>
            <a:custGeom>
              <a:avLst/>
              <a:gdLst>
                <a:gd name="T0" fmla="*/ 193 w 194"/>
                <a:gd name="T1" fmla="*/ 0 h 2800"/>
                <a:gd name="T2" fmla="*/ 193 w 194"/>
                <a:gd name="T3" fmla="*/ 2799 h 2800"/>
                <a:gd name="T4" fmla="*/ 128 w 194"/>
                <a:gd name="T5" fmla="*/ 2799 h 2800"/>
                <a:gd name="T6" fmla="*/ 0 w 194"/>
                <a:gd name="T7" fmla="*/ 1256 h 2800"/>
                <a:gd name="T8" fmla="*/ 193 w 194"/>
                <a:gd name="T9" fmla="*/ 0 h 2800"/>
                <a:gd name="T10" fmla="*/ 193 w 194"/>
                <a:gd name="T11" fmla="*/ 0 h 2800"/>
              </a:gdLst>
              <a:ahLst/>
              <a:cxnLst>
                <a:cxn ang="0">
                  <a:pos x="T0" y="T1"/>
                </a:cxn>
                <a:cxn ang="0">
                  <a:pos x="T2" y="T3"/>
                </a:cxn>
                <a:cxn ang="0">
                  <a:pos x="T4" y="T5"/>
                </a:cxn>
                <a:cxn ang="0">
                  <a:pos x="T6" y="T7"/>
                </a:cxn>
                <a:cxn ang="0">
                  <a:pos x="T8" y="T9"/>
                </a:cxn>
                <a:cxn ang="0">
                  <a:pos x="T10" y="T11"/>
                </a:cxn>
              </a:cxnLst>
              <a:rect l="0" t="0" r="r" b="b"/>
              <a:pathLst>
                <a:path w="194" h="2800">
                  <a:moveTo>
                    <a:pt x="193" y="0"/>
                  </a:moveTo>
                  <a:lnTo>
                    <a:pt x="193" y="2799"/>
                  </a:lnTo>
                  <a:cubicBezTo>
                    <a:pt x="193" y="2799"/>
                    <a:pt x="193" y="2799"/>
                    <a:pt x="128" y="2799"/>
                  </a:cubicBezTo>
                  <a:cubicBezTo>
                    <a:pt x="76" y="2342"/>
                    <a:pt x="0" y="1841"/>
                    <a:pt x="0" y="1256"/>
                  </a:cubicBezTo>
                  <a:cubicBezTo>
                    <a:pt x="0" y="564"/>
                    <a:pt x="86" y="0"/>
                    <a:pt x="193" y="0"/>
                  </a:cubicBezTo>
                  <a:lnTo>
                    <a:pt x="193" y="0"/>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4" name="Freeform 26"/>
            <p:cNvSpPr>
              <a:spLocks noChangeArrowheads="1"/>
            </p:cNvSpPr>
            <p:nvPr/>
          </p:nvSpPr>
          <p:spPr bwMode="auto">
            <a:xfrm>
              <a:off x="4557448" y="1090688"/>
              <a:ext cx="81247" cy="61777"/>
            </a:xfrm>
            <a:custGeom>
              <a:avLst/>
              <a:gdLst>
                <a:gd name="T0" fmla="*/ 0 w 437"/>
                <a:gd name="T1" fmla="*/ 0 h 341"/>
                <a:gd name="T2" fmla="*/ 436 w 437"/>
                <a:gd name="T3" fmla="*/ 0 h 341"/>
                <a:gd name="T4" fmla="*/ 436 w 437"/>
                <a:gd name="T5" fmla="*/ 340 h 341"/>
                <a:gd name="T6" fmla="*/ 0 w 437"/>
                <a:gd name="T7" fmla="*/ 340 h 341"/>
                <a:gd name="T8" fmla="*/ 0 w 437"/>
                <a:gd name="T9" fmla="*/ 0 h 341"/>
              </a:gdLst>
              <a:ahLst/>
              <a:cxnLst>
                <a:cxn ang="0">
                  <a:pos x="T0" y="T1"/>
                </a:cxn>
                <a:cxn ang="0">
                  <a:pos x="T2" y="T3"/>
                </a:cxn>
                <a:cxn ang="0">
                  <a:pos x="T4" y="T5"/>
                </a:cxn>
                <a:cxn ang="0">
                  <a:pos x="T6" y="T7"/>
                </a:cxn>
                <a:cxn ang="0">
                  <a:pos x="T8" y="T9"/>
                </a:cxn>
              </a:cxnLst>
              <a:rect l="0" t="0" r="r" b="b"/>
              <a:pathLst>
                <a:path w="437" h="341">
                  <a:moveTo>
                    <a:pt x="0" y="0"/>
                  </a:moveTo>
                  <a:lnTo>
                    <a:pt x="436" y="0"/>
                  </a:lnTo>
                  <a:lnTo>
                    <a:pt x="436" y="340"/>
                  </a:lnTo>
                  <a:lnTo>
                    <a:pt x="0" y="340"/>
                  </a:lnTo>
                  <a:lnTo>
                    <a:pt x="0" y="0"/>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5" name="Freeform 27"/>
            <p:cNvSpPr>
              <a:spLocks noChangeArrowheads="1"/>
            </p:cNvSpPr>
            <p:nvPr/>
          </p:nvSpPr>
          <p:spPr bwMode="auto">
            <a:xfrm>
              <a:off x="4589240" y="1303378"/>
              <a:ext cx="49455" cy="86488"/>
            </a:xfrm>
            <a:custGeom>
              <a:avLst/>
              <a:gdLst>
                <a:gd name="T0" fmla="*/ 0 w 278"/>
                <a:gd name="T1" fmla="*/ 0 h 461"/>
                <a:gd name="T2" fmla="*/ 277 w 278"/>
                <a:gd name="T3" fmla="*/ 0 h 461"/>
                <a:gd name="T4" fmla="*/ 277 w 278"/>
                <a:gd name="T5" fmla="*/ 256 h 461"/>
                <a:gd name="T6" fmla="*/ 277 w 278"/>
                <a:gd name="T7" fmla="*/ 460 h 461"/>
                <a:gd name="T8" fmla="*/ 42 w 278"/>
                <a:gd name="T9" fmla="*/ 460 h 461"/>
                <a:gd name="T10" fmla="*/ 0 w 278"/>
                <a:gd name="T11" fmla="*/ 405 h 461"/>
                <a:gd name="T12" fmla="*/ 0 w 278"/>
                <a:gd name="T13" fmla="*/ 0 h 461"/>
                <a:gd name="T14" fmla="*/ 0 w 278"/>
                <a:gd name="T15" fmla="*/ 0 h 4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461">
                  <a:moveTo>
                    <a:pt x="0" y="0"/>
                  </a:moveTo>
                  <a:lnTo>
                    <a:pt x="277" y="0"/>
                  </a:lnTo>
                  <a:cubicBezTo>
                    <a:pt x="256" y="76"/>
                    <a:pt x="256" y="183"/>
                    <a:pt x="277" y="256"/>
                  </a:cubicBezTo>
                  <a:cubicBezTo>
                    <a:pt x="277" y="332"/>
                    <a:pt x="277" y="384"/>
                    <a:pt x="277" y="460"/>
                  </a:cubicBezTo>
                  <a:cubicBezTo>
                    <a:pt x="277" y="460"/>
                    <a:pt x="277" y="460"/>
                    <a:pt x="42" y="460"/>
                  </a:cubicBezTo>
                  <a:cubicBezTo>
                    <a:pt x="21" y="460"/>
                    <a:pt x="0" y="426"/>
                    <a:pt x="0" y="405"/>
                  </a:cubicBezTo>
                  <a:cubicBezTo>
                    <a:pt x="0" y="405"/>
                    <a:pt x="0" y="405"/>
                    <a:pt x="0" y="0"/>
                  </a:cubicBezTo>
                  <a:lnTo>
                    <a:pt x="0"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6" name="Freeform 28"/>
            <p:cNvSpPr>
              <a:spLocks noChangeArrowheads="1"/>
            </p:cNvSpPr>
            <p:nvPr/>
          </p:nvSpPr>
          <p:spPr bwMode="auto">
            <a:xfrm>
              <a:off x="4589240" y="1295435"/>
              <a:ext cx="49455" cy="19416"/>
            </a:xfrm>
            <a:custGeom>
              <a:avLst/>
              <a:gdLst>
                <a:gd name="T0" fmla="*/ 0 w 278"/>
                <a:gd name="T1" fmla="*/ 53 h 129"/>
                <a:gd name="T2" fmla="*/ 32 w 278"/>
                <a:gd name="T3" fmla="*/ 32 h 129"/>
                <a:gd name="T4" fmla="*/ 53 w 278"/>
                <a:gd name="T5" fmla="*/ 53 h 129"/>
                <a:gd name="T6" fmla="*/ 118 w 278"/>
                <a:gd name="T7" fmla="*/ 86 h 129"/>
                <a:gd name="T8" fmla="*/ 212 w 278"/>
                <a:gd name="T9" fmla="*/ 76 h 129"/>
                <a:gd name="T10" fmla="*/ 267 w 278"/>
                <a:gd name="T11" fmla="*/ 32 h 129"/>
                <a:gd name="T12" fmla="*/ 277 w 278"/>
                <a:gd name="T13" fmla="*/ 0 h 129"/>
                <a:gd name="T14" fmla="*/ 277 w 278"/>
                <a:gd name="T15" fmla="*/ 42 h 129"/>
                <a:gd name="T16" fmla="*/ 277 w 278"/>
                <a:gd name="T17" fmla="*/ 53 h 129"/>
                <a:gd name="T18" fmla="*/ 223 w 278"/>
                <a:gd name="T19" fmla="*/ 107 h 129"/>
                <a:gd name="T20" fmla="*/ 118 w 278"/>
                <a:gd name="T21" fmla="*/ 118 h 129"/>
                <a:gd name="T22" fmla="*/ 32 w 278"/>
                <a:gd name="T23" fmla="*/ 86 h 129"/>
                <a:gd name="T24" fmla="*/ 0 w 278"/>
                <a:gd name="T25" fmla="*/ 53 h 129"/>
                <a:gd name="T26" fmla="*/ 0 w 278"/>
                <a:gd name="T27" fmla="*/ 53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8" h="129">
                  <a:moveTo>
                    <a:pt x="0" y="53"/>
                  </a:moveTo>
                  <a:lnTo>
                    <a:pt x="32" y="32"/>
                  </a:lnTo>
                  <a:cubicBezTo>
                    <a:pt x="32" y="42"/>
                    <a:pt x="42" y="53"/>
                    <a:pt x="53" y="53"/>
                  </a:cubicBezTo>
                  <a:cubicBezTo>
                    <a:pt x="63" y="76"/>
                    <a:pt x="97" y="86"/>
                    <a:pt x="118" y="86"/>
                  </a:cubicBezTo>
                  <a:cubicBezTo>
                    <a:pt x="149" y="97"/>
                    <a:pt x="181" y="97"/>
                    <a:pt x="212" y="76"/>
                  </a:cubicBezTo>
                  <a:cubicBezTo>
                    <a:pt x="233" y="65"/>
                    <a:pt x="244" y="53"/>
                    <a:pt x="267" y="32"/>
                  </a:cubicBezTo>
                  <a:cubicBezTo>
                    <a:pt x="267" y="32"/>
                    <a:pt x="267" y="32"/>
                    <a:pt x="277" y="0"/>
                  </a:cubicBezTo>
                  <a:cubicBezTo>
                    <a:pt x="277" y="0"/>
                    <a:pt x="277" y="0"/>
                    <a:pt x="277" y="42"/>
                  </a:cubicBezTo>
                  <a:cubicBezTo>
                    <a:pt x="277" y="42"/>
                    <a:pt x="277" y="42"/>
                    <a:pt x="277" y="53"/>
                  </a:cubicBezTo>
                  <a:cubicBezTo>
                    <a:pt x="256" y="76"/>
                    <a:pt x="244" y="97"/>
                    <a:pt x="223" y="107"/>
                  </a:cubicBezTo>
                  <a:cubicBezTo>
                    <a:pt x="191" y="128"/>
                    <a:pt x="149" y="128"/>
                    <a:pt x="118" y="118"/>
                  </a:cubicBezTo>
                  <a:cubicBezTo>
                    <a:pt x="84" y="118"/>
                    <a:pt x="53" y="97"/>
                    <a:pt x="32" y="86"/>
                  </a:cubicBezTo>
                  <a:cubicBezTo>
                    <a:pt x="11" y="76"/>
                    <a:pt x="0" y="65"/>
                    <a:pt x="0" y="53"/>
                  </a:cubicBezTo>
                  <a:lnTo>
                    <a:pt x="0" y="53"/>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7" name="Freeform 29"/>
            <p:cNvSpPr>
              <a:spLocks noChangeArrowheads="1"/>
            </p:cNvSpPr>
            <p:nvPr/>
          </p:nvSpPr>
          <p:spPr bwMode="auto">
            <a:xfrm>
              <a:off x="4628097" y="1303378"/>
              <a:ext cx="11480" cy="45009"/>
            </a:xfrm>
            <a:custGeom>
              <a:avLst/>
              <a:gdLst>
                <a:gd name="T0" fmla="*/ 86 w 87"/>
                <a:gd name="T1" fmla="*/ 0 h 257"/>
                <a:gd name="T2" fmla="*/ 86 w 87"/>
                <a:gd name="T3" fmla="*/ 256 h 257"/>
                <a:gd name="T4" fmla="*/ 11 w 87"/>
                <a:gd name="T5" fmla="*/ 149 h 257"/>
                <a:gd name="T6" fmla="*/ 76 w 87"/>
                <a:gd name="T7" fmla="*/ 0 h 257"/>
                <a:gd name="T8" fmla="*/ 86 w 87"/>
                <a:gd name="T9" fmla="*/ 0 h 257"/>
                <a:gd name="T10" fmla="*/ 86 w 87"/>
                <a:gd name="T11" fmla="*/ 0 h 257"/>
              </a:gdLst>
              <a:ahLst/>
              <a:cxnLst>
                <a:cxn ang="0">
                  <a:pos x="T0" y="T1"/>
                </a:cxn>
                <a:cxn ang="0">
                  <a:pos x="T2" y="T3"/>
                </a:cxn>
                <a:cxn ang="0">
                  <a:pos x="T4" y="T5"/>
                </a:cxn>
                <a:cxn ang="0">
                  <a:pos x="T6" y="T7"/>
                </a:cxn>
                <a:cxn ang="0">
                  <a:pos x="T8" y="T9"/>
                </a:cxn>
                <a:cxn ang="0">
                  <a:pos x="T10" y="T11"/>
                </a:cxn>
              </a:cxnLst>
              <a:rect l="0" t="0" r="r" b="b"/>
              <a:pathLst>
                <a:path w="87" h="257">
                  <a:moveTo>
                    <a:pt x="86" y="0"/>
                  </a:moveTo>
                  <a:lnTo>
                    <a:pt x="86" y="256"/>
                  </a:lnTo>
                  <a:cubicBezTo>
                    <a:pt x="42" y="256"/>
                    <a:pt x="0" y="214"/>
                    <a:pt x="11" y="149"/>
                  </a:cubicBezTo>
                  <a:cubicBezTo>
                    <a:pt x="32" y="86"/>
                    <a:pt x="53" y="44"/>
                    <a:pt x="76" y="0"/>
                  </a:cubicBezTo>
                  <a:cubicBezTo>
                    <a:pt x="76" y="0"/>
                    <a:pt x="76" y="0"/>
                    <a:pt x="86" y="0"/>
                  </a:cubicBezTo>
                  <a:lnTo>
                    <a:pt x="86" y="0"/>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8" name="Freeform 30"/>
            <p:cNvSpPr>
              <a:spLocks noChangeArrowheads="1"/>
            </p:cNvSpPr>
            <p:nvPr/>
          </p:nvSpPr>
          <p:spPr bwMode="auto">
            <a:xfrm>
              <a:off x="4589240" y="1301613"/>
              <a:ext cx="10598" cy="47656"/>
            </a:xfrm>
            <a:custGeom>
              <a:avLst/>
              <a:gdLst>
                <a:gd name="T0" fmla="*/ 11 w 85"/>
                <a:gd name="T1" fmla="*/ 0 h 267"/>
                <a:gd name="T2" fmla="*/ 74 w 85"/>
                <a:gd name="T3" fmla="*/ 159 h 267"/>
                <a:gd name="T4" fmla="*/ 0 w 85"/>
                <a:gd name="T5" fmla="*/ 266 h 267"/>
                <a:gd name="T6" fmla="*/ 0 w 85"/>
                <a:gd name="T7" fmla="*/ 10 h 267"/>
                <a:gd name="T8" fmla="*/ 11 w 85"/>
                <a:gd name="T9" fmla="*/ 0 h 267"/>
                <a:gd name="T10" fmla="*/ 11 w 85"/>
                <a:gd name="T11" fmla="*/ 0 h 267"/>
              </a:gdLst>
              <a:ahLst/>
              <a:cxnLst>
                <a:cxn ang="0">
                  <a:pos x="T0" y="T1"/>
                </a:cxn>
                <a:cxn ang="0">
                  <a:pos x="T2" y="T3"/>
                </a:cxn>
                <a:cxn ang="0">
                  <a:pos x="T4" y="T5"/>
                </a:cxn>
                <a:cxn ang="0">
                  <a:pos x="T6" y="T7"/>
                </a:cxn>
                <a:cxn ang="0">
                  <a:pos x="T8" y="T9"/>
                </a:cxn>
                <a:cxn ang="0">
                  <a:pos x="T10" y="T11"/>
                </a:cxn>
              </a:cxnLst>
              <a:rect l="0" t="0" r="r" b="b"/>
              <a:pathLst>
                <a:path w="85" h="267">
                  <a:moveTo>
                    <a:pt x="11" y="0"/>
                  </a:moveTo>
                  <a:cubicBezTo>
                    <a:pt x="21" y="44"/>
                    <a:pt x="63" y="96"/>
                    <a:pt x="74" y="159"/>
                  </a:cubicBezTo>
                  <a:cubicBezTo>
                    <a:pt x="84" y="224"/>
                    <a:pt x="42" y="266"/>
                    <a:pt x="0" y="266"/>
                  </a:cubicBezTo>
                  <a:cubicBezTo>
                    <a:pt x="0" y="266"/>
                    <a:pt x="0" y="266"/>
                    <a:pt x="0" y="10"/>
                  </a:cubicBezTo>
                  <a:cubicBezTo>
                    <a:pt x="0" y="10"/>
                    <a:pt x="0" y="10"/>
                    <a:pt x="11" y="0"/>
                  </a:cubicBezTo>
                  <a:lnTo>
                    <a:pt x="11" y="0"/>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grpSp>
      <p:sp>
        <p:nvSpPr>
          <p:cNvPr id="31" name="Freeform 341"/>
          <p:cNvSpPr>
            <a:spLocks noChangeArrowheads="1"/>
          </p:cNvSpPr>
          <p:nvPr/>
        </p:nvSpPr>
        <p:spPr bwMode="auto">
          <a:xfrm>
            <a:off x="2352307" y="1080098"/>
            <a:ext cx="509558" cy="272701"/>
          </a:xfrm>
          <a:custGeom>
            <a:avLst/>
            <a:gdLst>
              <a:gd name="T0" fmla="*/ 0 w 2575"/>
              <a:gd name="T1" fmla="*/ 757 h 1395"/>
              <a:gd name="T2" fmla="*/ 1467 w 2575"/>
              <a:gd name="T3" fmla="*/ 1002 h 1395"/>
              <a:gd name="T4" fmla="*/ 2574 w 2575"/>
              <a:gd name="T5" fmla="*/ 0 h 1395"/>
              <a:gd name="T6" fmla="*/ 1585 w 2575"/>
              <a:gd name="T7" fmla="*/ 1394 h 1395"/>
              <a:gd name="T8" fmla="*/ 0 w 2575"/>
              <a:gd name="T9" fmla="*/ 757 h 1395"/>
              <a:gd name="T10" fmla="*/ 0 w 2575"/>
              <a:gd name="T11" fmla="*/ 757 h 1395"/>
            </a:gdLst>
            <a:ahLst/>
            <a:cxnLst>
              <a:cxn ang="0">
                <a:pos x="T0" y="T1"/>
              </a:cxn>
              <a:cxn ang="0">
                <a:pos x="T2" y="T3"/>
              </a:cxn>
              <a:cxn ang="0">
                <a:pos x="T4" y="T5"/>
              </a:cxn>
              <a:cxn ang="0">
                <a:pos x="T6" y="T7"/>
              </a:cxn>
              <a:cxn ang="0">
                <a:pos x="T8" y="T9"/>
              </a:cxn>
              <a:cxn ang="0">
                <a:pos x="T10" y="T11"/>
              </a:cxn>
            </a:cxnLst>
            <a:rect l="0" t="0" r="r" b="b"/>
            <a:pathLst>
              <a:path w="2575" h="1395">
                <a:moveTo>
                  <a:pt x="0" y="757"/>
                </a:moveTo>
                <a:cubicBezTo>
                  <a:pt x="754" y="725"/>
                  <a:pt x="1170" y="788"/>
                  <a:pt x="1467" y="1002"/>
                </a:cubicBezTo>
                <a:cubicBezTo>
                  <a:pt x="1595" y="660"/>
                  <a:pt x="1914" y="384"/>
                  <a:pt x="2574" y="0"/>
                </a:cubicBezTo>
                <a:cubicBezTo>
                  <a:pt x="1948" y="490"/>
                  <a:pt x="1660" y="874"/>
                  <a:pt x="1585" y="1394"/>
                </a:cubicBezTo>
                <a:cubicBezTo>
                  <a:pt x="1235" y="1002"/>
                  <a:pt x="788" y="830"/>
                  <a:pt x="0" y="757"/>
                </a:cubicBezTo>
                <a:lnTo>
                  <a:pt x="0" y="757"/>
                </a:lnTo>
              </a:path>
            </a:pathLst>
          </a:custGeom>
          <a:solidFill>
            <a:schemeClr val="bg1"/>
          </a:solidFill>
          <a:ln>
            <a:noFill/>
          </a:ln>
          <a:effectLst/>
        </p:spPr>
        <p:txBody>
          <a:bodyPr wrap="none" anchor="ctr"/>
          <a:lstStyle/>
          <a:p>
            <a:endParaRPr lang="en-US">
              <a:solidFill>
                <a:prstClr val="black"/>
              </a:solidFill>
              <a:latin typeface="微软雅黑"/>
              <a:ea typeface="微软雅黑"/>
              <a:sym typeface="微软雅黑"/>
            </a:endParaRPr>
          </a:p>
        </p:txBody>
      </p:sp>
      <p:sp>
        <p:nvSpPr>
          <p:cNvPr id="32" name="Freeform 342"/>
          <p:cNvSpPr>
            <a:spLocks noChangeArrowheads="1"/>
          </p:cNvSpPr>
          <p:nvPr/>
        </p:nvSpPr>
        <p:spPr bwMode="auto">
          <a:xfrm>
            <a:off x="3014644" y="888589"/>
            <a:ext cx="411532" cy="198569"/>
          </a:xfrm>
          <a:custGeom>
            <a:avLst/>
            <a:gdLst>
              <a:gd name="T0" fmla="*/ 0 w 2088"/>
              <a:gd name="T1" fmla="*/ 404 h 1022"/>
              <a:gd name="T2" fmla="*/ 1139 w 2088"/>
              <a:gd name="T3" fmla="*/ 713 h 1022"/>
              <a:gd name="T4" fmla="*/ 2087 w 2088"/>
              <a:gd name="T5" fmla="*/ 0 h 1022"/>
              <a:gd name="T6" fmla="*/ 1204 w 2088"/>
              <a:gd name="T7" fmla="*/ 1021 h 1022"/>
              <a:gd name="T8" fmla="*/ 0 w 2088"/>
              <a:gd name="T9" fmla="*/ 404 h 1022"/>
              <a:gd name="T10" fmla="*/ 0 w 2088"/>
              <a:gd name="T11" fmla="*/ 404 h 1022"/>
            </a:gdLst>
            <a:ahLst/>
            <a:cxnLst>
              <a:cxn ang="0">
                <a:pos x="T0" y="T1"/>
              </a:cxn>
              <a:cxn ang="0">
                <a:pos x="T2" y="T3"/>
              </a:cxn>
              <a:cxn ang="0">
                <a:pos x="T4" y="T5"/>
              </a:cxn>
              <a:cxn ang="0">
                <a:pos x="T6" y="T7"/>
              </a:cxn>
              <a:cxn ang="0">
                <a:pos x="T8" y="T9"/>
              </a:cxn>
              <a:cxn ang="0">
                <a:pos x="T10" y="T11"/>
              </a:cxn>
            </a:cxnLst>
            <a:rect l="0" t="0" r="r" b="b"/>
            <a:pathLst>
              <a:path w="2088" h="1022">
                <a:moveTo>
                  <a:pt x="0" y="404"/>
                </a:moveTo>
                <a:cubicBezTo>
                  <a:pt x="598" y="436"/>
                  <a:pt x="917" y="509"/>
                  <a:pt x="1139" y="713"/>
                </a:cubicBezTo>
                <a:cubicBezTo>
                  <a:pt x="1267" y="446"/>
                  <a:pt x="1533" y="256"/>
                  <a:pt x="2087" y="0"/>
                </a:cubicBezTo>
                <a:cubicBezTo>
                  <a:pt x="1554" y="339"/>
                  <a:pt x="1298" y="616"/>
                  <a:pt x="1204" y="1021"/>
                </a:cubicBezTo>
                <a:cubicBezTo>
                  <a:pt x="959" y="681"/>
                  <a:pt x="619" y="520"/>
                  <a:pt x="0" y="404"/>
                </a:cubicBezTo>
                <a:lnTo>
                  <a:pt x="0" y="404"/>
                </a:lnTo>
              </a:path>
            </a:pathLst>
          </a:custGeom>
          <a:solidFill>
            <a:schemeClr val="bg1"/>
          </a:solidFill>
          <a:ln>
            <a:noFill/>
          </a:ln>
          <a:effectLst/>
        </p:spPr>
        <p:txBody>
          <a:bodyPr wrap="none" anchor="ctr"/>
          <a:lstStyle/>
          <a:p>
            <a:endParaRPr lang="en-US">
              <a:solidFill>
                <a:prstClr val="black"/>
              </a:solidFill>
              <a:latin typeface="微软雅黑"/>
              <a:ea typeface="微软雅黑"/>
              <a:sym typeface="微软雅黑"/>
            </a:endParaRPr>
          </a:p>
        </p:txBody>
      </p:sp>
      <p:sp>
        <p:nvSpPr>
          <p:cNvPr id="33" name="Freeform 343"/>
          <p:cNvSpPr>
            <a:spLocks noChangeArrowheads="1"/>
          </p:cNvSpPr>
          <p:nvPr/>
        </p:nvSpPr>
        <p:spPr bwMode="auto">
          <a:xfrm>
            <a:off x="2810644" y="553669"/>
            <a:ext cx="409766" cy="198569"/>
          </a:xfrm>
          <a:custGeom>
            <a:avLst/>
            <a:gdLst>
              <a:gd name="T0" fmla="*/ 0 w 2077"/>
              <a:gd name="T1" fmla="*/ 403 h 1022"/>
              <a:gd name="T2" fmla="*/ 1139 w 2077"/>
              <a:gd name="T3" fmla="*/ 701 h 1022"/>
              <a:gd name="T4" fmla="*/ 2076 w 2077"/>
              <a:gd name="T5" fmla="*/ 0 h 1022"/>
              <a:gd name="T6" fmla="*/ 1202 w 2077"/>
              <a:gd name="T7" fmla="*/ 1021 h 1022"/>
              <a:gd name="T8" fmla="*/ 0 w 2077"/>
              <a:gd name="T9" fmla="*/ 403 h 1022"/>
              <a:gd name="T10" fmla="*/ 0 w 2077"/>
              <a:gd name="T11" fmla="*/ 403 h 1022"/>
            </a:gdLst>
            <a:ahLst/>
            <a:cxnLst>
              <a:cxn ang="0">
                <a:pos x="T0" y="T1"/>
              </a:cxn>
              <a:cxn ang="0">
                <a:pos x="T2" y="T3"/>
              </a:cxn>
              <a:cxn ang="0">
                <a:pos x="T4" y="T5"/>
              </a:cxn>
              <a:cxn ang="0">
                <a:pos x="T6" y="T7"/>
              </a:cxn>
              <a:cxn ang="0">
                <a:pos x="T8" y="T9"/>
              </a:cxn>
              <a:cxn ang="0">
                <a:pos x="T10" y="T11"/>
              </a:cxn>
            </a:cxnLst>
            <a:rect l="0" t="0" r="r" b="b"/>
            <a:pathLst>
              <a:path w="2077" h="1022">
                <a:moveTo>
                  <a:pt x="0" y="403"/>
                </a:moveTo>
                <a:cubicBezTo>
                  <a:pt x="596" y="426"/>
                  <a:pt x="915" y="510"/>
                  <a:pt x="1139" y="701"/>
                </a:cubicBezTo>
                <a:cubicBezTo>
                  <a:pt x="1267" y="436"/>
                  <a:pt x="1533" y="244"/>
                  <a:pt x="2076" y="0"/>
                </a:cubicBezTo>
                <a:cubicBezTo>
                  <a:pt x="1554" y="330"/>
                  <a:pt x="1298" y="606"/>
                  <a:pt x="1202" y="1021"/>
                </a:cubicBezTo>
                <a:cubicBezTo>
                  <a:pt x="946" y="680"/>
                  <a:pt x="606" y="510"/>
                  <a:pt x="0" y="403"/>
                </a:cubicBezTo>
                <a:lnTo>
                  <a:pt x="0" y="403"/>
                </a:lnTo>
              </a:path>
            </a:pathLst>
          </a:custGeom>
          <a:solidFill>
            <a:schemeClr val="bg1"/>
          </a:solidFill>
          <a:ln>
            <a:noFill/>
          </a:ln>
          <a:effectLst/>
        </p:spPr>
        <p:txBody>
          <a:bodyPr wrap="none" anchor="ctr"/>
          <a:lstStyle/>
          <a:p>
            <a:endParaRPr lang="en-US">
              <a:solidFill>
                <a:prstClr val="black"/>
              </a:solidFill>
              <a:latin typeface="微软雅黑"/>
              <a:ea typeface="微软雅黑"/>
              <a:sym typeface="微软雅黑"/>
            </a:endParaRPr>
          </a:p>
        </p:txBody>
      </p:sp>
      <p:sp>
        <p:nvSpPr>
          <p:cNvPr id="34" name="Freeform 344"/>
          <p:cNvSpPr>
            <a:spLocks noChangeArrowheads="1"/>
          </p:cNvSpPr>
          <p:nvPr/>
        </p:nvSpPr>
        <p:spPr bwMode="auto">
          <a:xfrm>
            <a:off x="3566592" y="1110104"/>
            <a:ext cx="286129" cy="138557"/>
          </a:xfrm>
          <a:custGeom>
            <a:avLst/>
            <a:gdLst>
              <a:gd name="T0" fmla="*/ 0 w 1458"/>
              <a:gd name="T1" fmla="*/ 287 h 724"/>
              <a:gd name="T2" fmla="*/ 796 w 1458"/>
              <a:gd name="T3" fmla="*/ 499 h 724"/>
              <a:gd name="T4" fmla="*/ 1457 w 1458"/>
              <a:gd name="T5" fmla="*/ 0 h 724"/>
              <a:gd name="T6" fmla="*/ 840 w 1458"/>
              <a:gd name="T7" fmla="*/ 723 h 724"/>
              <a:gd name="T8" fmla="*/ 0 w 1458"/>
              <a:gd name="T9" fmla="*/ 287 h 724"/>
              <a:gd name="T10" fmla="*/ 0 w 1458"/>
              <a:gd name="T11" fmla="*/ 287 h 724"/>
            </a:gdLst>
            <a:ahLst/>
            <a:cxnLst>
              <a:cxn ang="0">
                <a:pos x="T0" y="T1"/>
              </a:cxn>
              <a:cxn ang="0">
                <a:pos x="T2" y="T3"/>
              </a:cxn>
              <a:cxn ang="0">
                <a:pos x="T4" y="T5"/>
              </a:cxn>
              <a:cxn ang="0">
                <a:pos x="T6" y="T7"/>
              </a:cxn>
              <a:cxn ang="0">
                <a:pos x="T8" y="T9"/>
              </a:cxn>
              <a:cxn ang="0">
                <a:pos x="T10" y="T11"/>
              </a:cxn>
            </a:cxnLst>
            <a:rect l="0" t="0" r="r" b="b"/>
            <a:pathLst>
              <a:path w="1458" h="724">
                <a:moveTo>
                  <a:pt x="0" y="287"/>
                </a:moveTo>
                <a:cubicBezTo>
                  <a:pt x="425" y="308"/>
                  <a:pt x="648" y="360"/>
                  <a:pt x="796" y="499"/>
                </a:cubicBezTo>
                <a:cubicBezTo>
                  <a:pt x="893" y="319"/>
                  <a:pt x="1084" y="180"/>
                  <a:pt x="1457" y="0"/>
                </a:cubicBezTo>
                <a:cubicBezTo>
                  <a:pt x="1094" y="233"/>
                  <a:pt x="914" y="436"/>
                  <a:pt x="840" y="723"/>
                </a:cubicBezTo>
                <a:cubicBezTo>
                  <a:pt x="668" y="478"/>
                  <a:pt x="436" y="360"/>
                  <a:pt x="0" y="287"/>
                </a:cubicBezTo>
                <a:lnTo>
                  <a:pt x="0" y="287"/>
                </a:lnTo>
              </a:path>
            </a:pathLst>
          </a:custGeom>
          <a:solidFill>
            <a:schemeClr val="bg1"/>
          </a:solidFill>
          <a:ln>
            <a:noFill/>
          </a:ln>
          <a:effectLst/>
        </p:spPr>
        <p:txBody>
          <a:bodyPr wrap="none" anchor="ctr"/>
          <a:lstStyle/>
          <a:p>
            <a:endParaRPr lang="en-US">
              <a:solidFill>
                <a:prstClr val="black"/>
              </a:solidFill>
              <a:latin typeface="微软雅黑"/>
              <a:ea typeface="微软雅黑"/>
              <a:sym typeface="微软雅黑"/>
            </a:endParaRPr>
          </a:p>
        </p:txBody>
      </p:sp>
      <p:grpSp>
        <p:nvGrpSpPr>
          <p:cNvPr id="3" name="组合 2"/>
          <p:cNvGrpSpPr/>
          <p:nvPr/>
        </p:nvGrpSpPr>
        <p:grpSpPr>
          <a:xfrm>
            <a:off x="0" y="4529989"/>
            <a:ext cx="9139104" cy="622068"/>
            <a:chOff x="0" y="4020338"/>
            <a:chExt cx="9139104" cy="1131719"/>
          </a:xfrm>
        </p:grpSpPr>
        <p:sp>
          <p:nvSpPr>
            <p:cNvPr id="36" name="Freeform 4"/>
            <p:cNvSpPr>
              <a:spLocks noChangeArrowheads="1"/>
            </p:cNvSpPr>
            <p:nvPr/>
          </p:nvSpPr>
          <p:spPr bwMode="auto">
            <a:xfrm>
              <a:off x="7304017" y="4109823"/>
              <a:ext cx="1835087" cy="1041182"/>
            </a:xfrm>
            <a:custGeom>
              <a:avLst/>
              <a:gdLst>
                <a:gd name="T0" fmla="*/ 4141 w 8271"/>
                <a:gd name="T1" fmla="*/ 0 h 4393"/>
                <a:gd name="T2" fmla="*/ 8270 w 8271"/>
                <a:gd name="T3" fmla="*/ 4392 h 4393"/>
                <a:gd name="T4" fmla="*/ 0 w 8271"/>
                <a:gd name="T5" fmla="*/ 4392 h 4393"/>
                <a:gd name="T6" fmla="*/ 4141 w 8271"/>
                <a:gd name="T7" fmla="*/ 0 h 4393"/>
                <a:gd name="T8" fmla="*/ 4141 w 8271"/>
                <a:gd name="T9" fmla="*/ 0 h 4393"/>
              </a:gdLst>
              <a:ahLst/>
              <a:cxnLst>
                <a:cxn ang="0">
                  <a:pos x="T0" y="T1"/>
                </a:cxn>
                <a:cxn ang="0">
                  <a:pos x="T2" y="T3"/>
                </a:cxn>
                <a:cxn ang="0">
                  <a:pos x="T4" y="T5"/>
                </a:cxn>
                <a:cxn ang="0">
                  <a:pos x="T6" y="T7"/>
                </a:cxn>
                <a:cxn ang="0">
                  <a:pos x="T8" y="T9"/>
                </a:cxn>
              </a:cxnLst>
              <a:rect l="0" t="0" r="r" b="b"/>
              <a:pathLst>
                <a:path w="8271" h="4393">
                  <a:moveTo>
                    <a:pt x="4141" y="0"/>
                  </a:moveTo>
                  <a:cubicBezTo>
                    <a:pt x="6077" y="0"/>
                    <a:pt x="7716" y="1840"/>
                    <a:pt x="8270" y="4392"/>
                  </a:cubicBezTo>
                  <a:cubicBezTo>
                    <a:pt x="8270" y="4392"/>
                    <a:pt x="8270" y="4392"/>
                    <a:pt x="0" y="4392"/>
                  </a:cubicBezTo>
                  <a:cubicBezTo>
                    <a:pt x="564" y="1840"/>
                    <a:pt x="2204" y="0"/>
                    <a:pt x="4141" y="0"/>
                  </a:cubicBezTo>
                  <a:lnTo>
                    <a:pt x="4141" y="0"/>
                  </a:lnTo>
                </a:path>
              </a:pathLst>
            </a:custGeom>
            <a:solidFill>
              <a:srgbClr val="A7D5D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7" name="Freeform 5"/>
            <p:cNvSpPr>
              <a:spLocks noChangeArrowheads="1"/>
            </p:cNvSpPr>
            <p:nvPr/>
          </p:nvSpPr>
          <p:spPr bwMode="auto">
            <a:xfrm>
              <a:off x="7304017" y="4109823"/>
              <a:ext cx="1059421" cy="1041182"/>
            </a:xfrm>
            <a:custGeom>
              <a:avLst/>
              <a:gdLst>
                <a:gd name="T0" fmla="*/ 4087 w 4790"/>
                <a:gd name="T1" fmla="*/ 0 h 4393"/>
                <a:gd name="T2" fmla="*/ 4013 w 4790"/>
                <a:gd name="T3" fmla="*/ 4392 h 4393"/>
                <a:gd name="T4" fmla="*/ 0 w 4790"/>
                <a:gd name="T5" fmla="*/ 4392 h 4393"/>
                <a:gd name="T6" fmla="*/ 4087 w 4790"/>
                <a:gd name="T7" fmla="*/ 0 h 4393"/>
                <a:gd name="T8" fmla="*/ 4087 w 4790"/>
                <a:gd name="T9" fmla="*/ 0 h 4393"/>
              </a:gdLst>
              <a:ahLst/>
              <a:cxnLst>
                <a:cxn ang="0">
                  <a:pos x="T0" y="T1"/>
                </a:cxn>
                <a:cxn ang="0">
                  <a:pos x="T2" y="T3"/>
                </a:cxn>
                <a:cxn ang="0">
                  <a:pos x="T4" y="T5"/>
                </a:cxn>
                <a:cxn ang="0">
                  <a:pos x="T6" y="T7"/>
                </a:cxn>
                <a:cxn ang="0">
                  <a:pos x="T8" y="T9"/>
                </a:cxn>
              </a:cxnLst>
              <a:rect l="0" t="0" r="r" b="b"/>
              <a:pathLst>
                <a:path w="4790" h="4393">
                  <a:moveTo>
                    <a:pt x="4087" y="0"/>
                  </a:moveTo>
                  <a:cubicBezTo>
                    <a:pt x="4789" y="509"/>
                    <a:pt x="4661" y="2266"/>
                    <a:pt x="4013" y="4392"/>
                  </a:cubicBezTo>
                  <a:cubicBezTo>
                    <a:pt x="4013" y="4392"/>
                    <a:pt x="4013" y="4392"/>
                    <a:pt x="0" y="4392"/>
                  </a:cubicBezTo>
                  <a:cubicBezTo>
                    <a:pt x="554" y="1861"/>
                    <a:pt x="2172" y="31"/>
                    <a:pt x="4087" y="0"/>
                  </a:cubicBezTo>
                  <a:lnTo>
                    <a:pt x="4087" y="0"/>
                  </a:lnTo>
                </a:path>
              </a:pathLst>
            </a:custGeom>
            <a:solidFill>
              <a:srgbClr val="94C9B9"/>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8" name="Freeform 6"/>
            <p:cNvSpPr>
              <a:spLocks noChangeArrowheads="1"/>
            </p:cNvSpPr>
            <p:nvPr/>
          </p:nvSpPr>
          <p:spPr bwMode="auto">
            <a:xfrm>
              <a:off x="3274486" y="4032971"/>
              <a:ext cx="2717774" cy="1118033"/>
            </a:xfrm>
            <a:custGeom>
              <a:avLst/>
              <a:gdLst>
                <a:gd name="T0" fmla="*/ 6118 w 12238"/>
                <a:gd name="T1" fmla="*/ 0 h 4714"/>
                <a:gd name="T2" fmla="*/ 12237 w 12238"/>
                <a:gd name="T3" fmla="*/ 4713 h 4714"/>
                <a:gd name="T4" fmla="*/ 0 w 12238"/>
                <a:gd name="T5" fmla="*/ 4713 h 4714"/>
                <a:gd name="T6" fmla="*/ 6118 w 12238"/>
                <a:gd name="T7" fmla="*/ 0 h 4714"/>
                <a:gd name="T8" fmla="*/ 6118 w 12238"/>
                <a:gd name="T9" fmla="*/ 0 h 4714"/>
              </a:gdLst>
              <a:ahLst/>
              <a:cxnLst>
                <a:cxn ang="0">
                  <a:pos x="T0" y="T1"/>
                </a:cxn>
                <a:cxn ang="0">
                  <a:pos x="T2" y="T3"/>
                </a:cxn>
                <a:cxn ang="0">
                  <a:pos x="T4" y="T5"/>
                </a:cxn>
                <a:cxn ang="0">
                  <a:pos x="T6" y="T7"/>
                </a:cxn>
                <a:cxn ang="0">
                  <a:pos x="T8" y="T9"/>
                </a:cxn>
              </a:cxnLst>
              <a:rect l="0" t="0" r="r" b="b"/>
              <a:pathLst>
                <a:path w="12238" h="4714">
                  <a:moveTo>
                    <a:pt x="6118" y="0"/>
                  </a:moveTo>
                  <a:cubicBezTo>
                    <a:pt x="8980" y="0"/>
                    <a:pt x="11406" y="1979"/>
                    <a:pt x="12237" y="4713"/>
                  </a:cubicBezTo>
                  <a:cubicBezTo>
                    <a:pt x="12237" y="4713"/>
                    <a:pt x="12237" y="4713"/>
                    <a:pt x="0" y="4713"/>
                  </a:cubicBezTo>
                  <a:cubicBezTo>
                    <a:pt x="830" y="1979"/>
                    <a:pt x="3256" y="0"/>
                    <a:pt x="6118" y="0"/>
                  </a:cubicBezTo>
                  <a:lnTo>
                    <a:pt x="6118" y="0"/>
                  </a:lnTo>
                </a:path>
              </a:pathLst>
            </a:custGeom>
            <a:solidFill>
              <a:srgbClr val="A7D5D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9" name="Freeform 7"/>
            <p:cNvSpPr>
              <a:spLocks noChangeArrowheads="1"/>
            </p:cNvSpPr>
            <p:nvPr/>
          </p:nvSpPr>
          <p:spPr bwMode="auto">
            <a:xfrm>
              <a:off x="3274486" y="4032971"/>
              <a:ext cx="1570967" cy="1118033"/>
            </a:xfrm>
            <a:custGeom>
              <a:avLst/>
              <a:gdLst>
                <a:gd name="T0" fmla="*/ 6043 w 7088"/>
                <a:gd name="T1" fmla="*/ 0 h 4714"/>
                <a:gd name="T2" fmla="*/ 5938 w 7088"/>
                <a:gd name="T3" fmla="*/ 4713 h 4714"/>
                <a:gd name="T4" fmla="*/ 0 w 7088"/>
                <a:gd name="T5" fmla="*/ 4713 h 4714"/>
                <a:gd name="T6" fmla="*/ 6043 w 7088"/>
                <a:gd name="T7" fmla="*/ 0 h 4714"/>
                <a:gd name="T8" fmla="*/ 6043 w 7088"/>
                <a:gd name="T9" fmla="*/ 0 h 4714"/>
              </a:gdLst>
              <a:ahLst/>
              <a:cxnLst>
                <a:cxn ang="0">
                  <a:pos x="T0" y="T1"/>
                </a:cxn>
                <a:cxn ang="0">
                  <a:pos x="T2" y="T3"/>
                </a:cxn>
                <a:cxn ang="0">
                  <a:pos x="T4" y="T5"/>
                </a:cxn>
                <a:cxn ang="0">
                  <a:pos x="T6" y="T7"/>
                </a:cxn>
                <a:cxn ang="0">
                  <a:pos x="T8" y="T9"/>
                </a:cxn>
              </a:cxnLst>
              <a:rect l="0" t="0" r="r" b="b"/>
              <a:pathLst>
                <a:path w="7088" h="4714">
                  <a:moveTo>
                    <a:pt x="6043" y="0"/>
                  </a:moveTo>
                  <a:cubicBezTo>
                    <a:pt x="7087" y="543"/>
                    <a:pt x="6884" y="2426"/>
                    <a:pt x="5938" y="4713"/>
                  </a:cubicBezTo>
                  <a:cubicBezTo>
                    <a:pt x="5938" y="4713"/>
                    <a:pt x="5938" y="4713"/>
                    <a:pt x="0" y="4713"/>
                  </a:cubicBezTo>
                  <a:cubicBezTo>
                    <a:pt x="818" y="2000"/>
                    <a:pt x="3212" y="33"/>
                    <a:pt x="6043" y="0"/>
                  </a:cubicBezTo>
                  <a:lnTo>
                    <a:pt x="6043" y="0"/>
                  </a:lnTo>
                </a:path>
              </a:pathLst>
            </a:custGeom>
            <a:solidFill>
              <a:srgbClr val="94C9B9"/>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0" name="Freeform 8"/>
            <p:cNvSpPr>
              <a:spLocks noChangeArrowheads="1"/>
            </p:cNvSpPr>
            <p:nvPr/>
          </p:nvSpPr>
          <p:spPr bwMode="auto">
            <a:xfrm>
              <a:off x="1286230" y="4397227"/>
              <a:ext cx="1834105" cy="754830"/>
            </a:xfrm>
            <a:custGeom>
              <a:avLst/>
              <a:gdLst>
                <a:gd name="T0" fmla="*/ 4139 w 8268"/>
                <a:gd name="T1" fmla="*/ 0 h 3192"/>
                <a:gd name="T2" fmla="*/ 8267 w 8268"/>
                <a:gd name="T3" fmla="*/ 3191 h 3192"/>
                <a:gd name="T4" fmla="*/ 0 w 8268"/>
                <a:gd name="T5" fmla="*/ 3191 h 3192"/>
                <a:gd name="T6" fmla="*/ 4139 w 8268"/>
                <a:gd name="T7" fmla="*/ 0 h 3192"/>
                <a:gd name="T8" fmla="*/ 4139 w 8268"/>
                <a:gd name="T9" fmla="*/ 0 h 3192"/>
              </a:gdLst>
              <a:ahLst/>
              <a:cxnLst>
                <a:cxn ang="0">
                  <a:pos x="T0" y="T1"/>
                </a:cxn>
                <a:cxn ang="0">
                  <a:pos x="T2" y="T3"/>
                </a:cxn>
                <a:cxn ang="0">
                  <a:pos x="T4" y="T5"/>
                </a:cxn>
                <a:cxn ang="0">
                  <a:pos x="T6" y="T7"/>
                </a:cxn>
                <a:cxn ang="0">
                  <a:pos x="T8" y="T9"/>
                </a:cxn>
              </a:cxnLst>
              <a:rect l="0" t="0" r="r" b="b"/>
              <a:pathLst>
                <a:path w="8268" h="3192">
                  <a:moveTo>
                    <a:pt x="4139" y="0"/>
                  </a:moveTo>
                  <a:cubicBezTo>
                    <a:pt x="6076" y="0"/>
                    <a:pt x="7714" y="1342"/>
                    <a:pt x="8267" y="3191"/>
                  </a:cubicBezTo>
                  <a:cubicBezTo>
                    <a:pt x="8267" y="3191"/>
                    <a:pt x="8267" y="3191"/>
                    <a:pt x="0" y="3191"/>
                  </a:cubicBezTo>
                  <a:cubicBezTo>
                    <a:pt x="564" y="1342"/>
                    <a:pt x="2201" y="0"/>
                    <a:pt x="4139" y="0"/>
                  </a:cubicBezTo>
                  <a:lnTo>
                    <a:pt x="4139" y="0"/>
                  </a:lnTo>
                </a:path>
              </a:pathLst>
            </a:custGeom>
            <a:solidFill>
              <a:srgbClr val="A7D5D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1" name="Freeform 9"/>
            <p:cNvSpPr>
              <a:spLocks noChangeArrowheads="1"/>
            </p:cNvSpPr>
            <p:nvPr/>
          </p:nvSpPr>
          <p:spPr bwMode="auto">
            <a:xfrm>
              <a:off x="1286230" y="4397227"/>
              <a:ext cx="1059421" cy="754830"/>
            </a:xfrm>
            <a:custGeom>
              <a:avLst/>
              <a:gdLst>
                <a:gd name="T0" fmla="*/ 4084 w 4790"/>
                <a:gd name="T1" fmla="*/ 0 h 3192"/>
                <a:gd name="T2" fmla="*/ 4011 w 4790"/>
                <a:gd name="T3" fmla="*/ 3191 h 3192"/>
                <a:gd name="T4" fmla="*/ 0 w 4790"/>
                <a:gd name="T5" fmla="*/ 3191 h 3192"/>
                <a:gd name="T6" fmla="*/ 4084 w 4790"/>
                <a:gd name="T7" fmla="*/ 0 h 3192"/>
                <a:gd name="T8" fmla="*/ 4084 w 4790"/>
                <a:gd name="T9" fmla="*/ 0 h 3192"/>
              </a:gdLst>
              <a:ahLst/>
              <a:cxnLst>
                <a:cxn ang="0">
                  <a:pos x="T0" y="T1"/>
                </a:cxn>
                <a:cxn ang="0">
                  <a:pos x="T2" y="T3"/>
                </a:cxn>
                <a:cxn ang="0">
                  <a:pos x="T4" y="T5"/>
                </a:cxn>
                <a:cxn ang="0">
                  <a:pos x="T6" y="T7"/>
                </a:cxn>
                <a:cxn ang="0">
                  <a:pos x="T8" y="T9"/>
                </a:cxn>
              </a:cxnLst>
              <a:rect l="0" t="0" r="r" b="b"/>
              <a:pathLst>
                <a:path w="4790" h="3192">
                  <a:moveTo>
                    <a:pt x="4084" y="0"/>
                  </a:moveTo>
                  <a:cubicBezTo>
                    <a:pt x="4789" y="373"/>
                    <a:pt x="4661" y="1650"/>
                    <a:pt x="4011" y="3191"/>
                  </a:cubicBezTo>
                  <a:cubicBezTo>
                    <a:pt x="4011" y="3191"/>
                    <a:pt x="4011" y="3191"/>
                    <a:pt x="0" y="3191"/>
                  </a:cubicBezTo>
                  <a:cubicBezTo>
                    <a:pt x="553" y="1363"/>
                    <a:pt x="2170" y="31"/>
                    <a:pt x="4084" y="0"/>
                  </a:cubicBezTo>
                  <a:lnTo>
                    <a:pt x="4084" y="0"/>
                  </a:lnTo>
                </a:path>
              </a:pathLst>
            </a:custGeom>
            <a:solidFill>
              <a:srgbClr val="94C9B9"/>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2" name="Freeform 52"/>
            <p:cNvSpPr>
              <a:spLocks noChangeArrowheads="1"/>
            </p:cNvSpPr>
            <p:nvPr/>
          </p:nvSpPr>
          <p:spPr bwMode="auto">
            <a:xfrm>
              <a:off x="4951494" y="4020338"/>
              <a:ext cx="3371689" cy="1130667"/>
            </a:xfrm>
            <a:custGeom>
              <a:avLst/>
              <a:gdLst>
                <a:gd name="T0" fmla="*/ 7586 w 15175"/>
                <a:gd name="T1" fmla="*/ 0 h 4767"/>
                <a:gd name="T2" fmla="*/ 15174 w 15175"/>
                <a:gd name="T3" fmla="*/ 4766 h 4767"/>
                <a:gd name="T4" fmla="*/ 0 w 15175"/>
                <a:gd name="T5" fmla="*/ 4766 h 4767"/>
                <a:gd name="T6" fmla="*/ 7586 w 15175"/>
                <a:gd name="T7" fmla="*/ 0 h 4767"/>
                <a:gd name="T8" fmla="*/ 7586 w 15175"/>
                <a:gd name="T9" fmla="*/ 0 h 4767"/>
              </a:gdLst>
              <a:ahLst/>
              <a:cxnLst>
                <a:cxn ang="0">
                  <a:pos x="T0" y="T1"/>
                </a:cxn>
                <a:cxn ang="0">
                  <a:pos x="T2" y="T3"/>
                </a:cxn>
                <a:cxn ang="0">
                  <a:pos x="T4" y="T5"/>
                </a:cxn>
                <a:cxn ang="0">
                  <a:pos x="T6" y="T7"/>
                </a:cxn>
                <a:cxn ang="0">
                  <a:pos x="T8" y="T9"/>
                </a:cxn>
              </a:cxnLst>
              <a:rect l="0" t="0" r="r" b="b"/>
              <a:pathLst>
                <a:path w="15175" h="4767">
                  <a:moveTo>
                    <a:pt x="7586" y="0"/>
                  </a:moveTo>
                  <a:cubicBezTo>
                    <a:pt x="11142" y="0"/>
                    <a:pt x="14142" y="2001"/>
                    <a:pt x="15174" y="4766"/>
                  </a:cubicBezTo>
                  <a:cubicBezTo>
                    <a:pt x="15174" y="4766"/>
                    <a:pt x="15174" y="4766"/>
                    <a:pt x="0" y="4766"/>
                  </a:cubicBezTo>
                  <a:cubicBezTo>
                    <a:pt x="1031" y="2001"/>
                    <a:pt x="4032" y="0"/>
                    <a:pt x="7586" y="0"/>
                  </a:cubicBezTo>
                  <a:lnTo>
                    <a:pt x="7586"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3" name="Freeform 53"/>
            <p:cNvSpPr>
              <a:spLocks noChangeArrowheads="1"/>
            </p:cNvSpPr>
            <p:nvPr/>
          </p:nvSpPr>
          <p:spPr bwMode="auto">
            <a:xfrm>
              <a:off x="4951494" y="4020338"/>
              <a:ext cx="2009857" cy="1130667"/>
            </a:xfrm>
            <a:custGeom>
              <a:avLst/>
              <a:gdLst>
                <a:gd name="T0" fmla="*/ 7586 w 9056"/>
                <a:gd name="T1" fmla="*/ 0 h 4767"/>
                <a:gd name="T2" fmla="*/ 8502 w 9056"/>
                <a:gd name="T3" fmla="*/ 4766 h 4767"/>
                <a:gd name="T4" fmla="*/ 0 w 9056"/>
                <a:gd name="T5" fmla="*/ 4766 h 4767"/>
                <a:gd name="T6" fmla="*/ 7586 w 9056"/>
                <a:gd name="T7" fmla="*/ 0 h 4767"/>
                <a:gd name="T8" fmla="*/ 7586 w 9056"/>
                <a:gd name="T9" fmla="*/ 0 h 4767"/>
              </a:gdLst>
              <a:ahLst/>
              <a:cxnLst>
                <a:cxn ang="0">
                  <a:pos x="T0" y="T1"/>
                </a:cxn>
                <a:cxn ang="0">
                  <a:pos x="T2" y="T3"/>
                </a:cxn>
                <a:cxn ang="0">
                  <a:pos x="T4" y="T5"/>
                </a:cxn>
                <a:cxn ang="0">
                  <a:pos x="T6" y="T7"/>
                </a:cxn>
                <a:cxn ang="0">
                  <a:pos x="T8" y="T9"/>
                </a:cxn>
              </a:cxnLst>
              <a:rect l="0" t="0" r="r" b="b"/>
              <a:pathLst>
                <a:path w="9056" h="4767">
                  <a:moveTo>
                    <a:pt x="7586" y="0"/>
                  </a:moveTo>
                  <a:cubicBezTo>
                    <a:pt x="8852" y="512"/>
                    <a:pt x="9055" y="2512"/>
                    <a:pt x="8502" y="4766"/>
                  </a:cubicBezTo>
                  <a:cubicBezTo>
                    <a:pt x="8502" y="4766"/>
                    <a:pt x="8502" y="4766"/>
                    <a:pt x="0" y="4766"/>
                  </a:cubicBezTo>
                  <a:cubicBezTo>
                    <a:pt x="1031" y="2001"/>
                    <a:pt x="4032" y="0"/>
                    <a:pt x="7586" y="0"/>
                  </a:cubicBezTo>
                  <a:lnTo>
                    <a:pt x="7586"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4" name="Freeform 58"/>
            <p:cNvSpPr>
              <a:spLocks noChangeArrowheads="1"/>
            </p:cNvSpPr>
            <p:nvPr/>
          </p:nvSpPr>
          <p:spPr bwMode="auto">
            <a:xfrm>
              <a:off x="1812504" y="4313006"/>
              <a:ext cx="2528276" cy="837999"/>
            </a:xfrm>
            <a:custGeom>
              <a:avLst/>
              <a:gdLst>
                <a:gd name="T0" fmla="*/ 5695 w 11388"/>
                <a:gd name="T1" fmla="*/ 0 h 3542"/>
                <a:gd name="T2" fmla="*/ 11387 w 11388"/>
                <a:gd name="T3" fmla="*/ 3541 h 3542"/>
                <a:gd name="T4" fmla="*/ 0 w 11388"/>
                <a:gd name="T5" fmla="*/ 3541 h 3542"/>
                <a:gd name="T6" fmla="*/ 5695 w 11388"/>
                <a:gd name="T7" fmla="*/ 0 h 3542"/>
                <a:gd name="T8" fmla="*/ 5695 w 11388"/>
                <a:gd name="T9" fmla="*/ 0 h 3542"/>
              </a:gdLst>
              <a:ahLst/>
              <a:cxnLst>
                <a:cxn ang="0">
                  <a:pos x="T0" y="T1"/>
                </a:cxn>
                <a:cxn ang="0">
                  <a:pos x="T2" y="T3"/>
                </a:cxn>
                <a:cxn ang="0">
                  <a:pos x="T4" y="T5"/>
                </a:cxn>
                <a:cxn ang="0">
                  <a:pos x="T6" y="T7"/>
                </a:cxn>
                <a:cxn ang="0">
                  <a:pos x="T8" y="T9"/>
                </a:cxn>
              </a:cxnLst>
              <a:rect l="0" t="0" r="r" b="b"/>
              <a:pathLst>
                <a:path w="11388" h="3542">
                  <a:moveTo>
                    <a:pt x="5695" y="0"/>
                  </a:moveTo>
                  <a:cubicBezTo>
                    <a:pt x="8353" y="0"/>
                    <a:pt x="10609" y="1488"/>
                    <a:pt x="11387" y="3541"/>
                  </a:cubicBezTo>
                  <a:cubicBezTo>
                    <a:pt x="11387" y="3541"/>
                    <a:pt x="11387" y="3541"/>
                    <a:pt x="0" y="3541"/>
                  </a:cubicBezTo>
                  <a:cubicBezTo>
                    <a:pt x="767" y="1488"/>
                    <a:pt x="3023" y="0"/>
                    <a:pt x="5695" y="0"/>
                  </a:cubicBezTo>
                  <a:lnTo>
                    <a:pt x="5695"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5" name="Freeform 59"/>
            <p:cNvSpPr>
              <a:spLocks noChangeArrowheads="1"/>
            </p:cNvSpPr>
            <p:nvPr/>
          </p:nvSpPr>
          <p:spPr bwMode="auto">
            <a:xfrm>
              <a:off x="1812504" y="4313006"/>
              <a:ext cx="1460018" cy="837999"/>
            </a:xfrm>
            <a:custGeom>
              <a:avLst/>
              <a:gdLst>
                <a:gd name="T0" fmla="*/ 5619 w 6589"/>
                <a:gd name="T1" fmla="*/ 0 h 3542"/>
                <a:gd name="T2" fmla="*/ 5512 w 6589"/>
                <a:gd name="T3" fmla="*/ 3541 h 3542"/>
                <a:gd name="T4" fmla="*/ 0 w 6589"/>
                <a:gd name="T5" fmla="*/ 3541 h 3542"/>
                <a:gd name="T6" fmla="*/ 5619 w 6589"/>
                <a:gd name="T7" fmla="*/ 0 h 3542"/>
                <a:gd name="T8" fmla="*/ 5619 w 6589"/>
                <a:gd name="T9" fmla="*/ 0 h 3542"/>
              </a:gdLst>
              <a:ahLst/>
              <a:cxnLst>
                <a:cxn ang="0">
                  <a:pos x="T0" y="T1"/>
                </a:cxn>
                <a:cxn ang="0">
                  <a:pos x="T2" y="T3"/>
                </a:cxn>
                <a:cxn ang="0">
                  <a:pos x="T4" y="T5"/>
                </a:cxn>
                <a:cxn ang="0">
                  <a:pos x="T6" y="T7"/>
                </a:cxn>
                <a:cxn ang="0">
                  <a:pos x="T8" y="T9"/>
                </a:cxn>
              </a:cxnLst>
              <a:rect l="0" t="0" r="r" b="b"/>
              <a:pathLst>
                <a:path w="6589" h="3542">
                  <a:moveTo>
                    <a:pt x="5619" y="0"/>
                  </a:moveTo>
                  <a:cubicBezTo>
                    <a:pt x="6588" y="415"/>
                    <a:pt x="6407" y="1818"/>
                    <a:pt x="5512" y="3541"/>
                  </a:cubicBezTo>
                  <a:cubicBezTo>
                    <a:pt x="5512" y="3541"/>
                    <a:pt x="5512" y="3541"/>
                    <a:pt x="0" y="3541"/>
                  </a:cubicBezTo>
                  <a:cubicBezTo>
                    <a:pt x="767" y="1509"/>
                    <a:pt x="2979" y="31"/>
                    <a:pt x="5619" y="0"/>
                  </a:cubicBezTo>
                  <a:lnTo>
                    <a:pt x="5619"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6" name="Freeform 60"/>
            <p:cNvSpPr>
              <a:spLocks noChangeArrowheads="1"/>
            </p:cNvSpPr>
            <p:nvPr/>
          </p:nvSpPr>
          <p:spPr bwMode="auto">
            <a:xfrm>
              <a:off x="6871020" y="4762535"/>
              <a:ext cx="2268084" cy="388469"/>
            </a:xfrm>
            <a:custGeom>
              <a:avLst/>
              <a:gdLst>
                <a:gd name="T0" fmla="*/ 5108 w 10217"/>
                <a:gd name="T1" fmla="*/ 0 h 1659"/>
                <a:gd name="T2" fmla="*/ 10216 w 10217"/>
                <a:gd name="T3" fmla="*/ 1658 h 1659"/>
                <a:gd name="T4" fmla="*/ 0 w 10217"/>
                <a:gd name="T5" fmla="*/ 1658 h 1659"/>
                <a:gd name="T6" fmla="*/ 5108 w 10217"/>
                <a:gd name="T7" fmla="*/ 0 h 1659"/>
                <a:gd name="T8" fmla="*/ 5108 w 10217"/>
                <a:gd name="T9" fmla="*/ 0 h 1659"/>
              </a:gdLst>
              <a:ahLst/>
              <a:cxnLst>
                <a:cxn ang="0">
                  <a:pos x="T0" y="T1"/>
                </a:cxn>
                <a:cxn ang="0">
                  <a:pos x="T2" y="T3"/>
                </a:cxn>
                <a:cxn ang="0">
                  <a:pos x="T4" y="T5"/>
                </a:cxn>
                <a:cxn ang="0">
                  <a:pos x="T6" y="T7"/>
                </a:cxn>
                <a:cxn ang="0">
                  <a:pos x="T8" y="T9"/>
                </a:cxn>
              </a:cxnLst>
              <a:rect l="0" t="0" r="r" b="b"/>
              <a:pathLst>
                <a:path w="10217" h="1659">
                  <a:moveTo>
                    <a:pt x="5108" y="0"/>
                  </a:moveTo>
                  <a:cubicBezTo>
                    <a:pt x="7492" y="0"/>
                    <a:pt x="9513" y="692"/>
                    <a:pt x="10216" y="1658"/>
                  </a:cubicBezTo>
                  <a:cubicBezTo>
                    <a:pt x="10216" y="1658"/>
                    <a:pt x="10216" y="1658"/>
                    <a:pt x="0" y="1658"/>
                  </a:cubicBezTo>
                  <a:cubicBezTo>
                    <a:pt x="703" y="692"/>
                    <a:pt x="2724" y="0"/>
                    <a:pt x="5108" y="0"/>
                  </a:cubicBezTo>
                  <a:lnTo>
                    <a:pt x="5108"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7" name="Freeform 61"/>
            <p:cNvSpPr>
              <a:spLocks noChangeArrowheads="1"/>
            </p:cNvSpPr>
            <p:nvPr/>
          </p:nvSpPr>
          <p:spPr bwMode="auto">
            <a:xfrm>
              <a:off x="6871020" y="4762535"/>
              <a:ext cx="1421726" cy="388469"/>
            </a:xfrm>
            <a:custGeom>
              <a:avLst/>
              <a:gdLst>
                <a:gd name="T0" fmla="*/ 5108 w 6417"/>
                <a:gd name="T1" fmla="*/ 0 h 1659"/>
                <a:gd name="T2" fmla="*/ 6406 w 6417"/>
                <a:gd name="T3" fmla="*/ 1658 h 1659"/>
                <a:gd name="T4" fmla="*/ 0 w 6417"/>
                <a:gd name="T5" fmla="*/ 1658 h 1659"/>
                <a:gd name="T6" fmla="*/ 5108 w 6417"/>
                <a:gd name="T7" fmla="*/ 0 h 1659"/>
                <a:gd name="T8" fmla="*/ 5108 w 6417"/>
                <a:gd name="T9" fmla="*/ 0 h 1659"/>
              </a:gdLst>
              <a:ahLst/>
              <a:cxnLst>
                <a:cxn ang="0">
                  <a:pos x="T0" y="T1"/>
                </a:cxn>
                <a:cxn ang="0">
                  <a:pos x="T2" y="T3"/>
                </a:cxn>
                <a:cxn ang="0">
                  <a:pos x="T4" y="T5"/>
                </a:cxn>
                <a:cxn ang="0">
                  <a:pos x="T6" y="T7"/>
                </a:cxn>
                <a:cxn ang="0">
                  <a:pos x="T8" y="T9"/>
                </a:cxn>
              </a:cxnLst>
              <a:rect l="0" t="0" r="r" b="b"/>
              <a:pathLst>
                <a:path w="6417" h="1659">
                  <a:moveTo>
                    <a:pt x="5108" y="0"/>
                  </a:moveTo>
                  <a:cubicBezTo>
                    <a:pt x="5938" y="297"/>
                    <a:pt x="6416" y="830"/>
                    <a:pt x="6406" y="1658"/>
                  </a:cubicBezTo>
                  <a:cubicBezTo>
                    <a:pt x="6406" y="1658"/>
                    <a:pt x="6406" y="1658"/>
                    <a:pt x="0" y="1658"/>
                  </a:cubicBezTo>
                  <a:cubicBezTo>
                    <a:pt x="703" y="692"/>
                    <a:pt x="2724" y="0"/>
                    <a:pt x="5108" y="0"/>
                  </a:cubicBezTo>
                  <a:lnTo>
                    <a:pt x="5108"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8" name="Freeform 66"/>
            <p:cNvSpPr>
              <a:spLocks noChangeArrowheads="1"/>
            </p:cNvSpPr>
            <p:nvPr/>
          </p:nvSpPr>
          <p:spPr bwMode="auto">
            <a:xfrm>
              <a:off x="0" y="4762535"/>
              <a:ext cx="2268084" cy="388469"/>
            </a:xfrm>
            <a:custGeom>
              <a:avLst/>
              <a:gdLst>
                <a:gd name="T0" fmla="*/ 5108 w 10216"/>
                <a:gd name="T1" fmla="*/ 0 h 1659"/>
                <a:gd name="T2" fmla="*/ 10215 w 10216"/>
                <a:gd name="T3" fmla="*/ 1658 h 1659"/>
                <a:gd name="T4" fmla="*/ 0 w 10216"/>
                <a:gd name="T5" fmla="*/ 1658 h 1659"/>
                <a:gd name="T6" fmla="*/ 5108 w 10216"/>
                <a:gd name="T7" fmla="*/ 0 h 1659"/>
                <a:gd name="T8" fmla="*/ 5108 w 10216"/>
                <a:gd name="T9" fmla="*/ 0 h 1659"/>
              </a:gdLst>
              <a:ahLst/>
              <a:cxnLst>
                <a:cxn ang="0">
                  <a:pos x="T0" y="T1"/>
                </a:cxn>
                <a:cxn ang="0">
                  <a:pos x="T2" y="T3"/>
                </a:cxn>
                <a:cxn ang="0">
                  <a:pos x="T4" y="T5"/>
                </a:cxn>
                <a:cxn ang="0">
                  <a:pos x="T6" y="T7"/>
                </a:cxn>
                <a:cxn ang="0">
                  <a:pos x="T8" y="T9"/>
                </a:cxn>
              </a:cxnLst>
              <a:rect l="0" t="0" r="r" b="b"/>
              <a:pathLst>
                <a:path w="10216" h="1659">
                  <a:moveTo>
                    <a:pt x="5108" y="0"/>
                  </a:moveTo>
                  <a:cubicBezTo>
                    <a:pt x="7492" y="0"/>
                    <a:pt x="9513" y="692"/>
                    <a:pt x="10215" y="1658"/>
                  </a:cubicBezTo>
                  <a:cubicBezTo>
                    <a:pt x="10215" y="1658"/>
                    <a:pt x="10215" y="1658"/>
                    <a:pt x="0" y="1658"/>
                  </a:cubicBezTo>
                  <a:cubicBezTo>
                    <a:pt x="702" y="692"/>
                    <a:pt x="2724" y="0"/>
                    <a:pt x="5108" y="0"/>
                  </a:cubicBezTo>
                  <a:lnTo>
                    <a:pt x="5108"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9" name="Freeform 67"/>
            <p:cNvSpPr>
              <a:spLocks noChangeArrowheads="1"/>
            </p:cNvSpPr>
            <p:nvPr/>
          </p:nvSpPr>
          <p:spPr bwMode="auto">
            <a:xfrm>
              <a:off x="0" y="4762535"/>
              <a:ext cx="1421726" cy="388469"/>
            </a:xfrm>
            <a:custGeom>
              <a:avLst/>
              <a:gdLst>
                <a:gd name="T0" fmla="*/ 5108 w 6417"/>
                <a:gd name="T1" fmla="*/ 0 h 1659"/>
                <a:gd name="T2" fmla="*/ 6406 w 6417"/>
                <a:gd name="T3" fmla="*/ 1658 h 1659"/>
                <a:gd name="T4" fmla="*/ 0 w 6417"/>
                <a:gd name="T5" fmla="*/ 1658 h 1659"/>
                <a:gd name="T6" fmla="*/ 5108 w 6417"/>
                <a:gd name="T7" fmla="*/ 0 h 1659"/>
                <a:gd name="T8" fmla="*/ 5108 w 6417"/>
                <a:gd name="T9" fmla="*/ 0 h 1659"/>
              </a:gdLst>
              <a:ahLst/>
              <a:cxnLst>
                <a:cxn ang="0">
                  <a:pos x="T0" y="T1"/>
                </a:cxn>
                <a:cxn ang="0">
                  <a:pos x="T2" y="T3"/>
                </a:cxn>
                <a:cxn ang="0">
                  <a:pos x="T4" y="T5"/>
                </a:cxn>
                <a:cxn ang="0">
                  <a:pos x="T6" y="T7"/>
                </a:cxn>
                <a:cxn ang="0">
                  <a:pos x="T8" y="T9"/>
                </a:cxn>
              </a:cxnLst>
              <a:rect l="0" t="0" r="r" b="b"/>
              <a:pathLst>
                <a:path w="6417" h="1659">
                  <a:moveTo>
                    <a:pt x="5108" y="0"/>
                  </a:moveTo>
                  <a:cubicBezTo>
                    <a:pt x="5928" y="297"/>
                    <a:pt x="6416" y="830"/>
                    <a:pt x="6406" y="1658"/>
                  </a:cubicBezTo>
                  <a:cubicBezTo>
                    <a:pt x="6406" y="1658"/>
                    <a:pt x="6406" y="1658"/>
                    <a:pt x="0" y="1658"/>
                  </a:cubicBezTo>
                  <a:cubicBezTo>
                    <a:pt x="702" y="692"/>
                    <a:pt x="2724" y="0"/>
                    <a:pt x="5108" y="0"/>
                  </a:cubicBezTo>
                  <a:lnTo>
                    <a:pt x="5108"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0" name="Freeform 76"/>
            <p:cNvSpPr>
              <a:spLocks noChangeArrowheads="1"/>
            </p:cNvSpPr>
            <p:nvPr/>
          </p:nvSpPr>
          <p:spPr bwMode="auto">
            <a:xfrm>
              <a:off x="3318669" y="4548824"/>
              <a:ext cx="2388853" cy="602180"/>
            </a:xfrm>
            <a:custGeom>
              <a:avLst/>
              <a:gdLst>
                <a:gd name="T0" fmla="*/ 5374 w 10760"/>
                <a:gd name="T1" fmla="*/ 0 h 2553"/>
                <a:gd name="T2" fmla="*/ 10759 w 10760"/>
                <a:gd name="T3" fmla="*/ 2552 h 2553"/>
                <a:gd name="T4" fmla="*/ 0 w 10760"/>
                <a:gd name="T5" fmla="*/ 2552 h 2553"/>
                <a:gd name="T6" fmla="*/ 5374 w 10760"/>
                <a:gd name="T7" fmla="*/ 0 h 2553"/>
                <a:gd name="T8" fmla="*/ 5374 w 10760"/>
                <a:gd name="T9" fmla="*/ 0 h 2553"/>
              </a:gdLst>
              <a:ahLst/>
              <a:cxnLst>
                <a:cxn ang="0">
                  <a:pos x="T0" y="T1"/>
                </a:cxn>
                <a:cxn ang="0">
                  <a:pos x="T2" y="T3"/>
                </a:cxn>
                <a:cxn ang="0">
                  <a:pos x="T4" y="T5"/>
                </a:cxn>
                <a:cxn ang="0">
                  <a:pos x="T6" y="T7"/>
                </a:cxn>
                <a:cxn ang="0">
                  <a:pos x="T8" y="T9"/>
                </a:cxn>
              </a:cxnLst>
              <a:rect l="0" t="0" r="r" b="b"/>
              <a:pathLst>
                <a:path w="10760" h="2553">
                  <a:moveTo>
                    <a:pt x="5374" y="0"/>
                  </a:moveTo>
                  <a:cubicBezTo>
                    <a:pt x="7897" y="0"/>
                    <a:pt x="10025" y="1074"/>
                    <a:pt x="10759" y="2552"/>
                  </a:cubicBezTo>
                  <a:cubicBezTo>
                    <a:pt x="10759" y="2552"/>
                    <a:pt x="10759" y="2552"/>
                    <a:pt x="0" y="2552"/>
                  </a:cubicBezTo>
                  <a:cubicBezTo>
                    <a:pt x="734" y="1074"/>
                    <a:pt x="2862" y="0"/>
                    <a:pt x="5374" y="0"/>
                  </a:cubicBezTo>
                  <a:lnTo>
                    <a:pt x="5374"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1" name="Freeform 77"/>
            <p:cNvSpPr>
              <a:spLocks noChangeArrowheads="1"/>
            </p:cNvSpPr>
            <p:nvPr/>
          </p:nvSpPr>
          <p:spPr bwMode="auto">
            <a:xfrm>
              <a:off x="3318669" y="4548824"/>
              <a:ext cx="1599441" cy="602180"/>
            </a:xfrm>
            <a:custGeom>
              <a:avLst/>
              <a:gdLst>
                <a:gd name="T0" fmla="*/ 5374 w 7216"/>
                <a:gd name="T1" fmla="*/ 0 h 2553"/>
                <a:gd name="T2" fmla="*/ 6683 w 7216"/>
                <a:gd name="T3" fmla="*/ 2552 h 2553"/>
                <a:gd name="T4" fmla="*/ 0 w 7216"/>
                <a:gd name="T5" fmla="*/ 2552 h 2553"/>
                <a:gd name="T6" fmla="*/ 5374 w 7216"/>
                <a:gd name="T7" fmla="*/ 0 h 2553"/>
                <a:gd name="T8" fmla="*/ 5374 w 7216"/>
                <a:gd name="T9" fmla="*/ 0 h 2553"/>
              </a:gdLst>
              <a:ahLst/>
              <a:cxnLst>
                <a:cxn ang="0">
                  <a:pos x="T0" y="T1"/>
                </a:cxn>
                <a:cxn ang="0">
                  <a:pos x="T2" y="T3"/>
                </a:cxn>
                <a:cxn ang="0">
                  <a:pos x="T4" y="T5"/>
                </a:cxn>
                <a:cxn ang="0">
                  <a:pos x="T6" y="T7"/>
                </a:cxn>
                <a:cxn ang="0">
                  <a:pos x="T8" y="T9"/>
                </a:cxn>
              </a:cxnLst>
              <a:rect l="0" t="0" r="r" b="b"/>
              <a:pathLst>
                <a:path w="7216" h="2553">
                  <a:moveTo>
                    <a:pt x="5374" y="0"/>
                  </a:moveTo>
                  <a:cubicBezTo>
                    <a:pt x="6651" y="393"/>
                    <a:pt x="7215" y="1202"/>
                    <a:pt x="6683" y="2552"/>
                  </a:cubicBezTo>
                  <a:cubicBezTo>
                    <a:pt x="6683" y="2552"/>
                    <a:pt x="6683" y="2552"/>
                    <a:pt x="0" y="2552"/>
                  </a:cubicBezTo>
                  <a:cubicBezTo>
                    <a:pt x="734" y="1074"/>
                    <a:pt x="2862" y="0"/>
                    <a:pt x="5374" y="0"/>
                  </a:cubicBezTo>
                  <a:lnTo>
                    <a:pt x="5374"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grpSp>
      <p:pic>
        <p:nvPicPr>
          <p:cNvPr id="6146" name="Picture 2" descr="D:\2017PPT 素材\卡  通 儿 童\PNG 儿童素材\656.png"/>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733776" y="1707654"/>
            <a:ext cx="2692400" cy="256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6073409"/>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676"/>
                                        </p:tgtEl>
                                        <p:attrNameLst>
                                          <p:attrName>style.visibility</p:attrName>
                                        </p:attrNameLst>
                                      </p:cBhvr>
                                      <p:to>
                                        <p:strVal val="visible"/>
                                      </p:to>
                                    </p:set>
                                    <p:anim calcmode="lin" valueType="num">
                                      <p:cBhvr additive="base">
                                        <p:cTn id="13" dur="500" fill="hold"/>
                                        <p:tgtEl>
                                          <p:spTgt spid="28676"/>
                                        </p:tgtEl>
                                        <p:attrNameLst>
                                          <p:attrName>ppt_x</p:attrName>
                                        </p:attrNameLst>
                                      </p:cBhvr>
                                      <p:tavLst>
                                        <p:tav tm="0">
                                          <p:val>
                                            <p:strVal val="0-#ppt_w/2"/>
                                          </p:val>
                                        </p:tav>
                                        <p:tav tm="100000">
                                          <p:val>
                                            <p:strVal val="#ppt_x"/>
                                          </p:val>
                                        </p:tav>
                                      </p:tavLst>
                                    </p:anim>
                                    <p:anim calcmode="lin" valueType="num">
                                      <p:cBhvr additive="base">
                                        <p:cTn id="14" dur="500" fill="hold"/>
                                        <p:tgtEl>
                                          <p:spTgt spid="2867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6146"/>
                                        </p:tgtEl>
                                        <p:attrNameLst>
                                          <p:attrName>style.visibility</p:attrName>
                                        </p:attrNameLst>
                                      </p:cBhvr>
                                      <p:to>
                                        <p:strVal val="visible"/>
                                      </p:to>
                                    </p:set>
                                    <p:anim calcmode="lin" valueType="num">
                                      <p:cBhvr additive="base">
                                        <p:cTn id="19" dur="500" fill="hold"/>
                                        <p:tgtEl>
                                          <p:spTgt spid="6146"/>
                                        </p:tgtEl>
                                        <p:attrNameLst>
                                          <p:attrName>ppt_x</p:attrName>
                                        </p:attrNameLst>
                                      </p:cBhvr>
                                      <p:tavLst>
                                        <p:tav tm="0">
                                          <p:val>
                                            <p:strVal val="0-#ppt_w/2"/>
                                          </p:val>
                                        </p:tav>
                                        <p:tav tm="100000">
                                          <p:val>
                                            <p:strVal val="#ppt_x"/>
                                          </p:val>
                                        </p:tav>
                                      </p:tavLst>
                                    </p:anim>
                                    <p:anim calcmode="lin" valueType="num">
                                      <p:cBhvr additive="base">
                                        <p:cTn id="20" dur="500" fill="hold"/>
                                        <p:tgtEl>
                                          <p:spTgt spid="614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00"/>
                                        <p:tgtEl>
                                          <p:spTgt spid="3"/>
                                        </p:tgtEl>
                                      </p:cBhvr>
                                    </p:animEffect>
                                    <p:anim calcmode="lin" valueType="num">
                                      <p:cBhvr>
                                        <p:cTn id="26" dur="1000" fill="hold"/>
                                        <p:tgtEl>
                                          <p:spTgt spid="3"/>
                                        </p:tgtEl>
                                        <p:attrNameLst>
                                          <p:attrName>ppt_x</p:attrName>
                                        </p:attrNameLst>
                                      </p:cBhvr>
                                      <p:tavLst>
                                        <p:tav tm="0">
                                          <p:val>
                                            <p:strVal val="#ppt_x"/>
                                          </p:val>
                                        </p:tav>
                                        <p:tav tm="100000">
                                          <p:val>
                                            <p:strVal val="#ppt_x"/>
                                          </p:val>
                                        </p:tav>
                                      </p:tavLst>
                                    </p:anim>
                                    <p:anim calcmode="lin" valueType="num">
                                      <p:cBhvr>
                                        <p:cTn id="27" dur="1000" fill="hold"/>
                                        <p:tgtEl>
                                          <p:spTgt spid="3"/>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53"/>
                                        </p:tgtEl>
                                        <p:attrNameLst>
                                          <p:attrName>style.visibility</p:attrName>
                                        </p:attrNameLst>
                                      </p:cBhvr>
                                      <p:to>
                                        <p:strVal val="visible"/>
                                      </p:to>
                                    </p:set>
                                    <p:animEffect transition="in" filter="fade">
                                      <p:cBhvr>
                                        <p:cTn id="30" dur="1000"/>
                                        <p:tgtEl>
                                          <p:spTgt spid="53"/>
                                        </p:tgtEl>
                                      </p:cBhvr>
                                    </p:animEffect>
                                    <p:anim calcmode="lin" valueType="num">
                                      <p:cBhvr>
                                        <p:cTn id="31" dur="1000" fill="hold"/>
                                        <p:tgtEl>
                                          <p:spTgt spid="53"/>
                                        </p:tgtEl>
                                        <p:attrNameLst>
                                          <p:attrName>ppt_x</p:attrName>
                                        </p:attrNameLst>
                                      </p:cBhvr>
                                      <p:tavLst>
                                        <p:tav tm="0">
                                          <p:val>
                                            <p:strVal val="#ppt_x"/>
                                          </p:val>
                                        </p:tav>
                                        <p:tav tm="100000">
                                          <p:val>
                                            <p:strVal val="#ppt_x"/>
                                          </p:val>
                                        </p:tav>
                                      </p:tavLst>
                                    </p:anim>
                                    <p:anim calcmode="lin" valueType="num">
                                      <p:cBhvr>
                                        <p:cTn id="32"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1000"/>
                                        <p:tgtEl>
                                          <p:spTgt spid="2"/>
                                        </p:tgtEl>
                                      </p:cBhvr>
                                    </p:animEffect>
                                    <p:anim calcmode="lin" valueType="num">
                                      <p:cBhvr>
                                        <p:cTn id="38" dur="1000" fill="hold"/>
                                        <p:tgtEl>
                                          <p:spTgt spid="2"/>
                                        </p:tgtEl>
                                        <p:attrNameLst>
                                          <p:attrName>ppt_x</p:attrName>
                                        </p:attrNameLst>
                                      </p:cBhvr>
                                      <p:tavLst>
                                        <p:tav tm="0">
                                          <p:val>
                                            <p:strVal val="#ppt_x"/>
                                          </p:val>
                                        </p:tav>
                                        <p:tav tm="100000">
                                          <p:val>
                                            <p:strVal val="#ppt_x"/>
                                          </p:val>
                                        </p:tav>
                                      </p:tavLst>
                                    </p:anim>
                                    <p:anim calcmode="lin" valueType="num">
                                      <p:cBhvr>
                                        <p:cTn id="3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fade">
                                      <p:cBhvr>
                                        <p:cTn id="4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autoUpdateAnimBg="0"/>
      <p:bldP spid="5" grpId="0"/>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Picture 5" descr="C:\Users\Administrator\Desktop\PNG导出\5948d067c03f7_0006_888pic.com.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7929" y="2571750"/>
            <a:ext cx="3921630" cy="256124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10"/>
          <p:cNvSpPr>
            <a:spLocks noChangeArrowheads="1"/>
          </p:cNvSpPr>
          <p:nvPr/>
        </p:nvSpPr>
        <p:spPr bwMode="auto">
          <a:xfrm>
            <a:off x="611560" y="402799"/>
            <a:ext cx="389241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3200" b="1" dirty="0" smtClean="0">
                <a:solidFill>
                  <a:prstClr val="black">
                    <a:lumMod val="95000"/>
                    <a:lumOff val="5000"/>
                  </a:prstClr>
                </a:solidFill>
                <a:latin typeface="微软雅黑"/>
                <a:ea typeface="微软雅黑"/>
                <a:sym typeface="微软雅黑"/>
              </a:rPr>
              <a:t>礼仪的原则是什么？</a:t>
            </a:r>
            <a:endParaRPr lang="zh-CN" altLang="en-US" sz="3200" b="1" dirty="0">
              <a:solidFill>
                <a:prstClr val="black">
                  <a:lumMod val="95000"/>
                  <a:lumOff val="5000"/>
                </a:prstClr>
              </a:solidFill>
              <a:latin typeface="微软雅黑"/>
              <a:ea typeface="微软雅黑"/>
              <a:sym typeface="微软雅黑"/>
            </a:endParaRPr>
          </a:p>
        </p:txBody>
      </p:sp>
      <p:sp>
        <p:nvSpPr>
          <p:cNvPr id="13" name="文本框 45"/>
          <p:cNvSpPr txBox="1">
            <a:spLocks noChangeArrowheads="1"/>
          </p:cNvSpPr>
          <p:nvPr/>
        </p:nvSpPr>
        <p:spPr bwMode="auto">
          <a:xfrm>
            <a:off x="3612985" y="1791773"/>
            <a:ext cx="12448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000" b="1" dirty="0" smtClean="0">
                <a:solidFill>
                  <a:srgbClr val="7CCA62">
                    <a:lumMod val="50000"/>
                  </a:srgbClr>
                </a:solidFill>
                <a:latin typeface="微软雅黑"/>
                <a:ea typeface="微软雅黑"/>
                <a:sym typeface="微软雅黑"/>
              </a:rPr>
              <a:t>敬</a:t>
            </a:r>
            <a:r>
              <a:rPr lang="zh-CN" altLang="en-US" sz="2000" b="1" dirty="0">
                <a:solidFill>
                  <a:srgbClr val="7CCA62">
                    <a:lumMod val="50000"/>
                  </a:srgbClr>
                </a:solidFill>
                <a:latin typeface="微软雅黑"/>
                <a:ea typeface="微软雅黑"/>
                <a:sym typeface="微软雅黑"/>
              </a:rPr>
              <a:t>人原则  </a:t>
            </a:r>
          </a:p>
        </p:txBody>
      </p:sp>
      <p:sp>
        <p:nvSpPr>
          <p:cNvPr id="14" name="文本框 49"/>
          <p:cNvSpPr txBox="1">
            <a:spLocks noChangeArrowheads="1"/>
          </p:cNvSpPr>
          <p:nvPr/>
        </p:nvSpPr>
        <p:spPr bwMode="auto">
          <a:xfrm>
            <a:off x="2973394" y="2245292"/>
            <a:ext cx="2662426"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nSpc>
                <a:spcPct val="150000"/>
              </a:lnSpc>
              <a:defRPr/>
            </a:pPr>
            <a:r>
              <a:rPr lang="zh-CN" altLang="en-US" sz="1200" dirty="0">
                <a:solidFill>
                  <a:srgbClr val="7CCA62">
                    <a:lumMod val="50000"/>
                  </a:srgbClr>
                </a:solidFill>
                <a:latin typeface="微软雅黑"/>
                <a:ea typeface="微软雅黑"/>
                <a:sym typeface="微软雅黑"/>
              </a:rPr>
              <a:t>尊敬他人，是人际交往获得成功的重要保证，也是礼仪的核心。敬人的原则，就是要求在运用礼仪时，务必将对交往对象的恭敬与重视放在首位，切勿伤害对方的自尊心。</a:t>
            </a:r>
          </a:p>
        </p:txBody>
      </p:sp>
      <p:sp>
        <p:nvSpPr>
          <p:cNvPr id="19" name="文本框 45"/>
          <p:cNvSpPr txBox="1">
            <a:spLocks noChangeArrowheads="1"/>
          </p:cNvSpPr>
          <p:nvPr/>
        </p:nvSpPr>
        <p:spPr bwMode="auto">
          <a:xfrm>
            <a:off x="6616145" y="2340010"/>
            <a:ext cx="12648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000" b="1" dirty="0" smtClean="0">
                <a:solidFill>
                  <a:srgbClr val="7CCA62">
                    <a:lumMod val="50000"/>
                  </a:srgbClr>
                </a:solidFill>
                <a:latin typeface="微软雅黑"/>
                <a:ea typeface="微软雅黑"/>
                <a:sym typeface="微软雅黑"/>
              </a:rPr>
              <a:t>自律原则</a:t>
            </a:r>
            <a:endParaRPr lang="zh-CN" altLang="en-US" sz="2000" b="1" dirty="0">
              <a:solidFill>
                <a:srgbClr val="7CCA62">
                  <a:lumMod val="50000"/>
                </a:srgbClr>
              </a:solidFill>
              <a:latin typeface="微软雅黑"/>
              <a:ea typeface="微软雅黑"/>
              <a:sym typeface="微软雅黑"/>
            </a:endParaRPr>
          </a:p>
        </p:txBody>
      </p:sp>
      <p:sp>
        <p:nvSpPr>
          <p:cNvPr id="20" name="文本框 49"/>
          <p:cNvSpPr txBox="1">
            <a:spLocks noChangeArrowheads="1"/>
          </p:cNvSpPr>
          <p:nvPr/>
        </p:nvSpPr>
        <p:spPr bwMode="auto">
          <a:xfrm>
            <a:off x="6050432" y="2983956"/>
            <a:ext cx="2507169"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1200" dirty="0" smtClean="0">
                <a:solidFill>
                  <a:srgbClr val="7CCA62">
                    <a:lumMod val="50000"/>
                  </a:srgbClr>
                </a:solidFill>
                <a:latin typeface="微软雅黑"/>
                <a:ea typeface="微软雅黑"/>
                <a:sym typeface="微软雅黑"/>
              </a:rPr>
              <a:t>自律</a:t>
            </a:r>
            <a:r>
              <a:rPr lang="zh-CN" altLang="en-US" sz="1200" dirty="0">
                <a:solidFill>
                  <a:srgbClr val="7CCA62">
                    <a:lumMod val="50000"/>
                  </a:srgbClr>
                </a:solidFill>
                <a:latin typeface="微软雅黑"/>
                <a:ea typeface="微软雅黑"/>
                <a:sym typeface="微软雅黑"/>
              </a:rPr>
              <a:t>，就是要克己，慎重；就是要在运用礼仪时，积极主动，自觉自愿，表里如一，自我对照，自我反省，自我要求，自我检点，自我约束。不允许妄自菲薄，自轻自贱；也不能人前人后不一样，生人熟人面前不相同。</a:t>
            </a:r>
          </a:p>
        </p:txBody>
      </p:sp>
      <p:sp>
        <p:nvSpPr>
          <p:cNvPr id="12" name="Freeform 450"/>
          <p:cNvSpPr>
            <a:spLocks noChangeArrowheads="1"/>
          </p:cNvSpPr>
          <p:nvPr/>
        </p:nvSpPr>
        <p:spPr bwMode="auto">
          <a:xfrm>
            <a:off x="3983380" y="1222296"/>
            <a:ext cx="504057" cy="504091"/>
          </a:xfrm>
          <a:custGeom>
            <a:avLst/>
            <a:gdLst>
              <a:gd name="T0" fmla="*/ 1952 w 1953"/>
              <a:gd name="T1" fmla="*/ 976 h 1953"/>
              <a:gd name="T2" fmla="*/ 1952 w 1953"/>
              <a:gd name="T3" fmla="*/ 976 h 1953"/>
              <a:gd name="T4" fmla="*/ 976 w 1953"/>
              <a:gd name="T5" fmla="*/ 0 h 1953"/>
              <a:gd name="T6" fmla="*/ 0 w 1953"/>
              <a:gd name="T7" fmla="*/ 976 h 1953"/>
              <a:gd name="T8" fmla="*/ 976 w 1953"/>
              <a:gd name="T9" fmla="*/ 1952 h 1953"/>
              <a:gd name="T10" fmla="*/ 1952 w 1953"/>
              <a:gd name="T11" fmla="*/ 976 h 1953"/>
            </a:gdLst>
            <a:ahLst/>
            <a:cxnLst>
              <a:cxn ang="0">
                <a:pos x="T0" y="T1"/>
              </a:cxn>
              <a:cxn ang="0">
                <a:pos x="T2" y="T3"/>
              </a:cxn>
              <a:cxn ang="0">
                <a:pos x="T4" y="T5"/>
              </a:cxn>
              <a:cxn ang="0">
                <a:pos x="T6" y="T7"/>
              </a:cxn>
              <a:cxn ang="0">
                <a:pos x="T8" y="T9"/>
              </a:cxn>
              <a:cxn ang="0">
                <a:pos x="T10" y="T11"/>
              </a:cxn>
            </a:cxnLst>
            <a:rect l="0" t="0" r="r" b="b"/>
            <a:pathLst>
              <a:path w="1953" h="1953">
                <a:moveTo>
                  <a:pt x="1952" y="976"/>
                </a:moveTo>
                <a:lnTo>
                  <a:pt x="1952" y="976"/>
                </a:lnTo>
                <a:cubicBezTo>
                  <a:pt x="1952" y="437"/>
                  <a:pt x="1515" y="0"/>
                  <a:pt x="976" y="0"/>
                </a:cubicBezTo>
                <a:cubicBezTo>
                  <a:pt x="437" y="0"/>
                  <a:pt x="0" y="437"/>
                  <a:pt x="0" y="976"/>
                </a:cubicBezTo>
                <a:cubicBezTo>
                  <a:pt x="0" y="1515"/>
                  <a:pt x="437" y="1952"/>
                  <a:pt x="976" y="1952"/>
                </a:cubicBezTo>
                <a:cubicBezTo>
                  <a:pt x="1515" y="1952"/>
                  <a:pt x="1952" y="1515"/>
                  <a:pt x="1952" y="976"/>
                </a:cubicBezTo>
              </a:path>
            </a:pathLst>
          </a:custGeom>
          <a:solidFill>
            <a:srgbClr val="92D050"/>
          </a:solidFill>
          <a:ln>
            <a:noFill/>
          </a:ln>
          <a:effectLst/>
        </p:spPr>
        <p:txBody>
          <a:bodyPr wrap="none" anchor="ctr"/>
          <a:lstStyle/>
          <a:p>
            <a:endParaRPr lang="en-US" sz="2800" dirty="0">
              <a:solidFill>
                <a:prstClr val="white"/>
              </a:solidFill>
              <a:latin typeface="微软雅黑"/>
              <a:ea typeface="微软雅黑"/>
              <a:sym typeface="微软雅黑"/>
            </a:endParaRPr>
          </a:p>
        </p:txBody>
      </p:sp>
      <p:sp>
        <p:nvSpPr>
          <p:cNvPr id="2" name="TextBox 1"/>
          <p:cNvSpPr txBox="1"/>
          <p:nvPr/>
        </p:nvSpPr>
        <p:spPr>
          <a:xfrm>
            <a:off x="4028713" y="1080021"/>
            <a:ext cx="470000" cy="646331"/>
          </a:xfrm>
          <a:prstGeom prst="rect">
            <a:avLst/>
          </a:prstGeom>
          <a:noFill/>
        </p:spPr>
        <p:txBody>
          <a:bodyPr wrap="none" rtlCol="0">
            <a:spAutoFit/>
          </a:bodyPr>
          <a:lstStyle/>
          <a:p>
            <a:r>
              <a:rPr lang="en-US" altLang="zh-CN" sz="3600" b="1" dirty="0">
                <a:solidFill>
                  <a:prstClr val="white"/>
                </a:solidFill>
                <a:latin typeface="微软雅黑"/>
                <a:ea typeface="微软雅黑"/>
                <a:sym typeface="微软雅黑"/>
              </a:rPr>
              <a:t>1</a:t>
            </a:r>
            <a:endParaRPr lang="en-US" altLang="zh-CN" sz="2400" b="1" dirty="0">
              <a:solidFill>
                <a:prstClr val="white"/>
              </a:solidFill>
              <a:latin typeface="微软雅黑"/>
              <a:ea typeface="微软雅黑"/>
              <a:sym typeface="微软雅黑"/>
            </a:endParaRPr>
          </a:p>
        </p:txBody>
      </p:sp>
      <p:sp>
        <p:nvSpPr>
          <p:cNvPr id="15" name="Freeform 450"/>
          <p:cNvSpPr>
            <a:spLocks noChangeArrowheads="1"/>
          </p:cNvSpPr>
          <p:nvPr/>
        </p:nvSpPr>
        <p:spPr bwMode="auto">
          <a:xfrm>
            <a:off x="6988261" y="1770533"/>
            <a:ext cx="504057" cy="504091"/>
          </a:xfrm>
          <a:custGeom>
            <a:avLst/>
            <a:gdLst>
              <a:gd name="T0" fmla="*/ 1952 w 1953"/>
              <a:gd name="T1" fmla="*/ 976 h 1953"/>
              <a:gd name="T2" fmla="*/ 1952 w 1953"/>
              <a:gd name="T3" fmla="*/ 976 h 1953"/>
              <a:gd name="T4" fmla="*/ 976 w 1953"/>
              <a:gd name="T5" fmla="*/ 0 h 1953"/>
              <a:gd name="T6" fmla="*/ 0 w 1953"/>
              <a:gd name="T7" fmla="*/ 976 h 1953"/>
              <a:gd name="T8" fmla="*/ 976 w 1953"/>
              <a:gd name="T9" fmla="*/ 1952 h 1953"/>
              <a:gd name="T10" fmla="*/ 1952 w 1953"/>
              <a:gd name="T11" fmla="*/ 976 h 1953"/>
            </a:gdLst>
            <a:ahLst/>
            <a:cxnLst>
              <a:cxn ang="0">
                <a:pos x="T0" y="T1"/>
              </a:cxn>
              <a:cxn ang="0">
                <a:pos x="T2" y="T3"/>
              </a:cxn>
              <a:cxn ang="0">
                <a:pos x="T4" y="T5"/>
              </a:cxn>
              <a:cxn ang="0">
                <a:pos x="T6" y="T7"/>
              </a:cxn>
              <a:cxn ang="0">
                <a:pos x="T8" y="T9"/>
              </a:cxn>
              <a:cxn ang="0">
                <a:pos x="T10" y="T11"/>
              </a:cxn>
            </a:cxnLst>
            <a:rect l="0" t="0" r="r" b="b"/>
            <a:pathLst>
              <a:path w="1953" h="1953">
                <a:moveTo>
                  <a:pt x="1952" y="976"/>
                </a:moveTo>
                <a:lnTo>
                  <a:pt x="1952" y="976"/>
                </a:lnTo>
                <a:cubicBezTo>
                  <a:pt x="1952" y="437"/>
                  <a:pt x="1515" y="0"/>
                  <a:pt x="976" y="0"/>
                </a:cubicBezTo>
                <a:cubicBezTo>
                  <a:pt x="437" y="0"/>
                  <a:pt x="0" y="437"/>
                  <a:pt x="0" y="976"/>
                </a:cubicBezTo>
                <a:cubicBezTo>
                  <a:pt x="0" y="1515"/>
                  <a:pt x="437" y="1952"/>
                  <a:pt x="976" y="1952"/>
                </a:cubicBezTo>
                <a:cubicBezTo>
                  <a:pt x="1515" y="1952"/>
                  <a:pt x="1952" y="1515"/>
                  <a:pt x="1952" y="976"/>
                </a:cubicBezTo>
              </a:path>
            </a:pathLst>
          </a:custGeom>
          <a:solidFill>
            <a:srgbClr val="92D050"/>
          </a:solidFill>
          <a:ln>
            <a:noFill/>
          </a:ln>
          <a:effectLst/>
        </p:spPr>
        <p:txBody>
          <a:bodyPr wrap="none" anchor="ctr"/>
          <a:lstStyle/>
          <a:p>
            <a:endParaRPr lang="en-US" sz="2800" dirty="0">
              <a:solidFill>
                <a:prstClr val="white"/>
              </a:solidFill>
              <a:latin typeface="微软雅黑"/>
              <a:ea typeface="微软雅黑"/>
              <a:sym typeface="微软雅黑"/>
            </a:endParaRPr>
          </a:p>
        </p:txBody>
      </p:sp>
      <p:sp>
        <p:nvSpPr>
          <p:cNvPr id="16" name="TextBox 15"/>
          <p:cNvSpPr txBox="1"/>
          <p:nvPr/>
        </p:nvSpPr>
        <p:spPr>
          <a:xfrm>
            <a:off x="7033594" y="1628258"/>
            <a:ext cx="470000" cy="646331"/>
          </a:xfrm>
          <a:prstGeom prst="rect">
            <a:avLst/>
          </a:prstGeom>
          <a:noFill/>
        </p:spPr>
        <p:txBody>
          <a:bodyPr wrap="none" rtlCol="0">
            <a:spAutoFit/>
          </a:bodyPr>
          <a:lstStyle/>
          <a:p>
            <a:r>
              <a:rPr lang="en-US" altLang="zh-CN" sz="3600" b="1" dirty="0">
                <a:solidFill>
                  <a:prstClr val="white"/>
                </a:solidFill>
                <a:latin typeface="微软雅黑"/>
                <a:ea typeface="微软雅黑"/>
                <a:sym typeface="微软雅黑"/>
              </a:rPr>
              <a:t>2</a:t>
            </a:r>
            <a:endParaRPr lang="en-US" altLang="zh-CN" sz="2400" b="1" dirty="0">
              <a:solidFill>
                <a:prstClr val="white"/>
              </a:solidFill>
              <a:latin typeface="微软雅黑"/>
              <a:ea typeface="微软雅黑"/>
              <a:sym typeface="微软雅黑"/>
            </a:endParaRPr>
          </a:p>
        </p:txBody>
      </p:sp>
      <p:grpSp>
        <p:nvGrpSpPr>
          <p:cNvPr id="21" name="组合 20"/>
          <p:cNvGrpSpPr/>
          <p:nvPr/>
        </p:nvGrpSpPr>
        <p:grpSpPr>
          <a:xfrm>
            <a:off x="0" y="4529989"/>
            <a:ext cx="9139104" cy="622068"/>
            <a:chOff x="0" y="4020338"/>
            <a:chExt cx="9139104" cy="1131719"/>
          </a:xfrm>
        </p:grpSpPr>
        <p:sp>
          <p:nvSpPr>
            <p:cNvPr id="23" name="Freeform 4"/>
            <p:cNvSpPr>
              <a:spLocks noChangeArrowheads="1"/>
            </p:cNvSpPr>
            <p:nvPr/>
          </p:nvSpPr>
          <p:spPr bwMode="auto">
            <a:xfrm>
              <a:off x="7304017" y="4109823"/>
              <a:ext cx="1835087" cy="1041182"/>
            </a:xfrm>
            <a:custGeom>
              <a:avLst/>
              <a:gdLst>
                <a:gd name="T0" fmla="*/ 4141 w 8271"/>
                <a:gd name="T1" fmla="*/ 0 h 4393"/>
                <a:gd name="T2" fmla="*/ 8270 w 8271"/>
                <a:gd name="T3" fmla="*/ 4392 h 4393"/>
                <a:gd name="T4" fmla="*/ 0 w 8271"/>
                <a:gd name="T5" fmla="*/ 4392 h 4393"/>
                <a:gd name="T6" fmla="*/ 4141 w 8271"/>
                <a:gd name="T7" fmla="*/ 0 h 4393"/>
                <a:gd name="T8" fmla="*/ 4141 w 8271"/>
                <a:gd name="T9" fmla="*/ 0 h 4393"/>
              </a:gdLst>
              <a:ahLst/>
              <a:cxnLst>
                <a:cxn ang="0">
                  <a:pos x="T0" y="T1"/>
                </a:cxn>
                <a:cxn ang="0">
                  <a:pos x="T2" y="T3"/>
                </a:cxn>
                <a:cxn ang="0">
                  <a:pos x="T4" y="T5"/>
                </a:cxn>
                <a:cxn ang="0">
                  <a:pos x="T6" y="T7"/>
                </a:cxn>
                <a:cxn ang="0">
                  <a:pos x="T8" y="T9"/>
                </a:cxn>
              </a:cxnLst>
              <a:rect l="0" t="0" r="r" b="b"/>
              <a:pathLst>
                <a:path w="8271" h="4393">
                  <a:moveTo>
                    <a:pt x="4141" y="0"/>
                  </a:moveTo>
                  <a:cubicBezTo>
                    <a:pt x="6077" y="0"/>
                    <a:pt x="7716" y="1840"/>
                    <a:pt x="8270" y="4392"/>
                  </a:cubicBezTo>
                  <a:cubicBezTo>
                    <a:pt x="8270" y="4392"/>
                    <a:pt x="8270" y="4392"/>
                    <a:pt x="0" y="4392"/>
                  </a:cubicBezTo>
                  <a:cubicBezTo>
                    <a:pt x="564" y="1840"/>
                    <a:pt x="2204" y="0"/>
                    <a:pt x="4141" y="0"/>
                  </a:cubicBezTo>
                  <a:lnTo>
                    <a:pt x="4141" y="0"/>
                  </a:lnTo>
                </a:path>
              </a:pathLst>
            </a:custGeom>
            <a:solidFill>
              <a:srgbClr val="A7D5D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4" name="Freeform 5"/>
            <p:cNvSpPr>
              <a:spLocks noChangeArrowheads="1"/>
            </p:cNvSpPr>
            <p:nvPr/>
          </p:nvSpPr>
          <p:spPr bwMode="auto">
            <a:xfrm>
              <a:off x="7304017" y="4109823"/>
              <a:ext cx="1059421" cy="1041182"/>
            </a:xfrm>
            <a:custGeom>
              <a:avLst/>
              <a:gdLst>
                <a:gd name="T0" fmla="*/ 4087 w 4790"/>
                <a:gd name="T1" fmla="*/ 0 h 4393"/>
                <a:gd name="T2" fmla="*/ 4013 w 4790"/>
                <a:gd name="T3" fmla="*/ 4392 h 4393"/>
                <a:gd name="T4" fmla="*/ 0 w 4790"/>
                <a:gd name="T5" fmla="*/ 4392 h 4393"/>
                <a:gd name="T6" fmla="*/ 4087 w 4790"/>
                <a:gd name="T7" fmla="*/ 0 h 4393"/>
                <a:gd name="T8" fmla="*/ 4087 w 4790"/>
                <a:gd name="T9" fmla="*/ 0 h 4393"/>
              </a:gdLst>
              <a:ahLst/>
              <a:cxnLst>
                <a:cxn ang="0">
                  <a:pos x="T0" y="T1"/>
                </a:cxn>
                <a:cxn ang="0">
                  <a:pos x="T2" y="T3"/>
                </a:cxn>
                <a:cxn ang="0">
                  <a:pos x="T4" y="T5"/>
                </a:cxn>
                <a:cxn ang="0">
                  <a:pos x="T6" y="T7"/>
                </a:cxn>
                <a:cxn ang="0">
                  <a:pos x="T8" y="T9"/>
                </a:cxn>
              </a:cxnLst>
              <a:rect l="0" t="0" r="r" b="b"/>
              <a:pathLst>
                <a:path w="4790" h="4393">
                  <a:moveTo>
                    <a:pt x="4087" y="0"/>
                  </a:moveTo>
                  <a:cubicBezTo>
                    <a:pt x="4789" y="509"/>
                    <a:pt x="4661" y="2266"/>
                    <a:pt x="4013" y="4392"/>
                  </a:cubicBezTo>
                  <a:cubicBezTo>
                    <a:pt x="4013" y="4392"/>
                    <a:pt x="4013" y="4392"/>
                    <a:pt x="0" y="4392"/>
                  </a:cubicBezTo>
                  <a:cubicBezTo>
                    <a:pt x="554" y="1861"/>
                    <a:pt x="2172" y="31"/>
                    <a:pt x="4087" y="0"/>
                  </a:cubicBezTo>
                  <a:lnTo>
                    <a:pt x="4087" y="0"/>
                  </a:lnTo>
                </a:path>
              </a:pathLst>
            </a:custGeom>
            <a:solidFill>
              <a:srgbClr val="94C9B9"/>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5" name="Freeform 6"/>
            <p:cNvSpPr>
              <a:spLocks noChangeArrowheads="1"/>
            </p:cNvSpPr>
            <p:nvPr/>
          </p:nvSpPr>
          <p:spPr bwMode="auto">
            <a:xfrm>
              <a:off x="3274486" y="4032971"/>
              <a:ext cx="2717774" cy="1118033"/>
            </a:xfrm>
            <a:custGeom>
              <a:avLst/>
              <a:gdLst>
                <a:gd name="T0" fmla="*/ 6118 w 12238"/>
                <a:gd name="T1" fmla="*/ 0 h 4714"/>
                <a:gd name="T2" fmla="*/ 12237 w 12238"/>
                <a:gd name="T3" fmla="*/ 4713 h 4714"/>
                <a:gd name="T4" fmla="*/ 0 w 12238"/>
                <a:gd name="T5" fmla="*/ 4713 h 4714"/>
                <a:gd name="T6" fmla="*/ 6118 w 12238"/>
                <a:gd name="T7" fmla="*/ 0 h 4714"/>
                <a:gd name="T8" fmla="*/ 6118 w 12238"/>
                <a:gd name="T9" fmla="*/ 0 h 4714"/>
              </a:gdLst>
              <a:ahLst/>
              <a:cxnLst>
                <a:cxn ang="0">
                  <a:pos x="T0" y="T1"/>
                </a:cxn>
                <a:cxn ang="0">
                  <a:pos x="T2" y="T3"/>
                </a:cxn>
                <a:cxn ang="0">
                  <a:pos x="T4" y="T5"/>
                </a:cxn>
                <a:cxn ang="0">
                  <a:pos x="T6" y="T7"/>
                </a:cxn>
                <a:cxn ang="0">
                  <a:pos x="T8" y="T9"/>
                </a:cxn>
              </a:cxnLst>
              <a:rect l="0" t="0" r="r" b="b"/>
              <a:pathLst>
                <a:path w="12238" h="4714">
                  <a:moveTo>
                    <a:pt x="6118" y="0"/>
                  </a:moveTo>
                  <a:cubicBezTo>
                    <a:pt x="8980" y="0"/>
                    <a:pt x="11406" y="1979"/>
                    <a:pt x="12237" y="4713"/>
                  </a:cubicBezTo>
                  <a:cubicBezTo>
                    <a:pt x="12237" y="4713"/>
                    <a:pt x="12237" y="4713"/>
                    <a:pt x="0" y="4713"/>
                  </a:cubicBezTo>
                  <a:cubicBezTo>
                    <a:pt x="830" y="1979"/>
                    <a:pt x="3256" y="0"/>
                    <a:pt x="6118" y="0"/>
                  </a:cubicBezTo>
                  <a:lnTo>
                    <a:pt x="6118" y="0"/>
                  </a:lnTo>
                </a:path>
              </a:pathLst>
            </a:custGeom>
            <a:solidFill>
              <a:srgbClr val="A7D5D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6" name="Freeform 7"/>
            <p:cNvSpPr>
              <a:spLocks noChangeArrowheads="1"/>
            </p:cNvSpPr>
            <p:nvPr/>
          </p:nvSpPr>
          <p:spPr bwMode="auto">
            <a:xfrm>
              <a:off x="3274486" y="4032971"/>
              <a:ext cx="1570967" cy="1118033"/>
            </a:xfrm>
            <a:custGeom>
              <a:avLst/>
              <a:gdLst>
                <a:gd name="T0" fmla="*/ 6043 w 7088"/>
                <a:gd name="T1" fmla="*/ 0 h 4714"/>
                <a:gd name="T2" fmla="*/ 5938 w 7088"/>
                <a:gd name="T3" fmla="*/ 4713 h 4714"/>
                <a:gd name="T4" fmla="*/ 0 w 7088"/>
                <a:gd name="T5" fmla="*/ 4713 h 4714"/>
                <a:gd name="T6" fmla="*/ 6043 w 7088"/>
                <a:gd name="T7" fmla="*/ 0 h 4714"/>
                <a:gd name="T8" fmla="*/ 6043 w 7088"/>
                <a:gd name="T9" fmla="*/ 0 h 4714"/>
              </a:gdLst>
              <a:ahLst/>
              <a:cxnLst>
                <a:cxn ang="0">
                  <a:pos x="T0" y="T1"/>
                </a:cxn>
                <a:cxn ang="0">
                  <a:pos x="T2" y="T3"/>
                </a:cxn>
                <a:cxn ang="0">
                  <a:pos x="T4" y="T5"/>
                </a:cxn>
                <a:cxn ang="0">
                  <a:pos x="T6" y="T7"/>
                </a:cxn>
                <a:cxn ang="0">
                  <a:pos x="T8" y="T9"/>
                </a:cxn>
              </a:cxnLst>
              <a:rect l="0" t="0" r="r" b="b"/>
              <a:pathLst>
                <a:path w="7088" h="4714">
                  <a:moveTo>
                    <a:pt x="6043" y="0"/>
                  </a:moveTo>
                  <a:cubicBezTo>
                    <a:pt x="7087" y="543"/>
                    <a:pt x="6884" y="2426"/>
                    <a:pt x="5938" y="4713"/>
                  </a:cubicBezTo>
                  <a:cubicBezTo>
                    <a:pt x="5938" y="4713"/>
                    <a:pt x="5938" y="4713"/>
                    <a:pt x="0" y="4713"/>
                  </a:cubicBezTo>
                  <a:cubicBezTo>
                    <a:pt x="818" y="2000"/>
                    <a:pt x="3212" y="33"/>
                    <a:pt x="6043" y="0"/>
                  </a:cubicBezTo>
                  <a:lnTo>
                    <a:pt x="6043" y="0"/>
                  </a:lnTo>
                </a:path>
              </a:pathLst>
            </a:custGeom>
            <a:solidFill>
              <a:srgbClr val="94C9B9"/>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7" name="Freeform 8"/>
            <p:cNvSpPr>
              <a:spLocks noChangeArrowheads="1"/>
            </p:cNvSpPr>
            <p:nvPr/>
          </p:nvSpPr>
          <p:spPr bwMode="auto">
            <a:xfrm>
              <a:off x="1286230" y="4397227"/>
              <a:ext cx="1834105" cy="754830"/>
            </a:xfrm>
            <a:custGeom>
              <a:avLst/>
              <a:gdLst>
                <a:gd name="T0" fmla="*/ 4139 w 8268"/>
                <a:gd name="T1" fmla="*/ 0 h 3192"/>
                <a:gd name="T2" fmla="*/ 8267 w 8268"/>
                <a:gd name="T3" fmla="*/ 3191 h 3192"/>
                <a:gd name="T4" fmla="*/ 0 w 8268"/>
                <a:gd name="T5" fmla="*/ 3191 h 3192"/>
                <a:gd name="T6" fmla="*/ 4139 w 8268"/>
                <a:gd name="T7" fmla="*/ 0 h 3192"/>
                <a:gd name="T8" fmla="*/ 4139 w 8268"/>
                <a:gd name="T9" fmla="*/ 0 h 3192"/>
              </a:gdLst>
              <a:ahLst/>
              <a:cxnLst>
                <a:cxn ang="0">
                  <a:pos x="T0" y="T1"/>
                </a:cxn>
                <a:cxn ang="0">
                  <a:pos x="T2" y="T3"/>
                </a:cxn>
                <a:cxn ang="0">
                  <a:pos x="T4" y="T5"/>
                </a:cxn>
                <a:cxn ang="0">
                  <a:pos x="T6" y="T7"/>
                </a:cxn>
                <a:cxn ang="0">
                  <a:pos x="T8" y="T9"/>
                </a:cxn>
              </a:cxnLst>
              <a:rect l="0" t="0" r="r" b="b"/>
              <a:pathLst>
                <a:path w="8268" h="3192">
                  <a:moveTo>
                    <a:pt x="4139" y="0"/>
                  </a:moveTo>
                  <a:cubicBezTo>
                    <a:pt x="6076" y="0"/>
                    <a:pt x="7714" y="1342"/>
                    <a:pt x="8267" y="3191"/>
                  </a:cubicBezTo>
                  <a:cubicBezTo>
                    <a:pt x="8267" y="3191"/>
                    <a:pt x="8267" y="3191"/>
                    <a:pt x="0" y="3191"/>
                  </a:cubicBezTo>
                  <a:cubicBezTo>
                    <a:pt x="564" y="1342"/>
                    <a:pt x="2201" y="0"/>
                    <a:pt x="4139" y="0"/>
                  </a:cubicBezTo>
                  <a:lnTo>
                    <a:pt x="4139" y="0"/>
                  </a:lnTo>
                </a:path>
              </a:pathLst>
            </a:custGeom>
            <a:solidFill>
              <a:srgbClr val="A7D5D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8" name="Freeform 9"/>
            <p:cNvSpPr>
              <a:spLocks noChangeArrowheads="1"/>
            </p:cNvSpPr>
            <p:nvPr/>
          </p:nvSpPr>
          <p:spPr bwMode="auto">
            <a:xfrm>
              <a:off x="1286230" y="4397227"/>
              <a:ext cx="1059421" cy="754830"/>
            </a:xfrm>
            <a:custGeom>
              <a:avLst/>
              <a:gdLst>
                <a:gd name="T0" fmla="*/ 4084 w 4790"/>
                <a:gd name="T1" fmla="*/ 0 h 3192"/>
                <a:gd name="T2" fmla="*/ 4011 w 4790"/>
                <a:gd name="T3" fmla="*/ 3191 h 3192"/>
                <a:gd name="T4" fmla="*/ 0 w 4790"/>
                <a:gd name="T5" fmla="*/ 3191 h 3192"/>
                <a:gd name="T6" fmla="*/ 4084 w 4790"/>
                <a:gd name="T7" fmla="*/ 0 h 3192"/>
                <a:gd name="T8" fmla="*/ 4084 w 4790"/>
                <a:gd name="T9" fmla="*/ 0 h 3192"/>
              </a:gdLst>
              <a:ahLst/>
              <a:cxnLst>
                <a:cxn ang="0">
                  <a:pos x="T0" y="T1"/>
                </a:cxn>
                <a:cxn ang="0">
                  <a:pos x="T2" y="T3"/>
                </a:cxn>
                <a:cxn ang="0">
                  <a:pos x="T4" y="T5"/>
                </a:cxn>
                <a:cxn ang="0">
                  <a:pos x="T6" y="T7"/>
                </a:cxn>
                <a:cxn ang="0">
                  <a:pos x="T8" y="T9"/>
                </a:cxn>
              </a:cxnLst>
              <a:rect l="0" t="0" r="r" b="b"/>
              <a:pathLst>
                <a:path w="4790" h="3192">
                  <a:moveTo>
                    <a:pt x="4084" y="0"/>
                  </a:moveTo>
                  <a:cubicBezTo>
                    <a:pt x="4789" y="373"/>
                    <a:pt x="4661" y="1650"/>
                    <a:pt x="4011" y="3191"/>
                  </a:cubicBezTo>
                  <a:cubicBezTo>
                    <a:pt x="4011" y="3191"/>
                    <a:pt x="4011" y="3191"/>
                    <a:pt x="0" y="3191"/>
                  </a:cubicBezTo>
                  <a:cubicBezTo>
                    <a:pt x="553" y="1363"/>
                    <a:pt x="2170" y="31"/>
                    <a:pt x="4084" y="0"/>
                  </a:cubicBezTo>
                  <a:lnTo>
                    <a:pt x="4084" y="0"/>
                  </a:lnTo>
                </a:path>
              </a:pathLst>
            </a:custGeom>
            <a:solidFill>
              <a:srgbClr val="94C9B9"/>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9" name="Freeform 52"/>
            <p:cNvSpPr>
              <a:spLocks noChangeArrowheads="1"/>
            </p:cNvSpPr>
            <p:nvPr/>
          </p:nvSpPr>
          <p:spPr bwMode="auto">
            <a:xfrm>
              <a:off x="4951494" y="4020338"/>
              <a:ext cx="3371689" cy="1130667"/>
            </a:xfrm>
            <a:custGeom>
              <a:avLst/>
              <a:gdLst>
                <a:gd name="T0" fmla="*/ 7586 w 15175"/>
                <a:gd name="T1" fmla="*/ 0 h 4767"/>
                <a:gd name="T2" fmla="*/ 15174 w 15175"/>
                <a:gd name="T3" fmla="*/ 4766 h 4767"/>
                <a:gd name="T4" fmla="*/ 0 w 15175"/>
                <a:gd name="T5" fmla="*/ 4766 h 4767"/>
                <a:gd name="T6" fmla="*/ 7586 w 15175"/>
                <a:gd name="T7" fmla="*/ 0 h 4767"/>
                <a:gd name="T8" fmla="*/ 7586 w 15175"/>
                <a:gd name="T9" fmla="*/ 0 h 4767"/>
              </a:gdLst>
              <a:ahLst/>
              <a:cxnLst>
                <a:cxn ang="0">
                  <a:pos x="T0" y="T1"/>
                </a:cxn>
                <a:cxn ang="0">
                  <a:pos x="T2" y="T3"/>
                </a:cxn>
                <a:cxn ang="0">
                  <a:pos x="T4" y="T5"/>
                </a:cxn>
                <a:cxn ang="0">
                  <a:pos x="T6" y="T7"/>
                </a:cxn>
                <a:cxn ang="0">
                  <a:pos x="T8" y="T9"/>
                </a:cxn>
              </a:cxnLst>
              <a:rect l="0" t="0" r="r" b="b"/>
              <a:pathLst>
                <a:path w="15175" h="4767">
                  <a:moveTo>
                    <a:pt x="7586" y="0"/>
                  </a:moveTo>
                  <a:cubicBezTo>
                    <a:pt x="11142" y="0"/>
                    <a:pt x="14142" y="2001"/>
                    <a:pt x="15174" y="4766"/>
                  </a:cubicBezTo>
                  <a:cubicBezTo>
                    <a:pt x="15174" y="4766"/>
                    <a:pt x="15174" y="4766"/>
                    <a:pt x="0" y="4766"/>
                  </a:cubicBezTo>
                  <a:cubicBezTo>
                    <a:pt x="1031" y="2001"/>
                    <a:pt x="4032" y="0"/>
                    <a:pt x="7586" y="0"/>
                  </a:cubicBezTo>
                  <a:lnTo>
                    <a:pt x="7586"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0" name="Freeform 53"/>
            <p:cNvSpPr>
              <a:spLocks noChangeArrowheads="1"/>
            </p:cNvSpPr>
            <p:nvPr/>
          </p:nvSpPr>
          <p:spPr bwMode="auto">
            <a:xfrm>
              <a:off x="4951494" y="4020338"/>
              <a:ext cx="2009857" cy="1130667"/>
            </a:xfrm>
            <a:custGeom>
              <a:avLst/>
              <a:gdLst>
                <a:gd name="T0" fmla="*/ 7586 w 9056"/>
                <a:gd name="T1" fmla="*/ 0 h 4767"/>
                <a:gd name="T2" fmla="*/ 8502 w 9056"/>
                <a:gd name="T3" fmla="*/ 4766 h 4767"/>
                <a:gd name="T4" fmla="*/ 0 w 9056"/>
                <a:gd name="T5" fmla="*/ 4766 h 4767"/>
                <a:gd name="T6" fmla="*/ 7586 w 9056"/>
                <a:gd name="T7" fmla="*/ 0 h 4767"/>
                <a:gd name="T8" fmla="*/ 7586 w 9056"/>
                <a:gd name="T9" fmla="*/ 0 h 4767"/>
              </a:gdLst>
              <a:ahLst/>
              <a:cxnLst>
                <a:cxn ang="0">
                  <a:pos x="T0" y="T1"/>
                </a:cxn>
                <a:cxn ang="0">
                  <a:pos x="T2" y="T3"/>
                </a:cxn>
                <a:cxn ang="0">
                  <a:pos x="T4" y="T5"/>
                </a:cxn>
                <a:cxn ang="0">
                  <a:pos x="T6" y="T7"/>
                </a:cxn>
                <a:cxn ang="0">
                  <a:pos x="T8" y="T9"/>
                </a:cxn>
              </a:cxnLst>
              <a:rect l="0" t="0" r="r" b="b"/>
              <a:pathLst>
                <a:path w="9056" h="4767">
                  <a:moveTo>
                    <a:pt x="7586" y="0"/>
                  </a:moveTo>
                  <a:cubicBezTo>
                    <a:pt x="8852" y="512"/>
                    <a:pt x="9055" y="2512"/>
                    <a:pt x="8502" y="4766"/>
                  </a:cubicBezTo>
                  <a:cubicBezTo>
                    <a:pt x="8502" y="4766"/>
                    <a:pt x="8502" y="4766"/>
                    <a:pt x="0" y="4766"/>
                  </a:cubicBezTo>
                  <a:cubicBezTo>
                    <a:pt x="1031" y="2001"/>
                    <a:pt x="4032" y="0"/>
                    <a:pt x="7586" y="0"/>
                  </a:cubicBezTo>
                  <a:lnTo>
                    <a:pt x="7586"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1" name="Freeform 58"/>
            <p:cNvSpPr>
              <a:spLocks noChangeArrowheads="1"/>
            </p:cNvSpPr>
            <p:nvPr/>
          </p:nvSpPr>
          <p:spPr bwMode="auto">
            <a:xfrm>
              <a:off x="1812504" y="4313006"/>
              <a:ext cx="2528276" cy="837999"/>
            </a:xfrm>
            <a:custGeom>
              <a:avLst/>
              <a:gdLst>
                <a:gd name="T0" fmla="*/ 5695 w 11388"/>
                <a:gd name="T1" fmla="*/ 0 h 3542"/>
                <a:gd name="T2" fmla="*/ 11387 w 11388"/>
                <a:gd name="T3" fmla="*/ 3541 h 3542"/>
                <a:gd name="T4" fmla="*/ 0 w 11388"/>
                <a:gd name="T5" fmla="*/ 3541 h 3542"/>
                <a:gd name="T6" fmla="*/ 5695 w 11388"/>
                <a:gd name="T7" fmla="*/ 0 h 3542"/>
                <a:gd name="T8" fmla="*/ 5695 w 11388"/>
                <a:gd name="T9" fmla="*/ 0 h 3542"/>
              </a:gdLst>
              <a:ahLst/>
              <a:cxnLst>
                <a:cxn ang="0">
                  <a:pos x="T0" y="T1"/>
                </a:cxn>
                <a:cxn ang="0">
                  <a:pos x="T2" y="T3"/>
                </a:cxn>
                <a:cxn ang="0">
                  <a:pos x="T4" y="T5"/>
                </a:cxn>
                <a:cxn ang="0">
                  <a:pos x="T6" y="T7"/>
                </a:cxn>
                <a:cxn ang="0">
                  <a:pos x="T8" y="T9"/>
                </a:cxn>
              </a:cxnLst>
              <a:rect l="0" t="0" r="r" b="b"/>
              <a:pathLst>
                <a:path w="11388" h="3542">
                  <a:moveTo>
                    <a:pt x="5695" y="0"/>
                  </a:moveTo>
                  <a:cubicBezTo>
                    <a:pt x="8353" y="0"/>
                    <a:pt x="10609" y="1488"/>
                    <a:pt x="11387" y="3541"/>
                  </a:cubicBezTo>
                  <a:cubicBezTo>
                    <a:pt x="11387" y="3541"/>
                    <a:pt x="11387" y="3541"/>
                    <a:pt x="0" y="3541"/>
                  </a:cubicBezTo>
                  <a:cubicBezTo>
                    <a:pt x="767" y="1488"/>
                    <a:pt x="3023" y="0"/>
                    <a:pt x="5695" y="0"/>
                  </a:cubicBezTo>
                  <a:lnTo>
                    <a:pt x="5695"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2" name="Freeform 59"/>
            <p:cNvSpPr>
              <a:spLocks noChangeArrowheads="1"/>
            </p:cNvSpPr>
            <p:nvPr/>
          </p:nvSpPr>
          <p:spPr bwMode="auto">
            <a:xfrm>
              <a:off x="1812504" y="4313006"/>
              <a:ext cx="1460018" cy="837999"/>
            </a:xfrm>
            <a:custGeom>
              <a:avLst/>
              <a:gdLst>
                <a:gd name="T0" fmla="*/ 5619 w 6589"/>
                <a:gd name="T1" fmla="*/ 0 h 3542"/>
                <a:gd name="T2" fmla="*/ 5512 w 6589"/>
                <a:gd name="T3" fmla="*/ 3541 h 3542"/>
                <a:gd name="T4" fmla="*/ 0 w 6589"/>
                <a:gd name="T5" fmla="*/ 3541 h 3542"/>
                <a:gd name="T6" fmla="*/ 5619 w 6589"/>
                <a:gd name="T7" fmla="*/ 0 h 3542"/>
                <a:gd name="T8" fmla="*/ 5619 w 6589"/>
                <a:gd name="T9" fmla="*/ 0 h 3542"/>
              </a:gdLst>
              <a:ahLst/>
              <a:cxnLst>
                <a:cxn ang="0">
                  <a:pos x="T0" y="T1"/>
                </a:cxn>
                <a:cxn ang="0">
                  <a:pos x="T2" y="T3"/>
                </a:cxn>
                <a:cxn ang="0">
                  <a:pos x="T4" y="T5"/>
                </a:cxn>
                <a:cxn ang="0">
                  <a:pos x="T6" y="T7"/>
                </a:cxn>
                <a:cxn ang="0">
                  <a:pos x="T8" y="T9"/>
                </a:cxn>
              </a:cxnLst>
              <a:rect l="0" t="0" r="r" b="b"/>
              <a:pathLst>
                <a:path w="6589" h="3542">
                  <a:moveTo>
                    <a:pt x="5619" y="0"/>
                  </a:moveTo>
                  <a:cubicBezTo>
                    <a:pt x="6588" y="415"/>
                    <a:pt x="6407" y="1818"/>
                    <a:pt x="5512" y="3541"/>
                  </a:cubicBezTo>
                  <a:cubicBezTo>
                    <a:pt x="5512" y="3541"/>
                    <a:pt x="5512" y="3541"/>
                    <a:pt x="0" y="3541"/>
                  </a:cubicBezTo>
                  <a:cubicBezTo>
                    <a:pt x="767" y="1509"/>
                    <a:pt x="2979" y="31"/>
                    <a:pt x="5619" y="0"/>
                  </a:cubicBezTo>
                  <a:lnTo>
                    <a:pt x="5619"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3" name="Freeform 60"/>
            <p:cNvSpPr>
              <a:spLocks noChangeArrowheads="1"/>
            </p:cNvSpPr>
            <p:nvPr/>
          </p:nvSpPr>
          <p:spPr bwMode="auto">
            <a:xfrm>
              <a:off x="6871020" y="4762535"/>
              <a:ext cx="2268084" cy="388469"/>
            </a:xfrm>
            <a:custGeom>
              <a:avLst/>
              <a:gdLst>
                <a:gd name="T0" fmla="*/ 5108 w 10217"/>
                <a:gd name="T1" fmla="*/ 0 h 1659"/>
                <a:gd name="T2" fmla="*/ 10216 w 10217"/>
                <a:gd name="T3" fmla="*/ 1658 h 1659"/>
                <a:gd name="T4" fmla="*/ 0 w 10217"/>
                <a:gd name="T5" fmla="*/ 1658 h 1659"/>
                <a:gd name="T6" fmla="*/ 5108 w 10217"/>
                <a:gd name="T7" fmla="*/ 0 h 1659"/>
                <a:gd name="T8" fmla="*/ 5108 w 10217"/>
                <a:gd name="T9" fmla="*/ 0 h 1659"/>
              </a:gdLst>
              <a:ahLst/>
              <a:cxnLst>
                <a:cxn ang="0">
                  <a:pos x="T0" y="T1"/>
                </a:cxn>
                <a:cxn ang="0">
                  <a:pos x="T2" y="T3"/>
                </a:cxn>
                <a:cxn ang="0">
                  <a:pos x="T4" y="T5"/>
                </a:cxn>
                <a:cxn ang="0">
                  <a:pos x="T6" y="T7"/>
                </a:cxn>
                <a:cxn ang="0">
                  <a:pos x="T8" y="T9"/>
                </a:cxn>
              </a:cxnLst>
              <a:rect l="0" t="0" r="r" b="b"/>
              <a:pathLst>
                <a:path w="10217" h="1659">
                  <a:moveTo>
                    <a:pt x="5108" y="0"/>
                  </a:moveTo>
                  <a:cubicBezTo>
                    <a:pt x="7492" y="0"/>
                    <a:pt x="9513" y="692"/>
                    <a:pt x="10216" y="1658"/>
                  </a:cubicBezTo>
                  <a:cubicBezTo>
                    <a:pt x="10216" y="1658"/>
                    <a:pt x="10216" y="1658"/>
                    <a:pt x="0" y="1658"/>
                  </a:cubicBezTo>
                  <a:cubicBezTo>
                    <a:pt x="703" y="692"/>
                    <a:pt x="2724" y="0"/>
                    <a:pt x="5108" y="0"/>
                  </a:cubicBezTo>
                  <a:lnTo>
                    <a:pt x="5108"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4" name="Freeform 61"/>
            <p:cNvSpPr>
              <a:spLocks noChangeArrowheads="1"/>
            </p:cNvSpPr>
            <p:nvPr/>
          </p:nvSpPr>
          <p:spPr bwMode="auto">
            <a:xfrm>
              <a:off x="6871020" y="4762535"/>
              <a:ext cx="1421726" cy="388469"/>
            </a:xfrm>
            <a:custGeom>
              <a:avLst/>
              <a:gdLst>
                <a:gd name="T0" fmla="*/ 5108 w 6417"/>
                <a:gd name="T1" fmla="*/ 0 h 1659"/>
                <a:gd name="T2" fmla="*/ 6406 w 6417"/>
                <a:gd name="T3" fmla="*/ 1658 h 1659"/>
                <a:gd name="T4" fmla="*/ 0 w 6417"/>
                <a:gd name="T5" fmla="*/ 1658 h 1659"/>
                <a:gd name="T6" fmla="*/ 5108 w 6417"/>
                <a:gd name="T7" fmla="*/ 0 h 1659"/>
                <a:gd name="T8" fmla="*/ 5108 w 6417"/>
                <a:gd name="T9" fmla="*/ 0 h 1659"/>
              </a:gdLst>
              <a:ahLst/>
              <a:cxnLst>
                <a:cxn ang="0">
                  <a:pos x="T0" y="T1"/>
                </a:cxn>
                <a:cxn ang="0">
                  <a:pos x="T2" y="T3"/>
                </a:cxn>
                <a:cxn ang="0">
                  <a:pos x="T4" y="T5"/>
                </a:cxn>
                <a:cxn ang="0">
                  <a:pos x="T6" y="T7"/>
                </a:cxn>
                <a:cxn ang="0">
                  <a:pos x="T8" y="T9"/>
                </a:cxn>
              </a:cxnLst>
              <a:rect l="0" t="0" r="r" b="b"/>
              <a:pathLst>
                <a:path w="6417" h="1659">
                  <a:moveTo>
                    <a:pt x="5108" y="0"/>
                  </a:moveTo>
                  <a:cubicBezTo>
                    <a:pt x="5938" y="297"/>
                    <a:pt x="6416" y="830"/>
                    <a:pt x="6406" y="1658"/>
                  </a:cubicBezTo>
                  <a:cubicBezTo>
                    <a:pt x="6406" y="1658"/>
                    <a:pt x="6406" y="1658"/>
                    <a:pt x="0" y="1658"/>
                  </a:cubicBezTo>
                  <a:cubicBezTo>
                    <a:pt x="703" y="692"/>
                    <a:pt x="2724" y="0"/>
                    <a:pt x="5108" y="0"/>
                  </a:cubicBezTo>
                  <a:lnTo>
                    <a:pt x="5108"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5" name="Freeform 66"/>
            <p:cNvSpPr>
              <a:spLocks noChangeArrowheads="1"/>
            </p:cNvSpPr>
            <p:nvPr/>
          </p:nvSpPr>
          <p:spPr bwMode="auto">
            <a:xfrm>
              <a:off x="0" y="4762535"/>
              <a:ext cx="2268084" cy="388469"/>
            </a:xfrm>
            <a:custGeom>
              <a:avLst/>
              <a:gdLst>
                <a:gd name="T0" fmla="*/ 5108 w 10216"/>
                <a:gd name="T1" fmla="*/ 0 h 1659"/>
                <a:gd name="T2" fmla="*/ 10215 w 10216"/>
                <a:gd name="T3" fmla="*/ 1658 h 1659"/>
                <a:gd name="T4" fmla="*/ 0 w 10216"/>
                <a:gd name="T5" fmla="*/ 1658 h 1659"/>
                <a:gd name="T6" fmla="*/ 5108 w 10216"/>
                <a:gd name="T7" fmla="*/ 0 h 1659"/>
                <a:gd name="T8" fmla="*/ 5108 w 10216"/>
                <a:gd name="T9" fmla="*/ 0 h 1659"/>
              </a:gdLst>
              <a:ahLst/>
              <a:cxnLst>
                <a:cxn ang="0">
                  <a:pos x="T0" y="T1"/>
                </a:cxn>
                <a:cxn ang="0">
                  <a:pos x="T2" y="T3"/>
                </a:cxn>
                <a:cxn ang="0">
                  <a:pos x="T4" y="T5"/>
                </a:cxn>
                <a:cxn ang="0">
                  <a:pos x="T6" y="T7"/>
                </a:cxn>
                <a:cxn ang="0">
                  <a:pos x="T8" y="T9"/>
                </a:cxn>
              </a:cxnLst>
              <a:rect l="0" t="0" r="r" b="b"/>
              <a:pathLst>
                <a:path w="10216" h="1659">
                  <a:moveTo>
                    <a:pt x="5108" y="0"/>
                  </a:moveTo>
                  <a:cubicBezTo>
                    <a:pt x="7492" y="0"/>
                    <a:pt x="9513" y="692"/>
                    <a:pt x="10215" y="1658"/>
                  </a:cubicBezTo>
                  <a:cubicBezTo>
                    <a:pt x="10215" y="1658"/>
                    <a:pt x="10215" y="1658"/>
                    <a:pt x="0" y="1658"/>
                  </a:cubicBezTo>
                  <a:cubicBezTo>
                    <a:pt x="702" y="692"/>
                    <a:pt x="2724" y="0"/>
                    <a:pt x="5108" y="0"/>
                  </a:cubicBezTo>
                  <a:lnTo>
                    <a:pt x="5108"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6" name="Freeform 67"/>
            <p:cNvSpPr>
              <a:spLocks noChangeArrowheads="1"/>
            </p:cNvSpPr>
            <p:nvPr/>
          </p:nvSpPr>
          <p:spPr bwMode="auto">
            <a:xfrm>
              <a:off x="0" y="4762535"/>
              <a:ext cx="1421726" cy="388469"/>
            </a:xfrm>
            <a:custGeom>
              <a:avLst/>
              <a:gdLst>
                <a:gd name="T0" fmla="*/ 5108 w 6417"/>
                <a:gd name="T1" fmla="*/ 0 h 1659"/>
                <a:gd name="T2" fmla="*/ 6406 w 6417"/>
                <a:gd name="T3" fmla="*/ 1658 h 1659"/>
                <a:gd name="T4" fmla="*/ 0 w 6417"/>
                <a:gd name="T5" fmla="*/ 1658 h 1659"/>
                <a:gd name="T6" fmla="*/ 5108 w 6417"/>
                <a:gd name="T7" fmla="*/ 0 h 1659"/>
                <a:gd name="T8" fmla="*/ 5108 w 6417"/>
                <a:gd name="T9" fmla="*/ 0 h 1659"/>
              </a:gdLst>
              <a:ahLst/>
              <a:cxnLst>
                <a:cxn ang="0">
                  <a:pos x="T0" y="T1"/>
                </a:cxn>
                <a:cxn ang="0">
                  <a:pos x="T2" y="T3"/>
                </a:cxn>
                <a:cxn ang="0">
                  <a:pos x="T4" y="T5"/>
                </a:cxn>
                <a:cxn ang="0">
                  <a:pos x="T6" y="T7"/>
                </a:cxn>
                <a:cxn ang="0">
                  <a:pos x="T8" y="T9"/>
                </a:cxn>
              </a:cxnLst>
              <a:rect l="0" t="0" r="r" b="b"/>
              <a:pathLst>
                <a:path w="6417" h="1659">
                  <a:moveTo>
                    <a:pt x="5108" y="0"/>
                  </a:moveTo>
                  <a:cubicBezTo>
                    <a:pt x="5928" y="297"/>
                    <a:pt x="6416" y="830"/>
                    <a:pt x="6406" y="1658"/>
                  </a:cubicBezTo>
                  <a:cubicBezTo>
                    <a:pt x="6406" y="1658"/>
                    <a:pt x="6406" y="1658"/>
                    <a:pt x="0" y="1658"/>
                  </a:cubicBezTo>
                  <a:cubicBezTo>
                    <a:pt x="702" y="692"/>
                    <a:pt x="2724" y="0"/>
                    <a:pt x="5108" y="0"/>
                  </a:cubicBezTo>
                  <a:lnTo>
                    <a:pt x="5108"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7" name="Freeform 76"/>
            <p:cNvSpPr>
              <a:spLocks noChangeArrowheads="1"/>
            </p:cNvSpPr>
            <p:nvPr/>
          </p:nvSpPr>
          <p:spPr bwMode="auto">
            <a:xfrm>
              <a:off x="3318669" y="4548824"/>
              <a:ext cx="2388853" cy="602180"/>
            </a:xfrm>
            <a:custGeom>
              <a:avLst/>
              <a:gdLst>
                <a:gd name="T0" fmla="*/ 5374 w 10760"/>
                <a:gd name="T1" fmla="*/ 0 h 2553"/>
                <a:gd name="T2" fmla="*/ 10759 w 10760"/>
                <a:gd name="T3" fmla="*/ 2552 h 2553"/>
                <a:gd name="T4" fmla="*/ 0 w 10760"/>
                <a:gd name="T5" fmla="*/ 2552 h 2553"/>
                <a:gd name="T6" fmla="*/ 5374 w 10760"/>
                <a:gd name="T7" fmla="*/ 0 h 2553"/>
                <a:gd name="T8" fmla="*/ 5374 w 10760"/>
                <a:gd name="T9" fmla="*/ 0 h 2553"/>
              </a:gdLst>
              <a:ahLst/>
              <a:cxnLst>
                <a:cxn ang="0">
                  <a:pos x="T0" y="T1"/>
                </a:cxn>
                <a:cxn ang="0">
                  <a:pos x="T2" y="T3"/>
                </a:cxn>
                <a:cxn ang="0">
                  <a:pos x="T4" y="T5"/>
                </a:cxn>
                <a:cxn ang="0">
                  <a:pos x="T6" y="T7"/>
                </a:cxn>
                <a:cxn ang="0">
                  <a:pos x="T8" y="T9"/>
                </a:cxn>
              </a:cxnLst>
              <a:rect l="0" t="0" r="r" b="b"/>
              <a:pathLst>
                <a:path w="10760" h="2553">
                  <a:moveTo>
                    <a:pt x="5374" y="0"/>
                  </a:moveTo>
                  <a:cubicBezTo>
                    <a:pt x="7897" y="0"/>
                    <a:pt x="10025" y="1074"/>
                    <a:pt x="10759" y="2552"/>
                  </a:cubicBezTo>
                  <a:cubicBezTo>
                    <a:pt x="10759" y="2552"/>
                    <a:pt x="10759" y="2552"/>
                    <a:pt x="0" y="2552"/>
                  </a:cubicBezTo>
                  <a:cubicBezTo>
                    <a:pt x="734" y="1074"/>
                    <a:pt x="2862" y="0"/>
                    <a:pt x="5374" y="0"/>
                  </a:cubicBezTo>
                  <a:lnTo>
                    <a:pt x="5374"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8" name="Freeform 77"/>
            <p:cNvSpPr>
              <a:spLocks noChangeArrowheads="1"/>
            </p:cNvSpPr>
            <p:nvPr/>
          </p:nvSpPr>
          <p:spPr bwMode="auto">
            <a:xfrm>
              <a:off x="3318669" y="4548824"/>
              <a:ext cx="1599441" cy="602180"/>
            </a:xfrm>
            <a:custGeom>
              <a:avLst/>
              <a:gdLst>
                <a:gd name="T0" fmla="*/ 5374 w 7216"/>
                <a:gd name="T1" fmla="*/ 0 h 2553"/>
                <a:gd name="T2" fmla="*/ 6683 w 7216"/>
                <a:gd name="T3" fmla="*/ 2552 h 2553"/>
                <a:gd name="T4" fmla="*/ 0 w 7216"/>
                <a:gd name="T5" fmla="*/ 2552 h 2553"/>
                <a:gd name="T6" fmla="*/ 5374 w 7216"/>
                <a:gd name="T7" fmla="*/ 0 h 2553"/>
                <a:gd name="T8" fmla="*/ 5374 w 7216"/>
                <a:gd name="T9" fmla="*/ 0 h 2553"/>
              </a:gdLst>
              <a:ahLst/>
              <a:cxnLst>
                <a:cxn ang="0">
                  <a:pos x="T0" y="T1"/>
                </a:cxn>
                <a:cxn ang="0">
                  <a:pos x="T2" y="T3"/>
                </a:cxn>
                <a:cxn ang="0">
                  <a:pos x="T4" y="T5"/>
                </a:cxn>
                <a:cxn ang="0">
                  <a:pos x="T6" y="T7"/>
                </a:cxn>
                <a:cxn ang="0">
                  <a:pos x="T8" y="T9"/>
                </a:cxn>
              </a:cxnLst>
              <a:rect l="0" t="0" r="r" b="b"/>
              <a:pathLst>
                <a:path w="7216" h="2553">
                  <a:moveTo>
                    <a:pt x="5374" y="0"/>
                  </a:moveTo>
                  <a:cubicBezTo>
                    <a:pt x="6651" y="393"/>
                    <a:pt x="7215" y="1202"/>
                    <a:pt x="6683" y="2552"/>
                  </a:cubicBezTo>
                  <a:cubicBezTo>
                    <a:pt x="6683" y="2552"/>
                    <a:pt x="6683" y="2552"/>
                    <a:pt x="0" y="2552"/>
                  </a:cubicBezTo>
                  <a:cubicBezTo>
                    <a:pt x="734" y="1074"/>
                    <a:pt x="2862" y="0"/>
                    <a:pt x="5374" y="0"/>
                  </a:cubicBezTo>
                  <a:lnTo>
                    <a:pt x="5374"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grpSp>
      <p:grpSp>
        <p:nvGrpSpPr>
          <p:cNvPr id="40" name="组合 39"/>
          <p:cNvGrpSpPr/>
          <p:nvPr/>
        </p:nvGrpSpPr>
        <p:grpSpPr>
          <a:xfrm>
            <a:off x="8258421" y="299942"/>
            <a:ext cx="498961" cy="856936"/>
            <a:chOff x="4393189" y="532930"/>
            <a:chExt cx="498961" cy="856936"/>
          </a:xfrm>
        </p:grpSpPr>
        <p:sp>
          <p:nvSpPr>
            <p:cNvPr id="41" name="Freeform 10"/>
            <p:cNvSpPr>
              <a:spLocks noChangeArrowheads="1"/>
            </p:cNvSpPr>
            <p:nvPr/>
          </p:nvSpPr>
          <p:spPr bwMode="auto">
            <a:xfrm>
              <a:off x="4393189" y="532930"/>
              <a:ext cx="498961" cy="554228"/>
            </a:xfrm>
            <a:custGeom>
              <a:avLst/>
              <a:gdLst>
                <a:gd name="T0" fmla="*/ 1256 w 2524"/>
                <a:gd name="T1" fmla="*/ 0 h 2800"/>
                <a:gd name="T2" fmla="*/ 2523 w 2524"/>
                <a:gd name="T3" fmla="*/ 1256 h 2800"/>
                <a:gd name="T4" fmla="*/ 1703 w 2524"/>
                <a:gd name="T5" fmla="*/ 2799 h 2800"/>
                <a:gd name="T6" fmla="*/ 1350 w 2524"/>
                <a:gd name="T7" fmla="*/ 2799 h 2800"/>
                <a:gd name="T8" fmla="*/ 1298 w 2524"/>
                <a:gd name="T9" fmla="*/ 2799 h 2800"/>
                <a:gd name="T10" fmla="*/ 820 w 2524"/>
                <a:gd name="T11" fmla="*/ 2799 h 2800"/>
                <a:gd name="T12" fmla="*/ 0 w 2524"/>
                <a:gd name="T13" fmla="*/ 1256 h 2800"/>
                <a:gd name="T14" fmla="*/ 1256 w 2524"/>
                <a:gd name="T15" fmla="*/ 0 h 2800"/>
                <a:gd name="T16" fmla="*/ 1256 w 2524"/>
                <a:gd name="T17" fmla="*/ 0 h 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24" h="2800">
                  <a:moveTo>
                    <a:pt x="1256" y="0"/>
                  </a:moveTo>
                  <a:cubicBezTo>
                    <a:pt x="1959" y="0"/>
                    <a:pt x="2523" y="564"/>
                    <a:pt x="2523" y="1256"/>
                  </a:cubicBezTo>
                  <a:cubicBezTo>
                    <a:pt x="2523" y="1830"/>
                    <a:pt x="2011" y="2363"/>
                    <a:pt x="1703" y="2799"/>
                  </a:cubicBezTo>
                  <a:cubicBezTo>
                    <a:pt x="1703" y="2799"/>
                    <a:pt x="1703" y="2799"/>
                    <a:pt x="1350" y="2799"/>
                  </a:cubicBezTo>
                  <a:cubicBezTo>
                    <a:pt x="1350" y="2799"/>
                    <a:pt x="1350" y="2799"/>
                    <a:pt x="1298" y="2799"/>
                  </a:cubicBezTo>
                  <a:cubicBezTo>
                    <a:pt x="1298" y="2799"/>
                    <a:pt x="1298" y="2799"/>
                    <a:pt x="820" y="2799"/>
                  </a:cubicBezTo>
                  <a:cubicBezTo>
                    <a:pt x="489" y="2342"/>
                    <a:pt x="0" y="1841"/>
                    <a:pt x="0" y="1256"/>
                  </a:cubicBezTo>
                  <a:cubicBezTo>
                    <a:pt x="0" y="564"/>
                    <a:pt x="564" y="0"/>
                    <a:pt x="1256" y="0"/>
                  </a:cubicBezTo>
                  <a:lnTo>
                    <a:pt x="1256" y="0"/>
                  </a:lnTo>
                </a:path>
              </a:pathLst>
            </a:custGeom>
            <a:solidFill>
              <a:srgbClr val="D363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2" name="Freeform 11"/>
            <p:cNvSpPr>
              <a:spLocks noChangeArrowheads="1"/>
            </p:cNvSpPr>
            <p:nvPr/>
          </p:nvSpPr>
          <p:spPr bwMode="auto">
            <a:xfrm>
              <a:off x="4459422" y="532930"/>
              <a:ext cx="366493" cy="554228"/>
            </a:xfrm>
            <a:custGeom>
              <a:avLst/>
              <a:gdLst>
                <a:gd name="T0" fmla="*/ 927 w 1863"/>
                <a:gd name="T1" fmla="*/ 0 h 2800"/>
                <a:gd name="T2" fmla="*/ 1862 w 1863"/>
                <a:gd name="T3" fmla="*/ 1256 h 2800"/>
                <a:gd name="T4" fmla="*/ 1256 w 1863"/>
                <a:gd name="T5" fmla="*/ 2799 h 2800"/>
                <a:gd name="T6" fmla="*/ 1001 w 1863"/>
                <a:gd name="T7" fmla="*/ 2799 h 2800"/>
                <a:gd name="T8" fmla="*/ 959 w 1863"/>
                <a:gd name="T9" fmla="*/ 2799 h 2800"/>
                <a:gd name="T10" fmla="*/ 608 w 1863"/>
                <a:gd name="T11" fmla="*/ 2799 h 2800"/>
                <a:gd name="T12" fmla="*/ 0 w 1863"/>
                <a:gd name="T13" fmla="*/ 1256 h 2800"/>
                <a:gd name="T14" fmla="*/ 927 w 1863"/>
                <a:gd name="T15" fmla="*/ 0 h 2800"/>
                <a:gd name="T16" fmla="*/ 927 w 1863"/>
                <a:gd name="T17" fmla="*/ 0 h 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63" h="2800">
                  <a:moveTo>
                    <a:pt x="927" y="0"/>
                  </a:moveTo>
                  <a:cubicBezTo>
                    <a:pt x="1447" y="0"/>
                    <a:pt x="1862" y="564"/>
                    <a:pt x="1862" y="1256"/>
                  </a:cubicBezTo>
                  <a:cubicBezTo>
                    <a:pt x="1862" y="1830"/>
                    <a:pt x="1491" y="2363"/>
                    <a:pt x="1256" y="2799"/>
                  </a:cubicBezTo>
                  <a:cubicBezTo>
                    <a:pt x="1256" y="2799"/>
                    <a:pt x="1256" y="2799"/>
                    <a:pt x="1001" y="2799"/>
                  </a:cubicBezTo>
                  <a:cubicBezTo>
                    <a:pt x="1001" y="2799"/>
                    <a:pt x="1001" y="2799"/>
                    <a:pt x="959" y="2799"/>
                  </a:cubicBezTo>
                  <a:cubicBezTo>
                    <a:pt x="959" y="2799"/>
                    <a:pt x="959" y="2799"/>
                    <a:pt x="608" y="2799"/>
                  </a:cubicBezTo>
                  <a:cubicBezTo>
                    <a:pt x="363" y="2342"/>
                    <a:pt x="0" y="1841"/>
                    <a:pt x="0" y="1256"/>
                  </a:cubicBezTo>
                  <a:cubicBezTo>
                    <a:pt x="0" y="564"/>
                    <a:pt x="416" y="0"/>
                    <a:pt x="927" y="0"/>
                  </a:cubicBezTo>
                  <a:lnTo>
                    <a:pt x="927" y="0"/>
                  </a:lnTo>
                </a:path>
              </a:pathLst>
            </a:custGeom>
            <a:solidFill>
              <a:srgbClr val="E5E5E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3" name="Freeform 12"/>
            <p:cNvSpPr>
              <a:spLocks noChangeArrowheads="1"/>
            </p:cNvSpPr>
            <p:nvPr/>
          </p:nvSpPr>
          <p:spPr bwMode="auto">
            <a:xfrm>
              <a:off x="4536253" y="532930"/>
              <a:ext cx="213714" cy="554228"/>
            </a:xfrm>
            <a:custGeom>
              <a:avLst/>
              <a:gdLst>
                <a:gd name="T0" fmla="*/ 543 w 1098"/>
                <a:gd name="T1" fmla="*/ 0 h 2800"/>
                <a:gd name="T2" fmla="*/ 1097 w 1098"/>
                <a:gd name="T3" fmla="*/ 1256 h 2800"/>
                <a:gd name="T4" fmla="*/ 734 w 1098"/>
                <a:gd name="T5" fmla="*/ 2799 h 2800"/>
                <a:gd name="T6" fmla="*/ 350 w 1098"/>
                <a:gd name="T7" fmla="*/ 2799 h 2800"/>
                <a:gd name="T8" fmla="*/ 0 w 1098"/>
                <a:gd name="T9" fmla="*/ 1256 h 2800"/>
                <a:gd name="T10" fmla="*/ 543 w 1098"/>
                <a:gd name="T11" fmla="*/ 0 h 2800"/>
                <a:gd name="T12" fmla="*/ 543 w 1098"/>
                <a:gd name="T13" fmla="*/ 0 h 2800"/>
              </a:gdLst>
              <a:ahLst/>
              <a:cxnLst>
                <a:cxn ang="0">
                  <a:pos x="T0" y="T1"/>
                </a:cxn>
                <a:cxn ang="0">
                  <a:pos x="T2" y="T3"/>
                </a:cxn>
                <a:cxn ang="0">
                  <a:pos x="T4" y="T5"/>
                </a:cxn>
                <a:cxn ang="0">
                  <a:pos x="T6" y="T7"/>
                </a:cxn>
                <a:cxn ang="0">
                  <a:pos x="T8" y="T9"/>
                </a:cxn>
                <a:cxn ang="0">
                  <a:pos x="T10" y="T11"/>
                </a:cxn>
                <a:cxn ang="0">
                  <a:pos x="T12" y="T13"/>
                </a:cxn>
              </a:cxnLst>
              <a:rect l="0" t="0" r="r" b="b"/>
              <a:pathLst>
                <a:path w="1098" h="2800">
                  <a:moveTo>
                    <a:pt x="543" y="0"/>
                  </a:moveTo>
                  <a:cubicBezTo>
                    <a:pt x="851" y="0"/>
                    <a:pt x="1097" y="564"/>
                    <a:pt x="1097" y="1256"/>
                  </a:cubicBezTo>
                  <a:cubicBezTo>
                    <a:pt x="1097" y="1830"/>
                    <a:pt x="872" y="2363"/>
                    <a:pt x="734" y="2799"/>
                  </a:cubicBezTo>
                  <a:cubicBezTo>
                    <a:pt x="606" y="2799"/>
                    <a:pt x="478" y="2799"/>
                    <a:pt x="350" y="2799"/>
                  </a:cubicBezTo>
                  <a:cubicBezTo>
                    <a:pt x="212" y="2342"/>
                    <a:pt x="0" y="1841"/>
                    <a:pt x="0" y="1256"/>
                  </a:cubicBezTo>
                  <a:cubicBezTo>
                    <a:pt x="0" y="564"/>
                    <a:pt x="245" y="0"/>
                    <a:pt x="543" y="0"/>
                  </a:cubicBezTo>
                  <a:lnTo>
                    <a:pt x="543" y="0"/>
                  </a:lnTo>
                </a:path>
              </a:pathLst>
            </a:custGeom>
            <a:solidFill>
              <a:srgbClr val="D363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4" name="Freeform 13"/>
            <p:cNvSpPr>
              <a:spLocks noChangeArrowheads="1"/>
            </p:cNvSpPr>
            <p:nvPr/>
          </p:nvSpPr>
          <p:spPr bwMode="auto">
            <a:xfrm>
              <a:off x="4606020" y="532930"/>
              <a:ext cx="70649" cy="554228"/>
            </a:xfrm>
            <a:custGeom>
              <a:avLst/>
              <a:gdLst>
                <a:gd name="T0" fmla="*/ 193 w 385"/>
                <a:gd name="T1" fmla="*/ 0 h 2800"/>
                <a:gd name="T2" fmla="*/ 384 w 385"/>
                <a:gd name="T3" fmla="*/ 1256 h 2800"/>
                <a:gd name="T4" fmla="*/ 267 w 385"/>
                <a:gd name="T5" fmla="*/ 2799 h 2800"/>
                <a:gd name="T6" fmla="*/ 214 w 385"/>
                <a:gd name="T7" fmla="*/ 2799 h 2800"/>
                <a:gd name="T8" fmla="*/ 204 w 385"/>
                <a:gd name="T9" fmla="*/ 2799 h 2800"/>
                <a:gd name="T10" fmla="*/ 128 w 385"/>
                <a:gd name="T11" fmla="*/ 2799 h 2800"/>
                <a:gd name="T12" fmla="*/ 0 w 385"/>
                <a:gd name="T13" fmla="*/ 1256 h 2800"/>
                <a:gd name="T14" fmla="*/ 193 w 385"/>
                <a:gd name="T15" fmla="*/ 0 h 2800"/>
                <a:gd name="T16" fmla="*/ 193 w 385"/>
                <a:gd name="T17" fmla="*/ 0 h 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5" h="2800">
                  <a:moveTo>
                    <a:pt x="193" y="0"/>
                  </a:moveTo>
                  <a:cubicBezTo>
                    <a:pt x="300" y="0"/>
                    <a:pt x="384" y="564"/>
                    <a:pt x="384" y="1256"/>
                  </a:cubicBezTo>
                  <a:cubicBezTo>
                    <a:pt x="384" y="1830"/>
                    <a:pt x="311" y="2363"/>
                    <a:pt x="267" y="2799"/>
                  </a:cubicBezTo>
                  <a:cubicBezTo>
                    <a:pt x="267" y="2799"/>
                    <a:pt x="267" y="2799"/>
                    <a:pt x="214" y="2799"/>
                  </a:cubicBezTo>
                  <a:cubicBezTo>
                    <a:pt x="214" y="2799"/>
                    <a:pt x="214" y="2799"/>
                    <a:pt x="204" y="2799"/>
                  </a:cubicBezTo>
                  <a:cubicBezTo>
                    <a:pt x="204" y="2799"/>
                    <a:pt x="204" y="2799"/>
                    <a:pt x="128" y="2799"/>
                  </a:cubicBezTo>
                  <a:cubicBezTo>
                    <a:pt x="76" y="2342"/>
                    <a:pt x="0" y="1841"/>
                    <a:pt x="0" y="1256"/>
                  </a:cubicBezTo>
                  <a:cubicBezTo>
                    <a:pt x="0" y="564"/>
                    <a:pt x="86" y="0"/>
                    <a:pt x="193" y="0"/>
                  </a:cubicBezTo>
                  <a:lnTo>
                    <a:pt x="193" y="0"/>
                  </a:lnTo>
                </a:path>
              </a:pathLst>
            </a:custGeom>
            <a:solidFill>
              <a:srgbClr val="E5E5E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5" name="Freeform 14"/>
            <p:cNvSpPr>
              <a:spLocks noChangeArrowheads="1"/>
            </p:cNvSpPr>
            <p:nvPr/>
          </p:nvSpPr>
          <p:spPr bwMode="auto">
            <a:xfrm>
              <a:off x="4557448" y="1090688"/>
              <a:ext cx="170442" cy="61777"/>
            </a:xfrm>
            <a:custGeom>
              <a:avLst/>
              <a:gdLst>
                <a:gd name="T0" fmla="*/ 0 w 884"/>
                <a:gd name="T1" fmla="*/ 0 h 341"/>
                <a:gd name="T2" fmla="*/ 478 w 884"/>
                <a:gd name="T3" fmla="*/ 0 h 341"/>
                <a:gd name="T4" fmla="*/ 530 w 884"/>
                <a:gd name="T5" fmla="*/ 0 h 341"/>
                <a:gd name="T6" fmla="*/ 883 w 884"/>
                <a:gd name="T7" fmla="*/ 0 h 341"/>
                <a:gd name="T8" fmla="*/ 883 w 884"/>
                <a:gd name="T9" fmla="*/ 340 h 341"/>
                <a:gd name="T10" fmla="*/ 0 w 884"/>
                <a:gd name="T11" fmla="*/ 340 h 341"/>
                <a:gd name="T12" fmla="*/ 0 w 884"/>
                <a:gd name="T13" fmla="*/ 0 h 341"/>
              </a:gdLst>
              <a:ahLst/>
              <a:cxnLst>
                <a:cxn ang="0">
                  <a:pos x="T0" y="T1"/>
                </a:cxn>
                <a:cxn ang="0">
                  <a:pos x="T2" y="T3"/>
                </a:cxn>
                <a:cxn ang="0">
                  <a:pos x="T4" y="T5"/>
                </a:cxn>
                <a:cxn ang="0">
                  <a:pos x="T6" y="T7"/>
                </a:cxn>
                <a:cxn ang="0">
                  <a:pos x="T8" y="T9"/>
                </a:cxn>
                <a:cxn ang="0">
                  <a:pos x="T10" y="T11"/>
                </a:cxn>
                <a:cxn ang="0">
                  <a:pos x="T12" y="T13"/>
                </a:cxn>
              </a:cxnLst>
              <a:rect l="0" t="0" r="r" b="b"/>
              <a:pathLst>
                <a:path w="884" h="341">
                  <a:moveTo>
                    <a:pt x="0" y="0"/>
                  </a:moveTo>
                  <a:lnTo>
                    <a:pt x="478" y="0"/>
                  </a:lnTo>
                  <a:lnTo>
                    <a:pt x="530" y="0"/>
                  </a:lnTo>
                  <a:lnTo>
                    <a:pt x="883" y="0"/>
                  </a:lnTo>
                  <a:lnTo>
                    <a:pt x="883" y="340"/>
                  </a:lnTo>
                  <a:lnTo>
                    <a:pt x="0" y="340"/>
                  </a:lnTo>
                  <a:lnTo>
                    <a:pt x="0" y="0"/>
                  </a:lnTo>
                </a:path>
              </a:pathLst>
            </a:custGeom>
            <a:solidFill>
              <a:srgbClr val="D363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6" name="Freeform 15"/>
            <p:cNvSpPr>
              <a:spLocks noChangeArrowheads="1"/>
            </p:cNvSpPr>
            <p:nvPr/>
          </p:nvSpPr>
          <p:spPr bwMode="auto">
            <a:xfrm>
              <a:off x="4589240" y="1303378"/>
              <a:ext cx="106857" cy="86488"/>
            </a:xfrm>
            <a:custGeom>
              <a:avLst/>
              <a:gdLst>
                <a:gd name="T0" fmla="*/ 0 w 565"/>
                <a:gd name="T1" fmla="*/ 0 h 461"/>
                <a:gd name="T2" fmla="*/ 309 w 565"/>
                <a:gd name="T3" fmla="*/ 0 h 461"/>
                <a:gd name="T4" fmla="*/ 340 w 565"/>
                <a:gd name="T5" fmla="*/ 0 h 461"/>
                <a:gd name="T6" fmla="*/ 564 w 565"/>
                <a:gd name="T7" fmla="*/ 0 h 461"/>
                <a:gd name="T8" fmla="*/ 564 w 565"/>
                <a:gd name="T9" fmla="*/ 405 h 461"/>
                <a:gd name="T10" fmla="*/ 522 w 565"/>
                <a:gd name="T11" fmla="*/ 460 h 461"/>
                <a:gd name="T12" fmla="*/ 42 w 565"/>
                <a:gd name="T13" fmla="*/ 460 h 461"/>
                <a:gd name="T14" fmla="*/ 0 w 565"/>
                <a:gd name="T15" fmla="*/ 405 h 461"/>
                <a:gd name="T16" fmla="*/ 0 w 565"/>
                <a:gd name="T17" fmla="*/ 0 h 461"/>
                <a:gd name="T18" fmla="*/ 0 w 565"/>
                <a:gd name="T19" fmla="*/ 0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5" h="461">
                  <a:moveTo>
                    <a:pt x="0" y="0"/>
                  </a:moveTo>
                  <a:lnTo>
                    <a:pt x="309" y="0"/>
                  </a:lnTo>
                  <a:cubicBezTo>
                    <a:pt x="309" y="0"/>
                    <a:pt x="309" y="0"/>
                    <a:pt x="340" y="0"/>
                  </a:cubicBezTo>
                  <a:cubicBezTo>
                    <a:pt x="340" y="0"/>
                    <a:pt x="340" y="0"/>
                    <a:pt x="564" y="0"/>
                  </a:cubicBezTo>
                  <a:cubicBezTo>
                    <a:pt x="564" y="0"/>
                    <a:pt x="564" y="0"/>
                    <a:pt x="564" y="405"/>
                  </a:cubicBezTo>
                  <a:cubicBezTo>
                    <a:pt x="564" y="426"/>
                    <a:pt x="543" y="460"/>
                    <a:pt x="522" y="460"/>
                  </a:cubicBezTo>
                  <a:cubicBezTo>
                    <a:pt x="522" y="460"/>
                    <a:pt x="522" y="460"/>
                    <a:pt x="42" y="460"/>
                  </a:cubicBezTo>
                  <a:cubicBezTo>
                    <a:pt x="21" y="460"/>
                    <a:pt x="0" y="426"/>
                    <a:pt x="0" y="405"/>
                  </a:cubicBezTo>
                  <a:cubicBezTo>
                    <a:pt x="0" y="405"/>
                    <a:pt x="0" y="405"/>
                    <a:pt x="0" y="0"/>
                  </a:cubicBezTo>
                  <a:lnTo>
                    <a:pt x="0"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7" name="Freeform 16"/>
            <p:cNvSpPr>
              <a:spLocks noChangeArrowheads="1"/>
            </p:cNvSpPr>
            <p:nvPr/>
          </p:nvSpPr>
          <p:spPr bwMode="auto">
            <a:xfrm>
              <a:off x="4557448" y="1156878"/>
              <a:ext cx="170442" cy="140322"/>
            </a:xfrm>
            <a:custGeom>
              <a:avLst/>
              <a:gdLst>
                <a:gd name="T0" fmla="*/ 828 w 884"/>
                <a:gd name="T1" fmla="*/ 0 h 734"/>
                <a:gd name="T2" fmla="*/ 883 w 884"/>
                <a:gd name="T3" fmla="*/ 10 h 734"/>
                <a:gd name="T4" fmla="*/ 723 w 884"/>
                <a:gd name="T5" fmla="*/ 733 h 734"/>
                <a:gd name="T6" fmla="*/ 692 w 884"/>
                <a:gd name="T7" fmla="*/ 733 h 734"/>
                <a:gd name="T8" fmla="*/ 828 w 884"/>
                <a:gd name="T9" fmla="*/ 0 h 734"/>
                <a:gd name="T10" fmla="*/ 415 w 884"/>
                <a:gd name="T11" fmla="*/ 10 h 734"/>
                <a:gd name="T12" fmla="*/ 468 w 884"/>
                <a:gd name="T13" fmla="*/ 10 h 734"/>
                <a:gd name="T14" fmla="*/ 468 w 884"/>
                <a:gd name="T15" fmla="*/ 733 h 734"/>
                <a:gd name="T16" fmla="*/ 415 w 884"/>
                <a:gd name="T17" fmla="*/ 733 h 734"/>
                <a:gd name="T18" fmla="*/ 415 w 884"/>
                <a:gd name="T19" fmla="*/ 10 h 734"/>
                <a:gd name="T20" fmla="*/ 0 w 884"/>
                <a:gd name="T21" fmla="*/ 10 h 734"/>
                <a:gd name="T22" fmla="*/ 42 w 884"/>
                <a:gd name="T23" fmla="*/ 0 h 734"/>
                <a:gd name="T24" fmla="*/ 191 w 884"/>
                <a:gd name="T25" fmla="*/ 733 h 734"/>
                <a:gd name="T26" fmla="*/ 159 w 884"/>
                <a:gd name="T27" fmla="*/ 733 h 734"/>
                <a:gd name="T28" fmla="*/ 0 w 884"/>
                <a:gd name="T29" fmla="*/ 10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4" h="734">
                  <a:moveTo>
                    <a:pt x="828" y="0"/>
                  </a:moveTo>
                  <a:lnTo>
                    <a:pt x="883" y="10"/>
                  </a:lnTo>
                  <a:lnTo>
                    <a:pt x="723" y="733"/>
                  </a:lnTo>
                  <a:lnTo>
                    <a:pt x="692" y="733"/>
                  </a:lnTo>
                  <a:lnTo>
                    <a:pt x="828" y="0"/>
                  </a:lnTo>
                  <a:close/>
                  <a:moveTo>
                    <a:pt x="415" y="10"/>
                  </a:moveTo>
                  <a:lnTo>
                    <a:pt x="468" y="10"/>
                  </a:lnTo>
                  <a:lnTo>
                    <a:pt x="468" y="733"/>
                  </a:lnTo>
                  <a:lnTo>
                    <a:pt x="415" y="733"/>
                  </a:lnTo>
                  <a:lnTo>
                    <a:pt x="415" y="10"/>
                  </a:lnTo>
                  <a:close/>
                  <a:moveTo>
                    <a:pt x="0" y="10"/>
                  </a:moveTo>
                  <a:lnTo>
                    <a:pt x="42" y="0"/>
                  </a:lnTo>
                  <a:lnTo>
                    <a:pt x="191" y="733"/>
                  </a:lnTo>
                  <a:lnTo>
                    <a:pt x="159" y="733"/>
                  </a:lnTo>
                  <a:lnTo>
                    <a:pt x="0" y="10"/>
                  </a:lnTo>
                  <a:close/>
                </a:path>
              </a:pathLst>
            </a:custGeom>
            <a:solidFill>
              <a:srgbClr val="D363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8" name="Freeform 17"/>
            <p:cNvSpPr>
              <a:spLocks noChangeArrowheads="1"/>
            </p:cNvSpPr>
            <p:nvPr/>
          </p:nvSpPr>
          <p:spPr bwMode="auto">
            <a:xfrm>
              <a:off x="4557448" y="1156878"/>
              <a:ext cx="81247" cy="140322"/>
            </a:xfrm>
            <a:custGeom>
              <a:avLst/>
              <a:gdLst>
                <a:gd name="T0" fmla="*/ 436 w 437"/>
                <a:gd name="T1" fmla="*/ 733 h 734"/>
                <a:gd name="T2" fmla="*/ 415 w 437"/>
                <a:gd name="T3" fmla="*/ 733 h 734"/>
                <a:gd name="T4" fmla="*/ 415 w 437"/>
                <a:gd name="T5" fmla="*/ 10 h 734"/>
                <a:gd name="T6" fmla="*/ 436 w 437"/>
                <a:gd name="T7" fmla="*/ 10 h 734"/>
                <a:gd name="T8" fmla="*/ 436 w 437"/>
                <a:gd name="T9" fmla="*/ 733 h 734"/>
                <a:gd name="T10" fmla="*/ 0 w 437"/>
                <a:gd name="T11" fmla="*/ 10 h 734"/>
                <a:gd name="T12" fmla="*/ 42 w 437"/>
                <a:gd name="T13" fmla="*/ 0 h 734"/>
                <a:gd name="T14" fmla="*/ 191 w 437"/>
                <a:gd name="T15" fmla="*/ 733 h 734"/>
                <a:gd name="T16" fmla="*/ 159 w 437"/>
                <a:gd name="T17" fmla="*/ 733 h 734"/>
                <a:gd name="T18" fmla="*/ 0 w 437"/>
                <a:gd name="T19" fmla="*/ 10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7" h="734">
                  <a:moveTo>
                    <a:pt x="436" y="733"/>
                  </a:moveTo>
                  <a:lnTo>
                    <a:pt x="415" y="733"/>
                  </a:lnTo>
                  <a:lnTo>
                    <a:pt x="415" y="10"/>
                  </a:lnTo>
                  <a:lnTo>
                    <a:pt x="436" y="10"/>
                  </a:lnTo>
                  <a:lnTo>
                    <a:pt x="436" y="733"/>
                  </a:lnTo>
                  <a:close/>
                  <a:moveTo>
                    <a:pt x="0" y="10"/>
                  </a:moveTo>
                  <a:lnTo>
                    <a:pt x="42" y="0"/>
                  </a:lnTo>
                  <a:lnTo>
                    <a:pt x="191" y="733"/>
                  </a:lnTo>
                  <a:lnTo>
                    <a:pt x="159" y="733"/>
                  </a:lnTo>
                  <a:lnTo>
                    <a:pt x="0" y="10"/>
                  </a:lnTo>
                  <a:close/>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9" name="Freeform 18"/>
            <p:cNvSpPr>
              <a:spLocks noChangeArrowheads="1"/>
            </p:cNvSpPr>
            <p:nvPr/>
          </p:nvSpPr>
          <p:spPr bwMode="auto">
            <a:xfrm>
              <a:off x="4643111" y="1301613"/>
              <a:ext cx="51221" cy="11473"/>
            </a:xfrm>
            <a:custGeom>
              <a:avLst/>
              <a:gdLst>
                <a:gd name="T0" fmla="*/ 276 w 288"/>
                <a:gd name="T1" fmla="*/ 10 h 87"/>
                <a:gd name="T2" fmla="*/ 287 w 288"/>
                <a:gd name="T3" fmla="*/ 10 h 87"/>
                <a:gd name="T4" fmla="*/ 232 w 288"/>
                <a:gd name="T5" fmla="*/ 65 h 87"/>
                <a:gd name="T6" fmla="*/ 138 w 288"/>
                <a:gd name="T7" fmla="*/ 86 h 87"/>
                <a:gd name="T8" fmla="*/ 0 w 288"/>
                <a:gd name="T9" fmla="*/ 10 h 87"/>
                <a:gd name="T10" fmla="*/ 21 w 288"/>
                <a:gd name="T11" fmla="*/ 0 h 87"/>
                <a:gd name="T12" fmla="*/ 138 w 288"/>
                <a:gd name="T13" fmla="*/ 65 h 87"/>
                <a:gd name="T14" fmla="*/ 222 w 288"/>
                <a:gd name="T15" fmla="*/ 44 h 87"/>
                <a:gd name="T16" fmla="*/ 276 w 288"/>
                <a:gd name="T17" fmla="*/ 10 h 87"/>
                <a:gd name="T18" fmla="*/ 276 w 288"/>
                <a:gd name="T19" fmla="*/ 1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 h="87">
                  <a:moveTo>
                    <a:pt x="276" y="10"/>
                  </a:moveTo>
                  <a:cubicBezTo>
                    <a:pt x="276" y="10"/>
                    <a:pt x="276" y="10"/>
                    <a:pt x="287" y="10"/>
                  </a:cubicBezTo>
                  <a:cubicBezTo>
                    <a:pt x="276" y="33"/>
                    <a:pt x="266" y="44"/>
                    <a:pt x="232" y="65"/>
                  </a:cubicBezTo>
                  <a:cubicBezTo>
                    <a:pt x="211" y="75"/>
                    <a:pt x="180" y="86"/>
                    <a:pt x="138" y="86"/>
                  </a:cubicBezTo>
                  <a:cubicBezTo>
                    <a:pt x="94" y="86"/>
                    <a:pt x="42" y="65"/>
                    <a:pt x="0" y="10"/>
                  </a:cubicBezTo>
                  <a:cubicBezTo>
                    <a:pt x="0" y="10"/>
                    <a:pt x="0" y="10"/>
                    <a:pt x="21" y="0"/>
                  </a:cubicBezTo>
                  <a:cubicBezTo>
                    <a:pt x="52" y="54"/>
                    <a:pt x="94" y="65"/>
                    <a:pt x="138" y="65"/>
                  </a:cubicBezTo>
                  <a:cubicBezTo>
                    <a:pt x="169" y="65"/>
                    <a:pt x="201" y="54"/>
                    <a:pt x="222" y="44"/>
                  </a:cubicBezTo>
                  <a:cubicBezTo>
                    <a:pt x="255" y="33"/>
                    <a:pt x="266" y="21"/>
                    <a:pt x="276" y="10"/>
                  </a:cubicBezTo>
                  <a:lnTo>
                    <a:pt x="276" y="10"/>
                  </a:lnTo>
                </a:path>
              </a:pathLst>
            </a:custGeom>
            <a:solidFill>
              <a:srgbClr val="D363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0" name="Freeform 19"/>
            <p:cNvSpPr>
              <a:spLocks noChangeArrowheads="1"/>
            </p:cNvSpPr>
            <p:nvPr/>
          </p:nvSpPr>
          <p:spPr bwMode="auto">
            <a:xfrm>
              <a:off x="4628097" y="1303378"/>
              <a:ext cx="30026" cy="45009"/>
            </a:xfrm>
            <a:custGeom>
              <a:avLst/>
              <a:gdLst>
                <a:gd name="T0" fmla="*/ 107 w 181"/>
                <a:gd name="T1" fmla="*/ 0 h 257"/>
                <a:gd name="T2" fmla="*/ 160 w 181"/>
                <a:gd name="T3" fmla="*/ 149 h 257"/>
                <a:gd name="T4" fmla="*/ 86 w 181"/>
                <a:gd name="T5" fmla="*/ 256 h 257"/>
                <a:gd name="T6" fmla="*/ 11 w 181"/>
                <a:gd name="T7" fmla="*/ 149 h 257"/>
                <a:gd name="T8" fmla="*/ 76 w 181"/>
                <a:gd name="T9" fmla="*/ 0 h 257"/>
                <a:gd name="T10" fmla="*/ 107 w 181"/>
                <a:gd name="T11" fmla="*/ 0 h 257"/>
                <a:gd name="T12" fmla="*/ 107 w 181"/>
                <a:gd name="T13" fmla="*/ 0 h 257"/>
              </a:gdLst>
              <a:ahLst/>
              <a:cxnLst>
                <a:cxn ang="0">
                  <a:pos x="T0" y="T1"/>
                </a:cxn>
                <a:cxn ang="0">
                  <a:pos x="T2" y="T3"/>
                </a:cxn>
                <a:cxn ang="0">
                  <a:pos x="T4" y="T5"/>
                </a:cxn>
                <a:cxn ang="0">
                  <a:pos x="T6" y="T7"/>
                </a:cxn>
                <a:cxn ang="0">
                  <a:pos x="T8" y="T9"/>
                </a:cxn>
                <a:cxn ang="0">
                  <a:pos x="T10" y="T11"/>
                </a:cxn>
                <a:cxn ang="0">
                  <a:pos x="T12" y="T13"/>
                </a:cxn>
              </a:cxnLst>
              <a:rect l="0" t="0" r="r" b="b"/>
              <a:pathLst>
                <a:path w="181" h="257">
                  <a:moveTo>
                    <a:pt x="107" y="0"/>
                  </a:moveTo>
                  <a:cubicBezTo>
                    <a:pt x="118" y="44"/>
                    <a:pt x="149" y="86"/>
                    <a:pt x="160" y="149"/>
                  </a:cubicBezTo>
                  <a:cubicBezTo>
                    <a:pt x="180" y="214"/>
                    <a:pt x="128" y="256"/>
                    <a:pt x="86" y="256"/>
                  </a:cubicBezTo>
                  <a:cubicBezTo>
                    <a:pt x="53" y="256"/>
                    <a:pt x="0" y="214"/>
                    <a:pt x="11" y="149"/>
                  </a:cubicBezTo>
                  <a:cubicBezTo>
                    <a:pt x="32" y="86"/>
                    <a:pt x="53" y="44"/>
                    <a:pt x="76" y="0"/>
                  </a:cubicBezTo>
                  <a:cubicBezTo>
                    <a:pt x="76" y="0"/>
                    <a:pt x="76" y="0"/>
                    <a:pt x="107" y="0"/>
                  </a:cubicBezTo>
                  <a:lnTo>
                    <a:pt x="107" y="0"/>
                  </a:lnTo>
                </a:path>
              </a:pathLst>
            </a:custGeom>
            <a:solidFill>
              <a:srgbClr val="D363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1" name="Freeform 20"/>
            <p:cNvSpPr>
              <a:spLocks noChangeArrowheads="1"/>
            </p:cNvSpPr>
            <p:nvPr/>
          </p:nvSpPr>
          <p:spPr bwMode="auto">
            <a:xfrm>
              <a:off x="4589240" y="1303378"/>
              <a:ext cx="10598" cy="45009"/>
            </a:xfrm>
            <a:custGeom>
              <a:avLst/>
              <a:gdLst>
                <a:gd name="T0" fmla="*/ 11 w 85"/>
                <a:gd name="T1" fmla="*/ 0 h 257"/>
                <a:gd name="T2" fmla="*/ 74 w 85"/>
                <a:gd name="T3" fmla="*/ 149 h 257"/>
                <a:gd name="T4" fmla="*/ 0 w 85"/>
                <a:gd name="T5" fmla="*/ 256 h 257"/>
                <a:gd name="T6" fmla="*/ 0 w 85"/>
                <a:gd name="T7" fmla="*/ 0 h 257"/>
                <a:gd name="T8" fmla="*/ 11 w 85"/>
                <a:gd name="T9" fmla="*/ 0 h 257"/>
                <a:gd name="T10" fmla="*/ 11 w 85"/>
                <a:gd name="T11" fmla="*/ 0 h 257"/>
              </a:gdLst>
              <a:ahLst/>
              <a:cxnLst>
                <a:cxn ang="0">
                  <a:pos x="T0" y="T1"/>
                </a:cxn>
                <a:cxn ang="0">
                  <a:pos x="T2" y="T3"/>
                </a:cxn>
                <a:cxn ang="0">
                  <a:pos x="T4" y="T5"/>
                </a:cxn>
                <a:cxn ang="0">
                  <a:pos x="T6" y="T7"/>
                </a:cxn>
                <a:cxn ang="0">
                  <a:pos x="T8" y="T9"/>
                </a:cxn>
                <a:cxn ang="0">
                  <a:pos x="T10" y="T11"/>
                </a:cxn>
              </a:cxnLst>
              <a:rect l="0" t="0" r="r" b="b"/>
              <a:pathLst>
                <a:path w="85" h="257">
                  <a:moveTo>
                    <a:pt x="11" y="0"/>
                  </a:moveTo>
                  <a:cubicBezTo>
                    <a:pt x="32" y="44"/>
                    <a:pt x="63" y="86"/>
                    <a:pt x="74" y="149"/>
                  </a:cubicBezTo>
                  <a:cubicBezTo>
                    <a:pt x="84" y="214"/>
                    <a:pt x="42" y="256"/>
                    <a:pt x="0" y="256"/>
                  </a:cubicBezTo>
                  <a:cubicBezTo>
                    <a:pt x="0" y="256"/>
                    <a:pt x="0" y="256"/>
                    <a:pt x="0" y="0"/>
                  </a:cubicBezTo>
                  <a:cubicBezTo>
                    <a:pt x="0" y="0"/>
                    <a:pt x="0" y="0"/>
                    <a:pt x="11" y="0"/>
                  </a:cubicBezTo>
                  <a:lnTo>
                    <a:pt x="11" y="0"/>
                  </a:lnTo>
                </a:path>
              </a:pathLst>
            </a:custGeom>
            <a:solidFill>
              <a:srgbClr val="ED762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2" name="Freeform 21"/>
            <p:cNvSpPr>
              <a:spLocks noChangeArrowheads="1"/>
            </p:cNvSpPr>
            <p:nvPr/>
          </p:nvSpPr>
          <p:spPr bwMode="auto">
            <a:xfrm>
              <a:off x="4682851" y="1301613"/>
              <a:ext cx="13247" cy="47656"/>
            </a:xfrm>
            <a:custGeom>
              <a:avLst/>
              <a:gdLst>
                <a:gd name="T0" fmla="*/ 86 w 97"/>
                <a:gd name="T1" fmla="*/ 0 h 267"/>
                <a:gd name="T2" fmla="*/ 86 w 97"/>
                <a:gd name="T3" fmla="*/ 0 h 267"/>
                <a:gd name="T4" fmla="*/ 96 w 97"/>
                <a:gd name="T5" fmla="*/ 10 h 267"/>
                <a:gd name="T6" fmla="*/ 96 w 97"/>
                <a:gd name="T7" fmla="*/ 266 h 267"/>
                <a:gd name="T8" fmla="*/ 21 w 97"/>
                <a:gd name="T9" fmla="*/ 159 h 267"/>
                <a:gd name="T10" fmla="*/ 86 w 97"/>
                <a:gd name="T11" fmla="*/ 0 h 267"/>
              </a:gdLst>
              <a:ahLst/>
              <a:cxnLst>
                <a:cxn ang="0">
                  <a:pos x="T0" y="T1"/>
                </a:cxn>
                <a:cxn ang="0">
                  <a:pos x="T2" y="T3"/>
                </a:cxn>
                <a:cxn ang="0">
                  <a:pos x="T4" y="T5"/>
                </a:cxn>
                <a:cxn ang="0">
                  <a:pos x="T6" y="T7"/>
                </a:cxn>
                <a:cxn ang="0">
                  <a:pos x="T8" y="T9"/>
                </a:cxn>
                <a:cxn ang="0">
                  <a:pos x="T10" y="T11"/>
                </a:cxn>
              </a:cxnLst>
              <a:rect l="0" t="0" r="r" b="b"/>
              <a:pathLst>
                <a:path w="97" h="267">
                  <a:moveTo>
                    <a:pt x="86" y="0"/>
                  </a:moveTo>
                  <a:lnTo>
                    <a:pt x="86" y="0"/>
                  </a:lnTo>
                  <a:cubicBezTo>
                    <a:pt x="96" y="10"/>
                    <a:pt x="96" y="10"/>
                    <a:pt x="96" y="10"/>
                  </a:cubicBezTo>
                  <a:cubicBezTo>
                    <a:pt x="96" y="266"/>
                    <a:pt x="96" y="266"/>
                    <a:pt x="96" y="266"/>
                  </a:cubicBezTo>
                  <a:cubicBezTo>
                    <a:pt x="54" y="266"/>
                    <a:pt x="0" y="224"/>
                    <a:pt x="21" y="159"/>
                  </a:cubicBezTo>
                  <a:cubicBezTo>
                    <a:pt x="31" y="96"/>
                    <a:pt x="65" y="44"/>
                    <a:pt x="86" y="0"/>
                  </a:cubicBezTo>
                </a:path>
              </a:pathLst>
            </a:custGeom>
            <a:solidFill>
              <a:srgbClr val="D363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3" name="Freeform 22"/>
            <p:cNvSpPr>
              <a:spLocks noChangeArrowheads="1"/>
            </p:cNvSpPr>
            <p:nvPr/>
          </p:nvSpPr>
          <p:spPr bwMode="auto">
            <a:xfrm>
              <a:off x="4393189" y="532930"/>
              <a:ext cx="245506" cy="554228"/>
            </a:xfrm>
            <a:custGeom>
              <a:avLst/>
              <a:gdLst>
                <a:gd name="T0" fmla="*/ 1256 w 1257"/>
                <a:gd name="T1" fmla="*/ 0 h 2800"/>
                <a:gd name="T2" fmla="*/ 1256 w 1257"/>
                <a:gd name="T3" fmla="*/ 2799 h 2800"/>
                <a:gd name="T4" fmla="*/ 820 w 1257"/>
                <a:gd name="T5" fmla="*/ 2799 h 2800"/>
                <a:gd name="T6" fmla="*/ 0 w 1257"/>
                <a:gd name="T7" fmla="*/ 1256 h 2800"/>
                <a:gd name="T8" fmla="*/ 1256 w 1257"/>
                <a:gd name="T9" fmla="*/ 0 h 2800"/>
                <a:gd name="T10" fmla="*/ 1256 w 1257"/>
                <a:gd name="T11" fmla="*/ 0 h 2800"/>
              </a:gdLst>
              <a:ahLst/>
              <a:cxnLst>
                <a:cxn ang="0">
                  <a:pos x="T0" y="T1"/>
                </a:cxn>
                <a:cxn ang="0">
                  <a:pos x="T2" y="T3"/>
                </a:cxn>
                <a:cxn ang="0">
                  <a:pos x="T4" y="T5"/>
                </a:cxn>
                <a:cxn ang="0">
                  <a:pos x="T6" y="T7"/>
                </a:cxn>
                <a:cxn ang="0">
                  <a:pos x="T8" y="T9"/>
                </a:cxn>
                <a:cxn ang="0">
                  <a:pos x="T10" y="T11"/>
                </a:cxn>
              </a:cxnLst>
              <a:rect l="0" t="0" r="r" b="b"/>
              <a:pathLst>
                <a:path w="1257" h="2800">
                  <a:moveTo>
                    <a:pt x="1256" y="0"/>
                  </a:moveTo>
                  <a:cubicBezTo>
                    <a:pt x="1160" y="937"/>
                    <a:pt x="1149" y="1862"/>
                    <a:pt x="1256" y="2799"/>
                  </a:cubicBezTo>
                  <a:cubicBezTo>
                    <a:pt x="1256" y="2799"/>
                    <a:pt x="1256" y="2799"/>
                    <a:pt x="820" y="2799"/>
                  </a:cubicBezTo>
                  <a:cubicBezTo>
                    <a:pt x="489" y="2342"/>
                    <a:pt x="0" y="1841"/>
                    <a:pt x="0" y="1256"/>
                  </a:cubicBezTo>
                  <a:cubicBezTo>
                    <a:pt x="0" y="564"/>
                    <a:pt x="564" y="0"/>
                    <a:pt x="1256" y="0"/>
                  </a:cubicBezTo>
                  <a:lnTo>
                    <a:pt x="1256" y="0"/>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4" name="Freeform 23"/>
            <p:cNvSpPr>
              <a:spLocks noChangeArrowheads="1"/>
            </p:cNvSpPr>
            <p:nvPr/>
          </p:nvSpPr>
          <p:spPr bwMode="auto">
            <a:xfrm>
              <a:off x="4459422" y="532930"/>
              <a:ext cx="179273" cy="554228"/>
            </a:xfrm>
            <a:custGeom>
              <a:avLst/>
              <a:gdLst>
                <a:gd name="T0" fmla="*/ 927 w 928"/>
                <a:gd name="T1" fmla="*/ 0 h 2800"/>
                <a:gd name="T2" fmla="*/ 927 w 928"/>
                <a:gd name="T3" fmla="*/ 2799 h 2800"/>
                <a:gd name="T4" fmla="*/ 608 w 928"/>
                <a:gd name="T5" fmla="*/ 2799 h 2800"/>
                <a:gd name="T6" fmla="*/ 0 w 928"/>
                <a:gd name="T7" fmla="*/ 1256 h 2800"/>
                <a:gd name="T8" fmla="*/ 927 w 928"/>
                <a:gd name="T9" fmla="*/ 0 h 2800"/>
                <a:gd name="T10" fmla="*/ 927 w 928"/>
                <a:gd name="T11" fmla="*/ 0 h 2800"/>
              </a:gdLst>
              <a:ahLst/>
              <a:cxnLst>
                <a:cxn ang="0">
                  <a:pos x="T0" y="T1"/>
                </a:cxn>
                <a:cxn ang="0">
                  <a:pos x="T2" y="T3"/>
                </a:cxn>
                <a:cxn ang="0">
                  <a:pos x="T4" y="T5"/>
                </a:cxn>
                <a:cxn ang="0">
                  <a:pos x="T6" y="T7"/>
                </a:cxn>
                <a:cxn ang="0">
                  <a:pos x="T8" y="T9"/>
                </a:cxn>
                <a:cxn ang="0">
                  <a:pos x="T10" y="T11"/>
                </a:cxn>
              </a:cxnLst>
              <a:rect l="0" t="0" r="r" b="b"/>
              <a:pathLst>
                <a:path w="928" h="2800">
                  <a:moveTo>
                    <a:pt x="927" y="0"/>
                  </a:moveTo>
                  <a:lnTo>
                    <a:pt x="927" y="2799"/>
                  </a:lnTo>
                  <a:cubicBezTo>
                    <a:pt x="927" y="2799"/>
                    <a:pt x="927" y="2799"/>
                    <a:pt x="608" y="2799"/>
                  </a:cubicBezTo>
                  <a:cubicBezTo>
                    <a:pt x="363" y="2342"/>
                    <a:pt x="0" y="1841"/>
                    <a:pt x="0" y="1256"/>
                  </a:cubicBezTo>
                  <a:cubicBezTo>
                    <a:pt x="0" y="564"/>
                    <a:pt x="416" y="0"/>
                    <a:pt x="927" y="0"/>
                  </a:cubicBezTo>
                  <a:lnTo>
                    <a:pt x="927" y="0"/>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5" name="Freeform 24"/>
            <p:cNvSpPr>
              <a:spLocks noChangeArrowheads="1"/>
            </p:cNvSpPr>
            <p:nvPr/>
          </p:nvSpPr>
          <p:spPr bwMode="auto">
            <a:xfrm>
              <a:off x="4536253" y="532930"/>
              <a:ext cx="102442" cy="554228"/>
            </a:xfrm>
            <a:custGeom>
              <a:avLst/>
              <a:gdLst>
                <a:gd name="T0" fmla="*/ 543 w 544"/>
                <a:gd name="T1" fmla="*/ 0 h 2800"/>
                <a:gd name="T2" fmla="*/ 543 w 544"/>
                <a:gd name="T3" fmla="*/ 2799 h 2800"/>
                <a:gd name="T4" fmla="*/ 350 w 544"/>
                <a:gd name="T5" fmla="*/ 2799 h 2800"/>
                <a:gd name="T6" fmla="*/ 0 w 544"/>
                <a:gd name="T7" fmla="*/ 1256 h 2800"/>
                <a:gd name="T8" fmla="*/ 543 w 544"/>
                <a:gd name="T9" fmla="*/ 0 h 2800"/>
                <a:gd name="T10" fmla="*/ 543 w 544"/>
                <a:gd name="T11" fmla="*/ 0 h 2800"/>
              </a:gdLst>
              <a:ahLst/>
              <a:cxnLst>
                <a:cxn ang="0">
                  <a:pos x="T0" y="T1"/>
                </a:cxn>
                <a:cxn ang="0">
                  <a:pos x="T2" y="T3"/>
                </a:cxn>
                <a:cxn ang="0">
                  <a:pos x="T4" y="T5"/>
                </a:cxn>
                <a:cxn ang="0">
                  <a:pos x="T6" y="T7"/>
                </a:cxn>
                <a:cxn ang="0">
                  <a:pos x="T8" y="T9"/>
                </a:cxn>
                <a:cxn ang="0">
                  <a:pos x="T10" y="T11"/>
                </a:cxn>
              </a:cxnLst>
              <a:rect l="0" t="0" r="r" b="b"/>
              <a:pathLst>
                <a:path w="544" h="2800">
                  <a:moveTo>
                    <a:pt x="543" y="0"/>
                  </a:moveTo>
                  <a:cubicBezTo>
                    <a:pt x="350" y="937"/>
                    <a:pt x="319" y="1862"/>
                    <a:pt x="543" y="2799"/>
                  </a:cubicBezTo>
                  <a:cubicBezTo>
                    <a:pt x="543" y="2799"/>
                    <a:pt x="543" y="2799"/>
                    <a:pt x="350" y="2799"/>
                  </a:cubicBezTo>
                  <a:cubicBezTo>
                    <a:pt x="212" y="2342"/>
                    <a:pt x="0" y="1841"/>
                    <a:pt x="0" y="1256"/>
                  </a:cubicBezTo>
                  <a:cubicBezTo>
                    <a:pt x="0" y="564"/>
                    <a:pt x="245" y="0"/>
                    <a:pt x="543" y="0"/>
                  </a:cubicBezTo>
                  <a:lnTo>
                    <a:pt x="543" y="0"/>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6" name="Freeform 25"/>
            <p:cNvSpPr>
              <a:spLocks noChangeArrowheads="1"/>
            </p:cNvSpPr>
            <p:nvPr/>
          </p:nvSpPr>
          <p:spPr bwMode="auto">
            <a:xfrm>
              <a:off x="4606020" y="532930"/>
              <a:ext cx="32675" cy="554228"/>
            </a:xfrm>
            <a:custGeom>
              <a:avLst/>
              <a:gdLst>
                <a:gd name="T0" fmla="*/ 193 w 194"/>
                <a:gd name="T1" fmla="*/ 0 h 2800"/>
                <a:gd name="T2" fmla="*/ 193 w 194"/>
                <a:gd name="T3" fmla="*/ 2799 h 2800"/>
                <a:gd name="T4" fmla="*/ 128 w 194"/>
                <a:gd name="T5" fmla="*/ 2799 h 2800"/>
                <a:gd name="T6" fmla="*/ 0 w 194"/>
                <a:gd name="T7" fmla="*/ 1256 h 2800"/>
                <a:gd name="T8" fmla="*/ 193 w 194"/>
                <a:gd name="T9" fmla="*/ 0 h 2800"/>
                <a:gd name="T10" fmla="*/ 193 w 194"/>
                <a:gd name="T11" fmla="*/ 0 h 2800"/>
              </a:gdLst>
              <a:ahLst/>
              <a:cxnLst>
                <a:cxn ang="0">
                  <a:pos x="T0" y="T1"/>
                </a:cxn>
                <a:cxn ang="0">
                  <a:pos x="T2" y="T3"/>
                </a:cxn>
                <a:cxn ang="0">
                  <a:pos x="T4" y="T5"/>
                </a:cxn>
                <a:cxn ang="0">
                  <a:pos x="T6" y="T7"/>
                </a:cxn>
                <a:cxn ang="0">
                  <a:pos x="T8" y="T9"/>
                </a:cxn>
                <a:cxn ang="0">
                  <a:pos x="T10" y="T11"/>
                </a:cxn>
              </a:cxnLst>
              <a:rect l="0" t="0" r="r" b="b"/>
              <a:pathLst>
                <a:path w="194" h="2800">
                  <a:moveTo>
                    <a:pt x="193" y="0"/>
                  </a:moveTo>
                  <a:lnTo>
                    <a:pt x="193" y="2799"/>
                  </a:lnTo>
                  <a:cubicBezTo>
                    <a:pt x="193" y="2799"/>
                    <a:pt x="193" y="2799"/>
                    <a:pt x="128" y="2799"/>
                  </a:cubicBezTo>
                  <a:cubicBezTo>
                    <a:pt x="76" y="2342"/>
                    <a:pt x="0" y="1841"/>
                    <a:pt x="0" y="1256"/>
                  </a:cubicBezTo>
                  <a:cubicBezTo>
                    <a:pt x="0" y="564"/>
                    <a:pt x="86" y="0"/>
                    <a:pt x="193" y="0"/>
                  </a:cubicBezTo>
                  <a:lnTo>
                    <a:pt x="193" y="0"/>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7" name="Freeform 26"/>
            <p:cNvSpPr>
              <a:spLocks noChangeArrowheads="1"/>
            </p:cNvSpPr>
            <p:nvPr/>
          </p:nvSpPr>
          <p:spPr bwMode="auto">
            <a:xfrm>
              <a:off x="4557448" y="1090688"/>
              <a:ext cx="81247" cy="61777"/>
            </a:xfrm>
            <a:custGeom>
              <a:avLst/>
              <a:gdLst>
                <a:gd name="T0" fmla="*/ 0 w 437"/>
                <a:gd name="T1" fmla="*/ 0 h 341"/>
                <a:gd name="T2" fmla="*/ 436 w 437"/>
                <a:gd name="T3" fmla="*/ 0 h 341"/>
                <a:gd name="T4" fmla="*/ 436 w 437"/>
                <a:gd name="T5" fmla="*/ 340 h 341"/>
                <a:gd name="T6" fmla="*/ 0 w 437"/>
                <a:gd name="T7" fmla="*/ 340 h 341"/>
                <a:gd name="T8" fmla="*/ 0 w 437"/>
                <a:gd name="T9" fmla="*/ 0 h 341"/>
              </a:gdLst>
              <a:ahLst/>
              <a:cxnLst>
                <a:cxn ang="0">
                  <a:pos x="T0" y="T1"/>
                </a:cxn>
                <a:cxn ang="0">
                  <a:pos x="T2" y="T3"/>
                </a:cxn>
                <a:cxn ang="0">
                  <a:pos x="T4" y="T5"/>
                </a:cxn>
                <a:cxn ang="0">
                  <a:pos x="T6" y="T7"/>
                </a:cxn>
                <a:cxn ang="0">
                  <a:pos x="T8" y="T9"/>
                </a:cxn>
              </a:cxnLst>
              <a:rect l="0" t="0" r="r" b="b"/>
              <a:pathLst>
                <a:path w="437" h="341">
                  <a:moveTo>
                    <a:pt x="0" y="0"/>
                  </a:moveTo>
                  <a:lnTo>
                    <a:pt x="436" y="0"/>
                  </a:lnTo>
                  <a:lnTo>
                    <a:pt x="436" y="340"/>
                  </a:lnTo>
                  <a:lnTo>
                    <a:pt x="0" y="340"/>
                  </a:lnTo>
                  <a:lnTo>
                    <a:pt x="0" y="0"/>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8" name="Freeform 27"/>
            <p:cNvSpPr>
              <a:spLocks noChangeArrowheads="1"/>
            </p:cNvSpPr>
            <p:nvPr/>
          </p:nvSpPr>
          <p:spPr bwMode="auto">
            <a:xfrm>
              <a:off x="4589240" y="1303378"/>
              <a:ext cx="49455" cy="86488"/>
            </a:xfrm>
            <a:custGeom>
              <a:avLst/>
              <a:gdLst>
                <a:gd name="T0" fmla="*/ 0 w 278"/>
                <a:gd name="T1" fmla="*/ 0 h 461"/>
                <a:gd name="T2" fmla="*/ 277 w 278"/>
                <a:gd name="T3" fmla="*/ 0 h 461"/>
                <a:gd name="T4" fmla="*/ 277 w 278"/>
                <a:gd name="T5" fmla="*/ 256 h 461"/>
                <a:gd name="T6" fmla="*/ 277 w 278"/>
                <a:gd name="T7" fmla="*/ 460 h 461"/>
                <a:gd name="T8" fmla="*/ 42 w 278"/>
                <a:gd name="T9" fmla="*/ 460 h 461"/>
                <a:gd name="T10" fmla="*/ 0 w 278"/>
                <a:gd name="T11" fmla="*/ 405 h 461"/>
                <a:gd name="T12" fmla="*/ 0 w 278"/>
                <a:gd name="T13" fmla="*/ 0 h 461"/>
                <a:gd name="T14" fmla="*/ 0 w 278"/>
                <a:gd name="T15" fmla="*/ 0 h 4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461">
                  <a:moveTo>
                    <a:pt x="0" y="0"/>
                  </a:moveTo>
                  <a:lnTo>
                    <a:pt x="277" y="0"/>
                  </a:lnTo>
                  <a:cubicBezTo>
                    <a:pt x="256" y="76"/>
                    <a:pt x="256" y="183"/>
                    <a:pt x="277" y="256"/>
                  </a:cubicBezTo>
                  <a:cubicBezTo>
                    <a:pt x="277" y="332"/>
                    <a:pt x="277" y="384"/>
                    <a:pt x="277" y="460"/>
                  </a:cubicBezTo>
                  <a:cubicBezTo>
                    <a:pt x="277" y="460"/>
                    <a:pt x="277" y="460"/>
                    <a:pt x="42" y="460"/>
                  </a:cubicBezTo>
                  <a:cubicBezTo>
                    <a:pt x="21" y="460"/>
                    <a:pt x="0" y="426"/>
                    <a:pt x="0" y="405"/>
                  </a:cubicBezTo>
                  <a:cubicBezTo>
                    <a:pt x="0" y="405"/>
                    <a:pt x="0" y="405"/>
                    <a:pt x="0" y="0"/>
                  </a:cubicBezTo>
                  <a:lnTo>
                    <a:pt x="0"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9" name="Freeform 28"/>
            <p:cNvSpPr>
              <a:spLocks noChangeArrowheads="1"/>
            </p:cNvSpPr>
            <p:nvPr/>
          </p:nvSpPr>
          <p:spPr bwMode="auto">
            <a:xfrm>
              <a:off x="4589240" y="1295435"/>
              <a:ext cx="49455" cy="19416"/>
            </a:xfrm>
            <a:custGeom>
              <a:avLst/>
              <a:gdLst>
                <a:gd name="T0" fmla="*/ 0 w 278"/>
                <a:gd name="T1" fmla="*/ 53 h 129"/>
                <a:gd name="T2" fmla="*/ 32 w 278"/>
                <a:gd name="T3" fmla="*/ 32 h 129"/>
                <a:gd name="T4" fmla="*/ 53 w 278"/>
                <a:gd name="T5" fmla="*/ 53 h 129"/>
                <a:gd name="T6" fmla="*/ 118 w 278"/>
                <a:gd name="T7" fmla="*/ 86 h 129"/>
                <a:gd name="T8" fmla="*/ 212 w 278"/>
                <a:gd name="T9" fmla="*/ 76 h 129"/>
                <a:gd name="T10" fmla="*/ 267 w 278"/>
                <a:gd name="T11" fmla="*/ 32 h 129"/>
                <a:gd name="T12" fmla="*/ 277 w 278"/>
                <a:gd name="T13" fmla="*/ 0 h 129"/>
                <a:gd name="T14" fmla="*/ 277 w 278"/>
                <a:gd name="T15" fmla="*/ 42 h 129"/>
                <a:gd name="T16" fmla="*/ 277 w 278"/>
                <a:gd name="T17" fmla="*/ 53 h 129"/>
                <a:gd name="T18" fmla="*/ 223 w 278"/>
                <a:gd name="T19" fmla="*/ 107 h 129"/>
                <a:gd name="T20" fmla="*/ 118 w 278"/>
                <a:gd name="T21" fmla="*/ 118 h 129"/>
                <a:gd name="T22" fmla="*/ 32 w 278"/>
                <a:gd name="T23" fmla="*/ 86 h 129"/>
                <a:gd name="T24" fmla="*/ 0 w 278"/>
                <a:gd name="T25" fmla="*/ 53 h 129"/>
                <a:gd name="T26" fmla="*/ 0 w 278"/>
                <a:gd name="T27" fmla="*/ 53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8" h="129">
                  <a:moveTo>
                    <a:pt x="0" y="53"/>
                  </a:moveTo>
                  <a:lnTo>
                    <a:pt x="32" y="32"/>
                  </a:lnTo>
                  <a:cubicBezTo>
                    <a:pt x="32" y="42"/>
                    <a:pt x="42" y="53"/>
                    <a:pt x="53" y="53"/>
                  </a:cubicBezTo>
                  <a:cubicBezTo>
                    <a:pt x="63" y="76"/>
                    <a:pt x="97" y="86"/>
                    <a:pt x="118" y="86"/>
                  </a:cubicBezTo>
                  <a:cubicBezTo>
                    <a:pt x="149" y="97"/>
                    <a:pt x="181" y="97"/>
                    <a:pt x="212" y="76"/>
                  </a:cubicBezTo>
                  <a:cubicBezTo>
                    <a:pt x="233" y="65"/>
                    <a:pt x="244" y="53"/>
                    <a:pt x="267" y="32"/>
                  </a:cubicBezTo>
                  <a:cubicBezTo>
                    <a:pt x="267" y="32"/>
                    <a:pt x="267" y="32"/>
                    <a:pt x="277" y="0"/>
                  </a:cubicBezTo>
                  <a:cubicBezTo>
                    <a:pt x="277" y="0"/>
                    <a:pt x="277" y="0"/>
                    <a:pt x="277" y="42"/>
                  </a:cubicBezTo>
                  <a:cubicBezTo>
                    <a:pt x="277" y="42"/>
                    <a:pt x="277" y="42"/>
                    <a:pt x="277" y="53"/>
                  </a:cubicBezTo>
                  <a:cubicBezTo>
                    <a:pt x="256" y="76"/>
                    <a:pt x="244" y="97"/>
                    <a:pt x="223" y="107"/>
                  </a:cubicBezTo>
                  <a:cubicBezTo>
                    <a:pt x="191" y="128"/>
                    <a:pt x="149" y="128"/>
                    <a:pt x="118" y="118"/>
                  </a:cubicBezTo>
                  <a:cubicBezTo>
                    <a:pt x="84" y="118"/>
                    <a:pt x="53" y="97"/>
                    <a:pt x="32" y="86"/>
                  </a:cubicBezTo>
                  <a:cubicBezTo>
                    <a:pt x="11" y="76"/>
                    <a:pt x="0" y="65"/>
                    <a:pt x="0" y="53"/>
                  </a:cubicBezTo>
                  <a:lnTo>
                    <a:pt x="0" y="53"/>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60" name="Freeform 29"/>
            <p:cNvSpPr>
              <a:spLocks noChangeArrowheads="1"/>
            </p:cNvSpPr>
            <p:nvPr/>
          </p:nvSpPr>
          <p:spPr bwMode="auto">
            <a:xfrm>
              <a:off x="4628097" y="1303378"/>
              <a:ext cx="11480" cy="45009"/>
            </a:xfrm>
            <a:custGeom>
              <a:avLst/>
              <a:gdLst>
                <a:gd name="T0" fmla="*/ 86 w 87"/>
                <a:gd name="T1" fmla="*/ 0 h 257"/>
                <a:gd name="T2" fmla="*/ 86 w 87"/>
                <a:gd name="T3" fmla="*/ 256 h 257"/>
                <a:gd name="T4" fmla="*/ 11 w 87"/>
                <a:gd name="T5" fmla="*/ 149 h 257"/>
                <a:gd name="T6" fmla="*/ 76 w 87"/>
                <a:gd name="T7" fmla="*/ 0 h 257"/>
                <a:gd name="T8" fmla="*/ 86 w 87"/>
                <a:gd name="T9" fmla="*/ 0 h 257"/>
                <a:gd name="T10" fmla="*/ 86 w 87"/>
                <a:gd name="T11" fmla="*/ 0 h 257"/>
              </a:gdLst>
              <a:ahLst/>
              <a:cxnLst>
                <a:cxn ang="0">
                  <a:pos x="T0" y="T1"/>
                </a:cxn>
                <a:cxn ang="0">
                  <a:pos x="T2" y="T3"/>
                </a:cxn>
                <a:cxn ang="0">
                  <a:pos x="T4" y="T5"/>
                </a:cxn>
                <a:cxn ang="0">
                  <a:pos x="T6" y="T7"/>
                </a:cxn>
                <a:cxn ang="0">
                  <a:pos x="T8" y="T9"/>
                </a:cxn>
                <a:cxn ang="0">
                  <a:pos x="T10" y="T11"/>
                </a:cxn>
              </a:cxnLst>
              <a:rect l="0" t="0" r="r" b="b"/>
              <a:pathLst>
                <a:path w="87" h="257">
                  <a:moveTo>
                    <a:pt x="86" y="0"/>
                  </a:moveTo>
                  <a:lnTo>
                    <a:pt x="86" y="256"/>
                  </a:lnTo>
                  <a:cubicBezTo>
                    <a:pt x="42" y="256"/>
                    <a:pt x="0" y="214"/>
                    <a:pt x="11" y="149"/>
                  </a:cubicBezTo>
                  <a:cubicBezTo>
                    <a:pt x="32" y="86"/>
                    <a:pt x="53" y="44"/>
                    <a:pt x="76" y="0"/>
                  </a:cubicBezTo>
                  <a:cubicBezTo>
                    <a:pt x="76" y="0"/>
                    <a:pt x="76" y="0"/>
                    <a:pt x="86" y="0"/>
                  </a:cubicBezTo>
                  <a:lnTo>
                    <a:pt x="86" y="0"/>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61" name="Freeform 30"/>
            <p:cNvSpPr>
              <a:spLocks noChangeArrowheads="1"/>
            </p:cNvSpPr>
            <p:nvPr/>
          </p:nvSpPr>
          <p:spPr bwMode="auto">
            <a:xfrm>
              <a:off x="4589240" y="1301613"/>
              <a:ext cx="10598" cy="47656"/>
            </a:xfrm>
            <a:custGeom>
              <a:avLst/>
              <a:gdLst>
                <a:gd name="T0" fmla="*/ 11 w 85"/>
                <a:gd name="T1" fmla="*/ 0 h 267"/>
                <a:gd name="T2" fmla="*/ 74 w 85"/>
                <a:gd name="T3" fmla="*/ 159 h 267"/>
                <a:gd name="T4" fmla="*/ 0 w 85"/>
                <a:gd name="T5" fmla="*/ 266 h 267"/>
                <a:gd name="T6" fmla="*/ 0 w 85"/>
                <a:gd name="T7" fmla="*/ 10 h 267"/>
                <a:gd name="T8" fmla="*/ 11 w 85"/>
                <a:gd name="T9" fmla="*/ 0 h 267"/>
                <a:gd name="T10" fmla="*/ 11 w 85"/>
                <a:gd name="T11" fmla="*/ 0 h 267"/>
              </a:gdLst>
              <a:ahLst/>
              <a:cxnLst>
                <a:cxn ang="0">
                  <a:pos x="T0" y="T1"/>
                </a:cxn>
                <a:cxn ang="0">
                  <a:pos x="T2" y="T3"/>
                </a:cxn>
                <a:cxn ang="0">
                  <a:pos x="T4" y="T5"/>
                </a:cxn>
                <a:cxn ang="0">
                  <a:pos x="T6" y="T7"/>
                </a:cxn>
                <a:cxn ang="0">
                  <a:pos x="T8" y="T9"/>
                </a:cxn>
                <a:cxn ang="0">
                  <a:pos x="T10" y="T11"/>
                </a:cxn>
              </a:cxnLst>
              <a:rect l="0" t="0" r="r" b="b"/>
              <a:pathLst>
                <a:path w="85" h="267">
                  <a:moveTo>
                    <a:pt x="11" y="0"/>
                  </a:moveTo>
                  <a:cubicBezTo>
                    <a:pt x="21" y="44"/>
                    <a:pt x="63" y="96"/>
                    <a:pt x="74" y="159"/>
                  </a:cubicBezTo>
                  <a:cubicBezTo>
                    <a:pt x="84" y="224"/>
                    <a:pt x="42" y="266"/>
                    <a:pt x="0" y="266"/>
                  </a:cubicBezTo>
                  <a:cubicBezTo>
                    <a:pt x="0" y="266"/>
                    <a:pt x="0" y="266"/>
                    <a:pt x="0" y="10"/>
                  </a:cubicBezTo>
                  <a:cubicBezTo>
                    <a:pt x="0" y="10"/>
                    <a:pt x="0" y="10"/>
                    <a:pt x="11" y="0"/>
                  </a:cubicBezTo>
                  <a:lnTo>
                    <a:pt x="11" y="0"/>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grpSp>
    </p:spTree>
    <p:extLst>
      <p:ext uri="{BB962C8B-B14F-4D97-AF65-F5344CB8AC3E}">
        <p14:creationId xmlns:p14="http://schemas.microsoft.com/office/powerpoint/2010/main" val="514846623"/>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wipe(down)">
                                      <p:cBhvr>
                                        <p:cTn id="13" dur="500"/>
                                        <p:tgtEl>
                                          <p:spTgt spid="12"/>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down)">
                                      <p:cBhvr>
                                        <p:cTn id="16" dur="500"/>
                                        <p:tgtEl>
                                          <p:spTgt spid="2"/>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down)">
                                      <p:cBhvr>
                                        <p:cTn id="19" dur="500"/>
                                        <p:tgtEl>
                                          <p:spTgt spid="15"/>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down)">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arn(inVertical)">
                                      <p:cBhvr>
                                        <p:cTn id="37" dur="500"/>
                                        <p:tgtEl>
                                          <p:spTgt spid="14"/>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barn(inVertical)">
                                      <p:cBhvr>
                                        <p:cTn id="40" dur="500"/>
                                        <p:tgtEl>
                                          <p:spTgt spid="20"/>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21"/>
                                        </p:tgtEl>
                                        <p:attrNameLst>
                                          <p:attrName>style.visibility</p:attrName>
                                        </p:attrNameLst>
                                      </p:cBhvr>
                                      <p:to>
                                        <p:strVal val="visible"/>
                                      </p:to>
                                    </p:set>
                                    <p:animEffect transition="in" filter="fade">
                                      <p:cBhvr>
                                        <p:cTn id="45" dur="1000"/>
                                        <p:tgtEl>
                                          <p:spTgt spid="21"/>
                                        </p:tgtEl>
                                      </p:cBhvr>
                                    </p:animEffect>
                                    <p:anim calcmode="lin" valueType="num">
                                      <p:cBhvr>
                                        <p:cTn id="46" dur="1000" fill="hold"/>
                                        <p:tgtEl>
                                          <p:spTgt spid="21"/>
                                        </p:tgtEl>
                                        <p:attrNameLst>
                                          <p:attrName>ppt_x</p:attrName>
                                        </p:attrNameLst>
                                      </p:cBhvr>
                                      <p:tavLst>
                                        <p:tav tm="0">
                                          <p:val>
                                            <p:strVal val="#ppt_x"/>
                                          </p:val>
                                        </p:tav>
                                        <p:tav tm="100000">
                                          <p:val>
                                            <p:strVal val="#ppt_x"/>
                                          </p:val>
                                        </p:tav>
                                      </p:tavLst>
                                    </p:anim>
                                    <p:anim calcmode="lin" valueType="num">
                                      <p:cBhvr>
                                        <p:cTn id="47"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nodeType="clickEffect">
                                  <p:stCondLst>
                                    <p:cond delay="0"/>
                                  </p:stCondLst>
                                  <p:childTnLst>
                                    <p:set>
                                      <p:cBhvr>
                                        <p:cTn id="51" dur="1" fill="hold">
                                          <p:stCondLst>
                                            <p:cond delay="0"/>
                                          </p:stCondLst>
                                        </p:cTn>
                                        <p:tgtEl>
                                          <p:spTgt spid="39"/>
                                        </p:tgtEl>
                                        <p:attrNameLst>
                                          <p:attrName>style.visibility</p:attrName>
                                        </p:attrNameLst>
                                      </p:cBhvr>
                                      <p:to>
                                        <p:strVal val="visible"/>
                                      </p:to>
                                    </p:set>
                                    <p:anim calcmode="lin" valueType="num">
                                      <p:cBhvr additive="base">
                                        <p:cTn id="52" dur="500" fill="hold"/>
                                        <p:tgtEl>
                                          <p:spTgt spid="39"/>
                                        </p:tgtEl>
                                        <p:attrNameLst>
                                          <p:attrName>ppt_x</p:attrName>
                                        </p:attrNameLst>
                                      </p:cBhvr>
                                      <p:tavLst>
                                        <p:tav tm="0">
                                          <p:val>
                                            <p:strVal val="0-#ppt_w/2"/>
                                          </p:val>
                                        </p:tav>
                                        <p:tav tm="100000">
                                          <p:val>
                                            <p:strVal val="#ppt_x"/>
                                          </p:val>
                                        </p:tav>
                                      </p:tavLst>
                                    </p:anim>
                                    <p:anim calcmode="lin" valueType="num">
                                      <p:cBhvr additive="base">
                                        <p:cTn id="53" dur="5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1" fill="hold">
                                          <p:stCondLst>
                                            <p:cond delay="0"/>
                                          </p:stCondLst>
                                        </p:cTn>
                                        <p:tgtEl>
                                          <p:spTgt spid="40"/>
                                        </p:tgtEl>
                                        <p:attrNameLst>
                                          <p:attrName>style.visibility</p:attrName>
                                        </p:attrNameLst>
                                      </p:cBhvr>
                                      <p:to>
                                        <p:strVal val="visible"/>
                                      </p:to>
                                    </p:set>
                                    <p:animEffect transition="in" filter="fade">
                                      <p:cBhvr>
                                        <p:cTn id="58" dur="1000"/>
                                        <p:tgtEl>
                                          <p:spTgt spid="40"/>
                                        </p:tgtEl>
                                      </p:cBhvr>
                                    </p:animEffect>
                                    <p:anim calcmode="lin" valueType="num">
                                      <p:cBhvr>
                                        <p:cTn id="59" dur="1000" fill="hold"/>
                                        <p:tgtEl>
                                          <p:spTgt spid="40"/>
                                        </p:tgtEl>
                                        <p:attrNameLst>
                                          <p:attrName>ppt_x</p:attrName>
                                        </p:attrNameLst>
                                      </p:cBhvr>
                                      <p:tavLst>
                                        <p:tav tm="0">
                                          <p:val>
                                            <p:strVal val="#ppt_x"/>
                                          </p:val>
                                        </p:tav>
                                        <p:tav tm="100000">
                                          <p:val>
                                            <p:strVal val="#ppt_x"/>
                                          </p:val>
                                        </p:tav>
                                      </p:tavLst>
                                    </p:anim>
                                    <p:anim calcmode="lin" valueType="num">
                                      <p:cBhvr>
                                        <p:cTn id="60"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4" grpId="0"/>
      <p:bldP spid="19" grpId="0"/>
      <p:bldP spid="20" grpId="0"/>
      <p:bldP spid="12" grpId="0" animBg="1"/>
      <p:bldP spid="2" grpId="0"/>
      <p:bldP spid="15" grpId="0" animBg="1"/>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p:cNvGrpSpPr/>
          <p:nvPr/>
        </p:nvGrpSpPr>
        <p:grpSpPr>
          <a:xfrm flipH="1">
            <a:off x="0" y="2571750"/>
            <a:ext cx="9139104" cy="2580307"/>
            <a:chOff x="0" y="2571750"/>
            <a:chExt cx="9139104" cy="2580307"/>
          </a:xfrm>
        </p:grpSpPr>
        <p:pic>
          <p:nvPicPr>
            <p:cNvPr id="4" name="Picture 5" descr="C:\Users\Administrator\Desktop\PNG导出\5948d067c03f7_0006_888pic.com.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7929" y="2571750"/>
              <a:ext cx="3921630" cy="2561240"/>
            </a:xfrm>
            <a:prstGeom prst="rect">
              <a:avLst/>
            </a:prstGeom>
            <a:noFill/>
            <a:extLst>
              <a:ext uri="{909E8E84-426E-40DD-AFC4-6F175D3DCCD1}">
                <a14:hiddenFill xmlns:a14="http://schemas.microsoft.com/office/drawing/2010/main">
                  <a:solidFill>
                    <a:srgbClr val="FFFFFF"/>
                  </a:solidFill>
                </a14:hiddenFill>
              </a:ext>
            </a:extLst>
          </p:spPr>
        </p:pic>
        <p:grpSp>
          <p:nvGrpSpPr>
            <p:cNvPr id="5" name="组合 4"/>
            <p:cNvGrpSpPr/>
            <p:nvPr/>
          </p:nvGrpSpPr>
          <p:grpSpPr>
            <a:xfrm>
              <a:off x="0" y="4529989"/>
              <a:ext cx="9139104" cy="622068"/>
              <a:chOff x="0" y="4020338"/>
              <a:chExt cx="9139104" cy="1131719"/>
            </a:xfrm>
          </p:grpSpPr>
          <p:sp>
            <p:nvSpPr>
              <p:cNvPr id="6" name="Freeform 4"/>
              <p:cNvSpPr>
                <a:spLocks noChangeArrowheads="1"/>
              </p:cNvSpPr>
              <p:nvPr/>
            </p:nvSpPr>
            <p:spPr bwMode="auto">
              <a:xfrm>
                <a:off x="7304017" y="4109823"/>
                <a:ext cx="1835087" cy="1041182"/>
              </a:xfrm>
              <a:custGeom>
                <a:avLst/>
                <a:gdLst>
                  <a:gd name="T0" fmla="*/ 4141 w 8271"/>
                  <a:gd name="T1" fmla="*/ 0 h 4393"/>
                  <a:gd name="T2" fmla="*/ 8270 w 8271"/>
                  <a:gd name="T3" fmla="*/ 4392 h 4393"/>
                  <a:gd name="T4" fmla="*/ 0 w 8271"/>
                  <a:gd name="T5" fmla="*/ 4392 h 4393"/>
                  <a:gd name="T6" fmla="*/ 4141 w 8271"/>
                  <a:gd name="T7" fmla="*/ 0 h 4393"/>
                  <a:gd name="T8" fmla="*/ 4141 w 8271"/>
                  <a:gd name="T9" fmla="*/ 0 h 4393"/>
                </a:gdLst>
                <a:ahLst/>
                <a:cxnLst>
                  <a:cxn ang="0">
                    <a:pos x="T0" y="T1"/>
                  </a:cxn>
                  <a:cxn ang="0">
                    <a:pos x="T2" y="T3"/>
                  </a:cxn>
                  <a:cxn ang="0">
                    <a:pos x="T4" y="T5"/>
                  </a:cxn>
                  <a:cxn ang="0">
                    <a:pos x="T6" y="T7"/>
                  </a:cxn>
                  <a:cxn ang="0">
                    <a:pos x="T8" y="T9"/>
                  </a:cxn>
                </a:cxnLst>
                <a:rect l="0" t="0" r="r" b="b"/>
                <a:pathLst>
                  <a:path w="8271" h="4393">
                    <a:moveTo>
                      <a:pt x="4141" y="0"/>
                    </a:moveTo>
                    <a:cubicBezTo>
                      <a:pt x="6077" y="0"/>
                      <a:pt x="7716" y="1840"/>
                      <a:pt x="8270" y="4392"/>
                    </a:cubicBezTo>
                    <a:cubicBezTo>
                      <a:pt x="8270" y="4392"/>
                      <a:pt x="8270" y="4392"/>
                      <a:pt x="0" y="4392"/>
                    </a:cubicBezTo>
                    <a:cubicBezTo>
                      <a:pt x="564" y="1840"/>
                      <a:pt x="2204" y="0"/>
                      <a:pt x="4141" y="0"/>
                    </a:cubicBezTo>
                    <a:lnTo>
                      <a:pt x="4141" y="0"/>
                    </a:lnTo>
                  </a:path>
                </a:pathLst>
              </a:custGeom>
              <a:solidFill>
                <a:srgbClr val="A7D5D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7" name="Freeform 5"/>
              <p:cNvSpPr>
                <a:spLocks noChangeArrowheads="1"/>
              </p:cNvSpPr>
              <p:nvPr/>
            </p:nvSpPr>
            <p:spPr bwMode="auto">
              <a:xfrm>
                <a:off x="7304017" y="4109823"/>
                <a:ext cx="1059421" cy="1041182"/>
              </a:xfrm>
              <a:custGeom>
                <a:avLst/>
                <a:gdLst>
                  <a:gd name="T0" fmla="*/ 4087 w 4790"/>
                  <a:gd name="T1" fmla="*/ 0 h 4393"/>
                  <a:gd name="T2" fmla="*/ 4013 w 4790"/>
                  <a:gd name="T3" fmla="*/ 4392 h 4393"/>
                  <a:gd name="T4" fmla="*/ 0 w 4790"/>
                  <a:gd name="T5" fmla="*/ 4392 h 4393"/>
                  <a:gd name="T6" fmla="*/ 4087 w 4790"/>
                  <a:gd name="T7" fmla="*/ 0 h 4393"/>
                  <a:gd name="T8" fmla="*/ 4087 w 4790"/>
                  <a:gd name="T9" fmla="*/ 0 h 4393"/>
                </a:gdLst>
                <a:ahLst/>
                <a:cxnLst>
                  <a:cxn ang="0">
                    <a:pos x="T0" y="T1"/>
                  </a:cxn>
                  <a:cxn ang="0">
                    <a:pos x="T2" y="T3"/>
                  </a:cxn>
                  <a:cxn ang="0">
                    <a:pos x="T4" y="T5"/>
                  </a:cxn>
                  <a:cxn ang="0">
                    <a:pos x="T6" y="T7"/>
                  </a:cxn>
                  <a:cxn ang="0">
                    <a:pos x="T8" y="T9"/>
                  </a:cxn>
                </a:cxnLst>
                <a:rect l="0" t="0" r="r" b="b"/>
                <a:pathLst>
                  <a:path w="4790" h="4393">
                    <a:moveTo>
                      <a:pt x="4087" y="0"/>
                    </a:moveTo>
                    <a:cubicBezTo>
                      <a:pt x="4789" y="509"/>
                      <a:pt x="4661" y="2266"/>
                      <a:pt x="4013" y="4392"/>
                    </a:cubicBezTo>
                    <a:cubicBezTo>
                      <a:pt x="4013" y="4392"/>
                      <a:pt x="4013" y="4392"/>
                      <a:pt x="0" y="4392"/>
                    </a:cubicBezTo>
                    <a:cubicBezTo>
                      <a:pt x="554" y="1861"/>
                      <a:pt x="2172" y="31"/>
                      <a:pt x="4087" y="0"/>
                    </a:cubicBezTo>
                    <a:lnTo>
                      <a:pt x="4087" y="0"/>
                    </a:lnTo>
                  </a:path>
                </a:pathLst>
              </a:custGeom>
              <a:solidFill>
                <a:srgbClr val="94C9B9"/>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8" name="Freeform 6"/>
              <p:cNvSpPr>
                <a:spLocks noChangeArrowheads="1"/>
              </p:cNvSpPr>
              <p:nvPr/>
            </p:nvSpPr>
            <p:spPr bwMode="auto">
              <a:xfrm>
                <a:off x="3274486" y="4032971"/>
                <a:ext cx="2717774" cy="1118033"/>
              </a:xfrm>
              <a:custGeom>
                <a:avLst/>
                <a:gdLst>
                  <a:gd name="T0" fmla="*/ 6118 w 12238"/>
                  <a:gd name="T1" fmla="*/ 0 h 4714"/>
                  <a:gd name="T2" fmla="*/ 12237 w 12238"/>
                  <a:gd name="T3" fmla="*/ 4713 h 4714"/>
                  <a:gd name="T4" fmla="*/ 0 w 12238"/>
                  <a:gd name="T5" fmla="*/ 4713 h 4714"/>
                  <a:gd name="T6" fmla="*/ 6118 w 12238"/>
                  <a:gd name="T7" fmla="*/ 0 h 4714"/>
                  <a:gd name="T8" fmla="*/ 6118 w 12238"/>
                  <a:gd name="T9" fmla="*/ 0 h 4714"/>
                </a:gdLst>
                <a:ahLst/>
                <a:cxnLst>
                  <a:cxn ang="0">
                    <a:pos x="T0" y="T1"/>
                  </a:cxn>
                  <a:cxn ang="0">
                    <a:pos x="T2" y="T3"/>
                  </a:cxn>
                  <a:cxn ang="0">
                    <a:pos x="T4" y="T5"/>
                  </a:cxn>
                  <a:cxn ang="0">
                    <a:pos x="T6" y="T7"/>
                  </a:cxn>
                  <a:cxn ang="0">
                    <a:pos x="T8" y="T9"/>
                  </a:cxn>
                </a:cxnLst>
                <a:rect l="0" t="0" r="r" b="b"/>
                <a:pathLst>
                  <a:path w="12238" h="4714">
                    <a:moveTo>
                      <a:pt x="6118" y="0"/>
                    </a:moveTo>
                    <a:cubicBezTo>
                      <a:pt x="8980" y="0"/>
                      <a:pt x="11406" y="1979"/>
                      <a:pt x="12237" y="4713"/>
                    </a:cubicBezTo>
                    <a:cubicBezTo>
                      <a:pt x="12237" y="4713"/>
                      <a:pt x="12237" y="4713"/>
                      <a:pt x="0" y="4713"/>
                    </a:cubicBezTo>
                    <a:cubicBezTo>
                      <a:pt x="830" y="1979"/>
                      <a:pt x="3256" y="0"/>
                      <a:pt x="6118" y="0"/>
                    </a:cubicBezTo>
                    <a:lnTo>
                      <a:pt x="6118" y="0"/>
                    </a:lnTo>
                  </a:path>
                </a:pathLst>
              </a:custGeom>
              <a:solidFill>
                <a:srgbClr val="A7D5D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9" name="Freeform 7"/>
              <p:cNvSpPr>
                <a:spLocks noChangeArrowheads="1"/>
              </p:cNvSpPr>
              <p:nvPr/>
            </p:nvSpPr>
            <p:spPr bwMode="auto">
              <a:xfrm>
                <a:off x="3274486" y="4032971"/>
                <a:ext cx="1570967" cy="1118033"/>
              </a:xfrm>
              <a:custGeom>
                <a:avLst/>
                <a:gdLst>
                  <a:gd name="T0" fmla="*/ 6043 w 7088"/>
                  <a:gd name="T1" fmla="*/ 0 h 4714"/>
                  <a:gd name="T2" fmla="*/ 5938 w 7088"/>
                  <a:gd name="T3" fmla="*/ 4713 h 4714"/>
                  <a:gd name="T4" fmla="*/ 0 w 7088"/>
                  <a:gd name="T5" fmla="*/ 4713 h 4714"/>
                  <a:gd name="T6" fmla="*/ 6043 w 7088"/>
                  <a:gd name="T7" fmla="*/ 0 h 4714"/>
                  <a:gd name="T8" fmla="*/ 6043 w 7088"/>
                  <a:gd name="T9" fmla="*/ 0 h 4714"/>
                </a:gdLst>
                <a:ahLst/>
                <a:cxnLst>
                  <a:cxn ang="0">
                    <a:pos x="T0" y="T1"/>
                  </a:cxn>
                  <a:cxn ang="0">
                    <a:pos x="T2" y="T3"/>
                  </a:cxn>
                  <a:cxn ang="0">
                    <a:pos x="T4" y="T5"/>
                  </a:cxn>
                  <a:cxn ang="0">
                    <a:pos x="T6" y="T7"/>
                  </a:cxn>
                  <a:cxn ang="0">
                    <a:pos x="T8" y="T9"/>
                  </a:cxn>
                </a:cxnLst>
                <a:rect l="0" t="0" r="r" b="b"/>
                <a:pathLst>
                  <a:path w="7088" h="4714">
                    <a:moveTo>
                      <a:pt x="6043" y="0"/>
                    </a:moveTo>
                    <a:cubicBezTo>
                      <a:pt x="7087" y="543"/>
                      <a:pt x="6884" y="2426"/>
                      <a:pt x="5938" y="4713"/>
                    </a:cubicBezTo>
                    <a:cubicBezTo>
                      <a:pt x="5938" y="4713"/>
                      <a:pt x="5938" y="4713"/>
                      <a:pt x="0" y="4713"/>
                    </a:cubicBezTo>
                    <a:cubicBezTo>
                      <a:pt x="818" y="2000"/>
                      <a:pt x="3212" y="33"/>
                      <a:pt x="6043" y="0"/>
                    </a:cubicBezTo>
                    <a:lnTo>
                      <a:pt x="6043" y="0"/>
                    </a:lnTo>
                  </a:path>
                </a:pathLst>
              </a:custGeom>
              <a:solidFill>
                <a:srgbClr val="94C9B9"/>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0" name="Freeform 8"/>
              <p:cNvSpPr>
                <a:spLocks noChangeArrowheads="1"/>
              </p:cNvSpPr>
              <p:nvPr/>
            </p:nvSpPr>
            <p:spPr bwMode="auto">
              <a:xfrm>
                <a:off x="1286230" y="4397227"/>
                <a:ext cx="1834105" cy="754830"/>
              </a:xfrm>
              <a:custGeom>
                <a:avLst/>
                <a:gdLst>
                  <a:gd name="T0" fmla="*/ 4139 w 8268"/>
                  <a:gd name="T1" fmla="*/ 0 h 3192"/>
                  <a:gd name="T2" fmla="*/ 8267 w 8268"/>
                  <a:gd name="T3" fmla="*/ 3191 h 3192"/>
                  <a:gd name="T4" fmla="*/ 0 w 8268"/>
                  <a:gd name="T5" fmla="*/ 3191 h 3192"/>
                  <a:gd name="T6" fmla="*/ 4139 w 8268"/>
                  <a:gd name="T7" fmla="*/ 0 h 3192"/>
                  <a:gd name="T8" fmla="*/ 4139 w 8268"/>
                  <a:gd name="T9" fmla="*/ 0 h 3192"/>
                </a:gdLst>
                <a:ahLst/>
                <a:cxnLst>
                  <a:cxn ang="0">
                    <a:pos x="T0" y="T1"/>
                  </a:cxn>
                  <a:cxn ang="0">
                    <a:pos x="T2" y="T3"/>
                  </a:cxn>
                  <a:cxn ang="0">
                    <a:pos x="T4" y="T5"/>
                  </a:cxn>
                  <a:cxn ang="0">
                    <a:pos x="T6" y="T7"/>
                  </a:cxn>
                  <a:cxn ang="0">
                    <a:pos x="T8" y="T9"/>
                  </a:cxn>
                </a:cxnLst>
                <a:rect l="0" t="0" r="r" b="b"/>
                <a:pathLst>
                  <a:path w="8268" h="3192">
                    <a:moveTo>
                      <a:pt x="4139" y="0"/>
                    </a:moveTo>
                    <a:cubicBezTo>
                      <a:pt x="6076" y="0"/>
                      <a:pt x="7714" y="1342"/>
                      <a:pt x="8267" y="3191"/>
                    </a:cubicBezTo>
                    <a:cubicBezTo>
                      <a:pt x="8267" y="3191"/>
                      <a:pt x="8267" y="3191"/>
                      <a:pt x="0" y="3191"/>
                    </a:cubicBezTo>
                    <a:cubicBezTo>
                      <a:pt x="564" y="1342"/>
                      <a:pt x="2201" y="0"/>
                      <a:pt x="4139" y="0"/>
                    </a:cubicBezTo>
                    <a:lnTo>
                      <a:pt x="4139" y="0"/>
                    </a:lnTo>
                  </a:path>
                </a:pathLst>
              </a:custGeom>
              <a:solidFill>
                <a:srgbClr val="A7D5D2"/>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1" name="Freeform 9"/>
              <p:cNvSpPr>
                <a:spLocks noChangeArrowheads="1"/>
              </p:cNvSpPr>
              <p:nvPr/>
            </p:nvSpPr>
            <p:spPr bwMode="auto">
              <a:xfrm>
                <a:off x="1286230" y="4397227"/>
                <a:ext cx="1059421" cy="754830"/>
              </a:xfrm>
              <a:custGeom>
                <a:avLst/>
                <a:gdLst>
                  <a:gd name="T0" fmla="*/ 4084 w 4790"/>
                  <a:gd name="T1" fmla="*/ 0 h 3192"/>
                  <a:gd name="T2" fmla="*/ 4011 w 4790"/>
                  <a:gd name="T3" fmla="*/ 3191 h 3192"/>
                  <a:gd name="T4" fmla="*/ 0 w 4790"/>
                  <a:gd name="T5" fmla="*/ 3191 h 3192"/>
                  <a:gd name="T6" fmla="*/ 4084 w 4790"/>
                  <a:gd name="T7" fmla="*/ 0 h 3192"/>
                  <a:gd name="T8" fmla="*/ 4084 w 4790"/>
                  <a:gd name="T9" fmla="*/ 0 h 3192"/>
                </a:gdLst>
                <a:ahLst/>
                <a:cxnLst>
                  <a:cxn ang="0">
                    <a:pos x="T0" y="T1"/>
                  </a:cxn>
                  <a:cxn ang="0">
                    <a:pos x="T2" y="T3"/>
                  </a:cxn>
                  <a:cxn ang="0">
                    <a:pos x="T4" y="T5"/>
                  </a:cxn>
                  <a:cxn ang="0">
                    <a:pos x="T6" y="T7"/>
                  </a:cxn>
                  <a:cxn ang="0">
                    <a:pos x="T8" y="T9"/>
                  </a:cxn>
                </a:cxnLst>
                <a:rect l="0" t="0" r="r" b="b"/>
                <a:pathLst>
                  <a:path w="4790" h="3192">
                    <a:moveTo>
                      <a:pt x="4084" y="0"/>
                    </a:moveTo>
                    <a:cubicBezTo>
                      <a:pt x="4789" y="373"/>
                      <a:pt x="4661" y="1650"/>
                      <a:pt x="4011" y="3191"/>
                    </a:cubicBezTo>
                    <a:cubicBezTo>
                      <a:pt x="4011" y="3191"/>
                      <a:pt x="4011" y="3191"/>
                      <a:pt x="0" y="3191"/>
                    </a:cubicBezTo>
                    <a:cubicBezTo>
                      <a:pt x="553" y="1363"/>
                      <a:pt x="2170" y="31"/>
                      <a:pt x="4084" y="0"/>
                    </a:cubicBezTo>
                    <a:lnTo>
                      <a:pt x="4084" y="0"/>
                    </a:lnTo>
                  </a:path>
                </a:pathLst>
              </a:custGeom>
              <a:solidFill>
                <a:srgbClr val="94C9B9"/>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2" name="Freeform 52"/>
              <p:cNvSpPr>
                <a:spLocks noChangeArrowheads="1"/>
              </p:cNvSpPr>
              <p:nvPr/>
            </p:nvSpPr>
            <p:spPr bwMode="auto">
              <a:xfrm>
                <a:off x="4951494" y="4020338"/>
                <a:ext cx="3371689" cy="1130667"/>
              </a:xfrm>
              <a:custGeom>
                <a:avLst/>
                <a:gdLst>
                  <a:gd name="T0" fmla="*/ 7586 w 15175"/>
                  <a:gd name="T1" fmla="*/ 0 h 4767"/>
                  <a:gd name="T2" fmla="*/ 15174 w 15175"/>
                  <a:gd name="T3" fmla="*/ 4766 h 4767"/>
                  <a:gd name="T4" fmla="*/ 0 w 15175"/>
                  <a:gd name="T5" fmla="*/ 4766 h 4767"/>
                  <a:gd name="T6" fmla="*/ 7586 w 15175"/>
                  <a:gd name="T7" fmla="*/ 0 h 4767"/>
                  <a:gd name="T8" fmla="*/ 7586 w 15175"/>
                  <a:gd name="T9" fmla="*/ 0 h 4767"/>
                </a:gdLst>
                <a:ahLst/>
                <a:cxnLst>
                  <a:cxn ang="0">
                    <a:pos x="T0" y="T1"/>
                  </a:cxn>
                  <a:cxn ang="0">
                    <a:pos x="T2" y="T3"/>
                  </a:cxn>
                  <a:cxn ang="0">
                    <a:pos x="T4" y="T5"/>
                  </a:cxn>
                  <a:cxn ang="0">
                    <a:pos x="T6" y="T7"/>
                  </a:cxn>
                  <a:cxn ang="0">
                    <a:pos x="T8" y="T9"/>
                  </a:cxn>
                </a:cxnLst>
                <a:rect l="0" t="0" r="r" b="b"/>
                <a:pathLst>
                  <a:path w="15175" h="4767">
                    <a:moveTo>
                      <a:pt x="7586" y="0"/>
                    </a:moveTo>
                    <a:cubicBezTo>
                      <a:pt x="11142" y="0"/>
                      <a:pt x="14142" y="2001"/>
                      <a:pt x="15174" y="4766"/>
                    </a:cubicBezTo>
                    <a:cubicBezTo>
                      <a:pt x="15174" y="4766"/>
                      <a:pt x="15174" y="4766"/>
                      <a:pt x="0" y="4766"/>
                    </a:cubicBezTo>
                    <a:cubicBezTo>
                      <a:pt x="1031" y="2001"/>
                      <a:pt x="4032" y="0"/>
                      <a:pt x="7586" y="0"/>
                    </a:cubicBezTo>
                    <a:lnTo>
                      <a:pt x="7586"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3" name="Freeform 53"/>
              <p:cNvSpPr>
                <a:spLocks noChangeArrowheads="1"/>
              </p:cNvSpPr>
              <p:nvPr/>
            </p:nvSpPr>
            <p:spPr bwMode="auto">
              <a:xfrm>
                <a:off x="4951494" y="4020338"/>
                <a:ext cx="2009857" cy="1130667"/>
              </a:xfrm>
              <a:custGeom>
                <a:avLst/>
                <a:gdLst>
                  <a:gd name="T0" fmla="*/ 7586 w 9056"/>
                  <a:gd name="T1" fmla="*/ 0 h 4767"/>
                  <a:gd name="T2" fmla="*/ 8502 w 9056"/>
                  <a:gd name="T3" fmla="*/ 4766 h 4767"/>
                  <a:gd name="T4" fmla="*/ 0 w 9056"/>
                  <a:gd name="T5" fmla="*/ 4766 h 4767"/>
                  <a:gd name="T6" fmla="*/ 7586 w 9056"/>
                  <a:gd name="T7" fmla="*/ 0 h 4767"/>
                  <a:gd name="T8" fmla="*/ 7586 w 9056"/>
                  <a:gd name="T9" fmla="*/ 0 h 4767"/>
                </a:gdLst>
                <a:ahLst/>
                <a:cxnLst>
                  <a:cxn ang="0">
                    <a:pos x="T0" y="T1"/>
                  </a:cxn>
                  <a:cxn ang="0">
                    <a:pos x="T2" y="T3"/>
                  </a:cxn>
                  <a:cxn ang="0">
                    <a:pos x="T4" y="T5"/>
                  </a:cxn>
                  <a:cxn ang="0">
                    <a:pos x="T6" y="T7"/>
                  </a:cxn>
                  <a:cxn ang="0">
                    <a:pos x="T8" y="T9"/>
                  </a:cxn>
                </a:cxnLst>
                <a:rect l="0" t="0" r="r" b="b"/>
                <a:pathLst>
                  <a:path w="9056" h="4767">
                    <a:moveTo>
                      <a:pt x="7586" y="0"/>
                    </a:moveTo>
                    <a:cubicBezTo>
                      <a:pt x="8852" y="512"/>
                      <a:pt x="9055" y="2512"/>
                      <a:pt x="8502" y="4766"/>
                    </a:cubicBezTo>
                    <a:cubicBezTo>
                      <a:pt x="8502" y="4766"/>
                      <a:pt x="8502" y="4766"/>
                      <a:pt x="0" y="4766"/>
                    </a:cubicBezTo>
                    <a:cubicBezTo>
                      <a:pt x="1031" y="2001"/>
                      <a:pt x="4032" y="0"/>
                      <a:pt x="7586" y="0"/>
                    </a:cubicBezTo>
                    <a:lnTo>
                      <a:pt x="7586"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4" name="Freeform 58"/>
              <p:cNvSpPr>
                <a:spLocks noChangeArrowheads="1"/>
              </p:cNvSpPr>
              <p:nvPr/>
            </p:nvSpPr>
            <p:spPr bwMode="auto">
              <a:xfrm>
                <a:off x="1812504" y="4313006"/>
                <a:ext cx="2528276" cy="837999"/>
              </a:xfrm>
              <a:custGeom>
                <a:avLst/>
                <a:gdLst>
                  <a:gd name="T0" fmla="*/ 5695 w 11388"/>
                  <a:gd name="T1" fmla="*/ 0 h 3542"/>
                  <a:gd name="T2" fmla="*/ 11387 w 11388"/>
                  <a:gd name="T3" fmla="*/ 3541 h 3542"/>
                  <a:gd name="T4" fmla="*/ 0 w 11388"/>
                  <a:gd name="T5" fmla="*/ 3541 h 3542"/>
                  <a:gd name="T6" fmla="*/ 5695 w 11388"/>
                  <a:gd name="T7" fmla="*/ 0 h 3542"/>
                  <a:gd name="T8" fmla="*/ 5695 w 11388"/>
                  <a:gd name="T9" fmla="*/ 0 h 3542"/>
                </a:gdLst>
                <a:ahLst/>
                <a:cxnLst>
                  <a:cxn ang="0">
                    <a:pos x="T0" y="T1"/>
                  </a:cxn>
                  <a:cxn ang="0">
                    <a:pos x="T2" y="T3"/>
                  </a:cxn>
                  <a:cxn ang="0">
                    <a:pos x="T4" y="T5"/>
                  </a:cxn>
                  <a:cxn ang="0">
                    <a:pos x="T6" y="T7"/>
                  </a:cxn>
                  <a:cxn ang="0">
                    <a:pos x="T8" y="T9"/>
                  </a:cxn>
                </a:cxnLst>
                <a:rect l="0" t="0" r="r" b="b"/>
                <a:pathLst>
                  <a:path w="11388" h="3542">
                    <a:moveTo>
                      <a:pt x="5695" y="0"/>
                    </a:moveTo>
                    <a:cubicBezTo>
                      <a:pt x="8353" y="0"/>
                      <a:pt x="10609" y="1488"/>
                      <a:pt x="11387" y="3541"/>
                    </a:cubicBezTo>
                    <a:cubicBezTo>
                      <a:pt x="11387" y="3541"/>
                      <a:pt x="11387" y="3541"/>
                      <a:pt x="0" y="3541"/>
                    </a:cubicBezTo>
                    <a:cubicBezTo>
                      <a:pt x="767" y="1488"/>
                      <a:pt x="3023" y="0"/>
                      <a:pt x="5695" y="0"/>
                    </a:cubicBezTo>
                    <a:lnTo>
                      <a:pt x="5695"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5" name="Freeform 59"/>
              <p:cNvSpPr>
                <a:spLocks noChangeArrowheads="1"/>
              </p:cNvSpPr>
              <p:nvPr/>
            </p:nvSpPr>
            <p:spPr bwMode="auto">
              <a:xfrm>
                <a:off x="1812504" y="4313006"/>
                <a:ext cx="1460018" cy="837999"/>
              </a:xfrm>
              <a:custGeom>
                <a:avLst/>
                <a:gdLst>
                  <a:gd name="T0" fmla="*/ 5619 w 6589"/>
                  <a:gd name="T1" fmla="*/ 0 h 3542"/>
                  <a:gd name="T2" fmla="*/ 5512 w 6589"/>
                  <a:gd name="T3" fmla="*/ 3541 h 3542"/>
                  <a:gd name="T4" fmla="*/ 0 w 6589"/>
                  <a:gd name="T5" fmla="*/ 3541 h 3542"/>
                  <a:gd name="T6" fmla="*/ 5619 w 6589"/>
                  <a:gd name="T7" fmla="*/ 0 h 3542"/>
                  <a:gd name="T8" fmla="*/ 5619 w 6589"/>
                  <a:gd name="T9" fmla="*/ 0 h 3542"/>
                </a:gdLst>
                <a:ahLst/>
                <a:cxnLst>
                  <a:cxn ang="0">
                    <a:pos x="T0" y="T1"/>
                  </a:cxn>
                  <a:cxn ang="0">
                    <a:pos x="T2" y="T3"/>
                  </a:cxn>
                  <a:cxn ang="0">
                    <a:pos x="T4" y="T5"/>
                  </a:cxn>
                  <a:cxn ang="0">
                    <a:pos x="T6" y="T7"/>
                  </a:cxn>
                  <a:cxn ang="0">
                    <a:pos x="T8" y="T9"/>
                  </a:cxn>
                </a:cxnLst>
                <a:rect l="0" t="0" r="r" b="b"/>
                <a:pathLst>
                  <a:path w="6589" h="3542">
                    <a:moveTo>
                      <a:pt x="5619" y="0"/>
                    </a:moveTo>
                    <a:cubicBezTo>
                      <a:pt x="6588" y="415"/>
                      <a:pt x="6407" y="1818"/>
                      <a:pt x="5512" y="3541"/>
                    </a:cubicBezTo>
                    <a:cubicBezTo>
                      <a:pt x="5512" y="3541"/>
                      <a:pt x="5512" y="3541"/>
                      <a:pt x="0" y="3541"/>
                    </a:cubicBezTo>
                    <a:cubicBezTo>
                      <a:pt x="767" y="1509"/>
                      <a:pt x="2979" y="31"/>
                      <a:pt x="5619" y="0"/>
                    </a:cubicBezTo>
                    <a:lnTo>
                      <a:pt x="5619"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6" name="Freeform 60"/>
              <p:cNvSpPr>
                <a:spLocks noChangeArrowheads="1"/>
              </p:cNvSpPr>
              <p:nvPr/>
            </p:nvSpPr>
            <p:spPr bwMode="auto">
              <a:xfrm>
                <a:off x="6871020" y="4762535"/>
                <a:ext cx="2268084" cy="388469"/>
              </a:xfrm>
              <a:custGeom>
                <a:avLst/>
                <a:gdLst>
                  <a:gd name="T0" fmla="*/ 5108 w 10217"/>
                  <a:gd name="T1" fmla="*/ 0 h 1659"/>
                  <a:gd name="T2" fmla="*/ 10216 w 10217"/>
                  <a:gd name="T3" fmla="*/ 1658 h 1659"/>
                  <a:gd name="T4" fmla="*/ 0 w 10217"/>
                  <a:gd name="T5" fmla="*/ 1658 h 1659"/>
                  <a:gd name="T6" fmla="*/ 5108 w 10217"/>
                  <a:gd name="T7" fmla="*/ 0 h 1659"/>
                  <a:gd name="T8" fmla="*/ 5108 w 10217"/>
                  <a:gd name="T9" fmla="*/ 0 h 1659"/>
                </a:gdLst>
                <a:ahLst/>
                <a:cxnLst>
                  <a:cxn ang="0">
                    <a:pos x="T0" y="T1"/>
                  </a:cxn>
                  <a:cxn ang="0">
                    <a:pos x="T2" y="T3"/>
                  </a:cxn>
                  <a:cxn ang="0">
                    <a:pos x="T4" y="T5"/>
                  </a:cxn>
                  <a:cxn ang="0">
                    <a:pos x="T6" y="T7"/>
                  </a:cxn>
                  <a:cxn ang="0">
                    <a:pos x="T8" y="T9"/>
                  </a:cxn>
                </a:cxnLst>
                <a:rect l="0" t="0" r="r" b="b"/>
                <a:pathLst>
                  <a:path w="10217" h="1659">
                    <a:moveTo>
                      <a:pt x="5108" y="0"/>
                    </a:moveTo>
                    <a:cubicBezTo>
                      <a:pt x="7492" y="0"/>
                      <a:pt x="9513" y="692"/>
                      <a:pt x="10216" y="1658"/>
                    </a:cubicBezTo>
                    <a:cubicBezTo>
                      <a:pt x="10216" y="1658"/>
                      <a:pt x="10216" y="1658"/>
                      <a:pt x="0" y="1658"/>
                    </a:cubicBezTo>
                    <a:cubicBezTo>
                      <a:pt x="703" y="692"/>
                      <a:pt x="2724" y="0"/>
                      <a:pt x="5108" y="0"/>
                    </a:cubicBezTo>
                    <a:lnTo>
                      <a:pt x="5108"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7" name="Freeform 61"/>
              <p:cNvSpPr>
                <a:spLocks noChangeArrowheads="1"/>
              </p:cNvSpPr>
              <p:nvPr/>
            </p:nvSpPr>
            <p:spPr bwMode="auto">
              <a:xfrm>
                <a:off x="6871020" y="4762535"/>
                <a:ext cx="1421726" cy="388469"/>
              </a:xfrm>
              <a:custGeom>
                <a:avLst/>
                <a:gdLst>
                  <a:gd name="T0" fmla="*/ 5108 w 6417"/>
                  <a:gd name="T1" fmla="*/ 0 h 1659"/>
                  <a:gd name="T2" fmla="*/ 6406 w 6417"/>
                  <a:gd name="T3" fmla="*/ 1658 h 1659"/>
                  <a:gd name="T4" fmla="*/ 0 w 6417"/>
                  <a:gd name="T5" fmla="*/ 1658 h 1659"/>
                  <a:gd name="T6" fmla="*/ 5108 w 6417"/>
                  <a:gd name="T7" fmla="*/ 0 h 1659"/>
                  <a:gd name="T8" fmla="*/ 5108 w 6417"/>
                  <a:gd name="T9" fmla="*/ 0 h 1659"/>
                </a:gdLst>
                <a:ahLst/>
                <a:cxnLst>
                  <a:cxn ang="0">
                    <a:pos x="T0" y="T1"/>
                  </a:cxn>
                  <a:cxn ang="0">
                    <a:pos x="T2" y="T3"/>
                  </a:cxn>
                  <a:cxn ang="0">
                    <a:pos x="T4" y="T5"/>
                  </a:cxn>
                  <a:cxn ang="0">
                    <a:pos x="T6" y="T7"/>
                  </a:cxn>
                  <a:cxn ang="0">
                    <a:pos x="T8" y="T9"/>
                  </a:cxn>
                </a:cxnLst>
                <a:rect l="0" t="0" r="r" b="b"/>
                <a:pathLst>
                  <a:path w="6417" h="1659">
                    <a:moveTo>
                      <a:pt x="5108" y="0"/>
                    </a:moveTo>
                    <a:cubicBezTo>
                      <a:pt x="5938" y="297"/>
                      <a:pt x="6416" y="830"/>
                      <a:pt x="6406" y="1658"/>
                    </a:cubicBezTo>
                    <a:cubicBezTo>
                      <a:pt x="6406" y="1658"/>
                      <a:pt x="6406" y="1658"/>
                      <a:pt x="0" y="1658"/>
                    </a:cubicBezTo>
                    <a:cubicBezTo>
                      <a:pt x="703" y="692"/>
                      <a:pt x="2724" y="0"/>
                      <a:pt x="5108" y="0"/>
                    </a:cubicBezTo>
                    <a:lnTo>
                      <a:pt x="5108"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8" name="Freeform 66"/>
              <p:cNvSpPr>
                <a:spLocks noChangeArrowheads="1"/>
              </p:cNvSpPr>
              <p:nvPr/>
            </p:nvSpPr>
            <p:spPr bwMode="auto">
              <a:xfrm>
                <a:off x="0" y="4762535"/>
                <a:ext cx="2268084" cy="388469"/>
              </a:xfrm>
              <a:custGeom>
                <a:avLst/>
                <a:gdLst>
                  <a:gd name="T0" fmla="*/ 5108 w 10216"/>
                  <a:gd name="T1" fmla="*/ 0 h 1659"/>
                  <a:gd name="T2" fmla="*/ 10215 w 10216"/>
                  <a:gd name="T3" fmla="*/ 1658 h 1659"/>
                  <a:gd name="T4" fmla="*/ 0 w 10216"/>
                  <a:gd name="T5" fmla="*/ 1658 h 1659"/>
                  <a:gd name="T6" fmla="*/ 5108 w 10216"/>
                  <a:gd name="T7" fmla="*/ 0 h 1659"/>
                  <a:gd name="T8" fmla="*/ 5108 w 10216"/>
                  <a:gd name="T9" fmla="*/ 0 h 1659"/>
                </a:gdLst>
                <a:ahLst/>
                <a:cxnLst>
                  <a:cxn ang="0">
                    <a:pos x="T0" y="T1"/>
                  </a:cxn>
                  <a:cxn ang="0">
                    <a:pos x="T2" y="T3"/>
                  </a:cxn>
                  <a:cxn ang="0">
                    <a:pos x="T4" y="T5"/>
                  </a:cxn>
                  <a:cxn ang="0">
                    <a:pos x="T6" y="T7"/>
                  </a:cxn>
                  <a:cxn ang="0">
                    <a:pos x="T8" y="T9"/>
                  </a:cxn>
                </a:cxnLst>
                <a:rect l="0" t="0" r="r" b="b"/>
                <a:pathLst>
                  <a:path w="10216" h="1659">
                    <a:moveTo>
                      <a:pt x="5108" y="0"/>
                    </a:moveTo>
                    <a:cubicBezTo>
                      <a:pt x="7492" y="0"/>
                      <a:pt x="9513" y="692"/>
                      <a:pt x="10215" y="1658"/>
                    </a:cubicBezTo>
                    <a:cubicBezTo>
                      <a:pt x="10215" y="1658"/>
                      <a:pt x="10215" y="1658"/>
                      <a:pt x="0" y="1658"/>
                    </a:cubicBezTo>
                    <a:cubicBezTo>
                      <a:pt x="702" y="692"/>
                      <a:pt x="2724" y="0"/>
                      <a:pt x="5108" y="0"/>
                    </a:cubicBezTo>
                    <a:lnTo>
                      <a:pt x="5108"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19" name="Freeform 67"/>
              <p:cNvSpPr>
                <a:spLocks noChangeArrowheads="1"/>
              </p:cNvSpPr>
              <p:nvPr/>
            </p:nvSpPr>
            <p:spPr bwMode="auto">
              <a:xfrm>
                <a:off x="0" y="4762535"/>
                <a:ext cx="1421726" cy="388469"/>
              </a:xfrm>
              <a:custGeom>
                <a:avLst/>
                <a:gdLst>
                  <a:gd name="T0" fmla="*/ 5108 w 6417"/>
                  <a:gd name="T1" fmla="*/ 0 h 1659"/>
                  <a:gd name="T2" fmla="*/ 6406 w 6417"/>
                  <a:gd name="T3" fmla="*/ 1658 h 1659"/>
                  <a:gd name="T4" fmla="*/ 0 w 6417"/>
                  <a:gd name="T5" fmla="*/ 1658 h 1659"/>
                  <a:gd name="T6" fmla="*/ 5108 w 6417"/>
                  <a:gd name="T7" fmla="*/ 0 h 1659"/>
                  <a:gd name="T8" fmla="*/ 5108 w 6417"/>
                  <a:gd name="T9" fmla="*/ 0 h 1659"/>
                </a:gdLst>
                <a:ahLst/>
                <a:cxnLst>
                  <a:cxn ang="0">
                    <a:pos x="T0" y="T1"/>
                  </a:cxn>
                  <a:cxn ang="0">
                    <a:pos x="T2" y="T3"/>
                  </a:cxn>
                  <a:cxn ang="0">
                    <a:pos x="T4" y="T5"/>
                  </a:cxn>
                  <a:cxn ang="0">
                    <a:pos x="T6" y="T7"/>
                  </a:cxn>
                  <a:cxn ang="0">
                    <a:pos x="T8" y="T9"/>
                  </a:cxn>
                </a:cxnLst>
                <a:rect l="0" t="0" r="r" b="b"/>
                <a:pathLst>
                  <a:path w="6417" h="1659">
                    <a:moveTo>
                      <a:pt x="5108" y="0"/>
                    </a:moveTo>
                    <a:cubicBezTo>
                      <a:pt x="5928" y="297"/>
                      <a:pt x="6416" y="830"/>
                      <a:pt x="6406" y="1658"/>
                    </a:cubicBezTo>
                    <a:cubicBezTo>
                      <a:pt x="6406" y="1658"/>
                      <a:pt x="6406" y="1658"/>
                      <a:pt x="0" y="1658"/>
                    </a:cubicBezTo>
                    <a:cubicBezTo>
                      <a:pt x="702" y="692"/>
                      <a:pt x="2724" y="0"/>
                      <a:pt x="5108" y="0"/>
                    </a:cubicBezTo>
                    <a:lnTo>
                      <a:pt x="5108"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0" name="Freeform 76"/>
              <p:cNvSpPr>
                <a:spLocks noChangeArrowheads="1"/>
              </p:cNvSpPr>
              <p:nvPr/>
            </p:nvSpPr>
            <p:spPr bwMode="auto">
              <a:xfrm>
                <a:off x="3318669" y="4548824"/>
                <a:ext cx="2388853" cy="602180"/>
              </a:xfrm>
              <a:custGeom>
                <a:avLst/>
                <a:gdLst>
                  <a:gd name="T0" fmla="*/ 5374 w 10760"/>
                  <a:gd name="T1" fmla="*/ 0 h 2553"/>
                  <a:gd name="T2" fmla="*/ 10759 w 10760"/>
                  <a:gd name="T3" fmla="*/ 2552 h 2553"/>
                  <a:gd name="T4" fmla="*/ 0 w 10760"/>
                  <a:gd name="T5" fmla="*/ 2552 h 2553"/>
                  <a:gd name="T6" fmla="*/ 5374 w 10760"/>
                  <a:gd name="T7" fmla="*/ 0 h 2553"/>
                  <a:gd name="T8" fmla="*/ 5374 w 10760"/>
                  <a:gd name="T9" fmla="*/ 0 h 2553"/>
                </a:gdLst>
                <a:ahLst/>
                <a:cxnLst>
                  <a:cxn ang="0">
                    <a:pos x="T0" y="T1"/>
                  </a:cxn>
                  <a:cxn ang="0">
                    <a:pos x="T2" y="T3"/>
                  </a:cxn>
                  <a:cxn ang="0">
                    <a:pos x="T4" y="T5"/>
                  </a:cxn>
                  <a:cxn ang="0">
                    <a:pos x="T6" y="T7"/>
                  </a:cxn>
                  <a:cxn ang="0">
                    <a:pos x="T8" y="T9"/>
                  </a:cxn>
                </a:cxnLst>
                <a:rect l="0" t="0" r="r" b="b"/>
                <a:pathLst>
                  <a:path w="10760" h="2553">
                    <a:moveTo>
                      <a:pt x="5374" y="0"/>
                    </a:moveTo>
                    <a:cubicBezTo>
                      <a:pt x="7897" y="0"/>
                      <a:pt x="10025" y="1074"/>
                      <a:pt x="10759" y="2552"/>
                    </a:cubicBezTo>
                    <a:cubicBezTo>
                      <a:pt x="10759" y="2552"/>
                      <a:pt x="10759" y="2552"/>
                      <a:pt x="0" y="2552"/>
                    </a:cubicBezTo>
                    <a:cubicBezTo>
                      <a:pt x="734" y="1074"/>
                      <a:pt x="2862" y="0"/>
                      <a:pt x="5374" y="0"/>
                    </a:cubicBezTo>
                    <a:lnTo>
                      <a:pt x="5374"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21" name="Freeform 77"/>
              <p:cNvSpPr>
                <a:spLocks noChangeArrowheads="1"/>
              </p:cNvSpPr>
              <p:nvPr/>
            </p:nvSpPr>
            <p:spPr bwMode="auto">
              <a:xfrm>
                <a:off x="3318669" y="4548824"/>
                <a:ext cx="1599441" cy="602180"/>
              </a:xfrm>
              <a:custGeom>
                <a:avLst/>
                <a:gdLst>
                  <a:gd name="T0" fmla="*/ 5374 w 7216"/>
                  <a:gd name="T1" fmla="*/ 0 h 2553"/>
                  <a:gd name="T2" fmla="*/ 6683 w 7216"/>
                  <a:gd name="T3" fmla="*/ 2552 h 2553"/>
                  <a:gd name="T4" fmla="*/ 0 w 7216"/>
                  <a:gd name="T5" fmla="*/ 2552 h 2553"/>
                  <a:gd name="T6" fmla="*/ 5374 w 7216"/>
                  <a:gd name="T7" fmla="*/ 0 h 2553"/>
                  <a:gd name="T8" fmla="*/ 5374 w 7216"/>
                  <a:gd name="T9" fmla="*/ 0 h 2553"/>
                </a:gdLst>
                <a:ahLst/>
                <a:cxnLst>
                  <a:cxn ang="0">
                    <a:pos x="T0" y="T1"/>
                  </a:cxn>
                  <a:cxn ang="0">
                    <a:pos x="T2" y="T3"/>
                  </a:cxn>
                  <a:cxn ang="0">
                    <a:pos x="T4" y="T5"/>
                  </a:cxn>
                  <a:cxn ang="0">
                    <a:pos x="T6" y="T7"/>
                  </a:cxn>
                  <a:cxn ang="0">
                    <a:pos x="T8" y="T9"/>
                  </a:cxn>
                </a:cxnLst>
                <a:rect l="0" t="0" r="r" b="b"/>
                <a:pathLst>
                  <a:path w="7216" h="2553">
                    <a:moveTo>
                      <a:pt x="5374" y="0"/>
                    </a:moveTo>
                    <a:cubicBezTo>
                      <a:pt x="6651" y="393"/>
                      <a:pt x="7215" y="1202"/>
                      <a:pt x="6683" y="2552"/>
                    </a:cubicBezTo>
                    <a:cubicBezTo>
                      <a:pt x="6683" y="2552"/>
                      <a:pt x="6683" y="2552"/>
                      <a:pt x="0" y="2552"/>
                    </a:cubicBezTo>
                    <a:cubicBezTo>
                      <a:pt x="734" y="1074"/>
                      <a:pt x="2862" y="0"/>
                      <a:pt x="5374" y="0"/>
                    </a:cubicBezTo>
                    <a:lnTo>
                      <a:pt x="5374"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grpSp>
      </p:grpSp>
      <p:sp>
        <p:nvSpPr>
          <p:cNvPr id="23" name="文本框 45"/>
          <p:cNvSpPr txBox="1">
            <a:spLocks noChangeArrowheads="1"/>
          </p:cNvSpPr>
          <p:nvPr/>
        </p:nvSpPr>
        <p:spPr bwMode="auto">
          <a:xfrm>
            <a:off x="1359221" y="2478462"/>
            <a:ext cx="12448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000" b="1" dirty="0">
                <a:solidFill>
                  <a:srgbClr val="7CCA62">
                    <a:lumMod val="50000"/>
                  </a:srgbClr>
                </a:solidFill>
                <a:latin typeface="微软雅黑"/>
                <a:ea typeface="微软雅黑"/>
                <a:sym typeface="微软雅黑"/>
              </a:rPr>
              <a:t>适度</a:t>
            </a:r>
            <a:r>
              <a:rPr lang="zh-CN" altLang="en-US" sz="2000" b="1" dirty="0" smtClean="0">
                <a:solidFill>
                  <a:srgbClr val="7CCA62">
                    <a:lumMod val="50000"/>
                  </a:srgbClr>
                </a:solidFill>
                <a:latin typeface="微软雅黑"/>
                <a:ea typeface="微软雅黑"/>
                <a:sym typeface="微软雅黑"/>
              </a:rPr>
              <a:t>原则  </a:t>
            </a:r>
            <a:endParaRPr lang="zh-CN" altLang="en-US" sz="2000" b="1" dirty="0">
              <a:solidFill>
                <a:srgbClr val="7CCA62">
                  <a:lumMod val="50000"/>
                </a:srgbClr>
              </a:solidFill>
              <a:latin typeface="微软雅黑"/>
              <a:ea typeface="微软雅黑"/>
              <a:sym typeface="微软雅黑"/>
            </a:endParaRPr>
          </a:p>
        </p:txBody>
      </p:sp>
      <p:sp>
        <p:nvSpPr>
          <p:cNvPr id="24" name="文本框 49"/>
          <p:cNvSpPr txBox="1">
            <a:spLocks noChangeArrowheads="1"/>
          </p:cNvSpPr>
          <p:nvPr/>
        </p:nvSpPr>
        <p:spPr bwMode="auto">
          <a:xfrm>
            <a:off x="708389" y="3037683"/>
            <a:ext cx="272319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1200" dirty="0" smtClean="0">
                <a:solidFill>
                  <a:srgbClr val="7CCA62">
                    <a:lumMod val="50000"/>
                  </a:srgbClr>
                </a:solidFill>
                <a:latin typeface="微软雅黑"/>
                <a:ea typeface="微软雅黑"/>
                <a:sym typeface="微软雅黑"/>
              </a:rPr>
              <a:t>运用</a:t>
            </a:r>
            <a:r>
              <a:rPr lang="zh-CN" altLang="en-US" sz="1200" dirty="0">
                <a:solidFill>
                  <a:srgbClr val="7CCA62">
                    <a:lumMod val="50000"/>
                  </a:srgbClr>
                </a:solidFill>
                <a:latin typeface="微软雅黑"/>
                <a:ea typeface="微软雅黑"/>
                <a:sym typeface="微软雅黑"/>
              </a:rPr>
              <a:t>礼仪，与做其他事情一样，讲究具体</a:t>
            </a:r>
            <a:r>
              <a:rPr lang="zh-CN" altLang="en-US" sz="1200" dirty="0" smtClean="0">
                <a:solidFill>
                  <a:srgbClr val="7CCA62">
                    <a:lumMod val="50000"/>
                  </a:srgbClr>
                </a:solidFill>
                <a:latin typeface="微软雅黑"/>
                <a:ea typeface="微软雅黑"/>
                <a:sym typeface="微软雅黑"/>
              </a:rPr>
              <a:t>问题</a:t>
            </a:r>
            <a:r>
              <a:rPr lang="zh-CN" altLang="en-US" sz="1200" dirty="0">
                <a:solidFill>
                  <a:srgbClr val="7CCA62">
                    <a:lumMod val="50000"/>
                  </a:srgbClr>
                </a:solidFill>
                <a:latin typeface="微软雅黑"/>
                <a:ea typeface="微软雅黑"/>
                <a:sym typeface="微软雅黑"/>
              </a:rPr>
              <a:t>具体分析，而且应当牢记过犹不及。所谓适度，就是要求在运用礼仪时，既要掌握普遍规律，又要针对具体情况，认真得体，掌握分寸，不能做得过了头，也不能做得不到位。</a:t>
            </a:r>
          </a:p>
        </p:txBody>
      </p:sp>
      <p:sp>
        <p:nvSpPr>
          <p:cNvPr id="25" name="文本框 45"/>
          <p:cNvSpPr txBox="1">
            <a:spLocks noChangeArrowheads="1"/>
          </p:cNvSpPr>
          <p:nvPr/>
        </p:nvSpPr>
        <p:spPr bwMode="auto">
          <a:xfrm>
            <a:off x="4391262" y="1953788"/>
            <a:ext cx="12648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000" b="1" dirty="0" smtClean="0">
                <a:solidFill>
                  <a:srgbClr val="7CCA62">
                    <a:lumMod val="50000"/>
                  </a:srgbClr>
                </a:solidFill>
                <a:latin typeface="微软雅黑"/>
                <a:ea typeface="微软雅黑"/>
                <a:sym typeface="微软雅黑"/>
              </a:rPr>
              <a:t>真诚原则</a:t>
            </a:r>
            <a:endParaRPr lang="zh-CN" altLang="en-US" sz="2000" b="1" dirty="0">
              <a:solidFill>
                <a:srgbClr val="7CCA62">
                  <a:lumMod val="50000"/>
                </a:srgbClr>
              </a:solidFill>
              <a:latin typeface="微软雅黑"/>
              <a:ea typeface="微软雅黑"/>
              <a:sym typeface="微软雅黑"/>
            </a:endParaRPr>
          </a:p>
        </p:txBody>
      </p:sp>
      <p:sp>
        <p:nvSpPr>
          <p:cNvPr id="26" name="文本框 49"/>
          <p:cNvSpPr txBox="1">
            <a:spLocks noChangeArrowheads="1"/>
          </p:cNvSpPr>
          <p:nvPr/>
        </p:nvSpPr>
        <p:spPr bwMode="auto">
          <a:xfrm>
            <a:off x="3825549" y="2529852"/>
            <a:ext cx="250716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1200" dirty="0" smtClean="0">
                <a:solidFill>
                  <a:srgbClr val="7CCA62">
                    <a:lumMod val="50000"/>
                  </a:srgbClr>
                </a:solidFill>
                <a:latin typeface="微软雅黑"/>
                <a:ea typeface="微软雅黑"/>
                <a:sym typeface="微软雅黑"/>
              </a:rPr>
              <a:t>应用</a:t>
            </a:r>
            <a:r>
              <a:rPr lang="zh-CN" altLang="en-US" sz="1200" dirty="0">
                <a:solidFill>
                  <a:srgbClr val="7CCA62">
                    <a:lumMod val="50000"/>
                  </a:srgbClr>
                </a:solidFill>
                <a:latin typeface="微软雅黑"/>
                <a:ea typeface="微软雅黑"/>
                <a:sym typeface="微软雅黑"/>
              </a:rPr>
              <a:t>礼仪，必须诚心诚意，待人以诚。这样去做，待人友好与敬意才易于为他人所接受。不允许在运用礼仪时逢场作戏，言行不一，口是心非，投机取巧，做假骗人。</a:t>
            </a:r>
          </a:p>
        </p:txBody>
      </p:sp>
      <p:sp>
        <p:nvSpPr>
          <p:cNvPr id="27" name="Freeform 450"/>
          <p:cNvSpPr>
            <a:spLocks noChangeArrowheads="1"/>
          </p:cNvSpPr>
          <p:nvPr/>
        </p:nvSpPr>
        <p:spPr bwMode="auto">
          <a:xfrm>
            <a:off x="1731486" y="1886528"/>
            <a:ext cx="504057" cy="504091"/>
          </a:xfrm>
          <a:custGeom>
            <a:avLst/>
            <a:gdLst>
              <a:gd name="T0" fmla="*/ 1952 w 1953"/>
              <a:gd name="T1" fmla="*/ 976 h 1953"/>
              <a:gd name="T2" fmla="*/ 1952 w 1953"/>
              <a:gd name="T3" fmla="*/ 976 h 1953"/>
              <a:gd name="T4" fmla="*/ 976 w 1953"/>
              <a:gd name="T5" fmla="*/ 0 h 1953"/>
              <a:gd name="T6" fmla="*/ 0 w 1953"/>
              <a:gd name="T7" fmla="*/ 976 h 1953"/>
              <a:gd name="T8" fmla="*/ 976 w 1953"/>
              <a:gd name="T9" fmla="*/ 1952 h 1953"/>
              <a:gd name="T10" fmla="*/ 1952 w 1953"/>
              <a:gd name="T11" fmla="*/ 976 h 1953"/>
            </a:gdLst>
            <a:ahLst/>
            <a:cxnLst>
              <a:cxn ang="0">
                <a:pos x="T0" y="T1"/>
              </a:cxn>
              <a:cxn ang="0">
                <a:pos x="T2" y="T3"/>
              </a:cxn>
              <a:cxn ang="0">
                <a:pos x="T4" y="T5"/>
              </a:cxn>
              <a:cxn ang="0">
                <a:pos x="T6" y="T7"/>
              </a:cxn>
              <a:cxn ang="0">
                <a:pos x="T8" y="T9"/>
              </a:cxn>
              <a:cxn ang="0">
                <a:pos x="T10" y="T11"/>
              </a:cxn>
            </a:cxnLst>
            <a:rect l="0" t="0" r="r" b="b"/>
            <a:pathLst>
              <a:path w="1953" h="1953">
                <a:moveTo>
                  <a:pt x="1952" y="976"/>
                </a:moveTo>
                <a:lnTo>
                  <a:pt x="1952" y="976"/>
                </a:lnTo>
                <a:cubicBezTo>
                  <a:pt x="1952" y="437"/>
                  <a:pt x="1515" y="0"/>
                  <a:pt x="976" y="0"/>
                </a:cubicBezTo>
                <a:cubicBezTo>
                  <a:pt x="437" y="0"/>
                  <a:pt x="0" y="437"/>
                  <a:pt x="0" y="976"/>
                </a:cubicBezTo>
                <a:cubicBezTo>
                  <a:pt x="0" y="1515"/>
                  <a:pt x="437" y="1952"/>
                  <a:pt x="976" y="1952"/>
                </a:cubicBezTo>
                <a:cubicBezTo>
                  <a:pt x="1515" y="1952"/>
                  <a:pt x="1952" y="1515"/>
                  <a:pt x="1952" y="976"/>
                </a:cubicBezTo>
              </a:path>
            </a:pathLst>
          </a:custGeom>
          <a:solidFill>
            <a:srgbClr val="92D050"/>
          </a:solidFill>
          <a:ln>
            <a:noFill/>
          </a:ln>
          <a:effectLst/>
        </p:spPr>
        <p:txBody>
          <a:bodyPr wrap="none" anchor="ctr"/>
          <a:lstStyle/>
          <a:p>
            <a:endParaRPr lang="en-US" sz="2800" dirty="0">
              <a:solidFill>
                <a:prstClr val="white"/>
              </a:solidFill>
              <a:latin typeface="微软雅黑"/>
              <a:ea typeface="微软雅黑"/>
              <a:sym typeface="微软雅黑"/>
            </a:endParaRPr>
          </a:p>
        </p:txBody>
      </p:sp>
      <p:sp>
        <p:nvSpPr>
          <p:cNvPr id="28" name="TextBox 27"/>
          <p:cNvSpPr txBox="1"/>
          <p:nvPr/>
        </p:nvSpPr>
        <p:spPr>
          <a:xfrm>
            <a:off x="1776819" y="1744253"/>
            <a:ext cx="470000" cy="646331"/>
          </a:xfrm>
          <a:prstGeom prst="rect">
            <a:avLst/>
          </a:prstGeom>
          <a:noFill/>
        </p:spPr>
        <p:txBody>
          <a:bodyPr wrap="none" rtlCol="0">
            <a:spAutoFit/>
          </a:bodyPr>
          <a:lstStyle/>
          <a:p>
            <a:r>
              <a:rPr lang="en-US" altLang="zh-CN" sz="3600" b="1" dirty="0">
                <a:solidFill>
                  <a:prstClr val="white"/>
                </a:solidFill>
                <a:latin typeface="微软雅黑"/>
                <a:ea typeface="微软雅黑"/>
                <a:sym typeface="微软雅黑"/>
              </a:rPr>
              <a:t>3</a:t>
            </a:r>
            <a:endParaRPr lang="en-US" altLang="zh-CN" sz="2400" b="1" dirty="0">
              <a:solidFill>
                <a:prstClr val="white"/>
              </a:solidFill>
              <a:latin typeface="微软雅黑"/>
              <a:ea typeface="微软雅黑"/>
              <a:sym typeface="微软雅黑"/>
            </a:endParaRPr>
          </a:p>
        </p:txBody>
      </p:sp>
      <p:sp>
        <p:nvSpPr>
          <p:cNvPr id="29" name="Freeform 450"/>
          <p:cNvSpPr>
            <a:spLocks noChangeArrowheads="1"/>
          </p:cNvSpPr>
          <p:nvPr/>
        </p:nvSpPr>
        <p:spPr bwMode="auto">
          <a:xfrm>
            <a:off x="4763379" y="1361854"/>
            <a:ext cx="504057" cy="504091"/>
          </a:xfrm>
          <a:custGeom>
            <a:avLst/>
            <a:gdLst>
              <a:gd name="T0" fmla="*/ 1952 w 1953"/>
              <a:gd name="T1" fmla="*/ 976 h 1953"/>
              <a:gd name="T2" fmla="*/ 1952 w 1953"/>
              <a:gd name="T3" fmla="*/ 976 h 1953"/>
              <a:gd name="T4" fmla="*/ 976 w 1953"/>
              <a:gd name="T5" fmla="*/ 0 h 1953"/>
              <a:gd name="T6" fmla="*/ 0 w 1953"/>
              <a:gd name="T7" fmla="*/ 976 h 1953"/>
              <a:gd name="T8" fmla="*/ 976 w 1953"/>
              <a:gd name="T9" fmla="*/ 1952 h 1953"/>
              <a:gd name="T10" fmla="*/ 1952 w 1953"/>
              <a:gd name="T11" fmla="*/ 976 h 1953"/>
            </a:gdLst>
            <a:ahLst/>
            <a:cxnLst>
              <a:cxn ang="0">
                <a:pos x="T0" y="T1"/>
              </a:cxn>
              <a:cxn ang="0">
                <a:pos x="T2" y="T3"/>
              </a:cxn>
              <a:cxn ang="0">
                <a:pos x="T4" y="T5"/>
              </a:cxn>
              <a:cxn ang="0">
                <a:pos x="T6" y="T7"/>
              </a:cxn>
              <a:cxn ang="0">
                <a:pos x="T8" y="T9"/>
              </a:cxn>
              <a:cxn ang="0">
                <a:pos x="T10" y="T11"/>
              </a:cxn>
            </a:cxnLst>
            <a:rect l="0" t="0" r="r" b="b"/>
            <a:pathLst>
              <a:path w="1953" h="1953">
                <a:moveTo>
                  <a:pt x="1952" y="976"/>
                </a:moveTo>
                <a:lnTo>
                  <a:pt x="1952" y="976"/>
                </a:lnTo>
                <a:cubicBezTo>
                  <a:pt x="1952" y="437"/>
                  <a:pt x="1515" y="0"/>
                  <a:pt x="976" y="0"/>
                </a:cubicBezTo>
                <a:cubicBezTo>
                  <a:pt x="437" y="0"/>
                  <a:pt x="0" y="437"/>
                  <a:pt x="0" y="976"/>
                </a:cubicBezTo>
                <a:cubicBezTo>
                  <a:pt x="0" y="1515"/>
                  <a:pt x="437" y="1952"/>
                  <a:pt x="976" y="1952"/>
                </a:cubicBezTo>
                <a:cubicBezTo>
                  <a:pt x="1515" y="1952"/>
                  <a:pt x="1952" y="1515"/>
                  <a:pt x="1952" y="976"/>
                </a:cubicBezTo>
              </a:path>
            </a:pathLst>
          </a:custGeom>
          <a:solidFill>
            <a:srgbClr val="92D050"/>
          </a:solidFill>
          <a:ln>
            <a:noFill/>
          </a:ln>
          <a:effectLst/>
        </p:spPr>
        <p:txBody>
          <a:bodyPr wrap="none" anchor="ctr"/>
          <a:lstStyle/>
          <a:p>
            <a:endParaRPr lang="en-US" sz="2800" dirty="0">
              <a:solidFill>
                <a:prstClr val="white"/>
              </a:solidFill>
              <a:latin typeface="微软雅黑"/>
              <a:ea typeface="微软雅黑"/>
              <a:sym typeface="微软雅黑"/>
            </a:endParaRPr>
          </a:p>
        </p:txBody>
      </p:sp>
      <p:sp>
        <p:nvSpPr>
          <p:cNvPr id="30" name="TextBox 29"/>
          <p:cNvSpPr txBox="1"/>
          <p:nvPr/>
        </p:nvSpPr>
        <p:spPr>
          <a:xfrm>
            <a:off x="4808712" y="1219579"/>
            <a:ext cx="470000" cy="646331"/>
          </a:xfrm>
          <a:prstGeom prst="rect">
            <a:avLst/>
          </a:prstGeom>
          <a:noFill/>
        </p:spPr>
        <p:txBody>
          <a:bodyPr wrap="none" rtlCol="0">
            <a:spAutoFit/>
          </a:bodyPr>
          <a:lstStyle/>
          <a:p>
            <a:r>
              <a:rPr lang="en-US" altLang="zh-CN" sz="3600" b="1" dirty="0">
                <a:solidFill>
                  <a:prstClr val="white"/>
                </a:solidFill>
                <a:latin typeface="微软雅黑"/>
                <a:ea typeface="微软雅黑"/>
                <a:sym typeface="微软雅黑"/>
              </a:rPr>
              <a:t>4</a:t>
            </a:r>
            <a:endParaRPr lang="en-US" altLang="zh-CN" sz="2400" b="1" dirty="0">
              <a:solidFill>
                <a:prstClr val="white"/>
              </a:solidFill>
              <a:latin typeface="微软雅黑"/>
              <a:ea typeface="微软雅黑"/>
              <a:sym typeface="微软雅黑"/>
            </a:endParaRPr>
          </a:p>
        </p:txBody>
      </p:sp>
      <p:sp>
        <p:nvSpPr>
          <p:cNvPr id="31" name="Rectangle 10"/>
          <p:cNvSpPr>
            <a:spLocks noChangeArrowheads="1"/>
          </p:cNvSpPr>
          <p:nvPr/>
        </p:nvSpPr>
        <p:spPr bwMode="auto">
          <a:xfrm>
            <a:off x="611560" y="402799"/>
            <a:ext cx="389241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3200" b="1" dirty="0" smtClean="0">
                <a:solidFill>
                  <a:srgbClr val="DBF5F9">
                    <a:lumMod val="10000"/>
                  </a:srgbClr>
                </a:solidFill>
                <a:latin typeface="微软雅黑"/>
                <a:ea typeface="微软雅黑"/>
                <a:sym typeface="微软雅黑"/>
              </a:rPr>
              <a:t>礼仪的原则是什么？</a:t>
            </a:r>
            <a:endParaRPr lang="zh-CN" altLang="en-US" sz="3200" b="1" dirty="0">
              <a:solidFill>
                <a:srgbClr val="DBF5F9">
                  <a:lumMod val="10000"/>
                </a:srgbClr>
              </a:solidFill>
              <a:latin typeface="微软雅黑"/>
              <a:ea typeface="微软雅黑"/>
              <a:sym typeface="微软雅黑"/>
            </a:endParaRPr>
          </a:p>
        </p:txBody>
      </p:sp>
      <p:grpSp>
        <p:nvGrpSpPr>
          <p:cNvPr id="32" name="组合 31"/>
          <p:cNvGrpSpPr/>
          <p:nvPr/>
        </p:nvGrpSpPr>
        <p:grpSpPr>
          <a:xfrm>
            <a:off x="8258421" y="299942"/>
            <a:ext cx="498961" cy="856936"/>
            <a:chOff x="4393189" y="532930"/>
            <a:chExt cx="498961" cy="856936"/>
          </a:xfrm>
        </p:grpSpPr>
        <p:sp>
          <p:nvSpPr>
            <p:cNvPr id="33" name="Freeform 10"/>
            <p:cNvSpPr>
              <a:spLocks noChangeArrowheads="1"/>
            </p:cNvSpPr>
            <p:nvPr/>
          </p:nvSpPr>
          <p:spPr bwMode="auto">
            <a:xfrm>
              <a:off x="4393189" y="532930"/>
              <a:ext cx="498961" cy="554228"/>
            </a:xfrm>
            <a:custGeom>
              <a:avLst/>
              <a:gdLst>
                <a:gd name="T0" fmla="*/ 1256 w 2524"/>
                <a:gd name="T1" fmla="*/ 0 h 2800"/>
                <a:gd name="T2" fmla="*/ 2523 w 2524"/>
                <a:gd name="T3" fmla="*/ 1256 h 2800"/>
                <a:gd name="T4" fmla="*/ 1703 w 2524"/>
                <a:gd name="T5" fmla="*/ 2799 h 2800"/>
                <a:gd name="T6" fmla="*/ 1350 w 2524"/>
                <a:gd name="T7" fmla="*/ 2799 h 2800"/>
                <a:gd name="T8" fmla="*/ 1298 w 2524"/>
                <a:gd name="T9" fmla="*/ 2799 h 2800"/>
                <a:gd name="T10" fmla="*/ 820 w 2524"/>
                <a:gd name="T11" fmla="*/ 2799 h 2800"/>
                <a:gd name="T12" fmla="*/ 0 w 2524"/>
                <a:gd name="T13" fmla="*/ 1256 h 2800"/>
                <a:gd name="T14" fmla="*/ 1256 w 2524"/>
                <a:gd name="T15" fmla="*/ 0 h 2800"/>
                <a:gd name="T16" fmla="*/ 1256 w 2524"/>
                <a:gd name="T17" fmla="*/ 0 h 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24" h="2800">
                  <a:moveTo>
                    <a:pt x="1256" y="0"/>
                  </a:moveTo>
                  <a:cubicBezTo>
                    <a:pt x="1959" y="0"/>
                    <a:pt x="2523" y="564"/>
                    <a:pt x="2523" y="1256"/>
                  </a:cubicBezTo>
                  <a:cubicBezTo>
                    <a:pt x="2523" y="1830"/>
                    <a:pt x="2011" y="2363"/>
                    <a:pt x="1703" y="2799"/>
                  </a:cubicBezTo>
                  <a:cubicBezTo>
                    <a:pt x="1703" y="2799"/>
                    <a:pt x="1703" y="2799"/>
                    <a:pt x="1350" y="2799"/>
                  </a:cubicBezTo>
                  <a:cubicBezTo>
                    <a:pt x="1350" y="2799"/>
                    <a:pt x="1350" y="2799"/>
                    <a:pt x="1298" y="2799"/>
                  </a:cubicBezTo>
                  <a:cubicBezTo>
                    <a:pt x="1298" y="2799"/>
                    <a:pt x="1298" y="2799"/>
                    <a:pt x="820" y="2799"/>
                  </a:cubicBezTo>
                  <a:cubicBezTo>
                    <a:pt x="489" y="2342"/>
                    <a:pt x="0" y="1841"/>
                    <a:pt x="0" y="1256"/>
                  </a:cubicBezTo>
                  <a:cubicBezTo>
                    <a:pt x="0" y="564"/>
                    <a:pt x="564" y="0"/>
                    <a:pt x="1256" y="0"/>
                  </a:cubicBezTo>
                  <a:lnTo>
                    <a:pt x="1256" y="0"/>
                  </a:lnTo>
                </a:path>
              </a:pathLst>
            </a:custGeom>
            <a:solidFill>
              <a:srgbClr val="D363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4" name="Freeform 11"/>
            <p:cNvSpPr>
              <a:spLocks noChangeArrowheads="1"/>
            </p:cNvSpPr>
            <p:nvPr/>
          </p:nvSpPr>
          <p:spPr bwMode="auto">
            <a:xfrm>
              <a:off x="4459422" y="532930"/>
              <a:ext cx="366493" cy="554228"/>
            </a:xfrm>
            <a:custGeom>
              <a:avLst/>
              <a:gdLst>
                <a:gd name="T0" fmla="*/ 927 w 1863"/>
                <a:gd name="T1" fmla="*/ 0 h 2800"/>
                <a:gd name="T2" fmla="*/ 1862 w 1863"/>
                <a:gd name="T3" fmla="*/ 1256 h 2800"/>
                <a:gd name="T4" fmla="*/ 1256 w 1863"/>
                <a:gd name="T5" fmla="*/ 2799 h 2800"/>
                <a:gd name="T6" fmla="*/ 1001 w 1863"/>
                <a:gd name="T7" fmla="*/ 2799 h 2800"/>
                <a:gd name="T8" fmla="*/ 959 w 1863"/>
                <a:gd name="T9" fmla="*/ 2799 h 2800"/>
                <a:gd name="T10" fmla="*/ 608 w 1863"/>
                <a:gd name="T11" fmla="*/ 2799 h 2800"/>
                <a:gd name="T12" fmla="*/ 0 w 1863"/>
                <a:gd name="T13" fmla="*/ 1256 h 2800"/>
                <a:gd name="T14" fmla="*/ 927 w 1863"/>
                <a:gd name="T15" fmla="*/ 0 h 2800"/>
                <a:gd name="T16" fmla="*/ 927 w 1863"/>
                <a:gd name="T17" fmla="*/ 0 h 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63" h="2800">
                  <a:moveTo>
                    <a:pt x="927" y="0"/>
                  </a:moveTo>
                  <a:cubicBezTo>
                    <a:pt x="1447" y="0"/>
                    <a:pt x="1862" y="564"/>
                    <a:pt x="1862" y="1256"/>
                  </a:cubicBezTo>
                  <a:cubicBezTo>
                    <a:pt x="1862" y="1830"/>
                    <a:pt x="1491" y="2363"/>
                    <a:pt x="1256" y="2799"/>
                  </a:cubicBezTo>
                  <a:cubicBezTo>
                    <a:pt x="1256" y="2799"/>
                    <a:pt x="1256" y="2799"/>
                    <a:pt x="1001" y="2799"/>
                  </a:cubicBezTo>
                  <a:cubicBezTo>
                    <a:pt x="1001" y="2799"/>
                    <a:pt x="1001" y="2799"/>
                    <a:pt x="959" y="2799"/>
                  </a:cubicBezTo>
                  <a:cubicBezTo>
                    <a:pt x="959" y="2799"/>
                    <a:pt x="959" y="2799"/>
                    <a:pt x="608" y="2799"/>
                  </a:cubicBezTo>
                  <a:cubicBezTo>
                    <a:pt x="363" y="2342"/>
                    <a:pt x="0" y="1841"/>
                    <a:pt x="0" y="1256"/>
                  </a:cubicBezTo>
                  <a:cubicBezTo>
                    <a:pt x="0" y="564"/>
                    <a:pt x="416" y="0"/>
                    <a:pt x="927" y="0"/>
                  </a:cubicBezTo>
                  <a:lnTo>
                    <a:pt x="927" y="0"/>
                  </a:lnTo>
                </a:path>
              </a:pathLst>
            </a:custGeom>
            <a:solidFill>
              <a:srgbClr val="E5E5E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5" name="Freeform 12"/>
            <p:cNvSpPr>
              <a:spLocks noChangeArrowheads="1"/>
            </p:cNvSpPr>
            <p:nvPr/>
          </p:nvSpPr>
          <p:spPr bwMode="auto">
            <a:xfrm>
              <a:off x="4536253" y="532930"/>
              <a:ext cx="213714" cy="554228"/>
            </a:xfrm>
            <a:custGeom>
              <a:avLst/>
              <a:gdLst>
                <a:gd name="T0" fmla="*/ 543 w 1098"/>
                <a:gd name="T1" fmla="*/ 0 h 2800"/>
                <a:gd name="T2" fmla="*/ 1097 w 1098"/>
                <a:gd name="T3" fmla="*/ 1256 h 2800"/>
                <a:gd name="T4" fmla="*/ 734 w 1098"/>
                <a:gd name="T5" fmla="*/ 2799 h 2800"/>
                <a:gd name="T6" fmla="*/ 350 w 1098"/>
                <a:gd name="T7" fmla="*/ 2799 h 2800"/>
                <a:gd name="T8" fmla="*/ 0 w 1098"/>
                <a:gd name="T9" fmla="*/ 1256 h 2800"/>
                <a:gd name="T10" fmla="*/ 543 w 1098"/>
                <a:gd name="T11" fmla="*/ 0 h 2800"/>
                <a:gd name="T12" fmla="*/ 543 w 1098"/>
                <a:gd name="T13" fmla="*/ 0 h 2800"/>
              </a:gdLst>
              <a:ahLst/>
              <a:cxnLst>
                <a:cxn ang="0">
                  <a:pos x="T0" y="T1"/>
                </a:cxn>
                <a:cxn ang="0">
                  <a:pos x="T2" y="T3"/>
                </a:cxn>
                <a:cxn ang="0">
                  <a:pos x="T4" y="T5"/>
                </a:cxn>
                <a:cxn ang="0">
                  <a:pos x="T6" y="T7"/>
                </a:cxn>
                <a:cxn ang="0">
                  <a:pos x="T8" y="T9"/>
                </a:cxn>
                <a:cxn ang="0">
                  <a:pos x="T10" y="T11"/>
                </a:cxn>
                <a:cxn ang="0">
                  <a:pos x="T12" y="T13"/>
                </a:cxn>
              </a:cxnLst>
              <a:rect l="0" t="0" r="r" b="b"/>
              <a:pathLst>
                <a:path w="1098" h="2800">
                  <a:moveTo>
                    <a:pt x="543" y="0"/>
                  </a:moveTo>
                  <a:cubicBezTo>
                    <a:pt x="851" y="0"/>
                    <a:pt x="1097" y="564"/>
                    <a:pt x="1097" y="1256"/>
                  </a:cubicBezTo>
                  <a:cubicBezTo>
                    <a:pt x="1097" y="1830"/>
                    <a:pt x="872" y="2363"/>
                    <a:pt x="734" y="2799"/>
                  </a:cubicBezTo>
                  <a:cubicBezTo>
                    <a:pt x="606" y="2799"/>
                    <a:pt x="478" y="2799"/>
                    <a:pt x="350" y="2799"/>
                  </a:cubicBezTo>
                  <a:cubicBezTo>
                    <a:pt x="212" y="2342"/>
                    <a:pt x="0" y="1841"/>
                    <a:pt x="0" y="1256"/>
                  </a:cubicBezTo>
                  <a:cubicBezTo>
                    <a:pt x="0" y="564"/>
                    <a:pt x="245" y="0"/>
                    <a:pt x="543" y="0"/>
                  </a:cubicBezTo>
                  <a:lnTo>
                    <a:pt x="543" y="0"/>
                  </a:lnTo>
                </a:path>
              </a:pathLst>
            </a:custGeom>
            <a:solidFill>
              <a:srgbClr val="D363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6" name="Freeform 13"/>
            <p:cNvSpPr>
              <a:spLocks noChangeArrowheads="1"/>
            </p:cNvSpPr>
            <p:nvPr/>
          </p:nvSpPr>
          <p:spPr bwMode="auto">
            <a:xfrm>
              <a:off x="4606020" y="532930"/>
              <a:ext cx="70649" cy="554228"/>
            </a:xfrm>
            <a:custGeom>
              <a:avLst/>
              <a:gdLst>
                <a:gd name="T0" fmla="*/ 193 w 385"/>
                <a:gd name="T1" fmla="*/ 0 h 2800"/>
                <a:gd name="T2" fmla="*/ 384 w 385"/>
                <a:gd name="T3" fmla="*/ 1256 h 2800"/>
                <a:gd name="T4" fmla="*/ 267 w 385"/>
                <a:gd name="T5" fmla="*/ 2799 h 2800"/>
                <a:gd name="T6" fmla="*/ 214 w 385"/>
                <a:gd name="T7" fmla="*/ 2799 h 2800"/>
                <a:gd name="T8" fmla="*/ 204 w 385"/>
                <a:gd name="T9" fmla="*/ 2799 h 2800"/>
                <a:gd name="T10" fmla="*/ 128 w 385"/>
                <a:gd name="T11" fmla="*/ 2799 h 2800"/>
                <a:gd name="T12" fmla="*/ 0 w 385"/>
                <a:gd name="T13" fmla="*/ 1256 h 2800"/>
                <a:gd name="T14" fmla="*/ 193 w 385"/>
                <a:gd name="T15" fmla="*/ 0 h 2800"/>
                <a:gd name="T16" fmla="*/ 193 w 385"/>
                <a:gd name="T17" fmla="*/ 0 h 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5" h="2800">
                  <a:moveTo>
                    <a:pt x="193" y="0"/>
                  </a:moveTo>
                  <a:cubicBezTo>
                    <a:pt x="300" y="0"/>
                    <a:pt x="384" y="564"/>
                    <a:pt x="384" y="1256"/>
                  </a:cubicBezTo>
                  <a:cubicBezTo>
                    <a:pt x="384" y="1830"/>
                    <a:pt x="311" y="2363"/>
                    <a:pt x="267" y="2799"/>
                  </a:cubicBezTo>
                  <a:cubicBezTo>
                    <a:pt x="267" y="2799"/>
                    <a:pt x="267" y="2799"/>
                    <a:pt x="214" y="2799"/>
                  </a:cubicBezTo>
                  <a:cubicBezTo>
                    <a:pt x="214" y="2799"/>
                    <a:pt x="214" y="2799"/>
                    <a:pt x="204" y="2799"/>
                  </a:cubicBezTo>
                  <a:cubicBezTo>
                    <a:pt x="204" y="2799"/>
                    <a:pt x="204" y="2799"/>
                    <a:pt x="128" y="2799"/>
                  </a:cubicBezTo>
                  <a:cubicBezTo>
                    <a:pt x="76" y="2342"/>
                    <a:pt x="0" y="1841"/>
                    <a:pt x="0" y="1256"/>
                  </a:cubicBezTo>
                  <a:cubicBezTo>
                    <a:pt x="0" y="564"/>
                    <a:pt x="86" y="0"/>
                    <a:pt x="193" y="0"/>
                  </a:cubicBezTo>
                  <a:lnTo>
                    <a:pt x="193" y="0"/>
                  </a:lnTo>
                </a:path>
              </a:pathLst>
            </a:custGeom>
            <a:solidFill>
              <a:srgbClr val="E5E5E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7" name="Freeform 14"/>
            <p:cNvSpPr>
              <a:spLocks noChangeArrowheads="1"/>
            </p:cNvSpPr>
            <p:nvPr/>
          </p:nvSpPr>
          <p:spPr bwMode="auto">
            <a:xfrm>
              <a:off x="4557448" y="1090688"/>
              <a:ext cx="170442" cy="61777"/>
            </a:xfrm>
            <a:custGeom>
              <a:avLst/>
              <a:gdLst>
                <a:gd name="T0" fmla="*/ 0 w 884"/>
                <a:gd name="T1" fmla="*/ 0 h 341"/>
                <a:gd name="T2" fmla="*/ 478 w 884"/>
                <a:gd name="T3" fmla="*/ 0 h 341"/>
                <a:gd name="T4" fmla="*/ 530 w 884"/>
                <a:gd name="T5" fmla="*/ 0 h 341"/>
                <a:gd name="T6" fmla="*/ 883 w 884"/>
                <a:gd name="T7" fmla="*/ 0 h 341"/>
                <a:gd name="T8" fmla="*/ 883 w 884"/>
                <a:gd name="T9" fmla="*/ 340 h 341"/>
                <a:gd name="T10" fmla="*/ 0 w 884"/>
                <a:gd name="T11" fmla="*/ 340 h 341"/>
                <a:gd name="T12" fmla="*/ 0 w 884"/>
                <a:gd name="T13" fmla="*/ 0 h 341"/>
              </a:gdLst>
              <a:ahLst/>
              <a:cxnLst>
                <a:cxn ang="0">
                  <a:pos x="T0" y="T1"/>
                </a:cxn>
                <a:cxn ang="0">
                  <a:pos x="T2" y="T3"/>
                </a:cxn>
                <a:cxn ang="0">
                  <a:pos x="T4" y="T5"/>
                </a:cxn>
                <a:cxn ang="0">
                  <a:pos x="T6" y="T7"/>
                </a:cxn>
                <a:cxn ang="0">
                  <a:pos x="T8" y="T9"/>
                </a:cxn>
                <a:cxn ang="0">
                  <a:pos x="T10" y="T11"/>
                </a:cxn>
                <a:cxn ang="0">
                  <a:pos x="T12" y="T13"/>
                </a:cxn>
              </a:cxnLst>
              <a:rect l="0" t="0" r="r" b="b"/>
              <a:pathLst>
                <a:path w="884" h="341">
                  <a:moveTo>
                    <a:pt x="0" y="0"/>
                  </a:moveTo>
                  <a:lnTo>
                    <a:pt x="478" y="0"/>
                  </a:lnTo>
                  <a:lnTo>
                    <a:pt x="530" y="0"/>
                  </a:lnTo>
                  <a:lnTo>
                    <a:pt x="883" y="0"/>
                  </a:lnTo>
                  <a:lnTo>
                    <a:pt x="883" y="340"/>
                  </a:lnTo>
                  <a:lnTo>
                    <a:pt x="0" y="340"/>
                  </a:lnTo>
                  <a:lnTo>
                    <a:pt x="0" y="0"/>
                  </a:lnTo>
                </a:path>
              </a:pathLst>
            </a:custGeom>
            <a:solidFill>
              <a:srgbClr val="D363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8" name="Freeform 15"/>
            <p:cNvSpPr>
              <a:spLocks noChangeArrowheads="1"/>
            </p:cNvSpPr>
            <p:nvPr/>
          </p:nvSpPr>
          <p:spPr bwMode="auto">
            <a:xfrm>
              <a:off x="4589240" y="1303378"/>
              <a:ext cx="106857" cy="86488"/>
            </a:xfrm>
            <a:custGeom>
              <a:avLst/>
              <a:gdLst>
                <a:gd name="T0" fmla="*/ 0 w 565"/>
                <a:gd name="T1" fmla="*/ 0 h 461"/>
                <a:gd name="T2" fmla="*/ 309 w 565"/>
                <a:gd name="T3" fmla="*/ 0 h 461"/>
                <a:gd name="T4" fmla="*/ 340 w 565"/>
                <a:gd name="T5" fmla="*/ 0 h 461"/>
                <a:gd name="T6" fmla="*/ 564 w 565"/>
                <a:gd name="T7" fmla="*/ 0 h 461"/>
                <a:gd name="T8" fmla="*/ 564 w 565"/>
                <a:gd name="T9" fmla="*/ 405 h 461"/>
                <a:gd name="T10" fmla="*/ 522 w 565"/>
                <a:gd name="T11" fmla="*/ 460 h 461"/>
                <a:gd name="T12" fmla="*/ 42 w 565"/>
                <a:gd name="T13" fmla="*/ 460 h 461"/>
                <a:gd name="T14" fmla="*/ 0 w 565"/>
                <a:gd name="T15" fmla="*/ 405 h 461"/>
                <a:gd name="T16" fmla="*/ 0 w 565"/>
                <a:gd name="T17" fmla="*/ 0 h 461"/>
                <a:gd name="T18" fmla="*/ 0 w 565"/>
                <a:gd name="T19" fmla="*/ 0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5" h="461">
                  <a:moveTo>
                    <a:pt x="0" y="0"/>
                  </a:moveTo>
                  <a:lnTo>
                    <a:pt x="309" y="0"/>
                  </a:lnTo>
                  <a:cubicBezTo>
                    <a:pt x="309" y="0"/>
                    <a:pt x="309" y="0"/>
                    <a:pt x="340" y="0"/>
                  </a:cubicBezTo>
                  <a:cubicBezTo>
                    <a:pt x="340" y="0"/>
                    <a:pt x="340" y="0"/>
                    <a:pt x="564" y="0"/>
                  </a:cubicBezTo>
                  <a:cubicBezTo>
                    <a:pt x="564" y="0"/>
                    <a:pt x="564" y="0"/>
                    <a:pt x="564" y="405"/>
                  </a:cubicBezTo>
                  <a:cubicBezTo>
                    <a:pt x="564" y="426"/>
                    <a:pt x="543" y="460"/>
                    <a:pt x="522" y="460"/>
                  </a:cubicBezTo>
                  <a:cubicBezTo>
                    <a:pt x="522" y="460"/>
                    <a:pt x="522" y="460"/>
                    <a:pt x="42" y="460"/>
                  </a:cubicBezTo>
                  <a:cubicBezTo>
                    <a:pt x="21" y="460"/>
                    <a:pt x="0" y="426"/>
                    <a:pt x="0" y="405"/>
                  </a:cubicBezTo>
                  <a:cubicBezTo>
                    <a:pt x="0" y="405"/>
                    <a:pt x="0" y="405"/>
                    <a:pt x="0" y="0"/>
                  </a:cubicBezTo>
                  <a:lnTo>
                    <a:pt x="0" y="0"/>
                  </a:lnTo>
                </a:path>
              </a:pathLst>
            </a:custGeom>
            <a:solidFill>
              <a:srgbClr val="417E3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39" name="Freeform 16"/>
            <p:cNvSpPr>
              <a:spLocks noChangeArrowheads="1"/>
            </p:cNvSpPr>
            <p:nvPr/>
          </p:nvSpPr>
          <p:spPr bwMode="auto">
            <a:xfrm>
              <a:off x="4557448" y="1156878"/>
              <a:ext cx="170442" cy="140322"/>
            </a:xfrm>
            <a:custGeom>
              <a:avLst/>
              <a:gdLst>
                <a:gd name="T0" fmla="*/ 828 w 884"/>
                <a:gd name="T1" fmla="*/ 0 h 734"/>
                <a:gd name="T2" fmla="*/ 883 w 884"/>
                <a:gd name="T3" fmla="*/ 10 h 734"/>
                <a:gd name="T4" fmla="*/ 723 w 884"/>
                <a:gd name="T5" fmla="*/ 733 h 734"/>
                <a:gd name="T6" fmla="*/ 692 w 884"/>
                <a:gd name="T7" fmla="*/ 733 h 734"/>
                <a:gd name="T8" fmla="*/ 828 w 884"/>
                <a:gd name="T9" fmla="*/ 0 h 734"/>
                <a:gd name="T10" fmla="*/ 415 w 884"/>
                <a:gd name="T11" fmla="*/ 10 h 734"/>
                <a:gd name="T12" fmla="*/ 468 w 884"/>
                <a:gd name="T13" fmla="*/ 10 h 734"/>
                <a:gd name="T14" fmla="*/ 468 w 884"/>
                <a:gd name="T15" fmla="*/ 733 h 734"/>
                <a:gd name="T16" fmla="*/ 415 w 884"/>
                <a:gd name="T17" fmla="*/ 733 h 734"/>
                <a:gd name="T18" fmla="*/ 415 w 884"/>
                <a:gd name="T19" fmla="*/ 10 h 734"/>
                <a:gd name="T20" fmla="*/ 0 w 884"/>
                <a:gd name="T21" fmla="*/ 10 h 734"/>
                <a:gd name="T22" fmla="*/ 42 w 884"/>
                <a:gd name="T23" fmla="*/ 0 h 734"/>
                <a:gd name="T24" fmla="*/ 191 w 884"/>
                <a:gd name="T25" fmla="*/ 733 h 734"/>
                <a:gd name="T26" fmla="*/ 159 w 884"/>
                <a:gd name="T27" fmla="*/ 733 h 734"/>
                <a:gd name="T28" fmla="*/ 0 w 884"/>
                <a:gd name="T29" fmla="*/ 10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4" h="734">
                  <a:moveTo>
                    <a:pt x="828" y="0"/>
                  </a:moveTo>
                  <a:lnTo>
                    <a:pt x="883" y="10"/>
                  </a:lnTo>
                  <a:lnTo>
                    <a:pt x="723" y="733"/>
                  </a:lnTo>
                  <a:lnTo>
                    <a:pt x="692" y="733"/>
                  </a:lnTo>
                  <a:lnTo>
                    <a:pt x="828" y="0"/>
                  </a:lnTo>
                  <a:close/>
                  <a:moveTo>
                    <a:pt x="415" y="10"/>
                  </a:moveTo>
                  <a:lnTo>
                    <a:pt x="468" y="10"/>
                  </a:lnTo>
                  <a:lnTo>
                    <a:pt x="468" y="733"/>
                  </a:lnTo>
                  <a:lnTo>
                    <a:pt x="415" y="733"/>
                  </a:lnTo>
                  <a:lnTo>
                    <a:pt x="415" y="10"/>
                  </a:lnTo>
                  <a:close/>
                  <a:moveTo>
                    <a:pt x="0" y="10"/>
                  </a:moveTo>
                  <a:lnTo>
                    <a:pt x="42" y="0"/>
                  </a:lnTo>
                  <a:lnTo>
                    <a:pt x="191" y="733"/>
                  </a:lnTo>
                  <a:lnTo>
                    <a:pt x="159" y="733"/>
                  </a:lnTo>
                  <a:lnTo>
                    <a:pt x="0" y="10"/>
                  </a:lnTo>
                  <a:close/>
                </a:path>
              </a:pathLst>
            </a:custGeom>
            <a:solidFill>
              <a:srgbClr val="D363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0" name="Freeform 17"/>
            <p:cNvSpPr>
              <a:spLocks noChangeArrowheads="1"/>
            </p:cNvSpPr>
            <p:nvPr/>
          </p:nvSpPr>
          <p:spPr bwMode="auto">
            <a:xfrm>
              <a:off x="4557448" y="1156878"/>
              <a:ext cx="81247" cy="140322"/>
            </a:xfrm>
            <a:custGeom>
              <a:avLst/>
              <a:gdLst>
                <a:gd name="T0" fmla="*/ 436 w 437"/>
                <a:gd name="T1" fmla="*/ 733 h 734"/>
                <a:gd name="T2" fmla="*/ 415 w 437"/>
                <a:gd name="T3" fmla="*/ 733 h 734"/>
                <a:gd name="T4" fmla="*/ 415 w 437"/>
                <a:gd name="T5" fmla="*/ 10 h 734"/>
                <a:gd name="T6" fmla="*/ 436 w 437"/>
                <a:gd name="T7" fmla="*/ 10 h 734"/>
                <a:gd name="T8" fmla="*/ 436 w 437"/>
                <a:gd name="T9" fmla="*/ 733 h 734"/>
                <a:gd name="T10" fmla="*/ 0 w 437"/>
                <a:gd name="T11" fmla="*/ 10 h 734"/>
                <a:gd name="T12" fmla="*/ 42 w 437"/>
                <a:gd name="T13" fmla="*/ 0 h 734"/>
                <a:gd name="T14" fmla="*/ 191 w 437"/>
                <a:gd name="T15" fmla="*/ 733 h 734"/>
                <a:gd name="T16" fmla="*/ 159 w 437"/>
                <a:gd name="T17" fmla="*/ 733 h 734"/>
                <a:gd name="T18" fmla="*/ 0 w 437"/>
                <a:gd name="T19" fmla="*/ 10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7" h="734">
                  <a:moveTo>
                    <a:pt x="436" y="733"/>
                  </a:moveTo>
                  <a:lnTo>
                    <a:pt x="415" y="733"/>
                  </a:lnTo>
                  <a:lnTo>
                    <a:pt x="415" y="10"/>
                  </a:lnTo>
                  <a:lnTo>
                    <a:pt x="436" y="10"/>
                  </a:lnTo>
                  <a:lnTo>
                    <a:pt x="436" y="733"/>
                  </a:lnTo>
                  <a:close/>
                  <a:moveTo>
                    <a:pt x="0" y="10"/>
                  </a:moveTo>
                  <a:lnTo>
                    <a:pt x="42" y="0"/>
                  </a:lnTo>
                  <a:lnTo>
                    <a:pt x="191" y="733"/>
                  </a:lnTo>
                  <a:lnTo>
                    <a:pt x="159" y="733"/>
                  </a:lnTo>
                  <a:lnTo>
                    <a:pt x="0" y="10"/>
                  </a:lnTo>
                  <a:close/>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1" name="Freeform 18"/>
            <p:cNvSpPr>
              <a:spLocks noChangeArrowheads="1"/>
            </p:cNvSpPr>
            <p:nvPr/>
          </p:nvSpPr>
          <p:spPr bwMode="auto">
            <a:xfrm>
              <a:off x="4643111" y="1301613"/>
              <a:ext cx="51221" cy="11473"/>
            </a:xfrm>
            <a:custGeom>
              <a:avLst/>
              <a:gdLst>
                <a:gd name="T0" fmla="*/ 276 w 288"/>
                <a:gd name="T1" fmla="*/ 10 h 87"/>
                <a:gd name="T2" fmla="*/ 287 w 288"/>
                <a:gd name="T3" fmla="*/ 10 h 87"/>
                <a:gd name="T4" fmla="*/ 232 w 288"/>
                <a:gd name="T5" fmla="*/ 65 h 87"/>
                <a:gd name="T6" fmla="*/ 138 w 288"/>
                <a:gd name="T7" fmla="*/ 86 h 87"/>
                <a:gd name="T8" fmla="*/ 0 w 288"/>
                <a:gd name="T9" fmla="*/ 10 h 87"/>
                <a:gd name="T10" fmla="*/ 21 w 288"/>
                <a:gd name="T11" fmla="*/ 0 h 87"/>
                <a:gd name="T12" fmla="*/ 138 w 288"/>
                <a:gd name="T13" fmla="*/ 65 h 87"/>
                <a:gd name="T14" fmla="*/ 222 w 288"/>
                <a:gd name="T15" fmla="*/ 44 h 87"/>
                <a:gd name="T16" fmla="*/ 276 w 288"/>
                <a:gd name="T17" fmla="*/ 10 h 87"/>
                <a:gd name="T18" fmla="*/ 276 w 288"/>
                <a:gd name="T19" fmla="*/ 1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 h="87">
                  <a:moveTo>
                    <a:pt x="276" y="10"/>
                  </a:moveTo>
                  <a:cubicBezTo>
                    <a:pt x="276" y="10"/>
                    <a:pt x="276" y="10"/>
                    <a:pt x="287" y="10"/>
                  </a:cubicBezTo>
                  <a:cubicBezTo>
                    <a:pt x="276" y="33"/>
                    <a:pt x="266" y="44"/>
                    <a:pt x="232" y="65"/>
                  </a:cubicBezTo>
                  <a:cubicBezTo>
                    <a:pt x="211" y="75"/>
                    <a:pt x="180" y="86"/>
                    <a:pt x="138" y="86"/>
                  </a:cubicBezTo>
                  <a:cubicBezTo>
                    <a:pt x="94" y="86"/>
                    <a:pt x="42" y="65"/>
                    <a:pt x="0" y="10"/>
                  </a:cubicBezTo>
                  <a:cubicBezTo>
                    <a:pt x="0" y="10"/>
                    <a:pt x="0" y="10"/>
                    <a:pt x="21" y="0"/>
                  </a:cubicBezTo>
                  <a:cubicBezTo>
                    <a:pt x="52" y="54"/>
                    <a:pt x="94" y="65"/>
                    <a:pt x="138" y="65"/>
                  </a:cubicBezTo>
                  <a:cubicBezTo>
                    <a:pt x="169" y="65"/>
                    <a:pt x="201" y="54"/>
                    <a:pt x="222" y="44"/>
                  </a:cubicBezTo>
                  <a:cubicBezTo>
                    <a:pt x="255" y="33"/>
                    <a:pt x="266" y="21"/>
                    <a:pt x="276" y="10"/>
                  </a:cubicBezTo>
                  <a:lnTo>
                    <a:pt x="276" y="10"/>
                  </a:lnTo>
                </a:path>
              </a:pathLst>
            </a:custGeom>
            <a:solidFill>
              <a:srgbClr val="D363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2" name="Freeform 19"/>
            <p:cNvSpPr>
              <a:spLocks noChangeArrowheads="1"/>
            </p:cNvSpPr>
            <p:nvPr/>
          </p:nvSpPr>
          <p:spPr bwMode="auto">
            <a:xfrm>
              <a:off x="4628097" y="1303378"/>
              <a:ext cx="30026" cy="45009"/>
            </a:xfrm>
            <a:custGeom>
              <a:avLst/>
              <a:gdLst>
                <a:gd name="T0" fmla="*/ 107 w 181"/>
                <a:gd name="T1" fmla="*/ 0 h 257"/>
                <a:gd name="T2" fmla="*/ 160 w 181"/>
                <a:gd name="T3" fmla="*/ 149 h 257"/>
                <a:gd name="T4" fmla="*/ 86 w 181"/>
                <a:gd name="T5" fmla="*/ 256 h 257"/>
                <a:gd name="T6" fmla="*/ 11 w 181"/>
                <a:gd name="T7" fmla="*/ 149 h 257"/>
                <a:gd name="T8" fmla="*/ 76 w 181"/>
                <a:gd name="T9" fmla="*/ 0 h 257"/>
                <a:gd name="T10" fmla="*/ 107 w 181"/>
                <a:gd name="T11" fmla="*/ 0 h 257"/>
                <a:gd name="T12" fmla="*/ 107 w 181"/>
                <a:gd name="T13" fmla="*/ 0 h 257"/>
              </a:gdLst>
              <a:ahLst/>
              <a:cxnLst>
                <a:cxn ang="0">
                  <a:pos x="T0" y="T1"/>
                </a:cxn>
                <a:cxn ang="0">
                  <a:pos x="T2" y="T3"/>
                </a:cxn>
                <a:cxn ang="0">
                  <a:pos x="T4" y="T5"/>
                </a:cxn>
                <a:cxn ang="0">
                  <a:pos x="T6" y="T7"/>
                </a:cxn>
                <a:cxn ang="0">
                  <a:pos x="T8" y="T9"/>
                </a:cxn>
                <a:cxn ang="0">
                  <a:pos x="T10" y="T11"/>
                </a:cxn>
                <a:cxn ang="0">
                  <a:pos x="T12" y="T13"/>
                </a:cxn>
              </a:cxnLst>
              <a:rect l="0" t="0" r="r" b="b"/>
              <a:pathLst>
                <a:path w="181" h="257">
                  <a:moveTo>
                    <a:pt x="107" y="0"/>
                  </a:moveTo>
                  <a:cubicBezTo>
                    <a:pt x="118" y="44"/>
                    <a:pt x="149" y="86"/>
                    <a:pt x="160" y="149"/>
                  </a:cubicBezTo>
                  <a:cubicBezTo>
                    <a:pt x="180" y="214"/>
                    <a:pt x="128" y="256"/>
                    <a:pt x="86" y="256"/>
                  </a:cubicBezTo>
                  <a:cubicBezTo>
                    <a:pt x="53" y="256"/>
                    <a:pt x="0" y="214"/>
                    <a:pt x="11" y="149"/>
                  </a:cubicBezTo>
                  <a:cubicBezTo>
                    <a:pt x="32" y="86"/>
                    <a:pt x="53" y="44"/>
                    <a:pt x="76" y="0"/>
                  </a:cubicBezTo>
                  <a:cubicBezTo>
                    <a:pt x="76" y="0"/>
                    <a:pt x="76" y="0"/>
                    <a:pt x="107" y="0"/>
                  </a:cubicBezTo>
                  <a:lnTo>
                    <a:pt x="107" y="0"/>
                  </a:lnTo>
                </a:path>
              </a:pathLst>
            </a:custGeom>
            <a:solidFill>
              <a:srgbClr val="D363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3" name="Freeform 20"/>
            <p:cNvSpPr>
              <a:spLocks noChangeArrowheads="1"/>
            </p:cNvSpPr>
            <p:nvPr/>
          </p:nvSpPr>
          <p:spPr bwMode="auto">
            <a:xfrm>
              <a:off x="4589240" y="1303378"/>
              <a:ext cx="10598" cy="45009"/>
            </a:xfrm>
            <a:custGeom>
              <a:avLst/>
              <a:gdLst>
                <a:gd name="T0" fmla="*/ 11 w 85"/>
                <a:gd name="T1" fmla="*/ 0 h 257"/>
                <a:gd name="T2" fmla="*/ 74 w 85"/>
                <a:gd name="T3" fmla="*/ 149 h 257"/>
                <a:gd name="T4" fmla="*/ 0 w 85"/>
                <a:gd name="T5" fmla="*/ 256 h 257"/>
                <a:gd name="T6" fmla="*/ 0 w 85"/>
                <a:gd name="T7" fmla="*/ 0 h 257"/>
                <a:gd name="T8" fmla="*/ 11 w 85"/>
                <a:gd name="T9" fmla="*/ 0 h 257"/>
                <a:gd name="T10" fmla="*/ 11 w 85"/>
                <a:gd name="T11" fmla="*/ 0 h 257"/>
              </a:gdLst>
              <a:ahLst/>
              <a:cxnLst>
                <a:cxn ang="0">
                  <a:pos x="T0" y="T1"/>
                </a:cxn>
                <a:cxn ang="0">
                  <a:pos x="T2" y="T3"/>
                </a:cxn>
                <a:cxn ang="0">
                  <a:pos x="T4" y="T5"/>
                </a:cxn>
                <a:cxn ang="0">
                  <a:pos x="T6" y="T7"/>
                </a:cxn>
                <a:cxn ang="0">
                  <a:pos x="T8" y="T9"/>
                </a:cxn>
                <a:cxn ang="0">
                  <a:pos x="T10" y="T11"/>
                </a:cxn>
              </a:cxnLst>
              <a:rect l="0" t="0" r="r" b="b"/>
              <a:pathLst>
                <a:path w="85" h="257">
                  <a:moveTo>
                    <a:pt x="11" y="0"/>
                  </a:moveTo>
                  <a:cubicBezTo>
                    <a:pt x="32" y="44"/>
                    <a:pt x="63" y="86"/>
                    <a:pt x="74" y="149"/>
                  </a:cubicBezTo>
                  <a:cubicBezTo>
                    <a:pt x="84" y="214"/>
                    <a:pt x="42" y="256"/>
                    <a:pt x="0" y="256"/>
                  </a:cubicBezTo>
                  <a:cubicBezTo>
                    <a:pt x="0" y="256"/>
                    <a:pt x="0" y="256"/>
                    <a:pt x="0" y="0"/>
                  </a:cubicBezTo>
                  <a:cubicBezTo>
                    <a:pt x="0" y="0"/>
                    <a:pt x="0" y="0"/>
                    <a:pt x="11" y="0"/>
                  </a:cubicBezTo>
                  <a:lnTo>
                    <a:pt x="11" y="0"/>
                  </a:lnTo>
                </a:path>
              </a:pathLst>
            </a:custGeom>
            <a:solidFill>
              <a:srgbClr val="ED7623"/>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4" name="Freeform 21"/>
            <p:cNvSpPr>
              <a:spLocks noChangeArrowheads="1"/>
            </p:cNvSpPr>
            <p:nvPr/>
          </p:nvSpPr>
          <p:spPr bwMode="auto">
            <a:xfrm>
              <a:off x="4682851" y="1301613"/>
              <a:ext cx="13247" cy="47656"/>
            </a:xfrm>
            <a:custGeom>
              <a:avLst/>
              <a:gdLst>
                <a:gd name="T0" fmla="*/ 86 w 97"/>
                <a:gd name="T1" fmla="*/ 0 h 267"/>
                <a:gd name="T2" fmla="*/ 86 w 97"/>
                <a:gd name="T3" fmla="*/ 0 h 267"/>
                <a:gd name="T4" fmla="*/ 96 w 97"/>
                <a:gd name="T5" fmla="*/ 10 h 267"/>
                <a:gd name="T6" fmla="*/ 96 w 97"/>
                <a:gd name="T7" fmla="*/ 266 h 267"/>
                <a:gd name="T8" fmla="*/ 21 w 97"/>
                <a:gd name="T9" fmla="*/ 159 h 267"/>
                <a:gd name="T10" fmla="*/ 86 w 97"/>
                <a:gd name="T11" fmla="*/ 0 h 267"/>
              </a:gdLst>
              <a:ahLst/>
              <a:cxnLst>
                <a:cxn ang="0">
                  <a:pos x="T0" y="T1"/>
                </a:cxn>
                <a:cxn ang="0">
                  <a:pos x="T2" y="T3"/>
                </a:cxn>
                <a:cxn ang="0">
                  <a:pos x="T4" y="T5"/>
                </a:cxn>
                <a:cxn ang="0">
                  <a:pos x="T6" y="T7"/>
                </a:cxn>
                <a:cxn ang="0">
                  <a:pos x="T8" y="T9"/>
                </a:cxn>
                <a:cxn ang="0">
                  <a:pos x="T10" y="T11"/>
                </a:cxn>
              </a:cxnLst>
              <a:rect l="0" t="0" r="r" b="b"/>
              <a:pathLst>
                <a:path w="97" h="267">
                  <a:moveTo>
                    <a:pt x="86" y="0"/>
                  </a:moveTo>
                  <a:lnTo>
                    <a:pt x="86" y="0"/>
                  </a:lnTo>
                  <a:cubicBezTo>
                    <a:pt x="96" y="10"/>
                    <a:pt x="96" y="10"/>
                    <a:pt x="96" y="10"/>
                  </a:cubicBezTo>
                  <a:cubicBezTo>
                    <a:pt x="96" y="266"/>
                    <a:pt x="96" y="266"/>
                    <a:pt x="96" y="266"/>
                  </a:cubicBezTo>
                  <a:cubicBezTo>
                    <a:pt x="54" y="266"/>
                    <a:pt x="0" y="224"/>
                    <a:pt x="21" y="159"/>
                  </a:cubicBezTo>
                  <a:cubicBezTo>
                    <a:pt x="31" y="96"/>
                    <a:pt x="65" y="44"/>
                    <a:pt x="86" y="0"/>
                  </a:cubicBezTo>
                </a:path>
              </a:pathLst>
            </a:custGeom>
            <a:solidFill>
              <a:srgbClr val="D363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5" name="Freeform 22"/>
            <p:cNvSpPr>
              <a:spLocks noChangeArrowheads="1"/>
            </p:cNvSpPr>
            <p:nvPr/>
          </p:nvSpPr>
          <p:spPr bwMode="auto">
            <a:xfrm>
              <a:off x="4393189" y="532930"/>
              <a:ext cx="245506" cy="554228"/>
            </a:xfrm>
            <a:custGeom>
              <a:avLst/>
              <a:gdLst>
                <a:gd name="T0" fmla="*/ 1256 w 1257"/>
                <a:gd name="T1" fmla="*/ 0 h 2800"/>
                <a:gd name="T2" fmla="*/ 1256 w 1257"/>
                <a:gd name="T3" fmla="*/ 2799 h 2800"/>
                <a:gd name="T4" fmla="*/ 820 w 1257"/>
                <a:gd name="T5" fmla="*/ 2799 h 2800"/>
                <a:gd name="T6" fmla="*/ 0 w 1257"/>
                <a:gd name="T7" fmla="*/ 1256 h 2800"/>
                <a:gd name="T8" fmla="*/ 1256 w 1257"/>
                <a:gd name="T9" fmla="*/ 0 h 2800"/>
                <a:gd name="T10" fmla="*/ 1256 w 1257"/>
                <a:gd name="T11" fmla="*/ 0 h 2800"/>
              </a:gdLst>
              <a:ahLst/>
              <a:cxnLst>
                <a:cxn ang="0">
                  <a:pos x="T0" y="T1"/>
                </a:cxn>
                <a:cxn ang="0">
                  <a:pos x="T2" y="T3"/>
                </a:cxn>
                <a:cxn ang="0">
                  <a:pos x="T4" y="T5"/>
                </a:cxn>
                <a:cxn ang="0">
                  <a:pos x="T6" y="T7"/>
                </a:cxn>
                <a:cxn ang="0">
                  <a:pos x="T8" y="T9"/>
                </a:cxn>
                <a:cxn ang="0">
                  <a:pos x="T10" y="T11"/>
                </a:cxn>
              </a:cxnLst>
              <a:rect l="0" t="0" r="r" b="b"/>
              <a:pathLst>
                <a:path w="1257" h="2800">
                  <a:moveTo>
                    <a:pt x="1256" y="0"/>
                  </a:moveTo>
                  <a:cubicBezTo>
                    <a:pt x="1160" y="937"/>
                    <a:pt x="1149" y="1862"/>
                    <a:pt x="1256" y="2799"/>
                  </a:cubicBezTo>
                  <a:cubicBezTo>
                    <a:pt x="1256" y="2799"/>
                    <a:pt x="1256" y="2799"/>
                    <a:pt x="820" y="2799"/>
                  </a:cubicBezTo>
                  <a:cubicBezTo>
                    <a:pt x="489" y="2342"/>
                    <a:pt x="0" y="1841"/>
                    <a:pt x="0" y="1256"/>
                  </a:cubicBezTo>
                  <a:cubicBezTo>
                    <a:pt x="0" y="564"/>
                    <a:pt x="564" y="0"/>
                    <a:pt x="1256" y="0"/>
                  </a:cubicBezTo>
                  <a:lnTo>
                    <a:pt x="1256" y="0"/>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6" name="Freeform 23"/>
            <p:cNvSpPr>
              <a:spLocks noChangeArrowheads="1"/>
            </p:cNvSpPr>
            <p:nvPr/>
          </p:nvSpPr>
          <p:spPr bwMode="auto">
            <a:xfrm>
              <a:off x="4459422" y="532930"/>
              <a:ext cx="179273" cy="554228"/>
            </a:xfrm>
            <a:custGeom>
              <a:avLst/>
              <a:gdLst>
                <a:gd name="T0" fmla="*/ 927 w 928"/>
                <a:gd name="T1" fmla="*/ 0 h 2800"/>
                <a:gd name="T2" fmla="*/ 927 w 928"/>
                <a:gd name="T3" fmla="*/ 2799 h 2800"/>
                <a:gd name="T4" fmla="*/ 608 w 928"/>
                <a:gd name="T5" fmla="*/ 2799 h 2800"/>
                <a:gd name="T6" fmla="*/ 0 w 928"/>
                <a:gd name="T7" fmla="*/ 1256 h 2800"/>
                <a:gd name="T8" fmla="*/ 927 w 928"/>
                <a:gd name="T9" fmla="*/ 0 h 2800"/>
                <a:gd name="T10" fmla="*/ 927 w 928"/>
                <a:gd name="T11" fmla="*/ 0 h 2800"/>
              </a:gdLst>
              <a:ahLst/>
              <a:cxnLst>
                <a:cxn ang="0">
                  <a:pos x="T0" y="T1"/>
                </a:cxn>
                <a:cxn ang="0">
                  <a:pos x="T2" y="T3"/>
                </a:cxn>
                <a:cxn ang="0">
                  <a:pos x="T4" y="T5"/>
                </a:cxn>
                <a:cxn ang="0">
                  <a:pos x="T6" y="T7"/>
                </a:cxn>
                <a:cxn ang="0">
                  <a:pos x="T8" y="T9"/>
                </a:cxn>
                <a:cxn ang="0">
                  <a:pos x="T10" y="T11"/>
                </a:cxn>
              </a:cxnLst>
              <a:rect l="0" t="0" r="r" b="b"/>
              <a:pathLst>
                <a:path w="928" h="2800">
                  <a:moveTo>
                    <a:pt x="927" y="0"/>
                  </a:moveTo>
                  <a:lnTo>
                    <a:pt x="927" y="2799"/>
                  </a:lnTo>
                  <a:cubicBezTo>
                    <a:pt x="927" y="2799"/>
                    <a:pt x="927" y="2799"/>
                    <a:pt x="608" y="2799"/>
                  </a:cubicBezTo>
                  <a:cubicBezTo>
                    <a:pt x="363" y="2342"/>
                    <a:pt x="0" y="1841"/>
                    <a:pt x="0" y="1256"/>
                  </a:cubicBezTo>
                  <a:cubicBezTo>
                    <a:pt x="0" y="564"/>
                    <a:pt x="416" y="0"/>
                    <a:pt x="927" y="0"/>
                  </a:cubicBezTo>
                  <a:lnTo>
                    <a:pt x="927" y="0"/>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7" name="Freeform 24"/>
            <p:cNvSpPr>
              <a:spLocks noChangeArrowheads="1"/>
            </p:cNvSpPr>
            <p:nvPr/>
          </p:nvSpPr>
          <p:spPr bwMode="auto">
            <a:xfrm>
              <a:off x="4536253" y="532930"/>
              <a:ext cx="102442" cy="554228"/>
            </a:xfrm>
            <a:custGeom>
              <a:avLst/>
              <a:gdLst>
                <a:gd name="T0" fmla="*/ 543 w 544"/>
                <a:gd name="T1" fmla="*/ 0 h 2800"/>
                <a:gd name="T2" fmla="*/ 543 w 544"/>
                <a:gd name="T3" fmla="*/ 2799 h 2800"/>
                <a:gd name="T4" fmla="*/ 350 w 544"/>
                <a:gd name="T5" fmla="*/ 2799 h 2800"/>
                <a:gd name="T6" fmla="*/ 0 w 544"/>
                <a:gd name="T7" fmla="*/ 1256 h 2800"/>
                <a:gd name="T8" fmla="*/ 543 w 544"/>
                <a:gd name="T9" fmla="*/ 0 h 2800"/>
                <a:gd name="T10" fmla="*/ 543 w 544"/>
                <a:gd name="T11" fmla="*/ 0 h 2800"/>
              </a:gdLst>
              <a:ahLst/>
              <a:cxnLst>
                <a:cxn ang="0">
                  <a:pos x="T0" y="T1"/>
                </a:cxn>
                <a:cxn ang="0">
                  <a:pos x="T2" y="T3"/>
                </a:cxn>
                <a:cxn ang="0">
                  <a:pos x="T4" y="T5"/>
                </a:cxn>
                <a:cxn ang="0">
                  <a:pos x="T6" y="T7"/>
                </a:cxn>
                <a:cxn ang="0">
                  <a:pos x="T8" y="T9"/>
                </a:cxn>
                <a:cxn ang="0">
                  <a:pos x="T10" y="T11"/>
                </a:cxn>
              </a:cxnLst>
              <a:rect l="0" t="0" r="r" b="b"/>
              <a:pathLst>
                <a:path w="544" h="2800">
                  <a:moveTo>
                    <a:pt x="543" y="0"/>
                  </a:moveTo>
                  <a:cubicBezTo>
                    <a:pt x="350" y="937"/>
                    <a:pt x="319" y="1862"/>
                    <a:pt x="543" y="2799"/>
                  </a:cubicBezTo>
                  <a:cubicBezTo>
                    <a:pt x="543" y="2799"/>
                    <a:pt x="543" y="2799"/>
                    <a:pt x="350" y="2799"/>
                  </a:cubicBezTo>
                  <a:cubicBezTo>
                    <a:pt x="212" y="2342"/>
                    <a:pt x="0" y="1841"/>
                    <a:pt x="0" y="1256"/>
                  </a:cubicBezTo>
                  <a:cubicBezTo>
                    <a:pt x="0" y="564"/>
                    <a:pt x="245" y="0"/>
                    <a:pt x="543" y="0"/>
                  </a:cubicBezTo>
                  <a:lnTo>
                    <a:pt x="543" y="0"/>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8" name="Freeform 25"/>
            <p:cNvSpPr>
              <a:spLocks noChangeArrowheads="1"/>
            </p:cNvSpPr>
            <p:nvPr/>
          </p:nvSpPr>
          <p:spPr bwMode="auto">
            <a:xfrm>
              <a:off x="4606020" y="532930"/>
              <a:ext cx="32675" cy="554228"/>
            </a:xfrm>
            <a:custGeom>
              <a:avLst/>
              <a:gdLst>
                <a:gd name="T0" fmla="*/ 193 w 194"/>
                <a:gd name="T1" fmla="*/ 0 h 2800"/>
                <a:gd name="T2" fmla="*/ 193 w 194"/>
                <a:gd name="T3" fmla="*/ 2799 h 2800"/>
                <a:gd name="T4" fmla="*/ 128 w 194"/>
                <a:gd name="T5" fmla="*/ 2799 h 2800"/>
                <a:gd name="T6" fmla="*/ 0 w 194"/>
                <a:gd name="T7" fmla="*/ 1256 h 2800"/>
                <a:gd name="T8" fmla="*/ 193 w 194"/>
                <a:gd name="T9" fmla="*/ 0 h 2800"/>
                <a:gd name="T10" fmla="*/ 193 w 194"/>
                <a:gd name="T11" fmla="*/ 0 h 2800"/>
              </a:gdLst>
              <a:ahLst/>
              <a:cxnLst>
                <a:cxn ang="0">
                  <a:pos x="T0" y="T1"/>
                </a:cxn>
                <a:cxn ang="0">
                  <a:pos x="T2" y="T3"/>
                </a:cxn>
                <a:cxn ang="0">
                  <a:pos x="T4" y="T5"/>
                </a:cxn>
                <a:cxn ang="0">
                  <a:pos x="T6" y="T7"/>
                </a:cxn>
                <a:cxn ang="0">
                  <a:pos x="T8" y="T9"/>
                </a:cxn>
                <a:cxn ang="0">
                  <a:pos x="T10" y="T11"/>
                </a:cxn>
              </a:cxnLst>
              <a:rect l="0" t="0" r="r" b="b"/>
              <a:pathLst>
                <a:path w="194" h="2800">
                  <a:moveTo>
                    <a:pt x="193" y="0"/>
                  </a:moveTo>
                  <a:lnTo>
                    <a:pt x="193" y="2799"/>
                  </a:lnTo>
                  <a:cubicBezTo>
                    <a:pt x="193" y="2799"/>
                    <a:pt x="193" y="2799"/>
                    <a:pt x="128" y="2799"/>
                  </a:cubicBezTo>
                  <a:cubicBezTo>
                    <a:pt x="76" y="2342"/>
                    <a:pt x="0" y="1841"/>
                    <a:pt x="0" y="1256"/>
                  </a:cubicBezTo>
                  <a:cubicBezTo>
                    <a:pt x="0" y="564"/>
                    <a:pt x="86" y="0"/>
                    <a:pt x="193" y="0"/>
                  </a:cubicBezTo>
                  <a:lnTo>
                    <a:pt x="193" y="0"/>
                  </a:lnTo>
                </a:path>
              </a:pathLst>
            </a:custGeom>
            <a:solidFill>
              <a:srgbClr val="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49" name="Freeform 26"/>
            <p:cNvSpPr>
              <a:spLocks noChangeArrowheads="1"/>
            </p:cNvSpPr>
            <p:nvPr/>
          </p:nvSpPr>
          <p:spPr bwMode="auto">
            <a:xfrm>
              <a:off x="4557448" y="1090688"/>
              <a:ext cx="81247" cy="61777"/>
            </a:xfrm>
            <a:custGeom>
              <a:avLst/>
              <a:gdLst>
                <a:gd name="T0" fmla="*/ 0 w 437"/>
                <a:gd name="T1" fmla="*/ 0 h 341"/>
                <a:gd name="T2" fmla="*/ 436 w 437"/>
                <a:gd name="T3" fmla="*/ 0 h 341"/>
                <a:gd name="T4" fmla="*/ 436 w 437"/>
                <a:gd name="T5" fmla="*/ 340 h 341"/>
                <a:gd name="T6" fmla="*/ 0 w 437"/>
                <a:gd name="T7" fmla="*/ 340 h 341"/>
                <a:gd name="T8" fmla="*/ 0 w 437"/>
                <a:gd name="T9" fmla="*/ 0 h 341"/>
              </a:gdLst>
              <a:ahLst/>
              <a:cxnLst>
                <a:cxn ang="0">
                  <a:pos x="T0" y="T1"/>
                </a:cxn>
                <a:cxn ang="0">
                  <a:pos x="T2" y="T3"/>
                </a:cxn>
                <a:cxn ang="0">
                  <a:pos x="T4" y="T5"/>
                </a:cxn>
                <a:cxn ang="0">
                  <a:pos x="T6" y="T7"/>
                </a:cxn>
                <a:cxn ang="0">
                  <a:pos x="T8" y="T9"/>
                </a:cxn>
              </a:cxnLst>
              <a:rect l="0" t="0" r="r" b="b"/>
              <a:pathLst>
                <a:path w="437" h="341">
                  <a:moveTo>
                    <a:pt x="0" y="0"/>
                  </a:moveTo>
                  <a:lnTo>
                    <a:pt x="436" y="0"/>
                  </a:lnTo>
                  <a:lnTo>
                    <a:pt x="436" y="340"/>
                  </a:lnTo>
                  <a:lnTo>
                    <a:pt x="0" y="340"/>
                  </a:lnTo>
                  <a:lnTo>
                    <a:pt x="0" y="0"/>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0" name="Freeform 27"/>
            <p:cNvSpPr>
              <a:spLocks noChangeArrowheads="1"/>
            </p:cNvSpPr>
            <p:nvPr/>
          </p:nvSpPr>
          <p:spPr bwMode="auto">
            <a:xfrm>
              <a:off x="4589240" y="1303378"/>
              <a:ext cx="49455" cy="86488"/>
            </a:xfrm>
            <a:custGeom>
              <a:avLst/>
              <a:gdLst>
                <a:gd name="T0" fmla="*/ 0 w 278"/>
                <a:gd name="T1" fmla="*/ 0 h 461"/>
                <a:gd name="T2" fmla="*/ 277 w 278"/>
                <a:gd name="T3" fmla="*/ 0 h 461"/>
                <a:gd name="T4" fmla="*/ 277 w 278"/>
                <a:gd name="T5" fmla="*/ 256 h 461"/>
                <a:gd name="T6" fmla="*/ 277 w 278"/>
                <a:gd name="T7" fmla="*/ 460 h 461"/>
                <a:gd name="T8" fmla="*/ 42 w 278"/>
                <a:gd name="T9" fmla="*/ 460 h 461"/>
                <a:gd name="T10" fmla="*/ 0 w 278"/>
                <a:gd name="T11" fmla="*/ 405 h 461"/>
                <a:gd name="T12" fmla="*/ 0 w 278"/>
                <a:gd name="T13" fmla="*/ 0 h 461"/>
                <a:gd name="T14" fmla="*/ 0 w 278"/>
                <a:gd name="T15" fmla="*/ 0 h 4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461">
                  <a:moveTo>
                    <a:pt x="0" y="0"/>
                  </a:moveTo>
                  <a:lnTo>
                    <a:pt x="277" y="0"/>
                  </a:lnTo>
                  <a:cubicBezTo>
                    <a:pt x="256" y="76"/>
                    <a:pt x="256" y="183"/>
                    <a:pt x="277" y="256"/>
                  </a:cubicBezTo>
                  <a:cubicBezTo>
                    <a:pt x="277" y="332"/>
                    <a:pt x="277" y="384"/>
                    <a:pt x="277" y="460"/>
                  </a:cubicBezTo>
                  <a:cubicBezTo>
                    <a:pt x="277" y="460"/>
                    <a:pt x="277" y="460"/>
                    <a:pt x="42" y="460"/>
                  </a:cubicBezTo>
                  <a:cubicBezTo>
                    <a:pt x="21" y="460"/>
                    <a:pt x="0" y="426"/>
                    <a:pt x="0" y="405"/>
                  </a:cubicBezTo>
                  <a:cubicBezTo>
                    <a:pt x="0" y="405"/>
                    <a:pt x="0" y="405"/>
                    <a:pt x="0" y="0"/>
                  </a:cubicBezTo>
                  <a:lnTo>
                    <a:pt x="0" y="0"/>
                  </a:lnTo>
                </a:path>
              </a:pathLst>
            </a:custGeom>
            <a:solidFill>
              <a:srgbClr val="5BA445"/>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1" name="Freeform 28"/>
            <p:cNvSpPr>
              <a:spLocks noChangeArrowheads="1"/>
            </p:cNvSpPr>
            <p:nvPr/>
          </p:nvSpPr>
          <p:spPr bwMode="auto">
            <a:xfrm>
              <a:off x="4589240" y="1295435"/>
              <a:ext cx="49455" cy="19416"/>
            </a:xfrm>
            <a:custGeom>
              <a:avLst/>
              <a:gdLst>
                <a:gd name="T0" fmla="*/ 0 w 278"/>
                <a:gd name="T1" fmla="*/ 53 h 129"/>
                <a:gd name="T2" fmla="*/ 32 w 278"/>
                <a:gd name="T3" fmla="*/ 32 h 129"/>
                <a:gd name="T4" fmla="*/ 53 w 278"/>
                <a:gd name="T5" fmla="*/ 53 h 129"/>
                <a:gd name="T6" fmla="*/ 118 w 278"/>
                <a:gd name="T7" fmla="*/ 86 h 129"/>
                <a:gd name="T8" fmla="*/ 212 w 278"/>
                <a:gd name="T9" fmla="*/ 76 h 129"/>
                <a:gd name="T10" fmla="*/ 267 w 278"/>
                <a:gd name="T11" fmla="*/ 32 h 129"/>
                <a:gd name="T12" fmla="*/ 277 w 278"/>
                <a:gd name="T13" fmla="*/ 0 h 129"/>
                <a:gd name="T14" fmla="*/ 277 w 278"/>
                <a:gd name="T15" fmla="*/ 42 h 129"/>
                <a:gd name="T16" fmla="*/ 277 w 278"/>
                <a:gd name="T17" fmla="*/ 53 h 129"/>
                <a:gd name="T18" fmla="*/ 223 w 278"/>
                <a:gd name="T19" fmla="*/ 107 h 129"/>
                <a:gd name="T20" fmla="*/ 118 w 278"/>
                <a:gd name="T21" fmla="*/ 118 h 129"/>
                <a:gd name="T22" fmla="*/ 32 w 278"/>
                <a:gd name="T23" fmla="*/ 86 h 129"/>
                <a:gd name="T24" fmla="*/ 0 w 278"/>
                <a:gd name="T25" fmla="*/ 53 h 129"/>
                <a:gd name="T26" fmla="*/ 0 w 278"/>
                <a:gd name="T27" fmla="*/ 53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8" h="129">
                  <a:moveTo>
                    <a:pt x="0" y="53"/>
                  </a:moveTo>
                  <a:lnTo>
                    <a:pt x="32" y="32"/>
                  </a:lnTo>
                  <a:cubicBezTo>
                    <a:pt x="32" y="42"/>
                    <a:pt x="42" y="53"/>
                    <a:pt x="53" y="53"/>
                  </a:cubicBezTo>
                  <a:cubicBezTo>
                    <a:pt x="63" y="76"/>
                    <a:pt x="97" y="86"/>
                    <a:pt x="118" y="86"/>
                  </a:cubicBezTo>
                  <a:cubicBezTo>
                    <a:pt x="149" y="97"/>
                    <a:pt x="181" y="97"/>
                    <a:pt x="212" y="76"/>
                  </a:cubicBezTo>
                  <a:cubicBezTo>
                    <a:pt x="233" y="65"/>
                    <a:pt x="244" y="53"/>
                    <a:pt x="267" y="32"/>
                  </a:cubicBezTo>
                  <a:cubicBezTo>
                    <a:pt x="267" y="32"/>
                    <a:pt x="267" y="32"/>
                    <a:pt x="277" y="0"/>
                  </a:cubicBezTo>
                  <a:cubicBezTo>
                    <a:pt x="277" y="0"/>
                    <a:pt x="277" y="0"/>
                    <a:pt x="277" y="42"/>
                  </a:cubicBezTo>
                  <a:cubicBezTo>
                    <a:pt x="277" y="42"/>
                    <a:pt x="277" y="42"/>
                    <a:pt x="277" y="53"/>
                  </a:cubicBezTo>
                  <a:cubicBezTo>
                    <a:pt x="256" y="76"/>
                    <a:pt x="244" y="97"/>
                    <a:pt x="223" y="107"/>
                  </a:cubicBezTo>
                  <a:cubicBezTo>
                    <a:pt x="191" y="128"/>
                    <a:pt x="149" y="128"/>
                    <a:pt x="118" y="118"/>
                  </a:cubicBezTo>
                  <a:cubicBezTo>
                    <a:pt x="84" y="118"/>
                    <a:pt x="53" y="97"/>
                    <a:pt x="32" y="86"/>
                  </a:cubicBezTo>
                  <a:cubicBezTo>
                    <a:pt x="11" y="76"/>
                    <a:pt x="0" y="65"/>
                    <a:pt x="0" y="53"/>
                  </a:cubicBezTo>
                  <a:lnTo>
                    <a:pt x="0" y="53"/>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2" name="Freeform 29"/>
            <p:cNvSpPr>
              <a:spLocks noChangeArrowheads="1"/>
            </p:cNvSpPr>
            <p:nvPr/>
          </p:nvSpPr>
          <p:spPr bwMode="auto">
            <a:xfrm>
              <a:off x="4628097" y="1303378"/>
              <a:ext cx="11480" cy="45009"/>
            </a:xfrm>
            <a:custGeom>
              <a:avLst/>
              <a:gdLst>
                <a:gd name="T0" fmla="*/ 86 w 87"/>
                <a:gd name="T1" fmla="*/ 0 h 257"/>
                <a:gd name="T2" fmla="*/ 86 w 87"/>
                <a:gd name="T3" fmla="*/ 256 h 257"/>
                <a:gd name="T4" fmla="*/ 11 w 87"/>
                <a:gd name="T5" fmla="*/ 149 h 257"/>
                <a:gd name="T6" fmla="*/ 76 w 87"/>
                <a:gd name="T7" fmla="*/ 0 h 257"/>
                <a:gd name="T8" fmla="*/ 86 w 87"/>
                <a:gd name="T9" fmla="*/ 0 h 257"/>
                <a:gd name="T10" fmla="*/ 86 w 87"/>
                <a:gd name="T11" fmla="*/ 0 h 257"/>
              </a:gdLst>
              <a:ahLst/>
              <a:cxnLst>
                <a:cxn ang="0">
                  <a:pos x="T0" y="T1"/>
                </a:cxn>
                <a:cxn ang="0">
                  <a:pos x="T2" y="T3"/>
                </a:cxn>
                <a:cxn ang="0">
                  <a:pos x="T4" y="T5"/>
                </a:cxn>
                <a:cxn ang="0">
                  <a:pos x="T6" y="T7"/>
                </a:cxn>
                <a:cxn ang="0">
                  <a:pos x="T8" y="T9"/>
                </a:cxn>
                <a:cxn ang="0">
                  <a:pos x="T10" y="T11"/>
                </a:cxn>
              </a:cxnLst>
              <a:rect l="0" t="0" r="r" b="b"/>
              <a:pathLst>
                <a:path w="87" h="257">
                  <a:moveTo>
                    <a:pt x="86" y="0"/>
                  </a:moveTo>
                  <a:lnTo>
                    <a:pt x="86" y="256"/>
                  </a:lnTo>
                  <a:cubicBezTo>
                    <a:pt x="42" y="256"/>
                    <a:pt x="0" y="214"/>
                    <a:pt x="11" y="149"/>
                  </a:cubicBezTo>
                  <a:cubicBezTo>
                    <a:pt x="32" y="86"/>
                    <a:pt x="53" y="44"/>
                    <a:pt x="76" y="0"/>
                  </a:cubicBezTo>
                  <a:cubicBezTo>
                    <a:pt x="76" y="0"/>
                    <a:pt x="76" y="0"/>
                    <a:pt x="86" y="0"/>
                  </a:cubicBezTo>
                  <a:lnTo>
                    <a:pt x="86" y="0"/>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sp>
          <p:nvSpPr>
            <p:cNvPr id="53" name="Freeform 30"/>
            <p:cNvSpPr>
              <a:spLocks noChangeArrowheads="1"/>
            </p:cNvSpPr>
            <p:nvPr/>
          </p:nvSpPr>
          <p:spPr bwMode="auto">
            <a:xfrm>
              <a:off x="4589240" y="1301613"/>
              <a:ext cx="10598" cy="47656"/>
            </a:xfrm>
            <a:custGeom>
              <a:avLst/>
              <a:gdLst>
                <a:gd name="T0" fmla="*/ 11 w 85"/>
                <a:gd name="T1" fmla="*/ 0 h 267"/>
                <a:gd name="T2" fmla="*/ 74 w 85"/>
                <a:gd name="T3" fmla="*/ 159 h 267"/>
                <a:gd name="T4" fmla="*/ 0 w 85"/>
                <a:gd name="T5" fmla="*/ 266 h 267"/>
                <a:gd name="T6" fmla="*/ 0 w 85"/>
                <a:gd name="T7" fmla="*/ 10 h 267"/>
                <a:gd name="T8" fmla="*/ 11 w 85"/>
                <a:gd name="T9" fmla="*/ 0 h 267"/>
                <a:gd name="T10" fmla="*/ 11 w 85"/>
                <a:gd name="T11" fmla="*/ 0 h 267"/>
              </a:gdLst>
              <a:ahLst/>
              <a:cxnLst>
                <a:cxn ang="0">
                  <a:pos x="T0" y="T1"/>
                </a:cxn>
                <a:cxn ang="0">
                  <a:pos x="T2" y="T3"/>
                </a:cxn>
                <a:cxn ang="0">
                  <a:pos x="T4" y="T5"/>
                </a:cxn>
                <a:cxn ang="0">
                  <a:pos x="T6" y="T7"/>
                </a:cxn>
                <a:cxn ang="0">
                  <a:pos x="T8" y="T9"/>
                </a:cxn>
                <a:cxn ang="0">
                  <a:pos x="T10" y="T11"/>
                </a:cxn>
              </a:cxnLst>
              <a:rect l="0" t="0" r="r" b="b"/>
              <a:pathLst>
                <a:path w="85" h="267">
                  <a:moveTo>
                    <a:pt x="11" y="0"/>
                  </a:moveTo>
                  <a:cubicBezTo>
                    <a:pt x="21" y="44"/>
                    <a:pt x="63" y="96"/>
                    <a:pt x="74" y="159"/>
                  </a:cubicBezTo>
                  <a:cubicBezTo>
                    <a:pt x="84" y="224"/>
                    <a:pt x="42" y="266"/>
                    <a:pt x="0" y="266"/>
                  </a:cubicBezTo>
                  <a:cubicBezTo>
                    <a:pt x="0" y="266"/>
                    <a:pt x="0" y="266"/>
                    <a:pt x="0" y="10"/>
                  </a:cubicBezTo>
                  <a:cubicBezTo>
                    <a:pt x="0" y="10"/>
                    <a:pt x="0" y="10"/>
                    <a:pt x="11" y="0"/>
                  </a:cubicBezTo>
                  <a:lnTo>
                    <a:pt x="11" y="0"/>
                  </a:lnTo>
                </a:path>
              </a:pathLst>
            </a:custGeom>
            <a:solidFill>
              <a:srgbClr val="EB7B5C"/>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solidFill>
                  <a:prstClr val="black"/>
                </a:solidFill>
                <a:latin typeface="微软雅黑"/>
                <a:ea typeface="微软雅黑"/>
                <a:sym typeface="微软雅黑"/>
              </a:endParaRPr>
            </a:p>
          </p:txBody>
        </p:sp>
      </p:grpSp>
    </p:spTree>
    <p:extLst>
      <p:ext uri="{BB962C8B-B14F-4D97-AF65-F5344CB8AC3E}">
        <p14:creationId xmlns:p14="http://schemas.microsoft.com/office/powerpoint/2010/main" val="2102739596"/>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0-#ppt_w/2"/>
                                          </p:val>
                                        </p:tav>
                                        <p:tav tm="100000">
                                          <p:val>
                                            <p:strVal val="#ppt_x"/>
                                          </p:val>
                                        </p:tav>
                                      </p:tavLst>
                                    </p:anim>
                                    <p:anim calcmode="lin" valueType="num">
                                      <p:cBhvr additive="base">
                                        <p:cTn id="8" dur="5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wipe(down)">
                                      <p:cBhvr>
                                        <p:cTn id="13" dur="500"/>
                                        <p:tgtEl>
                                          <p:spTgt spid="29"/>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wipe(down)">
                                      <p:cBhvr>
                                        <p:cTn id="16" dur="500"/>
                                        <p:tgtEl>
                                          <p:spTgt spid="30"/>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wipe(down)">
                                      <p:cBhvr>
                                        <p:cTn id="19" dur="500"/>
                                        <p:tgtEl>
                                          <p:spTgt spid="27"/>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wipe(down)">
                                      <p:cBhvr>
                                        <p:cTn id="22" dur="500"/>
                                        <p:tgtEl>
                                          <p:spTgt spid="28"/>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additive="base">
                                        <p:cTn id="27" dur="500" fill="hold"/>
                                        <p:tgtEl>
                                          <p:spTgt spid="23"/>
                                        </p:tgtEl>
                                        <p:attrNameLst>
                                          <p:attrName>ppt_x</p:attrName>
                                        </p:attrNameLst>
                                      </p:cBhvr>
                                      <p:tavLst>
                                        <p:tav tm="0">
                                          <p:val>
                                            <p:strVal val="#ppt_x"/>
                                          </p:val>
                                        </p:tav>
                                        <p:tav tm="100000">
                                          <p:val>
                                            <p:strVal val="#ppt_x"/>
                                          </p:val>
                                        </p:tav>
                                      </p:tavLst>
                                    </p:anim>
                                    <p:anim calcmode="lin" valueType="num">
                                      <p:cBhvr additive="base">
                                        <p:cTn id="28" dur="500" fill="hold"/>
                                        <p:tgtEl>
                                          <p:spTgt spid="23"/>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anim calcmode="lin" valueType="num">
                                      <p:cBhvr additive="base">
                                        <p:cTn id="31" dur="500" fill="hold"/>
                                        <p:tgtEl>
                                          <p:spTgt spid="25"/>
                                        </p:tgtEl>
                                        <p:attrNameLst>
                                          <p:attrName>ppt_x</p:attrName>
                                        </p:attrNameLst>
                                      </p:cBhvr>
                                      <p:tavLst>
                                        <p:tav tm="0">
                                          <p:val>
                                            <p:strVal val="#ppt_x"/>
                                          </p:val>
                                        </p:tav>
                                        <p:tav tm="100000">
                                          <p:val>
                                            <p:strVal val="#ppt_x"/>
                                          </p:val>
                                        </p:tav>
                                      </p:tavLst>
                                    </p:anim>
                                    <p:anim calcmode="lin" valueType="num">
                                      <p:cBhvr additive="base">
                                        <p:cTn id="3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barn(inVertical)">
                                      <p:cBhvr>
                                        <p:cTn id="37" dur="500"/>
                                        <p:tgtEl>
                                          <p:spTgt spid="24"/>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barn(inVertical)">
                                      <p:cBhvr>
                                        <p:cTn id="40" dur="500"/>
                                        <p:tgtEl>
                                          <p:spTgt spid="26"/>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fade">
                                      <p:cBhvr>
                                        <p:cTn id="45" dur="1000"/>
                                        <p:tgtEl>
                                          <p:spTgt spid="22"/>
                                        </p:tgtEl>
                                      </p:cBhvr>
                                    </p:animEffect>
                                    <p:anim calcmode="lin" valueType="num">
                                      <p:cBhvr>
                                        <p:cTn id="46" dur="1000" fill="hold"/>
                                        <p:tgtEl>
                                          <p:spTgt spid="22"/>
                                        </p:tgtEl>
                                        <p:attrNameLst>
                                          <p:attrName>ppt_x</p:attrName>
                                        </p:attrNameLst>
                                      </p:cBhvr>
                                      <p:tavLst>
                                        <p:tav tm="0">
                                          <p:val>
                                            <p:strVal val="#ppt_x"/>
                                          </p:val>
                                        </p:tav>
                                        <p:tav tm="100000">
                                          <p:val>
                                            <p:strVal val="#ppt_x"/>
                                          </p:val>
                                        </p:tav>
                                      </p:tavLst>
                                    </p:anim>
                                    <p:anim calcmode="lin" valueType="num">
                                      <p:cBhvr>
                                        <p:cTn id="47"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fade">
                                      <p:cBhvr>
                                        <p:cTn id="52" dur="1000"/>
                                        <p:tgtEl>
                                          <p:spTgt spid="32"/>
                                        </p:tgtEl>
                                      </p:cBhvr>
                                    </p:animEffect>
                                    <p:anim calcmode="lin" valueType="num">
                                      <p:cBhvr>
                                        <p:cTn id="53" dur="1000" fill="hold"/>
                                        <p:tgtEl>
                                          <p:spTgt spid="32"/>
                                        </p:tgtEl>
                                        <p:attrNameLst>
                                          <p:attrName>ppt_x</p:attrName>
                                        </p:attrNameLst>
                                      </p:cBhvr>
                                      <p:tavLst>
                                        <p:tav tm="0">
                                          <p:val>
                                            <p:strVal val="#ppt_x"/>
                                          </p:val>
                                        </p:tav>
                                        <p:tav tm="100000">
                                          <p:val>
                                            <p:strVal val="#ppt_x"/>
                                          </p:val>
                                        </p:tav>
                                      </p:tavLst>
                                    </p:anim>
                                    <p:anim calcmode="lin" valueType="num">
                                      <p:cBhvr>
                                        <p:cTn id="54"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27" grpId="0" animBg="1"/>
      <p:bldP spid="28" grpId="0"/>
      <p:bldP spid="29" grpId="0" animBg="1"/>
      <p:bldP spid="30" grpId="0"/>
      <p:bldP spid="3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195736" y="1635859"/>
            <a:ext cx="5139530" cy="1650533"/>
          </a:xfrm>
          <a:prstGeom prst="rect">
            <a:avLst/>
          </a:prstGeom>
        </p:spPr>
      </p:pic>
      <p:sp>
        <p:nvSpPr>
          <p:cNvPr id="9218" name="矩形 4"/>
          <p:cNvSpPr>
            <a:spLocks noChangeArrowheads="1"/>
          </p:cNvSpPr>
          <p:nvPr/>
        </p:nvSpPr>
        <p:spPr bwMode="auto">
          <a:xfrm>
            <a:off x="2627784" y="2137961"/>
            <a:ext cx="424847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zh-CN" sz="3600" b="1" dirty="0" smtClean="0">
                <a:solidFill>
                  <a:srgbClr val="7CCA62">
                    <a:lumMod val="50000"/>
                  </a:srgbClr>
                </a:solidFill>
                <a:latin typeface="微软雅黑"/>
                <a:ea typeface="微软雅黑"/>
                <a:sym typeface="微软雅黑"/>
              </a:rPr>
              <a:t>2</a:t>
            </a:r>
            <a:r>
              <a:rPr lang="zh-CN" altLang="en-US" sz="3600" b="1" dirty="0" smtClean="0">
                <a:solidFill>
                  <a:srgbClr val="7CCA62">
                    <a:lumMod val="50000"/>
                  </a:srgbClr>
                </a:solidFill>
                <a:latin typeface="微软雅黑"/>
                <a:ea typeface="微软雅黑"/>
                <a:sym typeface="微软雅黑"/>
              </a:rPr>
              <a:t>、</a:t>
            </a:r>
            <a:r>
              <a:rPr lang="zh-CN" altLang="en-US" sz="3600" b="1" dirty="0">
                <a:solidFill>
                  <a:srgbClr val="7CCA62">
                    <a:lumMod val="50000"/>
                  </a:srgbClr>
                </a:solidFill>
                <a:latin typeface="微软雅黑"/>
                <a:ea typeface="微软雅黑"/>
                <a:sym typeface="微软雅黑"/>
              </a:rPr>
              <a:t>校园礼仪</a:t>
            </a:r>
          </a:p>
        </p:txBody>
      </p:sp>
      <p:pic>
        <p:nvPicPr>
          <p:cNvPr id="6" name="图片 5"/>
          <p:cNvPicPr>
            <a:picLocks noChangeAspect="1"/>
          </p:cNvPicPr>
          <p:nvPr/>
        </p:nvPicPr>
        <p:blipFill>
          <a:blip r:embed="rId4" cstate="print"/>
          <a:stretch>
            <a:fillRect/>
          </a:stretch>
        </p:blipFill>
        <p:spPr>
          <a:xfrm>
            <a:off x="145774" y="168433"/>
            <a:ext cx="8780498" cy="1107173"/>
          </a:xfrm>
          <a:prstGeom prst="rect">
            <a:avLst/>
          </a:prstGeom>
        </p:spPr>
      </p:pic>
      <p:pic>
        <p:nvPicPr>
          <p:cNvPr id="11" name="图片 10"/>
          <p:cNvPicPr>
            <a:picLocks noChangeAspect="1"/>
          </p:cNvPicPr>
          <p:nvPr/>
        </p:nvPicPr>
        <p:blipFill>
          <a:blip r:embed="rId5" cstate="print"/>
          <a:stretch>
            <a:fillRect/>
          </a:stretch>
        </p:blipFill>
        <p:spPr>
          <a:xfrm>
            <a:off x="-8037" y="3723878"/>
            <a:ext cx="9134234" cy="1418100"/>
          </a:xfrm>
          <a:prstGeom prst="rect">
            <a:avLst/>
          </a:prstGeom>
        </p:spPr>
      </p:pic>
    </p:spTree>
    <p:extLst>
      <p:ext uri="{BB962C8B-B14F-4D97-AF65-F5344CB8AC3E}">
        <p14:creationId xmlns:p14="http://schemas.microsoft.com/office/powerpoint/2010/main" val="3539884866"/>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41" presetClass="entr" presetSubtype="0" fill="hold" grpId="0" nodeType="clickEffect">
                                  <p:stCondLst>
                                    <p:cond delay="0"/>
                                  </p:stCondLst>
                                  <p:iterate type="lt">
                                    <p:tmPct val="10000"/>
                                  </p:iterate>
                                  <p:childTnLst>
                                    <p:set>
                                      <p:cBhvr>
                                        <p:cTn id="18" dur="1" fill="hold">
                                          <p:stCondLst>
                                            <p:cond delay="0"/>
                                          </p:stCondLst>
                                        </p:cTn>
                                        <p:tgtEl>
                                          <p:spTgt spid="9218"/>
                                        </p:tgtEl>
                                        <p:attrNameLst>
                                          <p:attrName>style.visibility</p:attrName>
                                        </p:attrNameLst>
                                      </p:cBhvr>
                                      <p:to>
                                        <p:strVal val="visible"/>
                                      </p:to>
                                    </p:set>
                                    <p:anim calcmode="lin" valueType="num">
                                      <p:cBhvr>
                                        <p:cTn id="19" dur="500" fill="hold"/>
                                        <p:tgtEl>
                                          <p:spTgt spid="9218"/>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9218"/>
                                        </p:tgtEl>
                                        <p:attrNameLst>
                                          <p:attrName>ppt_y</p:attrName>
                                        </p:attrNameLst>
                                      </p:cBhvr>
                                      <p:tavLst>
                                        <p:tav tm="0">
                                          <p:val>
                                            <p:strVal val="#ppt_y"/>
                                          </p:val>
                                        </p:tav>
                                        <p:tav tm="100000">
                                          <p:val>
                                            <p:strVal val="#ppt_y"/>
                                          </p:val>
                                        </p:tav>
                                      </p:tavLst>
                                    </p:anim>
                                    <p:anim calcmode="lin" valueType="num">
                                      <p:cBhvr>
                                        <p:cTn id="21" dur="500" fill="hold"/>
                                        <p:tgtEl>
                                          <p:spTgt spid="9218"/>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9218"/>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9218"/>
                                        </p:tgtEl>
                                      </p:cBhvr>
                                    </p:animEffect>
                                  </p:childTnLst>
                                </p:cTn>
                              </p:par>
                            </p:childTnLst>
                          </p:cTn>
                        </p:par>
                        <p:par>
                          <p:cTn id="24" fill="hold">
                            <p:stCondLst>
                              <p:cond delay="750"/>
                            </p:stCondLst>
                            <p:childTnLst>
                              <p:par>
                                <p:cTn id="25" presetID="22" presetClass="entr" presetSubtype="8" fill="hold"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left)">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E:\其他工作\【策    划】\兼职 我图网\觅知网\8\10.11\1\素材\背景.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5496" y="51470"/>
            <a:ext cx="9056191" cy="510114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7812370" y="840284"/>
            <a:ext cx="492443" cy="2599430"/>
          </a:xfrm>
          <a:prstGeom prst="rect">
            <a:avLst/>
          </a:prstGeom>
          <a:noFill/>
        </p:spPr>
        <p:txBody>
          <a:bodyPr vert="eaVert" wrap="none" rtlCol="0">
            <a:spAutoFit/>
          </a:bodyPr>
          <a:lstStyle/>
          <a:p>
            <a:r>
              <a:rPr lang="zh-CN" altLang="en-US" sz="2000" b="1" dirty="0">
                <a:solidFill>
                  <a:srgbClr val="7CCA62">
                    <a:lumMod val="50000"/>
                  </a:srgbClr>
                </a:solidFill>
                <a:latin typeface="微软雅黑"/>
                <a:ea typeface="微软雅黑"/>
                <a:sym typeface="微软雅黑"/>
              </a:rPr>
              <a:t>你知道哪些校园礼仪</a:t>
            </a:r>
            <a:r>
              <a:rPr lang="en-US" altLang="zh-CN" sz="2000" b="1" dirty="0">
                <a:solidFill>
                  <a:srgbClr val="7CCA62">
                    <a:lumMod val="50000"/>
                  </a:srgbClr>
                </a:solidFill>
                <a:latin typeface="微软雅黑"/>
                <a:ea typeface="微软雅黑"/>
                <a:sym typeface="微软雅黑"/>
              </a:rPr>
              <a:t> ?</a:t>
            </a:r>
            <a:endParaRPr lang="zh-CN" altLang="en-US" sz="2000" b="1" dirty="0">
              <a:solidFill>
                <a:srgbClr val="7CCA62">
                  <a:lumMod val="50000"/>
                </a:srgbClr>
              </a:solidFill>
              <a:latin typeface="微软雅黑"/>
              <a:ea typeface="微软雅黑"/>
              <a:sym typeface="微软雅黑"/>
            </a:endParaRPr>
          </a:p>
        </p:txBody>
      </p:sp>
      <p:sp>
        <p:nvSpPr>
          <p:cNvPr id="4" name="TextBox 3"/>
          <p:cNvSpPr txBox="1"/>
          <p:nvPr/>
        </p:nvSpPr>
        <p:spPr>
          <a:xfrm>
            <a:off x="3059832" y="1518847"/>
            <a:ext cx="1440160" cy="1692771"/>
          </a:xfrm>
          <a:prstGeom prst="rect">
            <a:avLst/>
          </a:prstGeom>
          <a:noFill/>
        </p:spPr>
        <p:txBody>
          <a:bodyPr wrap="square" rtlCol="0">
            <a:spAutoFit/>
          </a:bodyPr>
          <a:lstStyle/>
          <a:p>
            <a:pPr marL="171450" indent="-171450">
              <a:lnSpc>
                <a:spcPct val="150000"/>
              </a:lnSpc>
              <a:spcBef>
                <a:spcPct val="50000"/>
              </a:spcBef>
              <a:buFont typeface="Arial" panose="020B0604020202020204" pitchFamily="34" charset="0"/>
              <a:buChar char="•"/>
              <a:defRPr/>
            </a:pPr>
            <a:r>
              <a:rPr lang="zh-CN" altLang="en-US" sz="800" b="1" dirty="0">
                <a:solidFill>
                  <a:prstClr val="white"/>
                </a:solidFill>
                <a:latin typeface="微软雅黑"/>
                <a:ea typeface="微软雅黑"/>
                <a:sym typeface="微软雅黑"/>
              </a:rPr>
              <a:t>升旗仪式   </a:t>
            </a:r>
            <a:endParaRPr lang="en-US" altLang="zh-CN" sz="800" b="1" dirty="0">
              <a:solidFill>
                <a:prstClr val="white"/>
              </a:solidFill>
              <a:latin typeface="微软雅黑"/>
              <a:ea typeface="微软雅黑"/>
              <a:sym typeface="微软雅黑"/>
            </a:endParaRPr>
          </a:p>
          <a:p>
            <a:pPr marL="171450" indent="-171450">
              <a:lnSpc>
                <a:spcPct val="150000"/>
              </a:lnSpc>
              <a:spcBef>
                <a:spcPct val="50000"/>
              </a:spcBef>
              <a:buFont typeface="Arial" panose="020B0604020202020204" pitchFamily="34" charset="0"/>
              <a:buChar char="•"/>
              <a:defRPr/>
            </a:pPr>
            <a:r>
              <a:rPr lang="zh-CN" altLang="en-US" sz="800" b="1" dirty="0">
                <a:solidFill>
                  <a:prstClr val="white"/>
                </a:solidFill>
                <a:latin typeface="微软雅黑"/>
                <a:ea typeface="微软雅黑"/>
                <a:sym typeface="微软雅黑"/>
              </a:rPr>
              <a:t>尊师礼仪</a:t>
            </a:r>
          </a:p>
          <a:p>
            <a:pPr marL="171450" indent="-171450">
              <a:lnSpc>
                <a:spcPct val="150000"/>
              </a:lnSpc>
              <a:spcBef>
                <a:spcPct val="50000"/>
              </a:spcBef>
              <a:buFont typeface="Arial" panose="020B0604020202020204" pitchFamily="34" charset="0"/>
              <a:buChar char="•"/>
              <a:defRPr/>
            </a:pPr>
            <a:r>
              <a:rPr lang="zh-CN" altLang="en-US" sz="800" b="1" dirty="0">
                <a:solidFill>
                  <a:prstClr val="white"/>
                </a:solidFill>
                <a:latin typeface="微软雅黑"/>
                <a:ea typeface="微软雅黑"/>
                <a:sym typeface="微软雅黑"/>
              </a:rPr>
              <a:t>见到来访客人的礼仪</a:t>
            </a:r>
          </a:p>
          <a:p>
            <a:pPr marL="171450" indent="-171450">
              <a:lnSpc>
                <a:spcPct val="150000"/>
              </a:lnSpc>
              <a:spcBef>
                <a:spcPct val="50000"/>
              </a:spcBef>
              <a:buFont typeface="Arial" panose="020B0604020202020204" pitchFamily="34" charset="0"/>
              <a:buChar char="•"/>
              <a:defRPr/>
            </a:pPr>
            <a:r>
              <a:rPr lang="zh-CN" altLang="en-US" sz="800" b="1" dirty="0">
                <a:solidFill>
                  <a:prstClr val="white"/>
                </a:solidFill>
                <a:latin typeface="微软雅黑"/>
                <a:ea typeface="微软雅黑"/>
                <a:sym typeface="微软雅黑"/>
              </a:rPr>
              <a:t>课堂礼仪</a:t>
            </a:r>
            <a:endParaRPr lang="en-US" altLang="zh-CN" sz="800" b="1" dirty="0">
              <a:solidFill>
                <a:prstClr val="white"/>
              </a:solidFill>
              <a:latin typeface="微软雅黑"/>
              <a:ea typeface="微软雅黑"/>
              <a:sym typeface="微软雅黑"/>
            </a:endParaRPr>
          </a:p>
          <a:p>
            <a:pPr marL="171450" indent="-171450">
              <a:lnSpc>
                <a:spcPct val="150000"/>
              </a:lnSpc>
              <a:spcBef>
                <a:spcPct val="50000"/>
              </a:spcBef>
              <a:buFont typeface="Arial" panose="020B0604020202020204" pitchFamily="34" charset="0"/>
              <a:buChar char="•"/>
              <a:defRPr/>
            </a:pPr>
            <a:r>
              <a:rPr lang="en-US" altLang="zh-CN" sz="800" b="1" dirty="0">
                <a:solidFill>
                  <a:prstClr val="white"/>
                </a:solidFill>
                <a:latin typeface="微软雅黑"/>
                <a:ea typeface="微软雅黑"/>
                <a:sym typeface="微软雅黑"/>
              </a:rPr>
              <a:t>(</a:t>
            </a:r>
            <a:r>
              <a:rPr lang="zh-CN" altLang="en-US" sz="800" b="1" dirty="0">
                <a:solidFill>
                  <a:prstClr val="white"/>
                </a:solidFill>
                <a:latin typeface="微软雅黑"/>
                <a:ea typeface="微软雅黑"/>
                <a:sym typeface="微软雅黑"/>
              </a:rPr>
              <a:t>上课</a:t>
            </a:r>
            <a:r>
              <a:rPr lang="en-US" altLang="zh-CN" sz="800" b="1" dirty="0">
                <a:solidFill>
                  <a:prstClr val="white"/>
                </a:solidFill>
                <a:latin typeface="微软雅黑"/>
                <a:ea typeface="微软雅黑"/>
                <a:sym typeface="微软雅黑"/>
              </a:rPr>
              <a:t>\</a:t>
            </a:r>
            <a:r>
              <a:rPr lang="zh-CN" altLang="en-US" sz="800" b="1" dirty="0">
                <a:solidFill>
                  <a:prstClr val="white"/>
                </a:solidFill>
                <a:latin typeface="微软雅黑"/>
                <a:ea typeface="微软雅黑"/>
                <a:sym typeface="微软雅黑"/>
              </a:rPr>
              <a:t>下课</a:t>
            </a:r>
            <a:r>
              <a:rPr lang="en-US" altLang="zh-CN" sz="800" b="1" dirty="0">
                <a:solidFill>
                  <a:prstClr val="white"/>
                </a:solidFill>
                <a:latin typeface="微软雅黑"/>
                <a:ea typeface="微软雅黑"/>
                <a:sym typeface="微软雅黑"/>
              </a:rPr>
              <a:t>\</a:t>
            </a:r>
            <a:r>
              <a:rPr lang="zh-CN" altLang="en-US" sz="800" b="1" dirty="0">
                <a:solidFill>
                  <a:prstClr val="white"/>
                </a:solidFill>
                <a:latin typeface="微软雅黑"/>
                <a:ea typeface="微软雅黑"/>
                <a:sym typeface="微软雅黑"/>
              </a:rPr>
              <a:t>迟到</a:t>
            </a:r>
            <a:r>
              <a:rPr lang="en-US" altLang="zh-CN" sz="800" b="1" dirty="0">
                <a:solidFill>
                  <a:prstClr val="white"/>
                </a:solidFill>
                <a:latin typeface="微软雅黑"/>
                <a:ea typeface="微软雅黑"/>
                <a:sym typeface="微软雅黑"/>
              </a:rPr>
              <a:t>\</a:t>
            </a:r>
            <a:r>
              <a:rPr lang="zh-CN" altLang="en-US" sz="800" b="1" dirty="0">
                <a:solidFill>
                  <a:prstClr val="white"/>
                </a:solidFill>
                <a:latin typeface="微软雅黑"/>
                <a:ea typeface="微软雅黑"/>
                <a:sym typeface="微软雅黑"/>
              </a:rPr>
              <a:t>听讲发言礼仪等</a:t>
            </a:r>
            <a:r>
              <a:rPr lang="en-US" altLang="zh-CN" sz="800" b="1" dirty="0">
                <a:solidFill>
                  <a:prstClr val="white"/>
                </a:solidFill>
                <a:latin typeface="微软雅黑"/>
                <a:ea typeface="微软雅黑"/>
                <a:sym typeface="微软雅黑"/>
              </a:rPr>
              <a:t>)</a:t>
            </a:r>
          </a:p>
          <a:p>
            <a:pPr marL="171450" indent="-171450">
              <a:lnSpc>
                <a:spcPct val="150000"/>
              </a:lnSpc>
              <a:spcBef>
                <a:spcPct val="50000"/>
              </a:spcBef>
              <a:buFont typeface="Arial" panose="020B0604020202020204" pitchFamily="34" charset="0"/>
              <a:buChar char="•"/>
              <a:defRPr/>
            </a:pPr>
            <a:r>
              <a:rPr lang="zh-CN" altLang="en-US" sz="800" b="1" dirty="0">
                <a:solidFill>
                  <a:prstClr val="white"/>
                </a:solidFill>
                <a:latin typeface="微软雅黑"/>
                <a:ea typeface="微软雅黑"/>
                <a:sym typeface="微软雅黑"/>
              </a:rPr>
              <a:t>上、下楼梯礼仪</a:t>
            </a:r>
          </a:p>
        </p:txBody>
      </p:sp>
      <p:sp>
        <p:nvSpPr>
          <p:cNvPr id="10" name="TextBox 9"/>
          <p:cNvSpPr txBox="1"/>
          <p:nvPr/>
        </p:nvSpPr>
        <p:spPr>
          <a:xfrm>
            <a:off x="4499992" y="1734290"/>
            <a:ext cx="1840822" cy="1261884"/>
          </a:xfrm>
          <a:prstGeom prst="rect">
            <a:avLst/>
          </a:prstGeom>
          <a:noFill/>
        </p:spPr>
        <p:txBody>
          <a:bodyPr wrap="square" rtlCol="0">
            <a:spAutoFit/>
          </a:bodyPr>
          <a:lstStyle/>
          <a:p>
            <a:pPr marL="171450" indent="-171450">
              <a:lnSpc>
                <a:spcPct val="150000"/>
              </a:lnSpc>
              <a:spcBef>
                <a:spcPct val="50000"/>
              </a:spcBef>
              <a:buFont typeface="Arial" panose="020B0604020202020204" pitchFamily="34" charset="0"/>
              <a:buChar char="•"/>
              <a:defRPr/>
            </a:pPr>
            <a:r>
              <a:rPr lang="zh-CN" altLang="en-US" sz="800" b="1" dirty="0">
                <a:solidFill>
                  <a:prstClr val="white"/>
                </a:solidFill>
                <a:latin typeface="微软雅黑"/>
                <a:ea typeface="微软雅黑"/>
                <a:sym typeface="微软雅黑"/>
              </a:rPr>
              <a:t>进、出老师办公室的礼仪</a:t>
            </a:r>
          </a:p>
          <a:p>
            <a:pPr marL="171450" indent="-171450">
              <a:lnSpc>
                <a:spcPct val="150000"/>
              </a:lnSpc>
              <a:spcBef>
                <a:spcPct val="50000"/>
              </a:spcBef>
              <a:buFont typeface="Arial" panose="020B0604020202020204" pitchFamily="34" charset="0"/>
              <a:buChar char="•"/>
              <a:defRPr/>
            </a:pPr>
            <a:r>
              <a:rPr lang="zh-CN" altLang="en-US" sz="800" b="1" dirty="0">
                <a:solidFill>
                  <a:prstClr val="white"/>
                </a:solidFill>
                <a:latin typeface="微软雅黑"/>
                <a:ea typeface="微软雅黑"/>
                <a:sym typeface="微软雅黑"/>
              </a:rPr>
              <a:t>自尊礼仪</a:t>
            </a:r>
            <a:endParaRPr lang="en-US" altLang="zh-CN" sz="800" b="1" dirty="0">
              <a:solidFill>
                <a:prstClr val="white"/>
              </a:solidFill>
              <a:latin typeface="微软雅黑"/>
              <a:ea typeface="微软雅黑"/>
              <a:sym typeface="微软雅黑"/>
            </a:endParaRPr>
          </a:p>
          <a:p>
            <a:pPr marL="171450" indent="-171450">
              <a:lnSpc>
                <a:spcPct val="150000"/>
              </a:lnSpc>
              <a:spcBef>
                <a:spcPct val="50000"/>
              </a:spcBef>
              <a:buFont typeface="Arial" panose="020B0604020202020204" pitchFamily="34" charset="0"/>
              <a:buChar char="•"/>
              <a:defRPr/>
            </a:pPr>
            <a:r>
              <a:rPr lang="en-US" altLang="zh-CN" sz="800" b="1" dirty="0">
                <a:solidFill>
                  <a:prstClr val="white"/>
                </a:solidFill>
                <a:latin typeface="微软雅黑"/>
                <a:ea typeface="微软雅黑"/>
                <a:sym typeface="微软雅黑"/>
              </a:rPr>
              <a:t>(</a:t>
            </a:r>
            <a:r>
              <a:rPr lang="zh-CN" altLang="en-US" sz="800" b="1" dirty="0">
                <a:solidFill>
                  <a:prstClr val="white"/>
                </a:solidFill>
                <a:latin typeface="微软雅黑"/>
                <a:ea typeface="微软雅黑"/>
                <a:sym typeface="微软雅黑"/>
              </a:rPr>
              <a:t>面必净</a:t>
            </a:r>
            <a:r>
              <a:rPr lang="en-US" altLang="zh-CN" sz="800" b="1" dirty="0">
                <a:solidFill>
                  <a:prstClr val="white"/>
                </a:solidFill>
                <a:latin typeface="微软雅黑"/>
                <a:ea typeface="微软雅黑"/>
                <a:sym typeface="微软雅黑"/>
              </a:rPr>
              <a:t>\</a:t>
            </a:r>
            <a:r>
              <a:rPr lang="zh-CN" altLang="en-US" sz="800" b="1" dirty="0">
                <a:solidFill>
                  <a:prstClr val="white"/>
                </a:solidFill>
                <a:latin typeface="微软雅黑"/>
                <a:ea typeface="微软雅黑"/>
                <a:sym typeface="微软雅黑"/>
              </a:rPr>
              <a:t>发必理</a:t>
            </a:r>
            <a:r>
              <a:rPr lang="en-US" altLang="zh-CN" sz="800" b="1" dirty="0">
                <a:solidFill>
                  <a:prstClr val="white"/>
                </a:solidFill>
                <a:latin typeface="微软雅黑"/>
                <a:ea typeface="微软雅黑"/>
                <a:sym typeface="微软雅黑"/>
              </a:rPr>
              <a:t>\</a:t>
            </a:r>
            <a:r>
              <a:rPr lang="zh-CN" altLang="en-US" sz="800" b="1" dirty="0">
                <a:solidFill>
                  <a:prstClr val="white"/>
                </a:solidFill>
                <a:latin typeface="微软雅黑"/>
                <a:ea typeface="微软雅黑"/>
                <a:sym typeface="微软雅黑"/>
              </a:rPr>
              <a:t>服饰规范礼仪</a:t>
            </a:r>
            <a:r>
              <a:rPr lang="en-US" altLang="zh-CN" sz="800" b="1" dirty="0">
                <a:solidFill>
                  <a:prstClr val="white"/>
                </a:solidFill>
                <a:latin typeface="微软雅黑"/>
                <a:ea typeface="微软雅黑"/>
                <a:sym typeface="微软雅黑"/>
              </a:rPr>
              <a:t>)</a:t>
            </a:r>
          </a:p>
          <a:p>
            <a:pPr marL="171450" indent="-171450">
              <a:lnSpc>
                <a:spcPct val="150000"/>
              </a:lnSpc>
              <a:spcBef>
                <a:spcPct val="50000"/>
              </a:spcBef>
              <a:buFont typeface="Arial" panose="020B0604020202020204" pitchFamily="34" charset="0"/>
              <a:buChar char="•"/>
              <a:defRPr/>
            </a:pPr>
            <a:r>
              <a:rPr lang="zh-CN" altLang="en-US" sz="800" b="1" dirty="0">
                <a:solidFill>
                  <a:prstClr val="white"/>
                </a:solidFill>
                <a:latin typeface="微软雅黑"/>
                <a:ea typeface="微软雅黑"/>
                <a:sym typeface="微软雅黑"/>
              </a:rPr>
              <a:t>同学间礼仪</a:t>
            </a:r>
            <a:r>
              <a:rPr lang="en-US" altLang="zh-CN" sz="800" b="1" dirty="0">
                <a:solidFill>
                  <a:prstClr val="white"/>
                </a:solidFill>
                <a:latin typeface="微软雅黑"/>
                <a:ea typeface="微软雅黑"/>
                <a:sym typeface="微软雅黑"/>
              </a:rPr>
              <a:t>(</a:t>
            </a:r>
            <a:r>
              <a:rPr lang="zh-CN" altLang="en-US" sz="800" b="1" dirty="0">
                <a:solidFill>
                  <a:prstClr val="white"/>
                </a:solidFill>
                <a:latin typeface="微软雅黑"/>
                <a:ea typeface="微软雅黑"/>
                <a:sym typeface="微软雅黑"/>
              </a:rPr>
              <a:t>谦让</a:t>
            </a:r>
            <a:r>
              <a:rPr lang="en-US" altLang="zh-CN" sz="800" b="1" dirty="0">
                <a:solidFill>
                  <a:prstClr val="white"/>
                </a:solidFill>
                <a:latin typeface="微软雅黑"/>
                <a:ea typeface="微软雅黑"/>
                <a:sym typeface="微软雅黑"/>
              </a:rPr>
              <a:t>\</a:t>
            </a:r>
            <a:r>
              <a:rPr lang="zh-CN" altLang="en-US" sz="800" b="1" dirty="0">
                <a:solidFill>
                  <a:prstClr val="white"/>
                </a:solidFill>
                <a:latin typeface="微软雅黑"/>
                <a:ea typeface="微软雅黑"/>
                <a:sym typeface="微软雅黑"/>
              </a:rPr>
              <a:t>礼貌</a:t>
            </a:r>
            <a:r>
              <a:rPr lang="en-US" altLang="zh-CN" sz="800" b="1" dirty="0">
                <a:solidFill>
                  <a:prstClr val="white"/>
                </a:solidFill>
                <a:latin typeface="微软雅黑"/>
                <a:ea typeface="微软雅黑"/>
                <a:sym typeface="微软雅黑"/>
              </a:rPr>
              <a:t>\</a:t>
            </a:r>
            <a:r>
              <a:rPr lang="zh-CN" altLang="en-US" sz="800" b="1" dirty="0">
                <a:solidFill>
                  <a:prstClr val="white"/>
                </a:solidFill>
                <a:latin typeface="微软雅黑"/>
                <a:ea typeface="微软雅黑"/>
                <a:sym typeface="微软雅黑"/>
              </a:rPr>
              <a:t>不乱起、</a:t>
            </a:r>
            <a:endParaRPr lang="en-US" altLang="zh-CN" sz="800" b="1" dirty="0">
              <a:solidFill>
                <a:prstClr val="white"/>
              </a:solidFill>
              <a:latin typeface="微软雅黑"/>
              <a:ea typeface="微软雅黑"/>
              <a:sym typeface="微软雅黑"/>
            </a:endParaRPr>
          </a:p>
          <a:p>
            <a:pPr marL="171450" indent="-171450">
              <a:lnSpc>
                <a:spcPct val="150000"/>
              </a:lnSpc>
              <a:spcBef>
                <a:spcPct val="50000"/>
              </a:spcBef>
              <a:buFont typeface="Arial" panose="020B0604020202020204" pitchFamily="34" charset="0"/>
              <a:buChar char="•"/>
              <a:defRPr/>
            </a:pPr>
            <a:r>
              <a:rPr lang="zh-CN" altLang="en-US" sz="800" b="1" dirty="0">
                <a:solidFill>
                  <a:prstClr val="white"/>
                </a:solidFill>
                <a:latin typeface="微软雅黑"/>
                <a:ea typeface="微软雅黑"/>
                <a:sym typeface="微软雅黑"/>
              </a:rPr>
              <a:t>乱叫绰号等</a:t>
            </a:r>
            <a:r>
              <a:rPr lang="en-US" altLang="zh-CN" sz="800" b="1" dirty="0">
                <a:solidFill>
                  <a:prstClr val="white"/>
                </a:solidFill>
                <a:latin typeface="微软雅黑"/>
                <a:ea typeface="微软雅黑"/>
                <a:sym typeface="微软雅黑"/>
              </a:rPr>
              <a:t>)</a:t>
            </a:r>
          </a:p>
        </p:txBody>
      </p:sp>
    </p:spTree>
    <p:extLst>
      <p:ext uri="{BB962C8B-B14F-4D97-AF65-F5344CB8AC3E}">
        <p14:creationId xmlns:p14="http://schemas.microsoft.com/office/powerpoint/2010/main" val="401707399"/>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99"/>
                                        </p:tgtEl>
                                        <p:attrNameLst>
                                          <p:attrName>style.visibility</p:attrName>
                                        </p:attrNameLst>
                                      </p:cBhvr>
                                      <p:to>
                                        <p:strVal val="visible"/>
                                      </p:to>
                                    </p:set>
                                    <p:animEffect transition="in" filter="fade">
                                      <p:cBhvr>
                                        <p:cTn id="12" dur="500"/>
                                        <p:tgtEl>
                                          <p:spTgt spid="4099"/>
                                        </p:tgtEl>
                                      </p:cBhvr>
                                    </p:animEffect>
                                  </p:childTnLst>
                                </p:cTn>
                              </p:par>
                            </p:childTnLst>
                          </p:cTn>
                        </p:par>
                      </p:childTnLst>
                    </p:cTn>
                  </p:par>
                  <p:par>
                    <p:cTn id="13" fill="hold">
                      <p:stCondLst>
                        <p:cond delay="indefinite"/>
                      </p:stCondLst>
                      <p:childTnLst>
                        <p:par>
                          <p:cTn id="14" fill="hold">
                            <p:stCondLst>
                              <p:cond delay="0"/>
                            </p:stCondLst>
                            <p:childTnLst>
                              <p:par>
                                <p:cTn id="15" presetID="41" presetClass="entr" presetSubtype="0" fill="hold" grpId="0" nodeType="clickEffect">
                                  <p:stCondLst>
                                    <p:cond delay="0"/>
                                  </p:stCondLst>
                                  <p:iterate type="lt">
                                    <p:tmPct val="10000"/>
                                  </p:iterate>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4"/>
                                        </p:tgtEl>
                                        <p:attrNameLst>
                                          <p:attrName>ppt_y</p:attrName>
                                        </p:attrNameLst>
                                      </p:cBhvr>
                                      <p:tavLst>
                                        <p:tav tm="0">
                                          <p:val>
                                            <p:strVal val="#ppt_y"/>
                                          </p:val>
                                        </p:tav>
                                        <p:tav tm="100000">
                                          <p:val>
                                            <p:strVal val="#ppt_y"/>
                                          </p:val>
                                        </p:tav>
                                      </p:tavLst>
                                    </p:anim>
                                    <p:anim calcmode="lin" valueType="num">
                                      <p:cBhvr>
                                        <p:cTn id="1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41" presetClass="entr" presetSubtype="0" fill="hold" grpId="0" nodeType="clickEffect">
                                  <p:stCondLst>
                                    <p:cond delay="0"/>
                                  </p:stCondLst>
                                  <p:iterate type="lt">
                                    <p:tmPct val="10000"/>
                                  </p:iterate>
                                  <p:childTnLst>
                                    <p:set>
                                      <p:cBhvr>
                                        <p:cTn id="25" dur="1" fill="hold">
                                          <p:stCondLst>
                                            <p:cond delay="0"/>
                                          </p:stCondLst>
                                        </p:cTn>
                                        <p:tgtEl>
                                          <p:spTgt spid="10"/>
                                        </p:tgtEl>
                                        <p:attrNameLst>
                                          <p:attrName>style.visibility</p:attrName>
                                        </p:attrNameLst>
                                      </p:cBhvr>
                                      <p:to>
                                        <p:strVal val="visible"/>
                                      </p:to>
                                    </p:set>
                                    <p:anim calcmode="lin" valueType="num">
                                      <p:cBhvr>
                                        <p:cTn id="26"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10"/>
                                        </p:tgtEl>
                                        <p:attrNameLst>
                                          <p:attrName>ppt_y</p:attrName>
                                        </p:attrNameLst>
                                      </p:cBhvr>
                                      <p:tavLst>
                                        <p:tav tm="0">
                                          <p:val>
                                            <p:strVal val="#ppt_y"/>
                                          </p:val>
                                        </p:tav>
                                        <p:tav tm="100000">
                                          <p:val>
                                            <p:strVal val="#ppt_y"/>
                                          </p:val>
                                        </p:tav>
                                      </p:tavLst>
                                    </p:anim>
                                    <p:anim calcmode="lin" valueType="num">
                                      <p:cBhvr>
                                        <p:cTn id="28"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30" dur="500" tmFilter="0,0; .5, 1; 1, 1"/>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10" grpId="0"/>
    </p:bldLst>
  </p:timing>
</p:sld>
</file>

<file path=ppt/tags/tag1.xml><?xml version="1.0" encoding="utf-8"?>
<p:tagLst xmlns:a="http://schemas.openxmlformats.org/drawingml/2006/main" xmlns:r="http://schemas.openxmlformats.org/officeDocument/2006/relationships" xmlns:p="http://schemas.openxmlformats.org/presentationml/2006/main">
  <p:tag name="MH" val="20170411143333"/>
  <p:tag name="MH_LIBRARY" val="GRAPHIC"/>
  <p:tag name="MH_TYPE" val="Other"/>
  <p:tag name="MH_ORDER" val="1"/>
</p:tagLst>
</file>

<file path=ppt/tags/tag2.xml><?xml version="1.0" encoding="utf-8"?>
<p:tagLst xmlns:a="http://schemas.openxmlformats.org/drawingml/2006/main" xmlns:r="http://schemas.openxmlformats.org/officeDocument/2006/relationships" xmlns:p="http://schemas.openxmlformats.org/presentationml/2006/main">
  <p:tag name="MH" val="20170411143333"/>
  <p:tag name="MH_LIBRARY" val="GRAPHIC"/>
  <p:tag name="MH_TYPE" val="Other"/>
  <p:tag name="MH_ORDER" val="2"/>
</p:tagLst>
</file>

<file path=ppt/tags/tag3.xml><?xml version="1.0" encoding="utf-8"?>
<p:tagLst xmlns:a="http://schemas.openxmlformats.org/drawingml/2006/main" xmlns:r="http://schemas.openxmlformats.org/officeDocument/2006/relationships" xmlns:p="http://schemas.openxmlformats.org/presentationml/2006/main">
  <p:tag name="MH" val="20170411143333"/>
  <p:tag name="MH_LIBRARY" val="GRAPHIC"/>
  <p:tag name="MH_TYPE" val="SubTitle"/>
  <p:tag name="MH_ORDER" val="1"/>
</p:tagLst>
</file>

<file path=ppt/tags/tag4.xml><?xml version="1.0" encoding="utf-8"?>
<p:tagLst xmlns:a="http://schemas.openxmlformats.org/drawingml/2006/main" xmlns:r="http://schemas.openxmlformats.org/officeDocument/2006/relationships" xmlns:p="http://schemas.openxmlformats.org/presentationml/2006/main">
  <p:tag name="MH" val="20170411143333"/>
  <p:tag name="MH_LIBRARY" val="GRAPHIC"/>
  <p:tag name="MH_TYPE" val="Other"/>
  <p:tag name="MH_ORDER" val="1"/>
</p:tagLst>
</file>

<file path=ppt/tags/tag5.xml><?xml version="1.0" encoding="utf-8"?>
<p:tagLst xmlns:a="http://schemas.openxmlformats.org/drawingml/2006/main" xmlns:r="http://schemas.openxmlformats.org/officeDocument/2006/relationships" xmlns:p="http://schemas.openxmlformats.org/presentationml/2006/main">
  <p:tag name="MH" val="20170411143333"/>
  <p:tag name="MH_LIBRARY" val="GRAPHIC"/>
  <p:tag name="MH_TYPE" val="Other"/>
  <p:tag name="MH_ORDER" val="2"/>
</p:tagLst>
</file>

<file path=ppt/tags/tag6.xml><?xml version="1.0" encoding="utf-8"?>
<p:tagLst xmlns:a="http://schemas.openxmlformats.org/drawingml/2006/main" xmlns:r="http://schemas.openxmlformats.org/officeDocument/2006/relationships" xmlns:p="http://schemas.openxmlformats.org/presentationml/2006/main">
  <p:tag name="MH" val="20170411143333"/>
  <p:tag name="MH_LIBRARY" val="GRAPHIC"/>
  <p:tag name="MH_TYPE" val="SubTitle"/>
  <p:tag name="MH_ORDER" val="1"/>
</p:tagLst>
</file>

<file path=ppt/tags/tag7.xml><?xml version="1.0" encoding="utf-8"?>
<p:tagLst xmlns:a="http://schemas.openxmlformats.org/drawingml/2006/main" xmlns:r="http://schemas.openxmlformats.org/officeDocument/2006/relationships" xmlns:p="http://schemas.openxmlformats.org/presentationml/2006/main">
  <p:tag name="MH" val="20170411143333"/>
  <p:tag name="MH_LIBRARY" val="GRAPHIC"/>
  <p:tag name="MH_TYPE" val="Other"/>
  <p:tag name="MH_ORDER" val="1"/>
</p:tagLst>
</file>

<file path=ppt/tags/tag8.xml><?xml version="1.0" encoding="utf-8"?>
<p:tagLst xmlns:a="http://schemas.openxmlformats.org/drawingml/2006/main" xmlns:r="http://schemas.openxmlformats.org/officeDocument/2006/relationships" xmlns:p="http://schemas.openxmlformats.org/presentationml/2006/main">
  <p:tag name="MH" val="20170411143333"/>
  <p:tag name="MH_LIBRARY" val="GRAPHIC"/>
  <p:tag name="MH_TYPE" val="Other"/>
  <p:tag name="MH_ORDER" val="2"/>
</p:tagLst>
</file>

<file path=ppt/tags/tag9.xml><?xml version="1.0" encoding="utf-8"?>
<p:tagLst xmlns:a="http://schemas.openxmlformats.org/drawingml/2006/main" xmlns:r="http://schemas.openxmlformats.org/officeDocument/2006/relationships" xmlns:p="http://schemas.openxmlformats.org/presentationml/2006/main">
  <p:tag name="MH" val="20170411143333"/>
  <p:tag name="MH_LIBRARY" val="GRAPHIC"/>
  <p:tag name="MH_TYPE" val="SubTitle"/>
  <p:tag name="MH_ORDER" val="1"/>
</p:tagLst>
</file>

<file path=ppt/theme/theme1.xml><?xml version="1.0" encoding="utf-8"?>
<a:theme xmlns:a="http://schemas.openxmlformats.org/drawingml/2006/main" name="第一PPT模板网-WWW.1PPT.COM">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自定义 2">
      <a:majorFont>
        <a:latin typeface="方正剪纸简体"/>
        <a:ea typeface="方正少儿简体"/>
        <a:cs typeface=""/>
      </a:majorFont>
      <a:minorFont>
        <a:latin typeface="汉堡包手机字体"/>
        <a:ea typeface="方正少儿简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1203</Words>
  <Application>Microsoft Office PowerPoint</Application>
  <PresentationFormat>全屏显示(16:9)</PresentationFormat>
  <Paragraphs>146</Paragraphs>
  <Slides>20</Slides>
  <Notes>20</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20</vt:i4>
      </vt:variant>
    </vt:vector>
  </HeadingPairs>
  <TitlesOfParts>
    <vt:vector size="32" baseType="lpstr">
      <vt:lpstr>Meiryo</vt:lpstr>
      <vt:lpstr>方正剪纸简体</vt:lpstr>
      <vt:lpstr>方正少儿简体</vt:lpstr>
      <vt:lpstr>汉堡包手机字体</vt:lpstr>
      <vt:lpstr>宋体</vt:lpstr>
      <vt:lpstr>微软雅黑</vt:lpstr>
      <vt:lpstr>Arial</vt:lpstr>
      <vt:lpstr>Calibri</vt:lpstr>
      <vt:lpstr>Calibri Light</vt:lpstr>
      <vt:lpstr>Times New Roman</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2</cp:revision>
  <dcterms:created xsi:type="dcterms:W3CDTF">2022-01-19T06:26:30Z</dcterms:created>
  <dcterms:modified xsi:type="dcterms:W3CDTF">2023-03-29T09:06:13Z</dcterms:modified>
</cp:coreProperties>
</file>