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20"/>
  </p:notesMasterIdLst>
  <p:sldIdLst>
    <p:sldId id="256" r:id="rId3"/>
    <p:sldId id="258" r:id="rId4"/>
    <p:sldId id="274" r:id="rId5"/>
    <p:sldId id="261" r:id="rId6"/>
    <p:sldId id="275" r:id="rId7"/>
    <p:sldId id="262" r:id="rId8"/>
    <p:sldId id="276" r:id="rId9"/>
    <p:sldId id="277" r:id="rId10"/>
    <p:sldId id="279" r:id="rId11"/>
    <p:sldId id="280" r:id="rId12"/>
    <p:sldId id="278" r:id="rId13"/>
    <p:sldId id="281" r:id="rId14"/>
    <p:sldId id="282" r:id="rId15"/>
    <p:sldId id="283" r:id="rId16"/>
    <p:sldId id="284" r:id="rId17"/>
    <p:sldId id="285" r:id="rId18"/>
    <p:sldId id="286" r:id="rId19"/>
  </p:sldIdLst>
  <p:sldSz cx="12192000" cy="6858000"/>
  <p:notesSz cx="6858000" cy="9144000"/>
  <p:custDataLst>
    <p:tags r:id="rId2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314" autoAdjust="0"/>
  </p:normalViewPr>
  <p:slideViewPr>
    <p:cSldViewPr snapToGrid="0">
      <p:cViewPr varScale="1">
        <p:scale>
          <a:sx n="108" d="100"/>
          <a:sy n="108" d="100"/>
        </p:scale>
        <p:origin x="714" y="78"/>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ags" Target="tags/tag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654173-EDE6-4C9C-A45F-EEE1590A3B6E}" type="datetimeFigureOut">
              <a:rPr lang="zh-CN" altLang="en-US" smtClean="0"/>
              <a:t>2023/3/3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73A264-937C-4101-8FB5-D1C8FCC9D5E0}" type="slidenum">
              <a:rPr lang="zh-CN" altLang="en-US" smtClean="0"/>
              <a:t>‹#›</a:t>
            </a:fld>
            <a:endParaRPr lang="zh-CN" altLang="en-US"/>
          </a:p>
        </p:txBody>
      </p:sp>
    </p:spTree>
    <p:extLst>
      <p:ext uri="{BB962C8B-B14F-4D97-AF65-F5344CB8AC3E}">
        <p14:creationId xmlns:p14="http://schemas.microsoft.com/office/powerpoint/2010/main" val="1916660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D973A264-937C-4101-8FB5-D1C8FCC9D5E0}" type="slidenum">
              <a:rPr lang="zh-CN" altLang="en-US" smtClean="0"/>
              <a:t>8</a:t>
            </a:fld>
            <a:endParaRPr lang="zh-CN" altLang="en-US"/>
          </a:p>
        </p:txBody>
      </p:sp>
    </p:spTree>
    <p:extLst>
      <p:ext uri="{BB962C8B-B14F-4D97-AF65-F5344CB8AC3E}">
        <p14:creationId xmlns:p14="http://schemas.microsoft.com/office/powerpoint/2010/main" val="35715404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17</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966271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F986CFF4-A7E2-4CCC-92E5-05AEAD70F57D}" type="datetimeFigureOut">
              <a:rPr lang="zh-CN" altLang="en-US" smtClean="0"/>
              <a:t>2023/3/3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DEAE2A5-2427-4CB7-8EE6-FF02109B3644}" type="slidenum">
              <a:rPr lang="zh-CN" altLang="en-US" smtClean="0"/>
              <a:t>‹#›</a:t>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86CFF4-A7E2-4CCC-92E5-05AEAD70F57D}" type="datetimeFigureOut">
              <a:rPr lang="zh-CN" altLang="en-US" smtClean="0"/>
              <a:t>2023/3/3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DEAE2A5-2427-4CB7-8EE6-FF02109B3644}"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1"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1"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86CFF4-A7E2-4CCC-92E5-05AEAD70F57D}" type="datetimeFigureOut">
              <a:rPr lang="zh-CN" altLang="en-US" smtClean="0"/>
              <a:t>2023/3/3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DEAE2A5-2427-4CB7-8EE6-FF02109B3644}"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标题，文本与剪贴画">
    <p:spTree>
      <p:nvGrpSpPr>
        <p:cNvPr id="1" name=""/>
        <p:cNvGrpSpPr/>
        <p:nvPr/>
      </p:nvGrpSpPr>
      <p:grpSpPr>
        <a:xfrm>
          <a:off x="0" y="0"/>
          <a:ext cx="0" cy="0"/>
          <a:chOff x="0" y="0"/>
          <a:chExt cx="0" cy="0"/>
        </a:xfrm>
      </p:grpSpPr>
      <p:sp>
        <p:nvSpPr>
          <p:cNvPr id="2" name="标题 1"/>
          <p:cNvSpPr>
            <a:spLocks noGrp="1"/>
          </p:cNvSpPr>
          <p:nvPr>
            <p:ph type="title"/>
          </p:nvPr>
        </p:nvSpPr>
        <p:spPr>
          <a:xfrm>
            <a:off x="914400" y="609600"/>
            <a:ext cx="10363200" cy="11430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914400" y="1981200"/>
            <a:ext cx="5080000" cy="41148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剪贴画占位符 3"/>
          <p:cNvSpPr>
            <a:spLocks noGrp="1"/>
          </p:cNvSpPr>
          <p:nvPr>
            <p:ph type="clipArt" sz="half" idx="2"/>
          </p:nvPr>
        </p:nvSpPr>
        <p:spPr>
          <a:xfrm>
            <a:off x="6197600" y="1981200"/>
            <a:ext cx="5080000" cy="4114800"/>
          </a:xfrm>
        </p:spPr>
        <p:txBody>
          <a:bodyPr/>
          <a:lstStyle/>
          <a:p>
            <a:pPr lvl="0"/>
            <a:endParaRPr lang="zh-CN" altLang="en-US" noProof="0" smtClean="0"/>
          </a:p>
        </p:txBody>
      </p:sp>
      <p:sp>
        <p:nvSpPr>
          <p:cNvPr id="5" name="日期占位符 4"/>
          <p:cNvSpPr>
            <a:spLocks noGrp="1"/>
          </p:cNvSpPr>
          <p:nvPr>
            <p:ph type="dt" sz="half" idx="10"/>
          </p:nvPr>
        </p:nvSpPr>
        <p:spPr>
          <a:xfrm>
            <a:off x="914400" y="6248400"/>
            <a:ext cx="2540000" cy="457200"/>
          </a:xfrm>
        </p:spPr>
        <p:txBody>
          <a:bodyPr/>
          <a:lstStyle>
            <a:lvl1pPr>
              <a:defRPr/>
            </a:lvl1pPr>
          </a:lstStyle>
          <a:p>
            <a:pPr>
              <a:defRPr/>
            </a:pPr>
            <a:endParaRPr lang="en-US" altLang="zh-CN"/>
          </a:p>
        </p:txBody>
      </p:sp>
      <p:sp>
        <p:nvSpPr>
          <p:cNvPr id="6" name="页脚占位符 5"/>
          <p:cNvSpPr>
            <a:spLocks noGrp="1"/>
          </p:cNvSpPr>
          <p:nvPr>
            <p:ph type="ftr" sz="quarter" idx="11"/>
          </p:nvPr>
        </p:nvSpPr>
        <p:spPr>
          <a:xfrm>
            <a:off x="4165600" y="6248400"/>
            <a:ext cx="3860800" cy="457200"/>
          </a:xfrm>
        </p:spPr>
        <p:txBody>
          <a:bodyPr/>
          <a:lstStyle>
            <a:lvl1pPr>
              <a:defRPr/>
            </a:lvl1pPr>
          </a:lstStyle>
          <a:p>
            <a:pPr>
              <a:defRPr/>
            </a:pPr>
            <a:endParaRPr lang="en-US" altLang="zh-CN"/>
          </a:p>
        </p:txBody>
      </p:sp>
      <p:sp>
        <p:nvSpPr>
          <p:cNvPr id="7" name="灯片编号占位符 6"/>
          <p:cNvSpPr>
            <a:spLocks noGrp="1"/>
          </p:cNvSpPr>
          <p:nvPr>
            <p:ph type="sldNum" sz="quarter" idx="12"/>
          </p:nvPr>
        </p:nvSpPr>
        <p:spPr>
          <a:xfrm>
            <a:off x="8737600" y="6248400"/>
            <a:ext cx="2540000" cy="457200"/>
          </a:xfrm>
        </p:spPr>
        <p:txBody>
          <a:bodyPr/>
          <a:lstStyle>
            <a:lvl1pPr>
              <a:defRPr/>
            </a:lvl1pPr>
          </a:lstStyle>
          <a:p>
            <a:fld id="{CD1268ED-33D3-41BE-A32E-4849E858A3B7}" type="slidenum">
              <a:rPr lang="en-US" altLang="zh-CN"/>
              <a:t>‹#›</a:t>
            </a:fld>
            <a:endParaRPr lang="en-US" altLang="zh-CN"/>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058828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240721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141163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450840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230481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314040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64204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F986CFF4-A7E2-4CCC-92E5-05AEAD70F57D}" type="datetimeFigureOut">
              <a:rPr lang="zh-CN" altLang="en-US" smtClean="0"/>
              <a:t>2023/3/3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DEAE2A5-2427-4CB7-8EE6-FF02109B3644}" type="slidenum">
              <a:rPr lang="zh-CN" altLang="en-US" smtClean="0"/>
              <a:t>‹#›</a:t>
            </a:fld>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956909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27589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412427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21805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40"/>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F986CFF4-A7E2-4CCC-92E5-05AEAD70F57D}" type="datetimeFigureOut">
              <a:rPr lang="zh-CN" altLang="en-US" smtClean="0"/>
              <a:t>2023/3/3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DEAE2A5-2427-4CB7-8EE6-FF02109B3644}"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986CFF4-A7E2-4CCC-92E5-05AEAD70F57D}" type="datetimeFigureOut">
              <a:rPr lang="zh-CN" altLang="en-US" smtClean="0"/>
              <a:t>2023/3/3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DEAE2A5-2427-4CB7-8EE6-FF02109B3644}"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7"/>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9"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1"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F986CFF4-A7E2-4CCC-92E5-05AEAD70F57D}" type="datetimeFigureOut">
              <a:rPr lang="zh-CN" altLang="en-US" smtClean="0"/>
              <a:t>2023/3/3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6DEAE2A5-2427-4CB7-8EE6-FF02109B3644}"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F986CFF4-A7E2-4CCC-92E5-05AEAD70F57D}" type="datetimeFigureOut">
              <a:rPr lang="zh-CN" altLang="en-US" smtClean="0"/>
              <a:t>2023/3/3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6DEAE2A5-2427-4CB7-8EE6-FF02109B3644}"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986CFF4-A7E2-4CCC-92E5-05AEAD70F57D}" type="datetimeFigureOut">
              <a:rPr lang="zh-CN" altLang="en-US" smtClean="0"/>
              <a:t>2023/3/3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DEAE2A5-2427-4CB7-8EE6-FF02109B3644}"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986CFF4-A7E2-4CCC-92E5-05AEAD70F57D}" type="datetimeFigureOut">
              <a:rPr lang="zh-CN" altLang="en-US" smtClean="0"/>
              <a:t>2023/3/3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DEAE2A5-2427-4CB7-8EE6-FF02109B3644}"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F986CFF4-A7E2-4CCC-92E5-05AEAD70F57D}" type="datetimeFigureOut">
              <a:rPr lang="zh-CN" altLang="en-US" smtClean="0"/>
              <a:t>2023/3/3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DEAE2A5-2427-4CB7-8EE6-FF02109B3644}"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file:///D:\qq&#25991;&#20214;\712321467\Image\C2C\Image2\%7b75232B38-A165-1FB7-499C-2E1C792CACB5%7d.png" TargetMode="Externa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直角三角形 6"/>
          <p:cNvSpPr/>
          <p:nvPr userDrawn="1"/>
        </p:nvSpPr>
        <p:spPr>
          <a:xfrm>
            <a:off x="0" y="0"/>
            <a:ext cx="12192000" cy="6858000"/>
          </a:xfrm>
          <a:prstGeom prst="rtTriangle">
            <a:avLst/>
          </a:prstGeom>
          <a:solidFill>
            <a:schemeClr val="bg1">
              <a:lumMod val="9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占位符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86CFF4-A7E2-4CCC-92E5-05AEAD70F57D}" type="datetimeFigureOut">
              <a:rPr lang="zh-CN" altLang="en-US" smtClean="0"/>
              <a:t>2023/3/3</a:t>
            </a:fld>
            <a:endParaRPr lang="zh-CN" altLang="en-US"/>
          </a:p>
        </p:txBody>
      </p:sp>
      <p:sp>
        <p:nvSpPr>
          <p:cNvPr id="5" name="页脚占位符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EAE2A5-2427-4CB7-8EE6-FF02109B3644}" type="slidenum">
              <a:rPr lang="zh-CN" altLang="en-US" smtClean="0"/>
              <a:t>‹#›</a:t>
            </a:fld>
            <a:endParaRPr lang="zh-CN" altLang="en-US"/>
          </a:p>
        </p:txBody>
      </p:sp>
      <p:pic>
        <p:nvPicPr>
          <p:cNvPr id="8" name="图片 1073743875" descr="学科网 zxxk.com"/>
          <p:cNvPicPr>
            <a:picLocks noChangeAspect="1"/>
          </p:cNvPicPr>
          <p:nvPr/>
        </p:nvPicPr>
        <p:blipFill>
          <a:blip r:link="rId14"/>
          <a:stretch>
            <a:fillRect/>
          </a:stretch>
        </p:blipFill>
        <p:spPr>
          <a:xfrm>
            <a:off x="838200" y="365127"/>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2023/3/3</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3325783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audio" Target="../media/audio2.wav"/><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audio" Target="../media/audio2.wav"/><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audio" Target="../media/audio2.wav"/><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audio" Target="../media/audio2.wav"/><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audio" Target="../media/audio2.wav"/><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audio" Target="../media/audio2.wav"/><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9.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audio" Target="../media/audio2.wav"/><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audio" Target="../media/audio2.wav"/><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audio" Target="../media/audio2.wav"/><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7" name="图片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747073" y="1072168"/>
            <a:ext cx="5592619" cy="3237832"/>
          </a:xfrm>
          <a:prstGeom prst="rect">
            <a:avLst/>
          </a:prstGeom>
        </p:spPr>
      </p:pic>
      <p:sp>
        <p:nvSpPr>
          <p:cNvPr id="8" name="文本框 7"/>
          <p:cNvSpPr txBox="1"/>
          <p:nvPr/>
        </p:nvSpPr>
        <p:spPr>
          <a:xfrm>
            <a:off x="6235700" y="4383977"/>
            <a:ext cx="4615366" cy="400110"/>
          </a:xfrm>
          <a:prstGeom prst="rect">
            <a:avLst/>
          </a:prstGeom>
          <a:noFill/>
        </p:spPr>
        <p:txBody>
          <a:bodyPr wrap="none" rtlCol="0">
            <a:spAutoFit/>
          </a:bodyPr>
          <a:lstStyle/>
          <a:p>
            <a:r>
              <a:rPr lang="en-US" altLang="zh-CN" sz="2000" dirty="0" smtClean="0">
                <a:latin typeface="Arial" pitchFamily="34" charset="0"/>
                <a:ea typeface="微软雅黑" pitchFamily="34" charset="-122"/>
                <a:cs typeface="+mn-ea"/>
                <a:sym typeface="Arial" pitchFamily="34" charset="0"/>
              </a:rPr>
              <a:t>——</a:t>
            </a:r>
            <a:r>
              <a:rPr lang="zh-CN" altLang="en-US" sz="2000" dirty="0" smtClean="0">
                <a:latin typeface="Arial" pitchFamily="34" charset="0"/>
                <a:ea typeface="微软雅黑" pitchFamily="34" charset="-122"/>
                <a:cs typeface="+mn-ea"/>
                <a:sym typeface="Arial" pitchFamily="34" charset="0"/>
              </a:rPr>
              <a:t>爱护眼睛 让生命的阳光更精彩</a:t>
            </a:r>
            <a:r>
              <a:rPr lang="en-US" altLang="zh-CN" sz="2000" dirty="0" smtClean="0">
                <a:latin typeface="Arial" pitchFamily="34" charset="0"/>
                <a:ea typeface="微软雅黑" pitchFamily="34" charset="-122"/>
                <a:cs typeface="+mn-ea"/>
                <a:sym typeface="Arial" pitchFamily="34" charset="0"/>
              </a:rPr>
              <a:t>——</a:t>
            </a:r>
            <a:endParaRPr lang="zh-CN" altLang="en-US" sz="2000" dirty="0">
              <a:latin typeface="Arial" pitchFamily="34" charset="0"/>
              <a:ea typeface="微软雅黑" pitchFamily="34" charset="-122"/>
              <a:cs typeface="+mn-ea"/>
              <a:sym typeface="Arial" pitchFamily="34" charset="0"/>
            </a:endParaRPr>
          </a:p>
        </p:txBody>
      </p:sp>
      <p:sp>
        <p:nvSpPr>
          <p:cNvPr id="9" name="文本框 8"/>
          <p:cNvSpPr txBox="1"/>
          <p:nvPr/>
        </p:nvSpPr>
        <p:spPr>
          <a:xfrm>
            <a:off x="1016001" y="520700"/>
            <a:ext cx="1431924" cy="1569660"/>
          </a:xfrm>
          <a:prstGeom prst="rect">
            <a:avLst/>
          </a:prstGeom>
          <a:noFill/>
        </p:spPr>
        <p:txBody>
          <a:bodyPr wrap="square" rtlCol="0">
            <a:spAutoFit/>
          </a:bodyPr>
          <a:lstStyle/>
          <a:p>
            <a:r>
              <a:rPr lang="en-US" altLang="zh-CN" sz="9600" dirty="0" smtClean="0">
                <a:solidFill>
                  <a:srgbClr val="63A6D6"/>
                </a:solidFill>
                <a:latin typeface="Arial" pitchFamily="34" charset="0"/>
                <a:ea typeface="微软雅黑" pitchFamily="34" charset="-122"/>
                <a:cs typeface="+mn-ea"/>
                <a:sym typeface="Arial" pitchFamily="34" charset="0"/>
              </a:rPr>
              <a:t>E</a:t>
            </a:r>
            <a:endParaRPr lang="zh-CN" altLang="en-US" sz="9600" dirty="0">
              <a:solidFill>
                <a:srgbClr val="63A6D6"/>
              </a:solidFill>
              <a:latin typeface="Arial" pitchFamily="34" charset="0"/>
              <a:ea typeface="微软雅黑" pitchFamily="34" charset="-122"/>
              <a:cs typeface="+mn-ea"/>
              <a:sym typeface="Arial" pitchFamily="34" charset="0"/>
            </a:endParaRPr>
          </a:p>
        </p:txBody>
      </p:sp>
      <p:sp>
        <p:nvSpPr>
          <p:cNvPr id="10" name="文本框 9"/>
          <p:cNvSpPr txBox="1"/>
          <p:nvPr/>
        </p:nvSpPr>
        <p:spPr>
          <a:xfrm rot="5400000">
            <a:off x="2580141" y="921888"/>
            <a:ext cx="807433" cy="1107996"/>
          </a:xfrm>
          <a:prstGeom prst="rect">
            <a:avLst/>
          </a:prstGeom>
          <a:noFill/>
        </p:spPr>
        <p:txBody>
          <a:bodyPr wrap="square" rtlCol="0">
            <a:spAutoFit/>
          </a:bodyPr>
          <a:lstStyle/>
          <a:p>
            <a:r>
              <a:rPr lang="en-US" altLang="zh-CN" sz="6600" smtClean="0">
                <a:solidFill>
                  <a:srgbClr val="63A6D6"/>
                </a:solidFill>
                <a:latin typeface="Arial" pitchFamily="34" charset="0"/>
                <a:ea typeface="微软雅黑" pitchFamily="34" charset="-122"/>
                <a:cs typeface="+mn-ea"/>
                <a:sym typeface="Arial" pitchFamily="34" charset="0"/>
              </a:rPr>
              <a:t>E</a:t>
            </a:r>
            <a:endParaRPr lang="zh-CN" altLang="en-US" sz="6600">
              <a:solidFill>
                <a:srgbClr val="63A6D6"/>
              </a:solidFill>
              <a:latin typeface="Arial" pitchFamily="34" charset="0"/>
              <a:ea typeface="微软雅黑" pitchFamily="34" charset="-122"/>
              <a:cs typeface="+mn-ea"/>
              <a:sym typeface="Arial" pitchFamily="34"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文本框 2"/>
          <p:cNvSpPr txBox="1"/>
          <p:nvPr/>
        </p:nvSpPr>
        <p:spPr>
          <a:xfrm>
            <a:off x="4248151" y="647700"/>
            <a:ext cx="3262432" cy="707886"/>
          </a:xfrm>
          <a:prstGeom prst="rect">
            <a:avLst/>
          </a:prstGeom>
          <a:noFill/>
        </p:spPr>
        <p:txBody>
          <a:bodyPr wrap="none" rtlCol="0">
            <a:spAutoFit/>
          </a:bodyPr>
          <a:lstStyle/>
          <a:p>
            <a:r>
              <a:rPr lang="zh-CN" altLang="en-US" sz="4000" b="1" smtClean="0">
                <a:solidFill>
                  <a:schemeClr val="accent5"/>
                </a:solidFill>
              </a:rPr>
              <a:t>如何保护眼睛</a:t>
            </a:r>
            <a:endParaRPr lang="zh-CN" altLang="en-US" sz="4000" b="1">
              <a:solidFill>
                <a:schemeClr val="accent5"/>
              </a:solidFill>
            </a:endParaRPr>
          </a:p>
        </p:txBody>
      </p:sp>
      <p:sp>
        <p:nvSpPr>
          <p:cNvPr id="4" name="Text Box 6"/>
          <p:cNvSpPr txBox="1">
            <a:spLocks noChangeArrowheads="1"/>
          </p:cNvSpPr>
          <p:nvPr/>
        </p:nvSpPr>
        <p:spPr bwMode="auto">
          <a:xfrm>
            <a:off x="1326766" y="1929135"/>
            <a:ext cx="62150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marL="742950" indent="-742950" eaLnBrk="0" hangingPunct="0">
              <a:defRPr kumimoji="1" sz="2400">
                <a:solidFill>
                  <a:schemeClr val="tx1"/>
                </a:solidFill>
                <a:latin typeface="Times New Roman" pitchFamily="18" charset="0"/>
                <a:ea typeface="宋体" panose="02010600030101010101" pitchFamily="2" charset="-122"/>
              </a:defRPr>
            </a:lvl1pPr>
            <a:lvl2pPr marL="742950" indent="-285750" eaLnBrk="0" hangingPunct="0">
              <a:defRPr kumimoji="1" sz="2400">
                <a:solidFill>
                  <a:schemeClr val="tx1"/>
                </a:solidFill>
                <a:latin typeface="Times New Roman" pitchFamily="18" charset="0"/>
                <a:ea typeface="宋体" panose="02010600030101010101" pitchFamily="2" charset="-122"/>
              </a:defRPr>
            </a:lvl2pPr>
            <a:lvl3pPr marL="1143000" indent="-228600" eaLnBrk="0" hangingPunct="0">
              <a:defRPr kumimoji="1" sz="2400">
                <a:solidFill>
                  <a:schemeClr val="tx1"/>
                </a:solidFill>
                <a:latin typeface="Times New Roman" pitchFamily="18" charset="0"/>
                <a:ea typeface="宋体" panose="02010600030101010101" pitchFamily="2" charset="-122"/>
              </a:defRPr>
            </a:lvl3pPr>
            <a:lvl4pPr marL="1600200" indent="-228600" eaLnBrk="0" hangingPunct="0">
              <a:defRPr kumimoji="1" sz="2400">
                <a:solidFill>
                  <a:schemeClr val="tx1"/>
                </a:solidFill>
                <a:latin typeface="Times New Roman" pitchFamily="18" charset="0"/>
                <a:ea typeface="宋体" panose="02010600030101010101" pitchFamily="2" charset="-122"/>
              </a:defRPr>
            </a:lvl4pPr>
            <a:lvl5pPr marL="2057400" indent="-228600" eaLnBrk="0" hangingPunct="0">
              <a:defRPr kumimoji="1" sz="2400">
                <a:solidFill>
                  <a:schemeClr val="tx1"/>
                </a:solidFill>
                <a:latin typeface="Times New Roman" pitchFamily="18" charset="0"/>
                <a:ea typeface="宋体" panose="02010600030101010101" pitchFamily="2" charset="-122"/>
              </a:defRPr>
            </a:lvl5pPr>
            <a:lvl6pPr marL="2514600" indent="-228600" eaLnBrk="0" fontAlgn="base" hangingPunct="0">
              <a:spcBef>
                <a:spcPct val="20000"/>
              </a:spcBef>
              <a:spcAft>
                <a:spcPct val="0"/>
              </a:spcAft>
              <a:defRPr kumimoji="1" sz="2400">
                <a:solidFill>
                  <a:schemeClr val="tx1"/>
                </a:solidFill>
                <a:latin typeface="Times New Roman" pitchFamily="18" charset="0"/>
                <a:ea typeface="宋体" panose="02010600030101010101" pitchFamily="2" charset="-122"/>
              </a:defRPr>
            </a:lvl6pPr>
            <a:lvl7pPr marL="2971800" indent="-228600" eaLnBrk="0" fontAlgn="base" hangingPunct="0">
              <a:spcBef>
                <a:spcPct val="20000"/>
              </a:spcBef>
              <a:spcAft>
                <a:spcPct val="0"/>
              </a:spcAft>
              <a:defRPr kumimoji="1" sz="2400">
                <a:solidFill>
                  <a:schemeClr val="tx1"/>
                </a:solidFill>
                <a:latin typeface="Times New Roman" pitchFamily="18" charset="0"/>
                <a:ea typeface="宋体" panose="02010600030101010101" pitchFamily="2" charset="-122"/>
              </a:defRPr>
            </a:lvl7pPr>
            <a:lvl8pPr marL="3429000" indent="-228600" eaLnBrk="0" fontAlgn="base" hangingPunct="0">
              <a:spcBef>
                <a:spcPct val="20000"/>
              </a:spcBef>
              <a:spcAft>
                <a:spcPct val="0"/>
              </a:spcAft>
              <a:defRPr kumimoji="1" sz="2400">
                <a:solidFill>
                  <a:schemeClr val="tx1"/>
                </a:solidFill>
                <a:latin typeface="Times New Roman" pitchFamily="18" charset="0"/>
                <a:ea typeface="宋体" panose="02010600030101010101" pitchFamily="2" charset="-122"/>
              </a:defRPr>
            </a:lvl8pPr>
            <a:lvl9pPr marL="3886200" indent="-228600" eaLnBrk="0" fontAlgn="base" hangingPunct="0">
              <a:spcBef>
                <a:spcPct val="20000"/>
              </a:spcBef>
              <a:spcAft>
                <a:spcPct val="0"/>
              </a:spcAft>
              <a:defRPr kumimoji="1" sz="2400">
                <a:solidFill>
                  <a:schemeClr val="tx1"/>
                </a:solidFill>
                <a:latin typeface="Times New Roman" pitchFamily="18" charset="0"/>
                <a:ea typeface="宋体" panose="02010600030101010101" pitchFamily="2" charset="-122"/>
              </a:defRPr>
            </a:lvl9pPr>
          </a:lstStyle>
          <a:p>
            <a:pPr eaLnBrk="1" hangingPunct="1">
              <a:spcBef>
                <a:spcPct val="50000"/>
              </a:spcBef>
            </a:pPr>
            <a:r>
              <a:rPr lang="zh-CN" altLang="en-US" sz="3600" b="1" smtClean="0">
                <a:latin typeface="Arial" pitchFamily="34" charset="0"/>
                <a:ea typeface="微软雅黑" pitchFamily="34" charset="-122"/>
                <a:cs typeface="魏碑"/>
                <a:sym typeface="Arial" pitchFamily="34" charset="0"/>
              </a:rPr>
              <a:t>保持</a:t>
            </a:r>
            <a:r>
              <a:rPr lang="zh-CN" altLang="en-US" sz="3600" b="1">
                <a:latin typeface="Arial" pitchFamily="34" charset="0"/>
                <a:ea typeface="微软雅黑" pitchFamily="34" charset="-122"/>
                <a:cs typeface="魏碑"/>
                <a:sym typeface="Arial" pitchFamily="34" charset="0"/>
              </a:rPr>
              <a:t>正确的读写姿势</a:t>
            </a:r>
            <a:endParaRPr lang="en-US" altLang="zh-CN" sz="3600" b="1">
              <a:latin typeface="Arial" pitchFamily="34" charset="0"/>
              <a:ea typeface="微软雅黑" pitchFamily="34" charset="-122"/>
              <a:cs typeface="魏碑"/>
              <a:sym typeface="Arial" pitchFamily="34" charset="0"/>
            </a:endParaRPr>
          </a:p>
        </p:txBody>
      </p:sp>
      <p:sp>
        <p:nvSpPr>
          <p:cNvPr id="7" name="椭圆 6"/>
          <p:cNvSpPr/>
          <p:nvPr/>
        </p:nvSpPr>
        <p:spPr>
          <a:xfrm>
            <a:off x="3420731" y="934536"/>
            <a:ext cx="171031" cy="17103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8" name="椭圆 7"/>
          <p:cNvSpPr/>
          <p:nvPr/>
        </p:nvSpPr>
        <p:spPr>
          <a:xfrm>
            <a:off x="3687014" y="934536"/>
            <a:ext cx="171031" cy="17103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9" name="椭圆 8"/>
          <p:cNvSpPr/>
          <p:nvPr/>
        </p:nvSpPr>
        <p:spPr>
          <a:xfrm>
            <a:off x="3953295" y="934536"/>
            <a:ext cx="171031" cy="17103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0" name="椭圆 9"/>
          <p:cNvSpPr/>
          <p:nvPr/>
        </p:nvSpPr>
        <p:spPr>
          <a:xfrm>
            <a:off x="7607666" y="934536"/>
            <a:ext cx="171031" cy="17103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1" name="椭圆 10"/>
          <p:cNvSpPr/>
          <p:nvPr/>
        </p:nvSpPr>
        <p:spPr>
          <a:xfrm>
            <a:off x="7873948" y="934536"/>
            <a:ext cx="171031" cy="17103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2" name="椭圆 11"/>
          <p:cNvSpPr/>
          <p:nvPr/>
        </p:nvSpPr>
        <p:spPr>
          <a:xfrm>
            <a:off x="8140230" y="934536"/>
            <a:ext cx="171031" cy="17103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3" name="矩形 2"/>
          <p:cNvSpPr>
            <a:spLocks noChangeArrowheads="1"/>
          </p:cNvSpPr>
          <p:nvPr/>
        </p:nvSpPr>
        <p:spPr bwMode="auto">
          <a:xfrm>
            <a:off x="3687014" y="3056858"/>
            <a:ext cx="7202015" cy="2862322"/>
          </a:xfrm>
          <a:prstGeom prst="rect">
            <a:avLst/>
          </a:prstGeom>
          <a:noFill/>
          <a:ln w="9525">
            <a:noFill/>
            <a:miter lim="800000"/>
          </a:ln>
        </p:spPr>
        <p:txBody>
          <a:bodyPr wrap="square">
            <a:spAutoFit/>
          </a:bodyPr>
          <a:lstStyle/>
          <a:p>
            <a:pPr algn="just">
              <a:lnSpc>
                <a:spcPct val="150000"/>
              </a:lnSpc>
              <a:defRPr/>
            </a:pPr>
            <a:r>
              <a:rPr lang="zh-CN" altLang="en-US" sz="2000" b="1" dirty="0">
                <a:latin typeface="Arial" pitchFamily="34" charset="0"/>
                <a:ea typeface="微软雅黑" pitchFamily="34" charset="-122"/>
                <a:sym typeface="Arial" pitchFamily="34" charset="0"/>
              </a:rPr>
              <a:t>正确读写姿势要求：</a:t>
            </a:r>
            <a:endParaRPr lang="en-US" altLang="zh-CN" sz="2000" b="1" dirty="0">
              <a:latin typeface="Arial" pitchFamily="34" charset="0"/>
              <a:ea typeface="微软雅黑" pitchFamily="34" charset="-122"/>
              <a:sym typeface="Arial" pitchFamily="34" charset="0"/>
            </a:endParaRPr>
          </a:p>
          <a:p>
            <a:pPr algn="just">
              <a:lnSpc>
                <a:spcPct val="150000"/>
              </a:lnSpc>
              <a:defRPr/>
            </a:pPr>
            <a:r>
              <a:rPr lang="zh-CN" altLang="en-US" sz="2000" b="1" dirty="0">
                <a:latin typeface="Arial" pitchFamily="34" charset="0"/>
                <a:ea typeface="微软雅黑" pitchFamily="34" charset="-122"/>
                <a:sym typeface="Arial" pitchFamily="34" charset="0"/>
              </a:rPr>
              <a:t>书写时握笔的手指离笔尖一寸（</a:t>
            </a:r>
            <a:r>
              <a:rPr lang="en-US" altLang="zh-CN" sz="2000" b="1" dirty="0">
                <a:latin typeface="Arial" pitchFamily="34" charset="0"/>
                <a:ea typeface="微软雅黑" pitchFamily="34" charset="-122"/>
                <a:sym typeface="Arial" pitchFamily="34" charset="0"/>
              </a:rPr>
              <a:t>3</a:t>
            </a:r>
            <a:r>
              <a:rPr lang="zh-CN" altLang="en-US" sz="2000" b="1" dirty="0">
                <a:latin typeface="Arial" pitchFamily="34" charset="0"/>
                <a:ea typeface="微软雅黑" pitchFamily="34" charset="-122"/>
                <a:sym typeface="Arial" pitchFamily="34" charset="0"/>
              </a:rPr>
              <a:t>厘米）；胸部距离桌子一拳（</a:t>
            </a:r>
            <a:r>
              <a:rPr lang="en-US" altLang="zh-CN" sz="2000" b="1" dirty="0">
                <a:latin typeface="Arial" pitchFamily="34" charset="0"/>
                <a:ea typeface="微软雅黑" pitchFamily="34" charset="-122"/>
                <a:sym typeface="Arial" pitchFamily="34" charset="0"/>
              </a:rPr>
              <a:t>5-7</a:t>
            </a:r>
            <a:r>
              <a:rPr lang="zh-CN" altLang="en-US" sz="2000" b="1" dirty="0">
                <a:latin typeface="Arial" pitchFamily="34" charset="0"/>
                <a:ea typeface="微软雅黑" pitchFamily="34" charset="-122"/>
                <a:sym typeface="Arial" pitchFamily="34" charset="0"/>
              </a:rPr>
              <a:t>厘米）；眼和书本的距离保持一尺（</a:t>
            </a:r>
            <a:r>
              <a:rPr lang="en-US" altLang="zh-CN" sz="2000" b="1" dirty="0">
                <a:latin typeface="Arial" pitchFamily="34" charset="0"/>
                <a:ea typeface="微软雅黑" pitchFamily="34" charset="-122"/>
                <a:sym typeface="Arial" pitchFamily="34" charset="0"/>
              </a:rPr>
              <a:t>33</a:t>
            </a:r>
            <a:r>
              <a:rPr lang="zh-CN" altLang="en-US" sz="2000" b="1" dirty="0">
                <a:latin typeface="Arial" pitchFamily="34" charset="0"/>
                <a:ea typeface="微软雅黑" pitchFamily="34" charset="-122"/>
                <a:sym typeface="Arial" pitchFamily="34" charset="0"/>
              </a:rPr>
              <a:t>厘米）；坐姿端正；保证来自左前方的、充足的照明；读写或看电视的连续时间不宜过长，每一小时应间断休息一下，极目远眺或进行户外活动片刻；坚持做眼保健操等。</a:t>
            </a:r>
          </a:p>
        </p:txBody>
      </p:sp>
      <p:grpSp>
        <p:nvGrpSpPr>
          <p:cNvPr id="14" name="组合 13"/>
          <p:cNvGrpSpPr/>
          <p:nvPr/>
        </p:nvGrpSpPr>
        <p:grpSpPr>
          <a:xfrm>
            <a:off x="1399096" y="2870357"/>
            <a:ext cx="2191027" cy="3235325"/>
            <a:chOff x="1764836" y="2477342"/>
            <a:chExt cx="2425729" cy="3581891"/>
          </a:xfrm>
        </p:grpSpPr>
        <p:sp>
          <p:nvSpPr>
            <p:cNvPr id="15" name="任意多边形 17"/>
            <p:cNvSpPr/>
            <p:nvPr/>
          </p:nvSpPr>
          <p:spPr bwMode="auto">
            <a:xfrm>
              <a:off x="2968020" y="3687440"/>
              <a:ext cx="793825" cy="698399"/>
            </a:xfrm>
            <a:custGeom>
              <a:avLst/>
              <a:gdLst>
                <a:gd name="T0" fmla="*/ 57 w 382"/>
                <a:gd name="T1" fmla="*/ 0 h 337"/>
                <a:gd name="T2" fmla="*/ 201 w 382"/>
                <a:gd name="T3" fmla="*/ 227 h 337"/>
                <a:gd name="T4" fmla="*/ 308 w 382"/>
                <a:gd name="T5" fmla="*/ 11 h 337"/>
                <a:gd name="T6" fmla="*/ 382 w 382"/>
                <a:gd name="T7" fmla="*/ 48 h 337"/>
                <a:gd name="T8" fmla="*/ 249 w 382"/>
                <a:gd name="T9" fmla="*/ 314 h 337"/>
                <a:gd name="T10" fmla="*/ 220 w 382"/>
                <a:gd name="T11" fmla="*/ 336 h 337"/>
                <a:gd name="T12" fmla="*/ 212 w 382"/>
                <a:gd name="T13" fmla="*/ 337 h 337"/>
                <a:gd name="T14" fmla="*/ 186 w 382"/>
                <a:gd name="T15" fmla="*/ 328 h 337"/>
                <a:gd name="T16" fmla="*/ 0 w 382"/>
                <a:gd name="T17" fmla="*/ 120 h 337"/>
                <a:gd name="T18" fmla="*/ 57 w 382"/>
                <a:gd name="T19" fmla="*/ 0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2" h="337">
                  <a:moveTo>
                    <a:pt x="57" y="0"/>
                  </a:moveTo>
                  <a:cubicBezTo>
                    <a:pt x="201" y="227"/>
                    <a:pt x="201" y="227"/>
                    <a:pt x="201" y="227"/>
                  </a:cubicBezTo>
                  <a:cubicBezTo>
                    <a:pt x="308" y="11"/>
                    <a:pt x="308" y="11"/>
                    <a:pt x="308" y="11"/>
                  </a:cubicBezTo>
                  <a:cubicBezTo>
                    <a:pt x="382" y="48"/>
                    <a:pt x="382" y="48"/>
                    <a:pt x="382" y="48"/>
                  </a:cubicBezTo>
                  <a:cubicBezTo>
                    <a:pt x="249" y="314"/>
                    <a:pt x="249" y="314"/>
                    <a:pt x="249" y="314"/>
                  </a:cubicBezTo>
                  <a:cubicBezTo>
                    <a:pt x="243" y="326"/>
                    <a:pt x="233" y="334"/>
                    <a:pt x="220" y="336"/>
                  </a:cubicBezTo>
                  <a:cubicBezTo>
                    <a:pt x="218" y="337"/>
                    <a:pt x="215" y="337"/>
                    <a:pt x="212" y="337"/>
                  </a:cubicBezTo>
                  <a:cubicBezTo>
                    <a:pt x="203" y="337"/>
                    <a:pt x="193" y="334"/>
                    <a:pt x="186" y="328"/>
                  </a:cubicBezTo>
                  <a:cubicBezTo>
                    <a:pt x="0" y="120"/>
                    <a:pt x="0" y="120"/>
                    <a:pt x="0" y="120"/>
                  </a:cubicBezTo>
                  <a:lnTo>
                    <a:pt x="57" y="0"/>
                  </a:lnTo>
                  <a:close/>
                </a:path>
              </a:pathLst>
            </a:custGeom>
            <a:solidFill>
              <a:srgbClr val="043A4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400"/>
            </a:p>
          </p:txBody>
        </p:sp>
        <p:sp>
          <p:nvSpPr>
            <p:cNvPr id="16" name="矩形 15"/>
            <p:cNvSpPr/>
            <p:nvPr/>
          </p:nvSpPr>
          <p:spPr bwMode="auto">
            <a:xfrm>
              <a:off x="2367811" y="3525632"/>
              <a:ext cx="349891" cy="89893"/>
            </a:xfrm>
            <a:prstGeom prst="rect">
              <a:avLst/>
            </a:prstGeom>
            <a:solidFill>
              <a:srgbClr val="E0B49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sz="2400"/>
            </a:p>
          </p:txBody>
        </p:sp>
        <p:sp>
          <p:nvSpPr>
            <p:cNvPr id="17" name="任意多边形 19"/>
            <p:cNvSpPr/>
            <p:nvPr/>
          </p:nvSpPr>
          <p:spPr bwMode="auto">
            <a:xfrm>
              <a:off x="2035898" y="2727659"/>
              <a:ext cx="615421" cy="860207"/>
            </a:xfrm>
            <a:custGeom>
              <a:avLst/>
              <a:gdLst>
                <a:gd name="T0" fmla="*/ 280 w 296"/>
                <a:gd name="T1" fmla="*/ 287 h 415"/>
                <a:gd name="T2" fmla="*/ 256 w 296"/>
                <a:gd name="T3" fmla="*/ 275 h 415"/>
                <a:gd name="T4" fmla="*/ 256 w 296"/>
                <a:gd name="T5" fmla="*/ 30 h 415"/>
                <a:gd name="T6" fmla="*/ 296 w 296"/>
                <a:gd name="T7" fmla="*/ 0 h 415"/>
                <a:gd name="T8" fmla="*/ 241 w 296"/>
                <a:gd name="T9" fmla="*/ 0 h 415"/>
                <a:gd name="T10" fmla="*/ 59 w 296"/>
                <a:gd name="T11" fmla="*/ 0 h 415"/>
                <a:gd name="T12" fmla="*/ 52 w 296"/>
                <a:gd name="T13" fmla="*/ 158 h 415"/>
                <a:gd name="T14" fmla="*/ 51 w 296"/>
                <a:gd name="T15" fmla="*/ 160 h 415"/>
                <a:gd name="T16" fmla="*/ 0 w 296"/>
                <a:gd name="T17" fmla="*/ 208 h 415"/>
                <a:gd name="T18" fmla="*/ 51 w 296"/>
                <a:gd name="T19" fmla="*/ 255 h 415"/>
                <a:gd name="T20" fmla="*/ 54 w 296"/>
                <a:gd name="T21" fmla="*/ 255 h 415"/>
                <a:gd name="T22" fmla="*/ 54 w 296"/>
                <a:gd name="T23" fmla="*/ 256 h 415"/>
                <a:gd name="T24" fmla="*/ 54 w 296"/>
                <a:gd name="T25" fmla="*/ 256 h 415"/>
                <a:gd name="T26" fmla="*/ 195 w 296"/>
                <a:gd name="T27" fmla="*/ 413 h 415"/>
                <a:gd name="T28" fmla="*/ 195 w 296"/>
                <a:gd name="T29" fmla="*/ 413 h 415"/>
                <a:gd name="T30" fmla="*/ 241 w 296"/>
                <a:gd name="T31" fmla="*/ 413 h 415"/>
                <a:gd name="T32" fmla="*/ 256 w 296"/>
                <a:gd name="T33" fmla="*/ 414 h 415"/>
                <a:gd name="T34" fmla="*/ 256 w 296"/>
                <a:gd name="T35" fmla="*/ 302 h 415"/>
                <a:gd name="T36" fmla="*/ 280 w 296"/>
                <a:gd name="T37" fmla="*/ 287 h 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6" h="415">
                  <a:moveTo>
                    <a:pt x="280" y="287"/>
                  </a:moveTo>
                  <a:cubicBezTo>
                    <a:pt x="256" y="275"/>
                    <a:pt x="256" y="275"/>
                    <a:pt x="256" y="275"/>
                  </a:cubicBezTo>
                  <a:cubicBezTo>
                    <a:pt x="256" y="30"/>
                    <a:pt x="256" y="30"/>
                    <a:pt x="256" y="30"/>
                  </a:cubicBezTo>
                  <a:cubicBezTo>
                    <a:pt x="256" y="30"/>
                    <a:pt x="272" y="24"/>
                    <a:pt x="296" y="0"/>
                  </a:cubicBezTo>
                  <a:cubicBezTo>
                    <a:pt x="241" y="0"/>
                    <a:pt x="241" y="0"/>
                    <a:pt x="241" y="0"/>
                  </a:cubicBezTo>
                  <a:cubicBezTo>
                    <a:pt x="59" y="0"/>
                    <a:pt x="59" y="0"/>
                    <a:pt x="59" y="0"/>
                  </a:cubicBezTo>
                  <a:cubicBezTo>
                    <a:pt x="59" y="0"/>
                    <a:pt x="54" y="83"/>
                    <a:pt x="52" y="158"/>
                  </a:cubicBezTo>
                  <a:cubicBezTo>
                    <a:pt x="52" y="158"/>
                    <a:pt x="51" y="160"/>
                    <a:pt x="51" y="160"/>
                  </a:cubicBezTo>
                  <a:cubicBezTo>
                    <a:pt x="22" y="160"/>
                    <a:pt x="0" y="182"/>
                    <a:pt x="0" y="208"/>
                  </a:cubicBezTo>
                  <a:cubicBezTo>
                    <a:pt x="0" y="234"/>
                    <a:pt x="22" y="255"/>
                    <a:pt x="51" y="255"/>
                  </a:cubicBezTo>
                  <a:cubicBezTo>
                    <a:pt x="52" y="255"/>
                    <a:pt x="53" y="256"/>
                    <a:pt x="54" y="255"/>
                  </a:cubicBezTo>
                  <a:cubicBezTo>
                    <a:pt x="54" y="256"/>
                    <a:pt x="54" y="256"/>
                    <a:pt x="54" y="256"/>
                  </a:cubicBezTo>
                  <a:cubicBezTo>
                    <a:pt x="54" y="256"/>
                    <a:pt x="54" y="256"/>
                    <a:pt x="54" y="256"/>
                  </a:cubicBezTo>
                  <a:cubicBezTo>
                    <a:pt x="54" y="256"/>
                    <a:pt x="104" y="380"/>
                    <a:pt x="195" y="413"/>
                  </a:cubicBezTo>
                  <a:cubicBezTo>
                    <a:pt x="195" y="413"/>
                    <a:pt x="195" y="413"/>
                    <a:pt x="195" y="413"/>
                  </a:cubicBezTo>
                  <a:cubicBezTo>
                    <a:pt x="206" y="415"/>
                    <a:pt x="241" y="413"/>
                    <a:pt x="241" y="413"/>
                  </a:cubicBezTo>
                  <a:cubicBezTo>
                    <a:pt x="241" y="413"/>
                    <a:pt x="247" y="413"/>
                    <a:pt x="256" y="414"/>
                  </a:cubicBezTo>
                  <a:cubicBezTo>
                    <a:pt x="256" y="302"/>
                    <a:pt x="256" y="302"/>
                    <a:pt x="256" y="302"/>
                  </a:cubicBezTo>
                  <a:lnTo>
                    <a:pt x="280" y="287"/>
                  </a:lnTo>
                  <a:close/>
                </a:path>
              </a:pathLst>
            </a:custGeom>
            <a:solidFill>
              <a:srgbClr val="FDD0A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400"/>
            </a:p>
          </p:txBody>
        </p:sp>
        <p:sp>
          <p:nvSpPr>
            <p:cNvPr id="18" name="任意多边形 20"/>
            <p:cNvSpPr/>
            <p:nvPr/>
          </p:nvSpPr>
          <p:spPr bwMode="auto">
            <a:xfrm>
              <a:off x="2591852" y="3575419"/>
              <a:ext cx="60851" cy="11064"/>
            </a:xfrm>
            <a:custGeom>
              <a:avLst/>
              <a:gdLst>
                <a:gd name="T0" fmla="*/ 19 w 29"/>
                <a:gd name="T1" fmla="*/ 4 h 5"/>
                <a:gd name="T2" fmla="*/ 29 w 29"/>
                <a:gd name="T3" fmla="*/ 0 h 5"/>
                <a:gd name="T4" fmla="*/ 0 w 29"/>
                <a:gd name="T5" fmla="*/ 5 h 5"/>
                <a:gd name="T6" fmla="*/ 19 w 29"/>
                <a:gd name="T7" fmla="*/ 4 h 5"/>
              </a:gdLst>
              <a:ahLst/>
              <a:cxnLst>
                <a:cxn ang="0">
                  <a:pos x="T0" y="T1"/>
                </a:cxn>
                <a:cxn ang="0">
                  <a:pos x="T2" y="T3"/>
                </a:cxn>
                <a:cxn ang="0">
                  <a:pos x="T4" y="T5"/>
                </a:cxn>
                <a:cxn ang="0">
                  <a:pos x="T6" y="T7"/>
                </a:cxn>
              </a:cxnLst>
              <a:rect l="0" t="0" r="r" b="b"/>
              <a:pathLst>
                <a:path w="28" h="5">
                  <a:moveTo>
                    <a:pt x="19" y="4"/>
                  </a:moveTo>
                  <a:cubicBezTo>
                    <a:pt x="22" y="3"/>
                    <a:pt x="25" y="1"/>
                    <a:pt x="29" y="0"/>
                  </a:cubicBezTo>
                  <a:cubicBezTo>
                    <a:pt x="17" y="2"/>
                    <a:pt x="7" y="4"/>
                    <a:pt x="0" y="5"/>
                  </a:cubicBezTo>
                  <a:cubicBezTo>
                    <a:pt x="7" y="5"/>
                    <a:pt x="15" y="5"/>
                    <a:pt x="19" y="4"/>
                  </a:cubicBezTo>
                  <a:close/>
                </a:path>
              </a:pathLst>
            </a:custGeom>
            <a:solidFill>
              <a:srgbClr val="FDD0A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400"/>
            </a:p>
          </p:txBody>
        </p:sp>
        <p:sp>
          <p:nvSpPr>
            <p:cNvPr id="19" name="任意多边形 21"/>
            <p:cNvSpPr/>
            <p:nvPr/>
          </p:nvSpPr>
          <p:spPr bwMode="auto">
            <a:xfrm>
              <a:off x="2561427" y="2727659"/>
              <a:ext cx="475742" cy="858824"/>
            </a:xfrm>
            <a:custGeom>
              <a:avLst/>
              <a:gdLst>
                <a:gd name="T0" fmla="*/ 175 w 229"/>
                <a:gd name="T1" fmla="*/ 256 h 414"/>
                <a:gd name="T2" fmla="*/ 178 w 229"/>
                <a:gd name="T3" fmla="*/ 256 h 414"/>
                <a:gd name="T4" fmla="*/ 229 w 229"/>
                <a:gd name="T5" fmla="*/ 209 h 414"/>
                <a:gd name="T6" fmla="*/ 178 w 229"/>
                <a:gd name="T7" fmla="*/ 162 h 414"/>
                <a:gd name="T8" fmla="*/ 176 w 229"/>
                <a:gd name="T9" fmla="*/ 158 h 414"/>
                <a:gd name="T10" fmla="*/ 170 w 229"/>
                <a:gd name="T11" fmla="*/ 0 h 414"/>
                <a:gd name="T12" fmla="*/ 43 w 229"/>
                <a:gd name="T13" fmla="*/ 0 h 414"/>
                <a:gd name="T14" fmla="*/ 0 w 229"/>
                <a:gd name="T15" fmla="*/ 30 h 414"/>
                <a:gd name="T16" fmla="*/ 0 w 229"/>
                <a:gd name="T17" fmla="*/ 414 h 414"/>
                <a:gd name="T18" fmla="*/ 13 w 229"/>
                <a:gd name="T19" fmla="*/ 414 h 414"/>
                <a:gd name="T20" fmla="*/ 43 w 229"/>
                <a:gd name="T21" fmla="*/ 409 h 414"/>
                <a:gd name="T22" fmla="*/ 175 w 229"/>
                <a:gd name="T23" fmla="*/ 256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9" h="412">
                  <a:moveTo>
                    <a:pt x="175" y="256"/>
                  </a:moveTo>
                  <a:cubicBezTo>
                    <a:pt x="176" y="256"/>
                    <a:pt x="177" y="256"/>
                    <a:pt x="178" y="256"/>
                  </a:cubicBezTo>
                  <a:cubicBezTo>
                    <a:pt x="206" y="256"/>
                    <a:pt x="229" y="235"/>
                    <a:pt x="229" y="209"/>
                  </a:cubicBezTo>
                  <a:cubicBezTo>
                    <a:pt x="229" y="183"/>
                    <a:pt x="206" y="162"/>
                    <a:pt x="178" y="162"/>
                  </a:cubicBezTo>
                  <a:cubicBezTo>
                    <a:pt x="177" y="162"/>
                    <a:pt x="177" y="158"/>
                    <a:pt x="176" y="158"/>
                  </a:cubicBezTo>
                  <a:cubicBezTo>
                    <a:pt x="175" y="83"/>
                    <a:pt x="170" y="0"/>
                    <a:pt x="170" y="0"/>
                  </a:cubicBezTo>
                  <a:cubicBezTo>
                    <a:pt x="43" y="0"/>
                    <a:pt x="43" y="0"/>
                    <a:pt x="43" y="0"/>
                  </a:cubicBezTo>
                  <a:cubicBezTo>
                    <a:pt x="19" y="24"/>
                    <a:pt x="0" y="30"/>
                    <a:pt x="0" y="30"/>
                  </a:cubicBezTo>
                  <a:cubicBezTo>
                    <a:pt x="0" y="414"/>
                    <a:pt x="0" y="414"/>
                    <a:pt x="0" y="414"/>
                  </a:cubicBezTo>
                  <a:cubicBezTo>
                    <a:pt x="4" y="414"/>
                    <a:pt x="9" y="414"/>
                    <a:pt x="13" y="414"/>
                  </a:cubicBezTo>
                  <a:cubicBezTo>
                    <a:pt x="21" y="413"/>
                    <a:pt x="32" y="411"/>
                    <a:pt x="43" y="409"/>
                  </a:cubicBezTo>
                  <a:cubicBezTo>
                    <a:pt x="128" y="371"/>
                    <a:pt x="175" y="256"/>
                    <a:pt x="175" y="256"/>
                  </a:cubicBezTo>
                  <a:close/>
                </a:path>
              </a:pathLst>
            </a:custGeom>
            <a:solidFill>
              <a:srgbClr val="FDD0A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400"/>
            </a:p>
          </p:txBody>
        </p:sp>
        <p:sp>
          <p:nvSpPr>
            <p:cNvPr id="20" name="任意多边形 22"/>
            <p:cNvSpPr/>
            <p:nvPr/>
          </p:nvSpPr>
          <p:spPr bwMode="auto">
            <a:xfrm>
              <a:off x="2517172" y="4697008"/>
              <a:ext cx="318083" cy="1273715"/>
            </a:xfrm>
            <a:custGeom>
              <a:avLst/>
              <a:gdLst>
                <a:gd name="T0" fmla="*/ 65 w 230"/>
                <a:gd name="T1" fmla="*/ 921 h 921"/>
                <a:gd name="T2" fmla="*/ 199 w 230"/>
                <a:gd name="T3" fmla="*/ 921 h 921"/>
                <a:gd name="T4" fmla="*/ 230 w 230"/>
                <a:gd name="T5" fmla="*/ 0 h 921"/>
                <a:gd name="T6" fmla="*/ 0 w 230"/>
                <a:gd name="T7" fmla="*/ 0 h 921"/>
                <a:gd name="T8" fmla="*/ 65 w 230"/>
                <a:gd name="T9" fmla="*/ 921 h 921"/>
              </a:gdLst>
              <a:ahLst/>
              <a:cxnLst>
                <a:cxn ang="0">
                  <a:pos x="T0" y="T1"/>
                </a:cxn>
                <a:cxn ang="0">
                  <a:pos x="T2" y="T3"/>
                </a:cxn>
                <a:cxn ang="0">
                  <a:pos x="T4" y="T5"/>
                </a:cxn>
                <a:cxn ang="0">
                  <a:pos x="T6" y="T7"/>
                </a:cxn>
                <a:cxn ang="0">
                  <a:pos x="T8" y="T9"/>
                </a:cxn>
              </a:cxnLst>
              <a:rect l="0" t="0" r="r" b="b"/>
              <a:pathLst>
                <a:path w="230" h="921">
                  <a:moveTo>
                    <a:pt x="65" y="921"/>
                  </a:moveTo>
                  <a:lnTo>
                    <a:pt x="199" y="921"/>
                  </a:lnTo>
                  <a:lnTo>
                    <a:pt x="230" y="0"/>
                  </a:lnTo>
                  <a:lnTo>
                    <a:pt x="0" y="0"/>
                  </a:lnTo>
                  <a:lnTo>
                    <a:pt x="65" y="921"/>
                  </a:lnTo>
                  <a:close/>
                </a:path>
              </a:pathLst>
            </a:custGeom>
            <a:solidFill>
              <a:srgbClr val="37384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400"/>
            </a:p>
          </p:txBody>
        </p:sp>
        <p:sp>
          <p:nvSpPr>
            <p:cNvPr id="21" name="任意多边形 23"/>
            <p:cNvSpPr/>
            <p:nvPr/>
          </p:nvSpPr>
          <p:spPr bwMode="auto">
            <a:xfrm>
              <a:off x="2250258" y="4697008"/>
              <a:ext cx="316700" cy="1273715"/>
            </a:xfrm>
            <a:custGeom>
              <a:avLst/>
              <a:gdLst>
                <a:gd name="T0" fmla="*/ 165 w 229"/>
                <a:gd name="T1" fmla="*/ 921 h 921"/>
                <a:gd name="T2" fmla="*/ 31 w 229"/>
                <a:gd name="T3" fmla="*/ 921 h 921"/>
                <a:gd name="T4" fmla="*/ 0 w 229"/>
                <a:gd name="T5" fmla="*/ 0 h 921"/>
                <a:gd name="T6" fmla="*/ 229 w 229"/>
                <a:gd name="T7" fmla="*/ 0 h 921"/>
                <a:gd name="T8" fmla="*/ 165 w 229"/>
                <a:gd name="T9" fmla="*/ 921 h 921"/>
              </a:gdLst>
              <a:ahLst/>
              <a:cxnLst>
                <a:cxn ang="0">
                  <a:pos x="T0" y="T1"/>
                </a:cxn>
                <a:cxn ang="0">
                  <a:pos x="T2" y="T3"/>
                </a:cxn>
                <a:cxn ang="0">
                  <a:pos x="T4" y="T5"/>
                </a:cxn>
                <a:cxn ang="0">
                  <a:pos x="T6" y="T7"/>
                </a:cxn>
                <a:cxn ang="0">
                  <a:pos x="T8" y="T9"/>
                </a:cxn>
              </a:cxnLst>
              <a:rect l="0" t="0" r="r" b="b"/>
              <a:pathLst>
                <a:path w="229" h="921">
                  <a:moveTo>
                    <a:pt x="165" y="921"/>
                  </a:moveTo>
                  <a:lnTo>
                    <a:pt x="31" y="921"/>
                  </a:lnTo>
                  <a:lnTo>
                    <a:pt x="0" y="0"/>
                  </a:lnTo>
                  <a:lnTo>
                    <a:pt x="229" y="0"/>
                  </a:lnTo>
                  <a:lnTo>
                    <a:pt x="165" y="921"/>
                  </a:lnTo>
                  <a:close/>
                </a:path>
              </a:pathLst>
            </a:custGeom>
            <a:solidFill>
              <a:srgbClr val="2D2E3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400"/>
            </a:p>
          </p:txBody>
        </p:sp>
        <p:sp>
          <p:nvSpPr>
            <p:cNvPr id="22" name="矩形 21"/>
            <p:cNvSpPr/>
            <p:nvPr/>
          </p:nvSpPr>
          <p:spPr bwMode="auto">
            <a:xfrm>
              <a:off x="2222599" y="3687440"/>
              <a:ext cx="629251" cy="612655"/>
            </a:xfrm>
            <a:prstGeom prst="rect">
              <a:avLst/>
            </a:prstGeom>
            <a:solidFill>
              <a:srgbClr val="E8E1E5"/>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sz="2400"/>
            </a:p>
          </p:txBody>
        </p:sp>
        <p:sp>
          <p:nvSpPr>
            <p:cNvPr id="23" name="矩形 22"/>
            <p:cNvSpPr/>
            <p:nvPr/>
          </p:nvSpPr>
          <p:spPr bwMode="auto">
            <a:xfrm>
              <a:off x="2457703" y="3615526"/>
              <a:ext cx="159041" cy="89893"/>
            </a:xfrm>
            <a:prstGeom prst="rect">
              <a:avLst/>
            </a:prstGeom>
            <a:solidFill>
              <a:srgbClr val="373844"/>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sz="2400"/>
            </a:p>
          </p:txBody>
        </p:sp>
        <p:sp>
          <p:nvSpPr>
            <p:cNvPr id="24" name="任意多边形 26"/>
            <p:cNvSpPr/>
            <p:nvPr/>
          </p:nvSpPr>
          <p:spPr bwMode="auto">
            <a:xfrm>
              <a:off x="2441108" y="3687440"/>
              <a:ext cx="193616" cy="1009568"/>
            </a:xfrm>
            <a:custGeom>
              <a:avLst/>
              <a:gdLst>
                <a:gd name="T0" fmla="*/ 0 w 140"/>
                <a:gd name="T1" fmla="*/ 670 h 730"/>
                <a:gd name="T2" fmla="*/ 70 w 140"/>
                <a:gd name="T3" fmla="*/ 730 h 730"/>
                <a:gd name="T4" fmla="*/ 140 w 140"/>
                <a:gd name="T5" fmla="*/ 670 h 730"/>
                <a:gd name="T6" fmla="*/ 90 w 140"/>
                <a:gd name="T7" fmla="*/ 0 h 730"/>
                <a:gd name="T8" fmla="*/ 49 w 140"/>
                <a:gd name="T9" fmla="*/ 0 h 730"/>
                <a:gd name="T10" fmla="*/ 0 w 140"/>
                <a:gd name="T11" fmla="*/ 670 h 730"/>
              </a:gdLst>
              <a:ahLst/>
              <a:cxnLst>
                <a:cxn ang="0">
                  <a:pos x="T0" y="T1"/>
                </a:cxn>
                <a:cxn ang="0">
                  <a:pos x="T2" y="T3"/>
                </a:cxn>
                <a:cxn ang="0">
                  <a:pos x="T4" y="T5"/>
                </a:cxn>
                <a:cxn ang="0">
                  <a:pos x="T6" y="T7"/>
                </a:cxn>
                <a:cxn ang="0">
                  <a:pos x="T8" y="T9"/>
                </a:cxn>
                <a:cxn ang="0">
                  <a:pos x="T10" y="T11"/>
                </a:cxn>
              </a:cxnLst>
              <a:rect l="0" t="0" r="r" b="b"/>
              <a:pathLst>
                <a:path w="140" h="730">
                  <a:moveTo>
                    <a:pt x="0" y="670"/>
                  </a:moveTo>
                  <a:lnTo>
                    <a:pt x="70" y="730"/>
                  </a:lnTo>
                  <a:lnTo>
                    <a:pt x="140" y="670"/>
                  </a:lnTo>
                  <a:lnTo>
                    <a:pt x="90" y="0"/>
                  </a:lnTo>
                  <a:lnTo>
                    <a:pt x="49" y="0"/>
                  </a:lnTo>
                  <a:lnTo>
                    <a:pt x="0" y="670"/>
                  </a:lnTo>
                  <a:close/>
                </a:path>
              </a:pathLst>
            </a:custGeom>
            <a:solidFill>
              <a:srgbClr val="37384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400"/>
            </a:p>
          </p:txBody>
        </p:sp>
        <p:sp>
          <p:nvSpPr>
            <p:cNvPr id="25" name="任意多边形 27"/>
            <p:cNvSpPr/>
            <p:nvPr/>
          </p:nvSpPr>
          <p:spPr bwMode="auto">
            <a:xfrm>
              <a:off x="2587703" y="3615526"/>
              <a:ext cx="181169" cy="123084"/>
            </a:xfrm>
            <a:custGeom>
              <a:avLst/>
              <a:gdLst>
                <a:gd name="T0" fmla="*/ 29 w 131"/>
                <a:gd name="T1" fmla="*/ 89 h 89"/>
                <a:gd name="T2" fmla="*/ 131 w 131"/>
                <a:gd name="T3" fmla="*/ 52 h 89"/>
                <a:gd name="T4" fmla="*/ 131 w 131"/>
                <a:gd name="T5" fmla="*/ 0 h 89"/>
                <a:gd name="T6" fmla="*/ 0 w 131"/>
                <a:gd name="T7" fmla="*/ 0 h 89"/>
                <a:gd name="T8" fmla="*/ 29 w 131"/>
                <a:gd name="T9" fmla="*/ 89 h 89"/>
              </a:gdLst>
              <a:ahLst/>
              <a:cxnLst>
                <a:cxn ang="0">
                  <a:pos x="T0" y="T1"/>
                </a:cxn>
                <a:cxn ang="0">
                  <a:pos x="T2" y="T3"/>
                </a:cxn>
                <a:cxn ang="0">
                  <a:pos x="T4" y="T5"/>
                </a:cxn>
                <a:cxn ang="0">
                  <a:pos x="T6" y="T7"/>
                </a:cxn>
                <a:cxn ang="0">
                  <a:pos x="T8" y="T9"/>
                </a:cxn>
              </a:cxnLst>
              <a:rect l="0" t="0" r="r" b="b"/>
              <a:pathLst>
                <a:path w="131" h="89">
                  <a:moveTo>
                    <a:pt x="29" y="89"/>
                  </a:moveTo>
                  <a:lnTo>
                    <a:pt x="131" y="52"/>
                  </a:lnTo>
                  <a:lnTo>
                    <a:pt x="131" y="0"/>
                  </a:lnTo>
                  <a:lnTo>
                    <a:pt x="0" y="0"/>
                  </a:lnTo>
                  <a:lnTo>
                    <a:pt x="29" y="89"/>
                  </a:lnTo>
                  <a:close/>
                </a:path>
              </a:pathLst>
            </a:custGeom>
            <a:solidFill>
              <a:srgbClr val="FEF6F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400"/>
            </a:p>
          </p:txBody>
        </p:sp>
        <p:sp>
          <p:nvSpPr>
            <p:cNvPr id="26" name="任意多边形 28"/>
            <p:cNvSpPr/>
            <p:nvPr/>
          </p:nvSpPr>
          <p:spPr bwMode="auto">
            <a:xfrm>
              <a:off x="2305577" y="3615526"/>
              <a:ext cx="181169" cy="123084"/>
            </a:xfrm>
            <a:custGeom>
              <a:avLst/>
              <a:gdLst>
                <a:gd name="T0" fmla="*/ 102 w 131"/>
                <a:gd name="T1" fmla="*/ 89 h 89"/>
                <a:gd name="T2" fmla="*/ 0 w 131"/>
                <a:gd name="T3" fmla="*/ 52 h 89"/>
                <a:gd name="T4" fmla="*/ 0 w 131"/>
                <a:gd name="T5" fmla="*/ 0 h 89"/>
                <a:gd name="T6" fmla="*/ 131 w 131"/>
                <a:gd name="T7" fmla="*/ 0 h 89"/>
                <a:gd name="T8" fmla="*/ 102 w 131"/>
                <a:gd name="T9" fmla="*/ 89 h 89"/>
              </a:gdLst>
              <a:ahLst/>
              <a:cxnLst>
                <a:cxn ang="0">
                  <a:pos x="T0" y="T1"/>
                </a:cxn>
                <a:cxn ang="0">
                  <a:pos x="T2" y="T3"/>
                </a:cxn>
                <a:cxn ang="0">
                  <a:pos x="T4" y="T5"/>
                </a:cxn>
                <a:cxn ang="0">
                  <a:pos x="T6" y="T7"/>
                </a:cxn>
                <a:cxn ang="0">
                  <a:pos x="T8" y="T9"/>
                </a:cxn>
              </a:cxnLst>
              <a:rect l="0" t="0" r="r" b="b"/>
              <a:pathLst>
                <a:path w="131" h="89">
                  <a:moveTo>
                    <a:pt x="102" y="89"/>
                  </a:moveTo>
                  <a:lnTo>
                    <a:pt x="0" y="52"/>
                  </a:lnTo>
                  <a:lnTo>
                    <a:pt x="0" y="0"/>
                  </a:lnTo>
                  <a:lnTo>
                    <a:pt x="131" y="0"/>
                  </a:lnTo>
                  <a:lnTo>
                    <a:pt x="102" y="89"/>
                  </a:lnTo>
                  <a:close/>
                </a:path>
              </a:pathLst>
            </a:custGeom>
            <a:solidFill>
              <a:srgbClr val="FEF6F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400"/>
            </a:p>
          </p:txBody>
        </p:sp>
        <p:sp>
          <p:nvSpPr>
            <p:cNvPr id="27" name="任意多边形 29"/>
            <p:cNvSpPr/>
            <p:nvPr/>
          </p:nvSpPr>
          <p:spPr bwMode="auto">
            <a:xfrm>
              <a:off x="1764836" y="3687440"/>
              <a:ext cx="380316" cy="1143716"/>
            </a:xfrm>
            <a:custGeom>
              <a:avLst/>
              <a:gdLst>
                <a:gd name="T0" fmla="*/ 116 w 183"/>
                <a:gd name="T1" fmla="*/ 545 h 552"/>
                <a:gd name="T2" fmla="*/ 37 w 183"/>
                <a:gd name="T3" fmla="*/ 552 h 552"/>
                <a:gd name="T4" fmla="*/ 108 w 183"/>
                <a:gd name="T5" fmla="*/ 0 h 552"/>
                <a:gd name="T6" fmla="*/ 183 w 183"/>
                <a:gd name="T7" fmla="*/ 20 h 552"/>
                <a:gd name="T8" fmla="*/ 116 w 183"/>
                <a:gd name="T9" fmla="*/ 545 h 552"/>
              </a:gdLst>
              <a:ahLst/>
              <a:cxnLst>
                <a:cxn ang="0">
                  <a:pos x="T0" y="T1"/>
                </a:cxn>
                <a:cxn ang="0">
                  <a:pos x="T2" y="T3"/>
                </a:cxn>
                <a:cxn ang="0">
                  <a:pos x="T4" y="T5"/>
                </a:cxn>
                <a:cxn ang="0">
                  <a:pos x="T6" y="T7"/>
                </a:cxn>
                <a:cxn ang="0">
                  <a:pos x="T8" y="T9"/>
                </a:cxn>
              </a:cxnLst>
              <a:rect l="0" t="0" r="r" b="b"/>
              <a:pathLst>
                <a:path w="183" h="552">
                  <a:moveTo>
                    <a:pt x="116" y="545"/>
                  </a:moveTo>
                  <a:cubicBezTo>
                    <a:pt x="90" y="547"/>
                    <a:pt x="63" y="550"/>
                    <a:pt x="37" y="552"/>
                  </a:cubicBezTo>
                  <a:cubicBezTo>
                    <a:pt x="0" y="366"/>
                    <a:pt x="24" y="177"/>
                    <a:pt x="108" y="0"/>
                  </a:cubicBezTo>
                  <a:cubicBezTo>
                    <a:pt x="133" y="7"/>
                    <a:pt x="158" y="13"/>
                    <a:pt x="183" y="20"/>
                  </a:cubicBezTo>
                  <a:cubicBezTo>
                    <a:pt x="104" y="188"/>
                    <a:pt x="81" y="368"/>
                    <a:pt x="116" y="545"/>
                  </a:cubicBezTo>
                </a:path>
              </a:pathLst>
            </a:custGeom>
            <a:solidFill>
              <a:srgbClr val="043A4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400"/>
            </a:p>
          </p:txBody>
        </p:sp>
        <p:sp>
          <p:nvSpPr>
            <p:cNvPr id="28" name="任意多边形 30"/>
            <p:cNvSpPr/>
            <p:nvPr/>
          </p:nvSpPr>
          <p:spPr bwMode="auto">
            <a:xfrm>
              <a:off x="1843665" y="4817326"/>
              <a:ext cx="222658" cy="163190"/>
            </a:xfrm>
            <a:custGeom>
              <a:avLst/>
              <a:gdLst>
                <a:gd name="T0" fmla="*/ 89 w 107"/>
                <a:gd name="T1" fmla="*/ 9 h 79"/>
                <a:gd name="T2" fmla="*/ 79 w 107"/>
                <a:gd name="T3" fmla="*/ 5 h 79"/>
                <a:gd name="T4" fmla="*/ 77 w 107"/>
                <a:gd name="T5" fmla="*/ 0 h 79"/>
                <a:gd name="T6" fmla="*/ 1 w 107"/>
                <a:gd name="T7" fmla="*/ 7 h 79"/>
                <a:gd name="T8" fmla="*/ 1 w 107"/>
                <a:gd name="T9" fmla="*/ 27 h 79"/>
                <a:gd name="T10" fmla="*/ 49 w 107"/>
                <a:gd name="T11" fmla="*/ 77 h 79"/>
                <a:gd name="T12" fmla="*/ 84 w 107"/>
                <a:gd name="T13" fmla="*/ 30 h 79"/>
                <a:gd name="T14" fmla="*/ 103 w 107"/>
                <a:gd name="T15" fmla="*/ 29 h 79"/>
                <a:gd name="T16" fmla="*/ 89 w 107"/>
                <a:gd name="T17" fmla="*/ 9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7" h="79">
                  <a:moveTo>
                    <a:pt x="89" y="9"/>
                  </a:moveTo>
                  <a:cubicBezTo>
                    <a:pt x="86" y="7"/>
                    <a:pt x="82" y="6"/>
                    <a:pt x="79" y="5"/>
                  </a:cubicBezTo>
                  <a:cubicBezTo>
                    <a:pt x="78" y="3"/>
                    <a:pt x="78" y="1"/>
                    <a:pt x="77" y="0"/>
                  </a:cubicBezTo>
                  <a:cubicBezTo>
                    <a:pt x="1" y="7"/>
                    <a:pt x="1" y="7"/>
                    <a:pt x="1" y="7"/>
                  </a:cubicBezTo>
                  <a:cubicBezTo>
                    <a:pt x="0" y="14"/>
                    <a:pt x="0" y="20"/>
                    <a:pt x="1" y="27"/>
                  </a:cubicBezTo>
                  <a:cubicBezTo>
                    <a:pt x="5" y="57"/>
                    <a:pt x="26" y="79"/>
                    <a:pt x="49" y="77"/>
                  </a:cubicBezTo>
                  <a:cubicBezTo>
                    <a:pt x="70" y="75"/>
                    <a:pt x="84" y="55"/>
                    <a:pt x="84" y="30"/>
                  </a:cubicBezTo>
                  <a:cubicBezTo>
                    <a:pt x="92" y="32"/>
                    <a:pt x="100" y="32"/>
                    <a:pt x="103" y="29"/>
                  </a:cubicBezTo>
                  <a:cubicBezTo>
                    <a:pt x="107" y="24"/>
                    <a:pt x="101" y="15"/>
                    <a:pt x="89" y="9"/>
                  </a:cubicBezTo>
                </a:path>
              </a:pathLst>
            </a:custGeom>
            <a:solidFill>
              <a:srgbClr val="FDD0A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400"/>
            </a:p>
          </p:txBody>
        </p:sp>
        <p:sp>
          <p:nvSpPr>
            <p:cNvPr id="29" name="任意多边形 31"/>
            <p:cNvSpPr/>
            <p:nvPr/>
          </p:nvSpPr>
          <p:spPr bwMode="auto">
            <a:xfrm>
              <a:off x="2507490" y="3687440"/>
              <a:ext cx="579464" cy="1182439"/>
            </a:xfrm>
            <a:custGeom>
              <a:avLst/>
              <a:gdLst>
                <a:gd name="T0" fmla="*/ 50 w 279"/>
                <a:gd name="T1" fmla="*/ 571 h 571"/>
                <a:gd name="T2" fmla="*/ 50 w 279"/>
                <a:gd name="T3" fmla="*/ 571 h 571"/>
                <a:gd name="T4" fmla="*/ 48 w 279"/>
                <a:gd name="T5" fmla="*/ 571 h 571"/>
                <a:gd name="T6" fmla="*/ 1 w 279"/>
                <a:gd name="T7" fmla="*/ 536 h 571"/>
                <a:gd name="T8" fmla="*/ 0 w 279"/>
                <a:gd name="T9" fmla="*/ 536 h 571"/>
                <a:gd name="T10" fmla="*/ 0 w 279"/>
                <a:gd name="T11" fmla="*/ 281 h 571"/>
                <a:gd name="T12" fmla="*/ 124 w 279"/>
                <a:gd name="T13" fmla="*/ 0 h 571"/>
                <a:gd name="T14" fmla="*/ 279 w 279"/>
                <a:gd name="T15" fmla="*/ 0 h 571"/>
                <a:gd name="T16" fmla="*/ 218 w 279"/>
                <a:gd name="T17" fmla="*/ 281 h 571"/>
                <a:gd name="T18" fmla="*/ 218 w 279"/>
                <a:gd name="T19" fmla="*/ 571 h 571"/>
                <a:gd name="T20" fmla="*/ 50 w 279"/>
                <a:gd name="T21" fmla="*/ 571 h 5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571">
                  <a:moveTo>
                    <a:pt x="50" y="571"/>
                  </a:moveTo>
                  <a:cubicBezTo>
                    <a:pt x="50" y="571"/>
                    <a:pt x="50" y="571"/>
                    <a:pt x="50" y="571"/>
                  </a:cubicBezTo>
                  <a:cubicBezTo>
                    <a:pt x="50" y="571"/>
                    <a:pt x="49" y="571"/>
                    <a:pt x="48" y="571"/>
                  </a:cubicBezTo>
                  <a:cubicBezTo>
                    <a:pt x="24" y="571"/>
                    <a:pt x="4" y="556"/>
                    <a:pt x="1" y="536"/>
                  </a:cubicBezTo>
                  <a:cubicBezTo>
                    <a:pt x="0" y="536"/>
                    <a:pt x="0" y="536"/>
                    <a:pt x="0" y="536"/>
                  </a:cubicBezTo>
                  <a:cubicBezTo>
                    <a:pt x="0" y="281"/>
                    <a:pt x="0" y="281"/>
                    <a:pt x="0" y="281"/>
                  </a:cubicBezTo>
                  <a:cubicBezTo>
                    <a:pt x="124" y="0"/>
                    <a:pt x="124" y="0"/>
                    <a:pt x="124" y="0"/>
                  </a:cubicBezTo>
                  <a:cubicBezTo>
                    <a:pt x="279" y="0"/>
                    <a:pt x="279" y="0"/>
                    <a:pt x="279" y="0"/>
                  </a:cubicBezTo>
                  <a:cubicBezTo>
                    <a:pt x="218" y="281"/>
                    <a:pt x="218" y="281"/>
                    <a:pt x="218" y="281"/>
                  </a:cubicBezTo>
                  <a:cubicBezTo>
                    <a:pt x="218" y="571"/>
                    <a:pt x="218" y="571"/>
                    <a:pt x="218" y="571"/>
                  </a:cubicBezTo>
                  <a:lnTo>
                    <a:pt x="50" y="571"/>
                  </a:lnTo>
                  <a:close/>
                </a:path>
              </a:pathLst>
            </a:custGeom>
            <a:solidFill>
              <a:srgbClr val="055586"/>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400"/>
            </a:p>
          </p:txBody>
        </p:sp>
        <p:sp>
          <p:nvSpPr>
            <p:cNvPr id="30" name="任意多边形 32"/>
            <p:cNvSpPr/>
            <p:nvPr/>
          </p:nvSpPr>
          <p:spPr bwMode="auto">
            <a:xfrm>
              <a:off x="2507490" y="3648717"/>
              <a:ext cx="401061" cy="620953"/>
            </a:xfrm>
            <a:custGeom>
              <a:avLst/>
              <a:gdLst>
                <a:gd name="T0" fmla="*/ 155 w 290"/>
                <a:gd name="T1" fmla="*/ 224 h 449"/>
                <a:gd name="T2" fmla="*/ 0 w 290"/>
                <a:gd name="T3" fmla="*/ 449 h 449"/>
                <a:gd name="T4" fmla="*/ 195 w 290"/>
                <a:gd name="T5" fmla="*/ 0 h 449"/>
                <a:gd name="T6" fmla="*/ 290 w 290"/>
                <a:gd name="T7" fmla="*/ 28 h 449"/>
                <a:gd name="T8" fmla="*/ 227 w 290"/>
                <a:gd name="T9" fmla="*/ 119 h 449"/>
                <a:gd name="T10" fmla="*/ 159 w 290"/>
                <a:gd name="T11" fmla="*/ 217 h 449"/>
                <a:gd name="T12" fmla="*/ 155 w 290"/>
                <a:gd name="T13" fmla="*/ 224 h 449"/>
              </a:gdLst>
              <a:ahLst/>
              <a:cxnLst>
                <a:cxn ang="0">
                  <a:pos x="T0" y="T1"/>
                </a:cxn>
                <a:cxn ang="0">
                  <a:pos x="T2" y="T3"/>
                </a:cxn>
                <a:cxn ang="0">
                  <a:pos x="T4" y="T5"/>
                </a:cxn>
                <a:cxn ang="0">
                  <a:pos x="T6" y="T7"/>
                </a:cxn>
                <a:cxn ang="0">
                  <a:pos x="T8" y="T9"/>
                </a:cxn>
                <a:cxn ang="0">
                  <a:pos x="T10" y="T11"/>
                </a:cxn>
                <a:cxn ang="0">
                  <a:pos x="T12" y="T13"/>
                </a:cxn>
              </a:cxnLst>
              <a:rect l="0" t="0" r="r" b="b"/>
              <a:pathLst>
                <a:path w="290" h="449">
                  <a:moveTo>
                    <a:pt x="155" y="224"/>
                  </a:moveTo>
                  <a:lnTo>
                    <a:pt x="0" y="449"/>
                  </a:lnTo>
                  <a:lnTo>
                    <a:pt x="195" y="0"/>
                  </a:lnTo>
                  <a:lnTo>
                    <a:pt x="290" y="28"/>
                  </a:lnTo>
                  <a:lnTo>
                    <a:pt x="227" y="119"/>
                  </a:lnTo>
                  <a:lnTo>
                    <a:pt x="159" y="217"/>
                  </a:lnTo>
                  <a:lnTo>
                    <a:pt x="155" y="224"/>
                  </a:lnTo>
                  <a:close/>
                </a:path>
              </a:pathLst>
            </a:custGeom>
            <a:solidFill>
              <a:srgbClr val="043A4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400"/>
            </a:p>
          </p:txBody>
        </p:sp>
        <p:sp>
          <p:nvSpPr>
            <p:cNvPr id="31" name="任意多边形 33"/>
            <p:cNvSpPr/>
            <p:nvPr/>
          </p:nvSpPr>
          <p:spPr bwMode="auto">
            <a:xfrm>
              <a:off x="1987494" y="3687440"/>
              <a:ext cx="579464" cy="1182439"/>
            </a:xfrm>
            <a:custGeom>
              <a:avLst/>
              <a:gdLst>
                <a:gd name="T0" fmla="*/ 228 w 279"/>
                <a:gd name="T1" fmla="*/ 571 h 571"/>
                <a:gd name="T2" fmla="*/ 229 w 279"/>
                <a:gd name="T3" fmla="*/ 571 h 571"/>
                <a:gd name="T4" fmla="*/ 231 w 279"/>
                <a:gd name="T5" fmla="*/ 571 h 571"/>
                <a:gd name="T6" fmla="*/ 278 w 279"/>
                <a:gd name="T7" fmla="*/ 536 h 571"/>
                <a:gd name="T8" fmla="*/ 279 w 279"/>
                <a:gd name="T9" fmla="*/ 536 h 571"/>
                <a:gd name="T10" fmla="*/ 279 w 279"/>
                <a:gd name="T11" fmla="*/ 281 h 571"/>
                <a:gd name="T12" fmla="*/ 155 w 279"/>
                <a:gd name="T13" fmla="*/ 0 h 571"/>
                <a:gd name="T14" fmla="*/ 0 w 279"/>
                <a:gd name="T15" fmla="*/ 0 h 571"/>
                <a:gd name="T16" fmla="*/ 61 w 279"/>
                <a:gd name="T17" fmla="*/ 281 h 571"/>
                <a:gd name="T18" fmla="*/ 61 w 279"/>
                <a:gd name="T19" fmla="*/ 571 h 571"/>
                <a:gd name="T20" fmla="*/ 228 w 279"/>
                <a:gd name="T21" fmla="*/ 571 h 5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9" h="571">
                  <a:moveTo>
                    <a:pt x="228" y="571"/>
                  </a:moveTo>
                  <a:cubicBezTo>
                    <a:pt x="229" y="571"/>
                    <a:pt x="229" y="571"/>
                    <a:pt x="229" y="571"/>
                  </a:cubicBezTo>
                  <a:cubicBezTo>
                    <a:pt x="229" y="571"/>
                    <a:pt x="230" y="571"/>
                    <a:pt x="231" y="571"/>
                  </a:cubicBezTo>
                  <a:cubicBezTo>
                    <a:pt x="255" y="571"/>
                    <a:pt x="275" y="556"/>
                    <a:pt x="278" y="536"/>
                  </a:cubicBezTo>
                  <a:cubicBezTo>
                    <a:pt x="279" y="536"/>
                    <a:pt x="279" y="536"/>
                    <a:pt x="279" y="536"/>
                  </a:cubicBezTo>
                  <a:cubicBezTo>
                    <a:pt x="279" y="281"/>
                    <a:pt x="279" y="281"/>
                    <a:pt x="279" y="281"/>
                  </a:cubicBezTo>
                  <a:cubicBezTo>
                    <a:pt x="155" y="0"/>
                    <a:pt x="155" y="0"/>
                    <a:pt x="155" y="0"/>
                  </a:cubicBezTo>
                  <a:cubicBezTo>
                    <a:pt x="0" y="0"/>
                    <a:pt x="0" y="0"/>
                    <a:pt x="0" y="0"/>
                  </a:cubicBezTo>
                  <a:cubicBezTo>
                    <a:pt x="61" y="281"/>
                    <a:pt x="61" y="281"/>
                    <a:pt x="61" y="281"/>
                  </a:cubicBezTo>
                  <a:cubicBezTo>
                    <a:pt x="61" y="571"/>
                    <a:pt x="61" y="571"/>
                    <a:pt x="61" y="571"/>
                  </a:cubicBezTo>
                  <a:lnTo>
                    <a:pt x="228" y="571"/>
                  </a:lnTo>
                  <a:close/>
                </a:path>
              </a:pathLst>
            </a:custGeom>
            <a:solidFill>
              <a:srgbClr val="034C7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400"/>
            </a:p>
          </p:txBody>
        </p:sp>
        <p:sp>
          <p:nvSpPr>
            <p:cNvPr id="32" name="任意多边形 34"/>
            <p:cNvSpPr/>
            <p:nvPr/>
          </p:nvSpPr>
          <p:spPr bwMode="auto">
            <a:xfrm>
              <a:off x="2165897" y="3648717"/>
              <a:ext cx="401061" cy="620953"/>
            </a:xfrm>
            <a:custGeom>
              <a:avLst/>
              <a:gdLst>
                <a:gd name="T0" fmla="*/ 0 w 290"/>
                <a:gd name="T1" fmla="*/ 28 h 449"/>
                <a:gd name="T2" fmla="*/ 95 w 290"/>
                <a:gd name="T3" fmla="*/ 0 h 449"/>
                <a:gd name="T4" fmla="*/ 290 w 290"/>
                <a:gd name="T5" fmla="*/ 449 h 449"/>
                <a:gd name="T6" fmla="*/ 64 w 290"/>
                <a:gd name="T7" fmla="*/ 119 h 449"/>
                <a:gd name="T8" fmla="*/ 0 w 290"/>
                <a:gd name="T9" fmla="*/ 28 h 449"/>
              </a:gdLst>
              <a:ahLst/>
              <a:cxnLst>
                <a:cxn ang="0">
                  <a:pos x="T0" y="T1"/>
                </a:cxn>
                <a:cxn ang="0">
                  <a:pos x="T2" y="T3"/>
                </a:cxn>
                <a:cxn ang="0">
                  <a:pos x="T4" y="T5"/>
                </a:cxn>
                <a:cxn ang="0">
                  <a:pos x="T6" y="T7"/>
                </a:cxn>
                <a:cxn ang="0">
                  <a:pos x="T8" y="T9"/>
                </a:cxn>
              </a:cxnLst>
              <a:rect l="0" t="0" r="r" b="b"/>
              <a:pathLst>
                <a:path w="290" h="449">
                  <a:moveTo>
                    <a:pt x="0" y="28"/>
                  </a:moveTo>
                  <a:lnTo>
                    <a:pt x="95" y="0"/>
                  </a:lnTo>
                  <a:lnTo>
                    <a:pt x="290" y="449"/>
                  </a:lnTo>
                  <a:lnTo>
                    <a:pt x="64" y="119"/>
                  </a:lnTo>
                  <a:lnTo>
                    <a:pt x="0" y="28"/>
                  </a:lnTo>
                  <a:close/>
                </a:path>
              </a:pathLst>
            </a:custGeom>
            <a:solidFill>
              <a:srgbClr val="043A4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400"/>
            </a:p>
          </p:txBody>
        </p:sp>
        <p:sp>
          <p:nvSpPr>
            <p:cNvPr id="33" name="任意多边形 35"/>
            <p:cNvSpPr/>
            <p:nvPr/>
          </p:nvSpPr>
          <p:spPr bwMode="auto">
            <a:xfrm>
              <a:off x="2077387" y="3135635"/>
              <a:ext cx="59467" cy="60851"/>
            </a:xfrm>
            <a:custGeom>
              <a:avLst/>
              <a:gdLst>
                <a:gd name="T0" fmla="*/ 7 w 29"/>
                <a:gd name="T1" fmla="*/ 22 h 29"/>
                <a:gd name="T2" fmla="*/ 22 w 29"/>
                <a:gd name="T3" fmla="*/ 7 h 29"/>
                <a:gd name="T4" fmla="*/ 29 w 29"/>
                <a:gd name="T5" fmla="*/ 9 h 29"/>
                <a:gd name="T6" fmla="*/ 15 w 29"/>
                <a:gd name="T7" fmla="*/ 0 h 29"/>
                <a:gd name="T8" fmla="*/ 0 w 29"/>
                <a:gd name="T9" fmla="*/ 15 h 29"/>
                <a:gd name="T10" fmla="*/ 8 w 29"/>
                <a:gd name="T11" fmla="*/ 29 h 29"/>
                <a:gd name="T12" fmla="*/ 7 w 29"/>
                <a:gd name="T13" fmla="*/ 22 h 29"/>
              </a:gdLst>
              <a:ahLst/>
              <a:cxnLst>
                <a:cxn ang="0">
                  <a:pos x="T0" y="T1"/>
                </a:cxn>
                <a:cxn ang="0">
                  <a:pos x="T2" y="T3"/>
                </a:cxn>
                <a:cxn ang="0">
                  <a:pos x="T4" y="T5"/>
                </a:cxn>
                <a:cxn ang="0">
                  <a:pos x="T6" y="T7"/>
                </a:cxn>
                <a:cxn ang="0">
                  <a:pos x="T8" y="T9"/>
                </a:cxn>
                <a:cxn ang="0">
                  <a:pos x="T10" y="T11"/>
                </a:cxn>
                <a:cxn ang="0">
                  <a:pos x="T12" y="T13"/>
                </a:cxn>
              </a:cxnLst>
              <a:rect l="0" t="0" r="r" b="b"/>
              <a:pathLst>
                <a:path w="28" h="28">
                  <a:moveTo>
                    <a:pt x="7" y="22"/>
                  </a:moveTo>
                  <a:cubicBezTo>
                    <a:pt x="7" y="14"/>
                    <a:pt x="13" y="7"/>
                    <a:pt x="22" y="7"/>
                  </a:cubicBezTo>
                  <a:cubicBezTo>
                    <a:pt x="24" y="7"/>
                    <a:pt x="27" y="7"/>
                    <a:pt x="29" y="9"/>
                  </a:cubicBezTo>
                  <a:cubicBezTo>
                    <a:pt x="26" y="4"/>
                    <a:pt x="21" y="0"/>
                    <a:pt x="15" y="0"/>
                  </a:cubicBezTo>
                  <a:cubicBezTo>
                    <a:pt x="7" y="0"/>
                    <a:pt x="0" y="7"/>
                    <a:pt x="0" y="15"/>
                  </a:cubicBezTo>
                  <a:cubicBezTo>
                    <a:pt x="0" y="21"/>
                    <a:pt x="3" y="26"/>
                    <a:pt x="8" y="29"/>
                  </a:cubicBezTo>
                  <a:cubicBezTo>
                    <a:pt x="7" y="27"/>
                    <a:pt x="7" y="25"/>
                    <a:pt x="7" y="22"/>
                  </a:cubicBezTo>
                </a:path>
              </a:pathLst>
            </a:custGeom>
            <a:solidFill>
              <a:srgbClr val="D3AB9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400"/>
            </a:p>
          </p:txBody>
        </p:sp>
        <p:sp>
          <p:nvSpPr>
            <p:cNvPr id="34" name="任意多边形 36"/>
            <p:cNvSpPr/>
            <p:nvPr/>
          </p:nvSpPr>
          <p:spPr bwMode="auto">
            <a:xfrm>
              <a:off x="2934828" y="3135635"/>
              <a:ext cx="58085" cy="60851"/>
            </a:xfrm>
            <a:custGeom>
              <a:avLst/>
              <a:gdLst>
                <a:gd name="T0" fmla="*/ 22 w 28"/>
                <a:gd name="T1" fmla="*/ 22 h 29"/>
                <a:gd name="T2" fmla="*/ 7 w 28"/>
                <a:gd name="T3" fmla="*/ 7 h 29"/>
                <a:gd name="T4" fmla="*/ 0 w 28"/>
                <a:gd name="T5" fmla="*/ 9 h 29"/>
                <a:gd name="T6" fmla="*/ 13 w 28"/>
                <a:gd name="T7" fmla="*/ 0 h 29"/>
                <a:gd name="T8" fmla="*/ 28 w 28"/>
                <a:gd name="T9" fmla="*/ 15 h 29"/>
                <a:gd name="T10" fmla="*/ 20 w 28"/>
                <a:gd name="T11" fmla="*/ 29 h 29"/>
                <a:gd name="T12" fmla="*/ 22 w 28"/>
                <a:gd name="T13" fmla="*/ 22 h 29"/>
              </a:gdLst>
              <a:ahLst/>
              <a:cxnLst>
                <a:cxn ang="0">
                  <a:pos x="T0" y="T1"/>
                </a:cxn>
                <a:cxn ang="0">
                  <a:pos x="T2" y="T3"/>
                </a:cxn>
                <a:cxn ang="0">
                  <a:pos x="T4" y="T5"/>
                </a:cxn>
                <a:cxn ang="0">
                  <a:pos x="T6" y="T7"/>
                </a:cxn>
                <a:cxn ang="0">
                  <a:pos x="T8" y="T9"/>
                </a:cxn>
                <a:cxn ang="0">
                  <a:pos x="T10" y="T11"/>
                </a:cxn>
                <a:cxn ang="0">
                  <a:pos x="T12" y="T13"/>
                </a:cxn>
              </a:cxnLst>
              <a:rect l="0" t="0" r="r" b="b"/>
              <a:pathLst>
                <a:path w="28" h="28">
                  <a:moveTo>
                    <a:pt x="22" y="22"/>
                  </a:moveTo>
                  <a:cubicBezTo>
                    <a:pt x="22" y="14"/>
                    <a:pt x="15" y="7"/>
                    <a:pt x="7" y="7"/>
                  </a:cubicBezTo>
                  <a:cubicBezTo>
                    <a:pt x="4" y="7"/>
                    <a:pt x="2" y="7"/>
                    <a:pt x="0" y="9"/>
                  </a:cubicBezTo>
                  <a:cubicBezTo>
                    <a:pt x="2" y="4"/>
                    <a:pt x="7" y="0"/>
                    <a:pt x="13" y="0"/>
                  </a:cubicBezTo>
                  <a:cubicBezTo>
                    <a:pt x="22" y="0"/>
                    <a:pt x="28" y="7"/>
                    <a:pt x="28" y="15"/>
                  </a:cubicBezTo>
                  <a:cubicBezTo>
                    <a:pt x="28" y="21"/>
                    <a:pt x="25" y="26"/>
                    <a:pt x="20" y="29"/>
                  </a:cubicBezTo>
                  <a:cubicBezTo>
                    <a:pt x="21" y="27"/>
                    <a:pt x="22" y="25"/>
                    <a:pt x="22" y="22"/>
                  </a:cubicBezTo>
                </a:path>
              </a:pathLst>
            </a:custGeom>
            <a:solidFill>
              <a:srgbClr val="DDAA8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400"/>
            </a:p>
          </p:txBody>
        </p:sp>
        <p:sp>
          <p:nvSpPr>
            <p:cNvPr id="35" name="任意多边形 37"/>
            <p:cNvSpPr/>
            <p:nvPr/>
          </p:nvSpPr>
          <p:spPr bwMode="auto">
            <a:xfrm>
              <a:off x="2070472" y="3135635"/>
              <a:ext cx="58085" cy="60851"/>
            </a:xfrm>
            <a:custGeom>
              <a:avLst/>
              <a:gdLst>
                <a:gd name="T0" fmla="*/ 6 w 28"/>
                <a:gd name="T1" fmla="*/ 22 h 29"/>
                <a:gd name="T2" fmla="*/ 21 w 28"/>
                <a:gd name="T3" fmla="*/ 7 h 29"/>
                <a:gd name="T4" fmla="*/ 28 w 28"/>
                <a:gd name="T5" fmla="*/ 9 h 29"/>
                <a:gd name="T6" fmla="*/ 15 w 28"/>
                <a:gd name="T7" fmla="*/ 0 h 29"/>
                <a:gd name="T8" fmla="*/ 0 w 28"/>
                <a:gd name="T9" fmla="*/ 15 h 29"/>
                <a:gd name="T10" fmla="*/ 8 w 28"/>
                <a:gd name="T11" fmla="*/ 29 h 29"/>
                <a:gd name="T12" fmla="*/ 6 w 28"/>
                <a:gd name="T13" fmla="*/ 22 h 29"/>
              </a:gdLst>
              <a:ahLst/>
              <a:cxnLst>
                <a:cxn ang="0">
                  <a:pos x="T0" y="T1"/>
                </a:cxn>
                <a:cxn ang="0">
                  <a:pos x="T2" y="T3"/>
                </a:cxn>
                <a:cxn ang="0">
                  <a:pos x="T4" y="T5"/>
                </a:cxn>
                <a:cxn ang="0">
                  <a:pos x="T6" y="T7"/>
                </a:cxn>
                <a:cxn ang="0">
                  <a:pos x="T8" y="T9"/>
                </a:cxn>
                <a:cxn ang="0">
                  <a:pos x="T10" y="T11"/>
                </a:cxn>
                <a:cxn ang="0">
                  <a:pos x="T12" y="T13"/>
                </a:cxn>
              </a:cxnLst>
              <a:rect l="0" t="0" r="r" b="b"/>
              <a:pathLst>
                <a:path w="28" h="28">
                  <a:moveTo>
                    <a:pt x="6" y="22"/>
                  </a:moveTo>
                  <a:cubicBezTo>
                    <a:pt x="6" y="14"/>
                    <a:pt x="13" y="7"/>
                    <a:pt x="21" y="7"/>
                  </a:cubicBezTo>
                  <a:cubicBezTo>
                    <a:pt x="24" y="7"/>
                    <a:pt x="26" y="7"/>
                    <a:pt x="28" y="9"/>
                  </a:cubicBezTo>
                  <a:cubicBezTo>
                    <a:pt x="26" y="4"/>
                    <a:pt x="21" y="0"/>
                    <a:pt x="15" y="0"/>
                  </a:cubicBezTo>
                  <a:cubicBezTo>
                    <a:pt x="6" y="0"/>
                    <a:pt x="0" y="7"/>
                    <a:pt x="0" y="15"/>
                  </a:cubicBezTo>
                  <a:cubicBezTo>
                    <a:pt x="0" y="21"/>
                    <a:pt x="3" y="26"/>
                    <a:pt x="8" y="29"/>
                  </a:cubicBezTo>
                  <a:cubicBezTo>
                    <a:pt x="7" y="27"/>
                    <a:pt x="6" y="25"/>
                    <a:pt x="6" y="22"/>
                  </a:cubicBezTo>
                </a:path>
              </a:pathLst>
            </a:custGeom>
            <a:solidFill>
              <a:srgbClr val="DDAA8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400"/>
            </a:p>
          </p:txBody>
        </p:sp>
        <p:sp>
          <p:nvSpPr>
            <p:cNvPr id="36" name="任意多边形 38"/>
            <p:cNvSpPr/>
            <p:nvPr/>
          </p:nvSpPr>
          <p:spPr bwMode="auto">
            <a:xfrm>
              <a:off x="2089833" y="2477342"/>
              <a:ext cx="885101" cy="636166"/>
            </a:xfrm>
            <a:custGeom>
              <a:avLst/>
              <a:gdLst>
                <a:gd name="T0" fmla="*/ 421 w 426"/>
                <a:gd name="T1" fmla="*/ 130 h 307"/>
                <a:gd name="T2" fmla="*/ 109 w 426"/>
                <a:gd name="T3" fmla="*/ 21 h 307"/>
                <a:gd name="T4" fmla="*/ 122 w 426"/>
                <a:gd name="T5" fmla="*/ 2 h 307"/>
                <a:gd name="T6" fmla="*/ 59 w 426"/>
                <a:gd name="T7" fmla="*/ 42 h 307"/>
                <a:gd name="T8" fmla="*/ 49 w 426"/>
                <a:gd name="T9" fmla="*/ 50 h 307"/>
                <a:gd name="T10" fmla="*/ 48 w 426"/>
                <a:gd name="T11" fmla="*/ 51 h 307"/>
                <a:gd name="T12" fmla="*/ 49 w 426"/>
                <a:gd name="T13" fmla="*/ 51 h 307"/>
                <a:gd name="T14" fmla="*/ 33 w 426"/>
                <a:gd name="T15" fmla="*/ 105 h 307"/>
                <a:gd name="T16" fmla="*/ 28 w 426"/>
                <a:gd name="T17" fmla="*/ 290 h 307"/>
                <a:gd name="T18" fmla="*/ 28 w 426"/>
                <a:gd name="T19" fmla="*/ 291 h 307"/>
                <a:gd name="T20" fmla="*/ 31 w 426"/>
                <a:gd name="T21" fmla="*/ 299 h 307"/>
                <a:gd name="T22" fmla="*/ 37 w 426"/>
                <a:gd name="T23" fmla="*/ 288 h 307"/>
                <a:gd name="T24" fmla="*/ 44 w 426"/>
                <a:gd name="T25" fmla="*/ 244 h 307"/>
                <a:gd name="T26" fmla="*/ 64 w 426"/>
                <a:gd name="T27" fmla="*/ 159 h 307"/>
                <a:gd name="T28" fmla="*/ 70 w 426"/>
                <a:gd name="T29" fmla="*/ 160 h 307"/>
                <a:gd name="T30" fmla="*/ 313 w 426"/>
                <a:gd name="T31" fmla="*/ 202 h 307"/>
                <a:gd name="T32" fmla="*/ 303 w 426"/>
                <a:gd name="T33" fmla="*/ 193 h 307"/>
                <a:gd name="T34" fmla="*/ 352 w 426"/>
                <a:gd name="T35" fmla="*/ 179 h 307"/>
                <a:gd name="T36" fmla="*/ 370 w 426"/>
                <a:gd name="T37" fmla="*/ 176 h 307"/>
                <a:gd name="T38" fmla="*/ 379 w 426"/>
                <a:gd name="T39" fmla="*/ 189 h 307"/>
                <a:gd name="T40" fmla="*/ 387 w 426"/>
                <a:gd name="T41" fmla="*/ 227 h 307"/>
                <a:gd name="T42" fmla="*/ 399 w 426"/>
                <a:gd name="T43" fmla="*/ 307 h 307"/>
                <a:gd name="T44" fmla="*/ 407 w 426"/>
                <a:gd name="T45" fmla="*/ 299 h 307"/>
                <a:gd name="T46" fmla="*/ 419 w 426"/>
                <a:gd name="T47" fmla="*/ 197 h 307"/>
                <a:gd name="T48" fmla="*/ 421 w 426"/>
                <a:gd name="T49" fmla="*/ 130 h 3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6" h="307">
                  <a:moveTo>
                    <a:pt x="421" y="130"/>
                  </a:moveTo>
                  <a:cubicBezTo>
                    <a:pt x="388" y="0"/>
                    <a:pt x="187" y="9"/>
                    <a:pt x="109" y="21"/>
                  </a:cubicBezTo>
                  <a:cubicBezTo>
                    <a:pt x="108" y="14"/>
                    <a:pt x="122" y="2"/>
                    <a:pt x="122" y="2"/>
                  </a:cubicBezTo>
                  <a:cubicBezTo>
                    <a:pt x="92" y="15"/>
                    <a:pt x="70" y="32"/>
                    <a:pt x="59" y="42"/>
                  </a:cubicBezTo>
                  <a:cubicBezTo>
                    <a:pt x="55" y="45"/>
                    <a:pt x="52" y="47"/>
                    <a:pt x="49" y="50"/>
                  </a:cubicBezTo>
                  <a:cubicBezTo>
                    <a:pt x="49" y="51"/>
                    <a:pt x="48" y="51"/>
                    <a:pt x="48" y="51"/>
                  </a:cubicBezTo>
                  <a:cubicBezTo>
                    <a:pt x="49" y="51"/>
                    <a:pt x="49" y="51"/>
                    <a:pt x="49" y="51"/>
                  </a:cubicBezTo>
                  <a:cubicBezTo>
                    <a:pt x="32" y="69"/>
                    <a:pt x="30" y="88"/>
                    <a:pt x="33" y="105"/>
                  </a:cubicBezTo>
                  <a:cubicBezTo>
                    <a:pt x="12" y="146"/>
                    <a:pt x="0" y="206"/>
                    <a:pt x="28" y="290"/>
                  </a:cubicBezTo>
                  <a:cubicBezTo>
                    <a:pt x="28" y="291"/>
                    <a:pt x="28" y="291"/>
                    <a:pt x="28" y="291"/>
                  </a:cubicBezTo>
                  <a:cubicBezTo>
                    <a:pt x="29" y="294"/>
                    <a:pt x="30" y="296"/>
                    <a:pt x="31" y="299"/>
                  </a:cubicBezTo>
                  <a:cubicBezTo>
                    <a:pt x="37" y="288"/>
                    <a:pt x="37" y="288"/>
                    <a:pt x="37" y="288"/>
                  </a:cubicBezTo>
                  <a:cubicBezTo>
                    <a:pt x="37" y="288"/>
                    <a:pt x="40" y="268"/>
                    <a:pt x="44" y="244"/>
                  </a:cubicBezTo>
                  <a:cubicBezTo>
                    <a:pt x="64" y="159"/>
                    <a:pt x="64" y="159"/>
                    <a:pt x="64" y="159"/>
                  </a:cubicBezTo>
                  <a:cubicBezTo>
                    <a:pt x="64" y="159"/>
                    <a:pt x="66" y="159"/>
                    <a:pt x="70" y="160"/>
                  </a:cubicBezTo>
                  <a:cubicBezTo>
                    <a:pt x="118" y="178"/>
                    <a:pt x="207" y="203"/>
                    <a:pt x="313" y="202"/>
                  </a:cubicBezTo>
                  <a:cubicBezTo>
                    <a:pt x="303" y="193"/>
                    <a:pt x="303" y="193"/>
                    <a:pt x="303" y="193"/>
                  </a:cubicBezTo>
                  <a:cubicBezTo>
                    <a:pt x="303" y="193"/>
                    <a:pt x="325" y="188"/>
                    <a:pt x="352" y="179"/>
                  </a:cubicBezTo>
                  <a:cubicBezTo>
                    <a:pt x="358" y="178"/>
                    <a:pt x="364" y="177"/>
                    <a:pt x="370" y="176"/>
                  </a:cubicBezTo>
                  <a:cubicBezTo>
                    <a:pt x="379" y="189"/>
                    <a:pt x="379" y="189"/>
                    <a:pt x="379" y="189"/>
                  </a:cubicBezTo>
                  <a:cubicBezTo>
                    <a:pt x="379" y="189"/>
                    <a:pt x="384" y="215"/>
                    <a:pt x="387" y="227"/>
                  </a:cubicBezTo>
                  <a:cubicBezTo>
                    <a:pt x="389" y="238"/>
                    <a:pt x="399" y="307"/>
                    <a:pt x="399" y="307"/>
                  </a:cubicBezTo>
                  <a:cubicBezTo>
                    <a:pt x="407" y="299"/>
                    <a:pt x="407" y="299"/>
                    <a:pt x="407" y="299"/>
                  </a:cubicBezTo>
                  <a:cubicBezTo>
                    <a:pt x="407" y="299"/>
                    <a:pt x="418" y="216"/>
                    <a:pt x="419" y="197"/>
                  </a:cubicBezTo>
                  <a:cubicBezTo>
                    <a:pt x="419" y="180"/>
                    <a:pt x="426" y="142"/>
                    <a:pt x="421" y="130"/>
                  </a:cubicBezTo>
                </a:path>
              </a:pathLst>
            </a:custGeom>
            <a:solidFill>
              <a:srgbClr val="753C29"/>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400"/>
            </a:p>
          </p:txBody>
        </p:sp>
        <p:sp>
          <p:nvSpPr>
            <p:cNvPr id="37" name="任意多边形 39"/>
            <p:cNvSpPr/>
            <p:nvPr/>
          </p:nvSpPr>
          <p:spPr bwMode="auto">
            <a:xfrm>
              <a:off x="2131323" y="5936149"/>
              <a:ext cx="347125" cy="123084"/>
            </a:xfrm>
            <a:custGeom>
              <a:avLst/>
              <a:gdLst>
                <a:gd name="T0" fmla="*/ 87 w 167"/>
                <a:gd name="T1" fmla="*/ 1 h 60"/>
                <a:gd name="T2" fmla="*/ 84 w 167"/>
                <a:gd name="T3" fmla="*/ 0 h 60"/>
                <a:gd name="T4" fmla="*/ 80 w 167"/>
                <a:gd name="T5" fmla="*/ 1 h 60"/>
                <a:gd name="T6" fmla="*/ 78 w 167"/>
                <a:gd name="T7" fmla="*/ 1 h 60"/>
                <a:gd name="T8" fmla="*/ 78 w 167"/>
                <a:gd name="T9" fmla="*/ 1 h 60"/>
                <a:gd name="T10" fmla="*/ 0 w 167"/>
                <a:gd name="T11" fmla="*/ 60 h 60"/>
                <a:gd name="T12" fmla="*/ 167 w 167"/>
                <a:gd name="T13" fmla="*/ 60 h 60"/>
                <a:gd name="T14" fmla="*/ 167 w 167"/>
                <a:gd name="T15" fmla="*/ 1 h 60"/>
                <a:gd name="T16" fmla="*/ 87 w 167"/>
                <a:gd name="T17" fmla="*/ 1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7" h="60">
                  <a:moveTo>
                    <a:pt x="87" y="1"/>
                  </a:moveTo>
                  <a:cubicBezTo>
                    <a:pt x="86" y="1"/>
                    <a:pt x="85" y="0"/>
                    <a:pt x="84" y="0"/>
                  </a:cubicBezTo>
                  <a:cubicBezTo>
                    <a:pt x="82" y="0"/>
                    <a:pt x="81" y="1"/>
                    <a:pt x="80" y="1"/>
                  </a:cubicBezTo>
                  <a:cubicBezTo>
                    <a:pt x="78" y="1"/>
                    <a:pt x="78" y="1"/>
                    <a:pt x="78" y="1"/>
                  </a:cubicBezTo>
                  <a:cubicBezTo>
                    <a:pt x="78" y="1"/>
                    <a:pt x="78" y="1"/>
                    <a:pt x="78" y="1"/>
                  </a:cubicBezTo>
                  <a:cubicBezTo>
                    <a:pt x="35" y="3"/>
                    <a:pt x="0" y="28"/>
                    <a:pt x="0" y="60"/>
                  </a:cubicBezTo>
                  <a:cubicBezTo>
                    <a:pt x="167" y="60"/>
                    <a:pt x="167" y="60"/>
                    <a:pt x="167" y="60"/>
                  </a:cubicBezTo>
                  <a:cubicBezTo>
                    <a:pt x="167" y="1"/>
                    <a:pt x="167" y="1"/>
                    <a:pt x="167" y="1"/>
                  </a:cubicBezTo>
                  <a:lnTo>
                    <a:pt x="87" y="1"/>
                  </a:lnTo>
                  <a:close/>
                </a:path>
              </a:pathLst>
            </a:custGeom>
            <a:solidFill>
              <a:srgbClr val="373844"/>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400"/>
            </a:p>
          </p:txBody>
        </p:sp>
        <p:sp>
          <p:nvSpPr>
            <p:cNvPr id="38" name="任意多边形 40"/>
            <p:cNvSpPr/>
            <p:nvPr/>
          </p:nvSpPr>
          <p:spPr bwMode="auto">
            <a:xfrm>
              <a:off x="2607064" y="5936149"/>
              <a:ext cx="347125" cy="123084"/>
            </a:xfrm>
            <a:custGeom>
              <a:avLst/>
              <a:gdLst>
                <a:gd name="T0" fmla="*/ 80 w 167"/>
                <a:gd name="T1" fmla="*/ 1 h 60"/>
                <a:gd name="T2" fmla="*/ 84 w 167"/>
                <a:gd name="T3" fmla="*/ 0 h 60"/>
                <a:gd name="T4" fmla="*/ 87 w 167"/>
                <a:gd name="T5" fmla="*/ 1 h 60"/>
                <a:gd name="T6" fmla="*/ 89 w 167"/>
                <a:gd name="T7" fmla="*/ 1 h 60"/>
                <a:gd name="T8" fmla="*/ 89 w 167"/>
                <a:gd name="T9" fmla="*/ 1 h 60"/>
                <a:gd name="T10" fmla="*/ 167 w 167"/>
                <a:gd name="T11" fmla="*/ 60 h 60"/>
                <a:gd name="T12" fmla="*/ 0 w 167"/>
                <a:gd name="T13" fmla="*/ 60 h 60"/>
                <a:gd name="T14" fmla="*/ 0 w 167"/>
                <a:gd name="T15" fmla="*/ 1 h 60"/>
                <a:gd name="T16" fmla="*/ 80 w 167"/>
                <a:gd name="T17" fmla="*/ 1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7" h="60">
                  <a:moveTo>
                    <a:pt x="80" y="1"/>
                  </a:moveTo>
                  <a:cubicBezTo>
                    <a:pt x="81" y="1"/>
                    <a:pt x="83" y="0"/>
                    <a:pt x="84" y="0"/>
                  </a:cubicBezTo>
                  <a:cubicBezTo>
                    <a:pt x="85" y="0"/>
                    <a:pt x="86" y="1"/>
                    <a:pt x="87" y="1"/>
                  </a:cubicBezTo>
                  <a:cubicBezTo>
                    <a:pt x="89" y="1"/>
                    <a:pt x="89" y="1"/>
                    <a:pt x="89" y="1"/>
                  </a:cubicBezTo>
                  <a:cubicBezTo>
                    <a:pt x="89" y="1"/>
                    <a:pt x="89" y="1"/>
                    <a:pt x="89" y="1"/>
                  </a:cubicBezTo>
                  <a:cubicBezTo>
                    <a:pt x="133" y="3"/>
                    <a:pt x="167" y="28"/>
                    <a:pt x="167" y="60"/>
                  </a:cubicBezTo>
                  <a:cubicBezTo>
                    <a:pt x="0" y="60"/>
                    <a:pt x="0" y="60"/>
                    <a:pt x="0" y="60"/>
                  </a:cubicBezTo>
                  <a:cubicBezTo>
                    <a:pt x="0" y="1"/>
                    <a:pt x="0" y="1"/>
                    <a:pt x="0" y="1"/>
                  </a:cubicBezTo>
                  <a:lnTo>
                    <a:pt x="80" y="1"/>
                  </a:lnTo>
                  <a:close/>
                </a:path>
              </a:pathLst>
            </a:custGeom>
            <a:solidFill>
              <a:srgbClr val="2D2E3A"/>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400"/>
            </a:p>
          </p:txBody>
        </p:sp>
        <p:sp>
          <p:nvSpPr>
            <p:cNvPr id="39" name="任意多边形 41"/>
            <p:cNvSpPr/>
            <p:nvPr/>
          </p:nvSpPr>
          <p:spPr bwMode="auto">
            <a:xfrm>
              <a:off x="2638873" y="4514456"/>
              <a:ext cx="315317" cy="74680"/>
            </a:xfrm>
            <a:custGeom>
              <a:avLst/>
              <a:gdLst>
                <a:gd name="T0" fmla="*/ 9 w 152"/>
                <a:gd name="T1" fmla="*/ 36 h 36"/>
                <a:gd name="T2" fmla="*/ 143 w 152"/>
                <a:gd name="T3" fmla="*/ 36 h 36"/>
                <a:gd name="T4" fmla="*/ 152 w 152"/>
                <a:gd name="T5" fmla="*/ 27 h 36"/>
                <a:gd name="T6" fmla="*/ 152 w 152"/>
                <a:gd name="T7" fmla="*/ 9 h 36"/>
                <a:gd name="T8" fmla="*/ 143 w 152"/>
                <a:gd name="T9" fmla="*/ 0 h 36"/>
                <a:gd name="T10" fmla="*/ 9 w 152"/>
                <a:gd name="T11" fmla="*/ 0 h 36"/>
                <a:gd name="T12" fmla="*/ 0 w 152"/>
                <a:gd name="T13" fmla="*/ 9 h 36"/>
                <a:gd name="T14" fmla="*/ 0 w 152"/>
                <a:gd name="T15" fmla="*/ 27 h 36"/>
                <a:gd name="T16" fmla="*/ 9 w 152"/>
                <a:gd name="T17"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36">
                  <a:moveTo>
                    <a:pt x="9" y="36"/>
                  </a:moveTo>
                  <a:cubicBezTo>
                    <a:pt x="143" y="36"/>
                    <a:pt x="143" y="36"/>
                    <a:pt x="143" y="36"/>
                  </a:cubicBezTo>
                  <a:cubicBezTo>
                    <a:pt x="148" y="36"/>
                    <a:pt x="152" y="32"/>
                    <a:pt x="152" y="27"/>
                  </a:cubicBezTo>
                  <a:cubicBezTo>
                    <a:pt x="152" y="9"/>
                    <a:pt x="152" y="9"/>
                    <a:pt x="152" y="9"/>
                  </a:cubicBezTo>
                  <a:cubicBezTo>
                    <a:pt x="152" y="4"/>
                    <a:pt x="148" y="0"/>
                    <a:pt x="143" y="0"/>
                  </a:cubicBezTo>
                  <a:cubicBezTo>
                    <a:pt x="9" y="0"/>
                    <a:pt x="9" y="0"/>
                    <a:pt x="9" y="0"/>
                  </a:cubicBezTo>
                  <a:cubicBezTo>
                    <a:pt x="4" y="0"/>
                    <a:pt x="0" y="4"/>
                    <a:pt x="0" y="9"/>
                  </a:cubicBezTo>
                  <a:cubicBezTo>
                    <a:pt x="0" y="27"/>
                    <a:pt x="0" y="27"/>
                    <a:pt x="0" y="27"/>
                  </a:cubicBezTo>
                  <a:cubicBezTo>
                    <a:pt x="0" y="32"/>
                    <a:pt x="4" y="36"/>
                    <a:pt x="9" y="36"/>
                  </a:cubicBezTo>
                </a:path>
              </a:pathLst>
            </a:custGeom>
            <a:solidFill>
              <a:srgbClr val="043A4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400"/>
            </a:p>
          </p:txBody>
        </p:sp>
        <p:sp>
          <p:nvSpPr>
            <p:cNvPr id="40" name="任意多边形 42"/>
            <p:cNvSpPr/>
            <p:nvPr/>
          </p:nvSpPr>
          <p:spPr bwMode="auto">
            <a:xfrm>
              <a:off x="2120259" y="4514456"/>
              <a:ext cx="316700" cy="74680"/>
            </a:xfrm>
            <a:custGeom>
              <a:avLst/>
              <a:gdLst>
                <a:gd name="T0" fmla="*/ 9 w 152"/>
                <a:gd name="T1" fmla="*/ 36 h 36"/>
                <a:gd name="T2" fmla="*/ 143 w 152"/>
                <a:gd name="T3" fmla="*/ 36 h 36"/>
                <a:gd name="T4" fmla="*/ 152 w 152"/>
                <a:gd name="T5" fmla="*/ 27 h 36"/>
                <a:gd name="T6" fmla="*/ 152 w 152"/>
                <a:gd name="T7" fmla="*/ 9 h 36"/>
                <a:gd name="T8" fmla="*/ 143 w 152"/>
                <a:gd name="T9" fmla="*/ 0 h 36"/>
                <a:gd name="T10" fmla="*/ 9 w 152"/>
                <a:gd name="T11" fmla="*/ 0 h 36"/>
                <a:gd name="T12" fmla="*/ 0 w 152"/>
                <a:gd name="T13" fmla="*/ 9 h 36"/>
                <a:gd name="T14" fmla="*/ 0 w 152"/>
                <a:gd name="T15" fmla="*/ 27 h 36"/>
                <a:gd name="T16" fmla="*/ 9 w 152"/>
                <a:gd name="T17"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2" h="36">
                  <a:moveTo>
                    <a:pt x="9" y="36"/>
                  </a:moveTo>
                  <a:cubicBezTo>
                    <a:pt x="143" y="36"/>
                    <a:pt x="143" y="36"/>
                    <a:pt x="143" y="36"/>
                  </a:cubicBezTo>
                  <a:cubicBezTo>
                    <a:pt x="148" y="36"/>
                    <a:pt x="152" y="32"/>
                    <a:pt x="152" y="27"/>
                  </a:cubicBezTo>
                  <a:cubicBezTo>
                    <a:pt x="152" y="9"/>
                    <a:pt x="152" y="9"/>
                    <a:pt x="152" y="9"/>
                  </a:cubicBezTo>
                  <a:cubicBezTo>
                    <a:pt x="152" y="4"/>
                    <a:pt x="148" y="0"/>
                    <a:pt x="143" y="0"/>
                  </a:cubicBezTo>
                  <a:cubicBezTo>
                    <a:pt x="9" y="0"/>
                    <a:pt x="9" y="0"/>
                    <a:pt x="9" y="0"/>
                  </a:cubicBezTo>
                  <a:cubicBezTo>
                    <a:pt x="4" y="0"/>
                    <a:pt x="0" y="4"/>
                    <a:pt x="0" y="9"/>
                  </a:cubicBezTo>
                  <a:cubicBezTo>
                    <a:pt x="0" y="27"/>
                    <a:pt x="0" y="27"/>
                    <a:pt x="0" y="27"/>
                  </a:cubicBezTo>
                  <a:cubicBezTo>
                    <a:pt x="0" y="32"/>
                    <a:pt x="4" y="36"/>
                    <a:pt x="9" y="36"/>
                  </a:cubicBezTo>
                </a:path>
              </a:pathLst>
            </a:custGeom>
            <a:solidFill>
              <a:srgbClr val="043A4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400"/>
            </a:p>
          </p:txBody>
        </p:sp>
        <p:sp>
          <p:nvSpPr>
            <p:cNvPr id="41" name="任意多边形 43"/>
            <p:cNvSpPr/>
            <p:nvPr/>
          </p:nvSpPr>
          <p:spPr bwMode="auto">
            <a:xfrm>
              <a:off x="3620781" y="3627972"/>
              <a:ext cx="569784" cy="154893"/>
            </a:xfrm>
            <a:custGeom>
              <a:avLst/>
              <a:gdLst>
                <a:gd name="T0" fmla="*/ 236 w 274"/>
                <a:gd name="T1" fmla="*/ 14 h 75"/>
                <a:gd name="T2" fmla="*/ 124 w 274"/>
                <a:gd name="T3" fmla="*/ 12 h 75"/>
                <a:gd name="T4" fmla="*/ 122 w 274"/>
                <a:gd name="T5" fmla="*/ 2 h 75"/>
                <a:gd name="T6" fmla="*/ 72 w 274"/>
                <a:gd name="T7" fmla="*/ 13 h 75"/>
                <a:gd name="T8" fmla="*/ 46 w 274"/>
                <a:gd name="T9" fmla="*/ 14 h 75"/>
                <a:gd name="T10" fmla="*/ 0 w 274"/>
                <a:gd name="T11" fmla="*/ 45 h 75"/>
                <a:gd name="T12" fmla="*/ 58 w 274"/>
                <a:gd name="T13" fmla="*/ 75 h 75"/>
                <a:gd name="T14" fmla="*/ 186 w 274"/>
                <a:gd name="T15" fmla="*/ 45 h 75"/>
                <a:gd name="T16" fmla="*/ 236 w 274"/>
                <a:gd name="T17" fmla="*/ 14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4" h="75">
                  <a:moveTo>
                    <a:pt x="236" y="14"/>
                  </a:moveTo>
                  <a:cubicBezTo>
                    <a:pt x="236" y="14"/>
                    <a:pt x="178" y="12"/>
                    <a:pt x="124" y="12"/>
                  </a:cubicBezTo>
                  <a:cubicBezTo>
                    <a:pt x="129" y="8"/>
                    <a:pt x="133" y="3"/>
                    <a:pt x="122" y="2"/>
                  </a:cubicBezTo>
                  <a:cubicBezTo>
                    <a:pt x="109" y="0"/>
                    <a:pt x="88" y="7"/>
                    <a:pt x="72" y="13"/>
                  </a:cubicBezTo>
                  <a:cubicBezTo>
                    <a:pt x="62" y="13"/>
                    <a:pt x="53" y="13"/>
                    <a:pt x="46" y="14"/>
                  </a:cubicBezTo>
                  <a:cubicBezTo>
                    <a:pt x="0" y="18"/>
                    <a:pt x="0" y="45"/>
                    <a:pt x="0" y="45"/>
                  </a:cubicBezTo>
                  <a:cubicBezTo>
                    <a:pt x="58" y="75"/>
                    <a:pt x="58" y="75"/>
                    <a:pt x="58" y="75"/>
                  </a:cubicBezTo>
                  <a:cubicBezTo>
                    <a:pt x="58" y="75"/>
                    <a:pt x="98" y="55"/>
                    <a:pt x="186" y="45"/>
                  </a:cubicBezTo>
                  <a:cubicBezTo>
                    <a:pt x="274" y="36"/>
                    <a:pt x="236" y="14"/>
                    <a:pt x="236" y="14"/>
                  </a:cubicBezTo>
                </a:path>
              </a:pathLst>
            </a:custGeom>
            <a:solidFill>
              <a:srgbClr val="FDD0AB"/>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400"/>
            </a:p>
          </p:txBody>
        </p:sp>
        <p:sp>
          <p:nvSpPr>
            <p:cNvPr id="42" name="任意多边形 44"/>
            <p:cNvSpPr/>
            <p:nvPr/>
          </p:nvSpPr>
          <p:spPr bwMode="auto">
            <a:xfrm>
              <a:off x="2450789" y="3229677"/>
              <a:ext cx="107872" cy="99574"/>
            </a:xfrm>
            <a:custGeom>
              <a:avLst/>
              <a:gdLst>
                <a:gd name="T0" fmla="*/ 52 w 52"/>
                <a:gd name="T1" fmla="*/ 4 h 48"/>
                <a:gd name="T2" fmla="*/ 5 w 52"/>
                <a:gd name="T3" fmla="*/ 24 h 48"/>
                <a:gd name="T4" fmla="*/ 40 w 52"/>
                <a:gd name="T5" fmla="*/ 48 h 48"/>
                <a:gd name="T6" fmla="*/ 52 w 52"/>
                <a:gd name="T7" fmla="*/ 4 h 48"/>
              </a:gdLst>
              <a:ahLst/>
              <a:cxnLst>
                <a:cxn ang="0">
                  <a:pos x="T0" y="T1"/>
                </a:cxn>
                <a:cxn ang="0">
                  <a:pos x="T2" y="T3"/>
                </a:cxn>
                <a:cxn ang="0">
                  <a:pos x="T4" y="T5"/>
                </a:cxn>
                <a:cxn ang="0">
                  <a:pos x="T6" y="T7"/>
                </a:cxn>
              </a:cxnLst>
              <a:rect l="0" t="0" r="r" b="b"/>
              <a:pathLst>
                <a:path w="52" h="48">
                  <a:moveTo>
                    <a:pt x="52" y="4"/>
                  </a:moveTo>
                  <a:cubicBezTo>
                    <a:pt x="29" y="0"/>
                    <a:pt x="10" y="8"/>
                    <a:pt x="5" y="24"/>
                  </a:cubicBezTo>
                  <a:cubicBezTo>
                    <a:pt x="0" y="40"/>
                    <a:pt x="21" y="46"/>
                    <a:pt x="40" y="48"/>
                  </a:cubicBezTo>
                  <a:cubicBezTo>
                    <a:pt x="4" y="38"/>
                    <a:pt x="26" y="2"/>
                    <a:pt x="52" y="4"/>
                  </a:cubicBezTo>
                  <a:close/>
                </a:path>
              </a:pathLst>
            </a:custGeom>
            <a:solidFill>
              <a:srgbClr val="FFAB5C"/>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400"/>
            </a:p>
          </p:txBody>
        </p:sp>
        <p:sp>
          <p:nvSpPr>
            <p:cNvPr id="43" name="任意多边形 45"/>
            <p:cNvSpPr/>
            <p:nvPr/>
          </p:nvSpPr>
          <p:spPr bwMode="auto">
            <a:xfrm>
              <a:off x="2250258" y="2971062"/>
              <a:ext cx="154893" cy="37340"/>
            </a:xfrm>
            <a:custGeom>
              <a:avLst/>
              <a:gdLst>
                <a:gd name="T0" fmla="*/ 6 w 75"/>
                <a:gd name="T1" fmla="*/ 18 h 18"/>
                <a:gd name="T2" fmla="*/ 1 w 75"/>
                <a:gd name="T3" fmla="*/ 15 h 18"/>
                <a:gd name="T4" fmla="*/ 3 w 75"/>
                <a:gd name="T5" fmla="*/ 8 h 18"/>
                <a:gd name="T6" fmla="*/ 71 w 75"/>
                <a:gd name="T7" fmla="*/ 7 h 18"/>
                <a:gd name="T8" fmla="*/ 73 w 75"/>
                <a:gd name="T9" fmla="*/ 14 h 18"/>
                <a:gd name="T10" fmla="*/ 67 w 75"/>
                <a:gd name="T11" fmla="*/ 16 h 18"/>
                <a:gd name="T12" fmla="*/ 8 w 75"/>
                <a:gd name="T13" fmla="*/ 18 h 18"/>
                <a:gd name="T14" fmla="*/ 6 w 75"/>
                <a:gd name="T15" fmla="*/ 18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5" h="18">
                  <a:moveTo>
                    <a:pt x="6" y="18"/>
                  </a:moveTo>
                  <a:cubicBezTo>
                    <a:pt x="4" y="18"/>
                    <a:pt x="2" y="17"/>
                    <a:pt x="1" y="15"/>
                  </a:cubicBezTo>
                  <a:cubicBezTo>
                    <a:pt x="0" y="12"/>
                    <a:pt x="1" y="9"/>
                    <a:pt x="3" y="8"/>
                  </a:cubicBezTo>
                  <a:cubicBezTo>
                    <a:pt x="18" y="1"/>
                    <a:pt x="57" y="0"/>
                    <a:pt x="71" y="7"/>
                  </a:cubicBezTo>
                  <a:cubicBezTo>
                    <a:pt x="73" y="8"/>
                    <a:pt x="75" y="11"/>
                    <a:pt x="73" y="14"/>
                  </a:cubicBezTo>
                  <a:cubicBezTo>
                    <a:pt x="72" y="16"/>
                    <a:pt x="69" y="17"/>
                    <a:pt x="67" y="16"/>
                  </a:cubicBezTo>
                  <a:cubicBezTo>
                    <a:pt x="56" y="12"/>
                    <a:pt x="21" y="12"/>
                    <a:pt x="8" y="18"/>
                  </a:cubicBezTo>
                  <a:cubicBezTo>
                    <a:pt x="7" y="18"/>
                    <a:pt x="6" y="18"/>
                    <a:pt x="6" y="18"/>
                  </a:cubicBezTo>
                  <a:close/>
                </a:path>
              </a:pathLst>
            </a:custGeom>
            <a:solidFill>
              <a:srgbClr val="753C29"/>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400"/>
            </a:p>
          </p:txBody>
        </p:sp>
        <p:sp>
          <p:nvSpPr>
            <p:cNvPr id="44" name="椭圆 43"/>
            <p:cNvSpPr/>
            <p:nvPr/>
          </p:nvSpPr>
          <p:spPr bwMode="auto">
            <a:xfrm>
              <a:off x="2262705" y="3065104"/>
              <a:ext cx="149361" cy="152127"/>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400"/>
            </a:p>
          </p:txBody>
        </p:sp>
        <p:sp>
          <p:nvSpPr>
            <p:cNvPr id="45" name="任意多边形 47"/>
            <p:cNvSpPr/>
            <p:nvPr/>
          </p:nvSpPr>
          <p:spPr bwMode="auto">
            <a:xfrm>
              <a:off x="2667915" y="2971062"/>
              <a:ext cx="154893" cy="37340"/>
            </a:xfrm>
            <a:custGeom>
              <a:avLst/>
              <a:gdLst>
                <a:gd name="T0" fmla="*/ 69 w 75"/>
                <a:gd name="T1" fmla="*/ 18 h 18"/>
                <a:gd name="T2" fmla="*/ 74 w 75"/>
                <a:gd name="T3" fmla="*/ 15 h 18"/>
                <a:gd name="T4" fmla="*/ 71 w 75"/>
                <a:gd name="T5" fmla="*/ 8 h 18"/>
                <a:gd name="T6" fmla="*/ 4 w 75"/>
                <a:gd name="T7" fmla="*/ 7 h 18"/>
                <a:gd name="T8" fmla="*/ 1 w 75"/>
                <a:gd name="T9" fmla="*/ 14 h 18"/>
                <a:gd name="T10" fmla="*/ 8 w 75"/>
                <a:gd name="T11" fmla="*/ 16 h 18"/>
                <a:gd name="T12" fmla="*/ 67 w 75"/>
                <a:gd name="T13" fmla="*/ 18 h 18"/>
                <a:gd name="T14" fmla="*/ 69 w 75"/>
                <a:gd name="T15" fmla="*/ 18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5" h="18">
                  <a:moveTo>
                    <a:pt x="69" y="18"/>
                  </a:moveTo>
                  <a:cubicBezTo>
                    <a:pt x="71" y="18"/>
                    <a:pt x="73" y="17"/>
                    <a:pt x="74" y="15"/>
                  </a:cubicBezTo>
                  <a:cubicBezTo>
                    <a:pt x="75" y="12"/>
                    <a:pt x="74" y="9"/>
                    <a:pt x="71" y="8"/>
                  </a:cubicBezTo>
                  <a:cubicBezTo>
                    <a:pt x="56" y="1"/>
                    <a:pt x="18" y="0"/>
                    <a:pt x="4" y="7"/>
                  </a:cubicBezTo>
                  <a:cubicBezTo>
                    <a:pt x="1" y="8"/>
                    <a:pt x="0" y="11"/>
                    <a:pt x="1" y="14"/>
                  </a:cubicBezTo>
                  <a:cubicBezTo>
                    <a:pt x="2" y="16"/>
                    <a:pt x="5" y="17"/>
                    <a:pt x="8" y="16"/>
                  </a:cubicBezTo>
                  <a:cubicBezTo>
                    <a:pt x="18" y="12"/>
                    <a:pt x="54" y="12"/>
                    <a:pt x="67" y="18"/>
                  </a:cubicBezTo>
                  <a:cubicBezTo>
                    <a:pt x="67" y="18"/>
                    <a:pt x="68" y="18"/>
                    <a:pt x="69" y="18"/>
                  </a:cubicBezTo>
                  <a:close/>
                </a:path>
              </a:pathLst>
            </a:custGeom>
            <a:solidFill>
              <a:srgbClr val="753C29"/>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400"/>
            </a:p>
          </p:txBody>
        </p:sp>
        <p:sp>
          <p:nvSpPr>
            <p:cNvPr id="46" name="椭圆 45"/>
            <p:cNvSpPr/>
            <p:nvPr/>
          </p:nvSpPr>
          <p:spPr bwMode="auto">
            <a:xfrm>
              <a:off x="2661000" y="3065104"/>
              <a:ext cx="149361" cy="152127"/>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400"/>
            </a:p>
          </p:txBody>
        </p:sp>
        <p:sp>
          <p:nvSpPr>
            <p:cNvPr id="47" name="椭圆 46"/>
            <p:cNvSpPr/>
            <p:nvPr/>
          </p:nvSpPr>
          <p:spPr>
            <a:xfrm>
              <a:off x="2300368" y="3099550"/>
              <a:ext cx="86002" cy="86002"/>
            </a:xfrm>
            <a:prstGeom prst="ellipse">
              <a:avLst/>
            </a:prstGeom>
            <a:solidFill>
              <a:srgbClr val="664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p>
          </p:txBody>
        </p:sp>
        <p:sp>
          <p:nvSpPr>
            <p:cNvPr id="48" name="椭圆 47"/>
            <p:cNvSpPr/>
            <p:nvPr/>
          </p:nvSpPr>
          <p:spPr bwMode="auto">
            <a:xfrm>
              <a:off x="2713553" y="3105209"/>
              <a:ext cx="20744" cy="20744"/>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sz="2400"/>
            </a:p>
          </p:txBody>
        </p:sp>
        <p:sp>
          <p:nvSpPr>
            <p:cNvPr id="49" name="椭圆 48"/>
            <p:cNvSpPr/>
            <p:nvPr/>
          </p:nvSpPr>
          <p:spPr>
            <a:xfrm>
              <a:off x="2686296" y="3099550"/>
              <a:ext cx="86002" cy="86002"/>
            </a:xfrm>
            <a:prstGeom prst="ellipse">
              <a:avLst/>
            </a:prstGeom>
            <a:solidFill>
              <a:srgbClr val="664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400"/>
            </a:p>
          </p:txBody>
        </p:sp>
      </p:grpSp>
    </p:spTree>
  </p:cSld>
  <p:clrMapOvr>
    <a:masterClrMapping/>
  </p:clrMapOvr>
  <p:transition spd="slow">
    <p:circle/>
    <p:sndAc>
      <p:stSnd>
        <p:snd r:embed="rId2" name="chimes.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8"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0-#ppt_w/2"/>
                                          </p:val>
                                        </p:tav>
                                        <p:tav tm="100000">
                                          <p:val>
                                            <p:strVal val="#ppt_x"/>
                                          </p:val>
                                        </p:tav>
                                      </p:tavLst>
                                    </p:anim>
                                    <p:anim calcmode="lin" valueType="num">
                                      <p:cBhvr additive="base">
                                        <p:cTn id="8"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文本框 2"/>
          <p:cNvSpPr txBox="1"/>
          <p:nvPr/>
        </p:nvSpPr>
        <p:spPr>
          <a:xfrm>
            <a:off x="4248151" y="647700"/>
            <a:ext cx="3262432" cy="707886"/>
          </a:xfrm>
          <a:prstGeom prst="rect">
            <a:avLst/>
          </a:prstGeom>
          <a:noFill/>
        </p:spPr>
        <p:txBody>
          <a:bodyPr wrap="none" rtlCol="0">
            <a:spAutoFit/>
          </a:bodyPr>
          <a:lstStyle/>
          <a:p>
            <a:r>
              <a:rPr lang="zh-CN" altLang="en-US" sz="4000" b="1" smtClean="0">
                <a:solidFill>
                  <a:schemeClr val="accent5"/>
                </a:solidFill>
              </a:rPr>
              <a:t>如何保护眼睛</a:t>
            </a:r>
            <a:endParaRPr lang="zh-CN" altLang="en-US" sz="4000" b="1">
              <a:solidFill>
                <a:schemeClr val="accent5"/>
              </a:solidFill>
            </a:endParaRPr>
          </a:p>
        </p:txBody>
      </p:sp>
      <p:sp>
        <p:nvSpPr>
          <p:cNvPr id="7" name="椭圆 6"/>
          <p:cNvSpPr/>
          <p:nvPr/>
        </p:nvSpPr>
        <p:spPr>
          <a:xfrm>
            <a:off x="3420731" y="934536"/>
            <a:ext cx="171031" cy="17103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8" name="椭圆 7"/>
          <p:cNvSpPr/>
          <p:nvPr/>
        </p:nvSpPr>
        <p:spPr>
          <a:xfrm>
            <a:off x="3687014" y="934536"/>
            <a:ext cx="171031" cy="17103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9" name="椭圆 8"/>
          <p:cNvSpPr/>
          <p:nvPr/>
        </p:nvSpPr>
        <p:spPr>
          <a:xfrm>
            <a:off x="3953295" y="934536"/>
            <a:ext cx="171031" cy="17103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0" name="椭圆 9"/>
          <p:cNvSpPr/>
          <p:nvPr/>
        </p:nvSpPr>
        <p:spPr>
          <a:xfrm>
            <a:off x="7607666" y="934536"/>
            <a:ext cx="171031" cy="17103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1" name="椭圆 10"/>
          <p:cNvSpPr/>
          <p:nvPr/>
        </p:nvSpPr>
        <p:spPr>
          <a:xfrm>
            <a:off x="7873948" y="934536"/>
            <a:ext cx="171031" cy="17103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2" name="椭圆 11"/>
          <p:cNvSpPr/>
          <p:nvPr/>
        </p:nvSpPr>
        <p:spPr>
          <a:xfrm>
            <a:off x="8140230" y="934536"/>
            <a:ext cx="171031" cy="17103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6" name="圆角矩形 15"/>
          <p:cNvSpPr/>
          <p:nvPr/>
        </p:nvSpPr>
        <p:spPr>
          <a:xfrm>
            <a:off x="6606819" y="2762250"/>
            <a:ext cx="3904183" cy="2743200"/>
          </a:xfrm>
          <a:prstGeom prst="round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8088423" y="2263063"/>
            <a:ext cx="985140" cy="9851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smtClean="0">
                <a:latin typeface="Impact" panose="020B0806030902050204" pitchFamily="34" charset="0"/>
              </a:rPr>
              <a:t>4</a:t>
            </a:r>
            <a:endParaRPr lang="zh-CN" altLang="en-US" sz="4400">
              <a:latin typeface="Impact" panose="020B0806030902050204" pitchFamily="34" charset="0"/>
            </a:endParaRPr>
          </a:p>
        </p:txBody>
      </p:sp>
      <p:sp>
        <p:nvSpPr>
          <p:cNvPr id="18" name="矩形 17"/>
          <p:cNvSpPr/>
          <p:nvPr/>
        </p:nvSpPr>
        <p:spPr>
          <a:xfrm>
            <a:off x="7026653" y="3286304"/>
            <a:ext cx="3108681" cy="1938992"/>
          </a:xfrm>
          <a:prstGeom prst="rect">
            <a:avLst/>
          </a:prstGeom>
        </p:spPr>
        <p:txBody>
          <a:bodyPr wrap="square">
            <a:spAutoFit/>
          </a:bodyPr>
          <a:lstStyle/>
          <a:p>
            <a:pPr algn="ctr">
              <a:lnSpc>
                <a:spcPct val="150000"/>
              </a:lnSpc>
            </a:pPr>
            <a:r>
              <a:rPr lang="zh-CN" altLang="en-US" sz="4000" b="1" dirty="0">
                <a:latin typeface="Arial" pitchFamily="34" charset="0"/>
                <a:ea typeface="微软雅黑" pitchFamily="34" charset="-122"/>
                <a:sym typeface="Arial" pitchFamily="34" charset="0"/>
              </a:rPr>
              <a:t>定期做视力检查</a:t>
            </a:r>
          </a:p>
        </p:txBody>
      </p:sp>
      <p:pic>
        <p:nvPicPr>
          <p:cNvPr id="20" name="图片 19"/>
          <p:cNvPicPr>
            <a:picLocks noChangeAspect="1"/>
          </p:cNvPicPr>
          <p:nvPr/>
        </p:nvPicPr>
        <p:blipFill>
          <a:blip r:embed="rId3" cstate="email">
            <a:extLst>
              <a:ext uri="{BEBA8EAE-BF5A-486C-A8C5-ECC9F3942E4B}">
                <a14:imgProps xmlns:a14="http://schemas.microsoft.com/office/drawing/2010/main">
                  <a14:imgLayer>
                    <a14:imgEffect>
                      <a14:saturation sat="400000"/>
                    </a14:imgEffect>
                  </a14:imgLayer>
                </a14:imgProps>
              </a:ext>
              <a:ext uri="{28A0092B-C50C-407E-A947-70E740481C1C}">
                <a14:useLocalDpi xmlns:a14="http://schemas.microsoft.com/office/drawing/2010/main"/>
              </a:ext>
            </a:extLst>
          </a:blip>
          <a:stretch>
            <a:fillRect/>
          </a:stretch>
        </p:blipFill>
        <p:spPr>
          <a:xfrm>
            <a:off x="987190" y="2263063"/>
            <a:ext cx="4602407" cy="3546956"/>
          </a:xfrm>
          <a:prstGeom prst="rect">
            <a:avLst/>
          </a:prstGeom>
          <a:effectLst>
            <a:outerShdw blurRad="50800" dist="38100" dir="16200000" rotWithShape="0">
              <a:prstClr val="black">
                <a:alpha val="40000"/>
              </a:prstClr>
            </a:outerShdw>
          </a:effectLst>
        </p:spPr>
      </p:pic>
    </p:spTree>
  </p:cSld>
  <p:clrMapOvr>
    <a:masterClrMapping/>
  </p:clrMapOvr>
  <p:transition spd="slow">
    <p:circle/>
    <p:sndAc>
      <p:stSnd>
        <p:snd r:embed="rId2" name="chimes.wav"/>
      </p:stSnd>
    </p:sndAc>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文本框 2"/>
          <p:cNvSpPr txBox="1"/>
          <p:nvPr/>
        </p:nvSpPr>
        <p:spPr>
          <a:xfrm>
            <a:off x="4248151" y="647700"/>
            <a:ext cx="3262432" cy="707886"/>
          </a:xfrm>
          <a:prstGeom prst="rect">
            <a:avLst/>
          </a:prstGeom>
          <a:noFill/>
        </p:spPr>
        <p:txBody>
          <a:bodyPr wrap="none" rtlCol="0">
            <a:spAutoFit/>
          </a:bodyPr>
          <a:lstStyle/>
          <a:p>
            <a:r>
              <a:rPr lang="zh-CN" altLang="en-US" sz="4000" b="1" smtClean="0">
                <a:solidFill>
                  <a:schemeClr val="accent5"/>
                </a:solidFill>
              </a:rPr>
              <a:t>如何保护眼睛</a:t>
            </a:r>
            <a:endParaRPr lang="zh-CN" altLang="en-US" sz="4000" b="1">
              <a:solidFill>
                <a:schemeClr val="accent5"/>
              </a:solidFill>
            </a:endParaRPr>
          </a:p>
        </p:txBody>
      </p:sp>
      <p:sp>
        <p:nvSpPr>
          <p:cNvPr id="7" name="椭圆 6"/>
          <p:cNvSpPr/>
          <p:nvPr/>
        </p:nvSpPr>
        <p:spPr>
          <a:xfrm>
            <a:off x="3420731" y="934536"/>
            <a:ext cx="171031" cy="17103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8" name="椭圆 7"/>
          <p:cNvSpPr/>
          <p:nvPr/>
        </p:nvSpPr>
        <p:spPr>
          <a:xfrm>
            <a:off x="3687014" y="934536"/>
            <a:ext cx="171031" cy="17103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9" name="椭圆 8"/>
          <p:cNvSpPr/>
          <p:nvPr/>
        </p:nvSpPr>
        <p:spPr>
          <a:xfrm>
            <a:off x="3953295" y="934536"/>
            <a:ext cx="171031" cy="17103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0" name="椭圆 9"/>
          <p:cNvSpPr/>
          <p:nvPr/>
        </p:nvSpPr>
        <p:spPr>
          <a:xfrm>
            <a:off x="7607666" y="934536"/>
            <a:ext cx="171031" cy="17103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1" name="椭圆 10"/>
          <p:cNvSpPr/>
          <p:nvPr/>
        </p:nvSpPr>
        <p:spPr>
          <a:xfrm>
            <a:off x="7873948" y="934536"/>
            <a:ext cx="171031" cy="17103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2" name="椭圆 11"/>
          <p:cNvSpPr/>
          <p:nvPr/>
        </p:nvSpPr>
        <p:spPr>
          <a:xfrm>
            <a:off x="8140230" y="934536"/>
            <a:ext cx="171031" cy="17103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6" name="圆角矩形 15"/>
          <p:cNvSpPr/>
          <p:nvPr/>
        </p:nvSpPr>
        <p:spPr>
          <a:xfrm>
            <a:off x="7216419" y="2817498"/>
            <a:ext cx="3904183" cy="2743200"/>
          </a:xfrm>
          <a:prstGeom prst="round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8698023" y="2318311"/>
            <a:ext cx="985140" cy="9851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smtClean="0">
                <a:latin typeface="Impact" panose="020B0806030902050204" pitchFamily="34" charset="0"/>
              </a:rPr>
              <a:t>5</a:t>
            </a:r>
            <a:endParaRPr lang="zh-CN" altLang="en-US" sz="4400">
              <a:latin typeface="Impact" panose="020B0806030902050204" pitchFamily="34" charset="0"/>
            </a:endParaRPr>
          </a:p>
        </p:txBody>
      </p:sp>
      <p:sp>
        <p:nvSpPr>
          <p:cNvPr id="18" name="矩形 17"/>
          <p:cNvSpPr/>
          <p:nvPr/>
        </p:nvSpPr>
        <p:spPr>
          <a:xfrm>
            <a:off x="7636253" y="3341552"/>
            <a:ext cx="3108681" cy="1938992"/>
          </a:xfrm>
          <a:prstGeom prst="rect">
            <a:avLst/>
          </a:prstGeom>
        </p:spPr>
        <p:txBody>
          <a:bodyPr wrap="square">
            <a:spAutoFit/>
          </a:bodyPr>
          <a:lstStyle/>
          <a:p>
            <a:pPr algn="ctr">
              <a:lnSpc>
                <a:spcPct val="150000"/>
              </a:lnSpc>
            </a:pPr>
            <a:r>
              <a:rPr lang="zh-CN" altLang="en-US" sz="4000" b="1" dirty="0">
                <a:latin typeface="Arial" pitchFamily="34" charset="0"/>
                <a:ea typeface="微软雅黑" pitchFamily="34" charset="-122"/>
                <a:cs typeface="魏碑"/>
                <a:sym typeface="Arial" pitchFamily="34" charset="0"/>
              </a:rPr>
              <a:t>玩耍时不伤害眼睛</a:t>
            </a:r>
            <a:endParaRPr lang="zh-CN" altLang="en-US" sz="4000" b="1" dirty="0">
              <a:latin typeface="Arial" pitchFamily="34" charset="0"/>
              <a:ea typeface="微软雅黑" pitchFamily="34" charset="-122"/>
              <a:sym typeface="Arial" pitchFamily="34" charset="0"/>
            </a:endParaRPr>
          </a:p>
        </p:txBody>
      </p:sp>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 y="1767849"/>
            <a:ext cx="6374631" cy="4271003"/>
          </a:xfrm>
          <a:prstGeom prst="rect">
            <a:avLst/>
          </a:prstGeom>
        </p:spPr>
      </p:pic>
    </p:spTree>
  </p:cSld>
  <p:clrMapOvr>
    <a:masterClrMapping/>
  </p:clrMapOvr>
  <p:transition spd="slow">
    <p:circle/>
    <p:sndAc>
      <p:stSnd>
        <p:snd r:embed="rId2" name="chimes.wav"/>
      </p:stSnd>
    </p:sndAc>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文本框 2"/>
          <p:cNvSpPr txBox="1"/>
          <p:nvPr/>
        </p:nvSpPr>
        <p:spPr>
          <a:xfrm>
            <a:off x="4248151" y="647700"/>
            <a:ext cx="3262432" cy="707886"/>
          </a:xfrm>
          <a:prstGeom prst="rect">
            <a:avLst/>
          </a:prstGeom>
          <a:noFill/>
        </p:spPr>
        <p:txBody>
          <a:bodyPr wrap="none" rtlCol="0">
            <a:spAutoFit/>
          </a:bodyPr>
          <a:lstStyle/>
          <a:p>
            <a:r>
              <a:rPr lang="zh-CN" altLang="en-US" sz="4000" b="1" smtClean="0">
                <a:solidFill>
                  <a:schemeClr val="accent5"/>
                </a:solidFill>
              </a:rPr>
              <a:t>如何保护眼睛</a:t>
            </a:r>
            <a:endParaRPr lang="zh-CN" altLang="en-US" sz="4000" b="1">
              <a:solidFill>
                <a:schemeClr val="accent5"/>
              </a:solidFill>
            </a:endParaRPr>
          </a:p>
        </p:txBody>
      </p:sp>
      <p:sp>
        <p:nvSpPr>
          <p:cNvPr id="7" name="椭圆 6"/>
          <p:cNvSpPr/>
          <p:nvPr/>
        </p:nvSpPr>
        <p:spPr>
          <a:xfrm>
            <a:off x="3420731" y="934536"/>
            <a:ext cx="171031" cy="17103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8" name="椭圆 7"/>
          <p:cNvSpPr/>
          <p:nvPr/>
        </p:nvSpPr>
        <p:spPr>
          <a:xfrm>
            <a:off x="3687014" y="934536"/>
            <a:ext cx="171031" cy="17103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9" name="椭圆 8"/>
          <p:cNvSpPr/>
          <p:nvPr/>
        </p:nvSpPr>
        <p:spPr>
          <a:xfrm>
            <a:off x="3953295" y="934536"/>
            <a:ext cx="171031" cy="17103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0" name="椭圆 9"/>
          <p:cNvSpPr/>
          <p:nvPr/>
        </p:nvSpPr>
        <p:spPr>
          <a:xfrm>
            <a:off x="7607666" y="934536"/>
            <a:ext cx="171031" cy="17103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1" name="椭圆 10"/>
          <p:cNvSpPr/>
          <p:nvPr/>
        </p:nvSpPr>
        <p:spPr>
          <a:xfrm>
            <a:off x="7873948" y="934536"/>
            <a:ext cx="171031" cy="17103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2" name="椭圆 11"/>
          <p:cNvSpPr/>
          <p:nvPr/>
        </p:nvSpPr>
        <p:spPr>
          <a:xfrm>
            <a:off x="8140230" y="934536"/>
            <a:ext cx="171031" cy="17103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6" name="圆角矩形 15"/>
          <p:cNvSpPr/>
          <p:nvPr/>
        </p:nvSpPr>
        <p:spPr>
          <a:xfrm>
            <a:off x="1236534" y="2817498"/>
            <a:ext cx="3904183" cy="2743200"/>
          </a:xfrm>
          <a:prstGeom prst="round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2718137" y="2318311"/>
            <a:ext cx="985140" cy="9851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smtClean="0">
                <a:latin typeface="Impact" panose="020B0806030902050204" pitchFamily="34" charset="0"/>
              </a:rPr>
              <a:t>6</a:t>
            </a:r>
            <a:endParaRPr lang="zh-CN" altLang="en-US" sz="4400">
              <a:latin typeface="Impact" panose="020B0806030902050204" pitchFamily="34" charset="0"/>
            </a:endParaRPr>
          </a:p>
        </p:txBody>
      </p:sp>
      <p:sp>
        <p:nvSpPr>
          <p:cNvPr id="18" name="矩形 17"/>
          <p:cNvSpPr/>
          <p:nvPr/>
        </p:nvSpPr>
        <p:spPr>
          <a:xfrm>
            <a:off x="1894063" y="3341551"/>
            <a:ext cx="2650749" cy="1938992"/>
          </a:xfrm>
          <a:prstGeom prst="rect">
            <a:avLst/>
          </a:prstGeom>
        </p:spPr>
        <p:txBody>
          <a:bodyPr wrap="square">
            <a:spAutoFit/>
          </a:bodyPr>
          <a:lstStyle/>
          <a:p>
            <a:pPr algn="ctr">
              <a:lnSpc>
                <a:spcPct val="150000"/>
              </a:lnSpc>
              <a:spcBef>
                <a:spcPct val="50000"/>
              </a:spcBef>
            </a:pPr>
            <a:r>
              <a:rPr lang="zh-CN" altLang="en-US" sz="4000" b="1" dirty="0">
                <a:latin typeface="Arial" pitchFamily="34" charset="0"/>
                <a:ea typeface="微软雅黑" pitchFamily="34" charset="-122"/>
                <a:cs typeface="魏碑"/>
                <a:sym typeface="Arial" pitchFamily="34" charset="0"/>
              </a:rPr>
              <a:t>不用脏手擦眼睛</a:t>
            </a:r>
            <a:endParaRPr lang="en-US" altLang="zh-CN" sz="4000" b="1" dirty="0">
              <a:latin typeface="Arial" pitchFamily="34" charset="0"/>
              <a:ea typeface="微软雅黑" pitchFamily="34" charset="-122"/>
              <a:cs typeface="魏碑"/>
              <a:sym typeface="Arial" pitchFamily="34" charset="0"/>
            </a:endParaRPr>
          </a:p>
        </p:txBody>
      </p:sp>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227690" y="1536334"/>
            <a:ext cx="4940665" cy="4940665"/>
          </a:xfrm>
          <a:prstGeom prst="rect">
            <a:avLst/>
          </a:prstGeom>
        </p:spPr>
      </p:pic>
    </p:spTree>
  </p:cSld>
  <p:clrMapOvr>
    <a:masterClrMapping/>
  </p:clrMapOvr>
  <p:transition spd="slow">
    <p:circle/>
    <p:sndAc>
      <p:stSnd>
        <p:snd r:embed="rId2" name="chimes.wav"/>
      </p:stSnd>
    </p:sndAc>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文本框 2"/>
          <p:cNvSpPr txBox="1"/>
          <p:nvPr/>
        </p:nvSpPr>
        <p:spPr>
          <a:xfrm>
            <a:off x="4248151" y="647700"/>
            <a:ext cx="3262432" cy="707886"/>
          </a:xfrm>
          <a:prstGeom prst="rect">
            <a:avLst/>
          </a:prstGeom>
          <a:noFill/>
        </p:spPr>
        <p:txBody>
          <a:bodyPr wrap="none" rtlCol="0">
            <a:spAutoFit/>
          </a:bodyPr>
          <a:lstStyle/>
          <a:p>
            <a:r>
              <a:rPr lang="zh-CN" altLang="en-US" sz="4000" b="1" smtClean="0">
                <a:solidFill>
                  <a:schemeClr val="accent5"/>
                </a:solidFill>
              </a:rPr>
              <a:t>如何保护眼睛</a:t>
            </a:r>
            <a:endParaRPr lang="zh-CN" altLang="en-US" sz="4000" b="1">
              <a:solidFill>
                <a:schemeClr val="accent5"/>
              </a:solidFill>
            </a:endParaRPr>
          </a:p>
        </p:txBody>
      </p:sp>
      <p:sp>
        <p:nvSpPr>
          <p:cNvPr id="7" name="椭圆 6"/>
          <p:cNvSpPr/>
          <p:nvPr/>
        </p:nvSpPr>
        <p:spPr>
          <a:xfrm>
            <a:off x="3420731" y="934536"/>
            <a:ext cx="171031" cy="17103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8" name="椭圆 7"/>
          <p:cNvSpPr/>
          <p:nvPr/>
        </p:nvSpPr>
        <p:spPr>
          <a:xfrm>
            <a:off x="3687014" y="934536"/>
            <a:ext cx="171031" cy="17103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9" name="椭圆 8"/>
          <p:cNvSpPr/>
          <p:nvPr/>
        </p:nvSpPr>
        <p:spPr>
          <a:xfrm>
            <a:off x="3953295" y="934536"/>
            <a:ext cx="171031" cy="17103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0" name="椭圆 9"/>
          <p:cNvSpPr/>
          <p:nvPr/>
        </p:nvSpPr>
        <p:spPr>
          <a:xfrm>
            <a:off x="7607666" y="934536"/>
            <a:ext cx="171031" cy="17103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1" name="椭圆 10"/>
          <p:cNvSpPr/>
          <p:nvPr/>
        </p:nvSpPr>
        <p:spPr>
          <a:xfrm>
            <a:off x="7873948" y="934536"/>
            <a:ext cx="171031" cy="17103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2" name="椭圆 11"/>
          <p:cNvSpPr/>
          <p:nvPr/>
        </p:nvSpPr>
        <p:spPr>
          <a:xfrm>
            <a:off x="8140230" y="934536"/>
            <a:ext cx="171031" cy="17103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6" name="圆角矩形 15"/>
          <p:cNvSpPr/>
          <p:nvPr/>
        </p:nvSpPr>
        <p:spPr>
          <a:xfrm>
            <a:off x="7216419" y="2817498"/>
            <a:ext cx="3904183" cy="2743200"/>
          </a:xfrm>
          <a:prstGeom prst="round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8698023" y="2318311"/>
            <a:ext cx="985140" cy="9851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smtClean="0">
                <a:latin typeface="Impact" panose="020B0806030902050204" pitchFamily="34" charset="0"/>
              </a:rPr>
              <a:t>7</a:t>
            </a:r>
            <a:endParaRPr lang="zh-CN" altLang="en-US" sz="4400">
              <a:latin typeface="Impact" panose="020B0806030902050204" pitchFamily="34" charset="0"/>
            </a:endParaRPr>
          </a:p>
        </p:txBody>
      </p:sp>
      <p:sp>
        <p:nvSpPr>
          <p:cNvPr id="18" name="矩形 17"/>
          <p:cNvSpPr/>
          <p:nvPr/>
        </p:nvSpPr>
        <p:spPr>
          <a:xfrm>
            <a:off x="7636253" y="3802639"/>
            <a:ext cx="3108681" cy="707886"/>
          </a:xfrm>
          <a:prstGeom prst="rect">
            <a:avLst/>
          </a:prstGeom>
        </p:spPr>
        <p:txBody>
          <a:bodyPr wrap="square">
            <a:spAutoFit/>
          </a:bodyPr>
          <a:lstStyle/>
          <a:p>
            <a:pPr algn="ctr">
              <a:spcBef>
                <a:spcPct val="50000"/>
              </a:spcBef>
            </a:pPr>
            <a:r>
              <a:rPr lang="zh-CN" altLang="en-US" sz="4000" b="1" dirty="0">
                <a:latin typeface="Arial" pitchFamily="34" charset="0"/>
                <a:ea typeface="微软雅黑" pitchFamily="34" charset="-122"/>
                <a:cs typeface="魏碑"/>
                <a:sym typeface="Arial" pitchFamily="34" charset="0"/>
              </a:rPr>
              <a:t>不躺着看书</a:t>
            </a:r>
            <a:endParaRPr lang="en-US" altLang="zh-CN" sz="4000" b="1" dirty="0">
              <a:latin typeface="Arial" pitchFamily="34" charset="0"/>
              <a:ea typeface="微软雅黑" pitchFamily="34" charset="-122"/>
              <a:cs typeface="魏碑"/>
              <a:sym typeface="Arial" pitchFamily="34" charset="0"/>
            </a:endParaRPr>
          </a:p>
        </p:txBody>
      </p:sp>
      <p:pic>
        <p:nvPicPr>
          <p:cNvPr id="4" name="图片 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46779" y="1708150"/>
            <a:ext cx="5651500" cy="4584700"/>
          </a:xfrm>
          <a:prstGeom prst="rect">
            <a:avLst/>
          </a:prstGeom>
        </p:spPr>
      </p:pic>
    </p:spTree>
  </p:cSld>
  <p:clrMapOvr>
    <a:masterClrMapping/>
  </p:clrMapOvr>
  <p:transition spd="slow">
    <p:circle/>
    <p:sndAc>
      <p:stSnd>
        <p:snd r:embed="rId2" name="chimes.wav"/>
      </p:stSnd>
    </p:sndAc>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文本框 2"/>
          <p:cNvSpPr txBox="1"/>
          <p:nvPr/>
        </p:nvSpPr>
        <p:spPr>
          <a:xfrm>
            <a:off x="4248151" y="647700"/>
            <a:ext cx="3262432" cy="707886"/>
          </a:xfrm>
          <a:prstGeom prst="rect">
            <a:avLst/>
          </a:prstGeom>
          <a:noFill/>
        </p:spPr>
        <p:txBody>
          <a:bodyPr wrap="none" rtlCol="0">
            <a:spAutoFit/>
          </a:bodyPr>
          <a:lstStyle/>
          <a:p>
            <a:r>
              <a:rPr lang="zh-CN" altLang="en-US" sz="4000" b="1" smtClean="0">
                <a:solidFill>
                  <a:schemeClr val="accent5"/>
                </a:solidFill>
              </a:rPr>
              <a:t>如何保护眼睛</a:t>
            </a:r>
            <a:endParaRPr lang="zh-CN" altLang="en-US" sz="4000" b="1">
              <a:solidFill>
                <a:schemeClr val="accent5"/>
              </a:solidFill>
            </a:endParaRPr>
          </a:p>
        </p:txBody>
      </p:sp>
      <p:sp>
        <p:nvSpPr>
          <p:cNvPr id="7" name="椭圆 6"/>
          <p:cNvSpPr/>
          <p:nvPr/>
        </p:nvSpPr>
        <p:spPr>
          <a:xfrm>
            <a:off x="3420731" y="934536"/>
            <a:ext cx="171031" cy="17103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8" name="椭圆 7"/>
          <p:cNvSpPr/>
          <p:nvPr/>
        </p:nvSpPr>
        <p:spPr>
          <a:xfrm>
            <a:off x="3687014" y="934536"/>
            <a:ext cx="171031" cy="17103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9" name="椭圆 8"/>
          <p:cNvSpPr/>
          <p:nvPr/>
        </p:nvSpPr>
        <p:spPr>
          <a:xfrm>
            <a:off x="3953295" y="934536"/>
            <a:ext cx="171031" cy="17103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0" name="椭圆 9"/>
          <p:cNvSpPr/>
          <p:nvPr/>
        </p:nvSpPr>
        <p:spPr>
          <a:xfrm>
            <a:off x="7607666" y="934536"/>
            <a:ext cx="171031" cy="17103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1" name="椭圆 10"/>
          <p:cNvSpPr/>
          <p:nvPr/>
        </p:nvSpPr>
        <p:spPr>
          <a:xfrm>
            <a:off x="7873948" y="934536"/>
            <a:ext cx="171031" cy="17103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2" name="椭圆 11"/>
          <p:cNvSpPr/>
          <p:nvPr/>
        </p:nvSpPr>
        <p:spPr>
          <a:xfrm>
            <a:off x="8140230" y="934536"/>
            <a:ext cx="171031" cy="17103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6" name="圆角矩形 15"/>
          <p:cNvSpPr/>
          <p:nvPr/>
        </p:nvSpPr>
        <p:spPr>
          <a:xfrm>
            <a:off x="1265562" y="2817498"/>
            <a:ext cx="3904183" cy="2743200"/>
          </a:xfrm>
          <a:prstGeom prst="round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2747166" y="2318311"/>
            <a:ext cx="985140" cy="9851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smtClean="0">
                <a:latin typeface="Impact" panose="020B0806030902050204" pitchFamily="34" charset="0"/>
              </a:rPr>
              <a:t>8</a:t>
            </a:r>
            <a:endParaRPr lang="zh-CN" altLang="en-US" sz="4400">
              <a:latin typeface="Impact" panose="020B0806030902050204" pitchFamily="34" charset="0"/>
            </a:endParaRPr>
          </a:p>
        </p:txBody>
      </p:sp>
      <p:sp>
        <p:nvSpPr>
          <p:cNvPr id="18" name="矩形 17"/>
          <p:cNvSpPr/>
          <p:nvPr/>
        </p:nvSpPr>
        <p:spPr>
          <a:xfrm>
            <a:off x="1884992" y="3334766"/>
            <a:ext cx="2717435" cy="1938992"/>
          </a:xfrm>
          <a:prstGeom prst="rect">
            <a:avLst/>
          </a:prstGeom>
        </p:spPr>
        <p:txBody>
          <a:bodyPr wrap="square">
            <a:spAutoFit/>
          </a:bodyPr>
          <a:lstStyle/>
          <a:p>
            <a:pPr algn="ctr">
              <a:lnSpc>
                <a:spcPct val="150000"/>
              </a:lnSpc>
              <a:spcBef>
                <a:spcPct val="50000"/>
              </a:spcBef>
            </a:pPr>
            <a:r>
              <a:rPr lang="zh-CN" altLang="en-US" sz="4000" b="1" dirty="0">
                <a:latin typeface="Arial" pitchFamily="34" charset="0"/>
                <a:ea typeface="微软雅黑" pitchFamily="34" charset="-122"/>
                <a:cs typeface="魏碑"/>
                <a:sym typeface="Arial" pitchFamily="34" charset="0"/>
              </a:rPr>
              <a:t>不近距离看电视</a:t>
            </a:r>
            <a:endParaRPr lang="en-US" altLang="zh-CN" sz="4000" b="1" dirty="0">
              <a:latin typeface="Arial" pitchFamily="34" charset="0"/>
              <a:ea typeface="微软雅黑" pitchFamily="34" charset="-122"/>
              <a:cs typeface="魏碑"/>
              <a:sym typeface="Arial" pitchFamily="34" charset="0"/>
            </a:endParaRPr>
          </a:p>
        </p:txBody>
      </p:sp>
      <p:pic>
        <p:nvPicPr>
          <p:cNvPr id="2" name="图片 1"/>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5914614" y="2061650"/>
            <a:ext cx="5409572" cy="3786700"/>
          </a:xfrm>
          <a:prstGeom prst="rect">
            <a:avLst/>
          </a:prstGeom>
        </p:spPr>
      </p:pic>
    </p:spTree>
  </p:cSld>
  <p:clrMapOvr>
    <a:masterClrMapping/>
  </p:clrMapOvr>
  <p:transition spd="slow">
    <p:circle/>
    <p:sndAc>
      <p:stSnd>
        <p:snd r:embed="rId2" name="chimes.wav"/>
      </p:stSnd>
    </p:sndAc>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文本框 2"/>
          <p:cNvSpPr txBox="1"/>
          <p:nvPr/>
        </p:nvSpPr>
        <p:spPr>
          <a:xfrm>
            <a:off x="4491261" y="647700"/>
            <a:ext cx="2749471" cy="707886"/>
          </a:xfrm>
          <a:prstGeom prst="rect">
            <a:avLst/>
          </a:prstGeom>
          <a:noFill/>
        </p:spPr>
        <p:txBody>
          <a:bodyPr wrap="none" rtlCol="0">
            <a:spAutoFit/>
          </a:bodyPr>
          <a:lstStyle/>
          <a:p>
            <a:r>
              <a:rPr lang="zh-CN" altLang="en-US" sz="4000" b="1">
                <a:solidFill>
                  <a:schemeClr val="accent5"/>
                </a:solidFill>
              </a:rPr>
              <a:t>爱</a:t>
            </a:r>
            <a:r>
              <a:rPr lang="zh-CN" altLang="en-US" sz="4000" b="1" smtClean="0">
                <a:solidFill>
                  <a:schemeClr val="accent5"/>
                </a:solidFill>
              </a:rPr>
              <a:t>眼小贴士</a:t>
            </a:r>
            <a:endParaRPr lang="zh-CN" altLang="en-US" sz="4000" b="1">
              <a:solidFill>
                <a:schemeClr val="accent5"/>
              </a:solidFill>
            </a:endParaRPr>
          </a:p>
        </p:txBody>
      </p:sp>
      <p:sp>
        <p:nvSpPr>
          <p:cNvPr id="7" name="椭圆 6"/>
          <p:cNvSpPr/>
          <p:nvPr/>
        </p:nvSpPr>
        <p:spPr>
          <a:xfrm>
            <a:off x="3420731" y="934536"/>
            <a:ext cx="171031" cy="17103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8" name="椭圆 7"/>
          <p:cNvSpPr/>
          <p:nvPr/>
        </p:nvSpPr>
        <p:spPr>
          <a:xfrm>
            <a:off x="3687014" y="934536"/>
            <a:ext cx="171031" cy="17103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9" name="椭圆 8"/>
          <p:cNvSpPr/>
          <p:nvPr/>
        </p:nvSpPr>
        <p:spPr>
          <a:xfrm>
            <a:off x="3953295" y="934536"/>
            <a:ext cx="171031" cy="17103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0" name="椭圆 9"/>
          <p:cNvSpPr/>
          <p:nvPr/>
        </p:nvSpPr>
        <p:spPr>
          <a:xfrm>
            <a:off x="7607666" y="934536"/>
            <a:ext cx="171031" cy="17103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1" name="椭圆 10"/>
          <p:cNvSpPr/>
          <p:nvPr/>
        </p:nvSpPr>
        <p:spPr>
          <a:xfrm>
            <a:off x="7873948" y="934536"/>
            <a:ext cx="171031" cy="17103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2" name="椭圆 11"/>
          <p:cNvSpPr/>
          <p:nvPr/>
        </p:nvSpPr>
        <p:spPr>
          <a:xfrm>
            <a:off x="8140230" y="934536"/>
            <a:ext cx="171031" cy="17103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pic>
        <p:nvPicPr>
          <p:cNvPr id="15" name="图片 14"/>
          <p:cNvPicPr>
            <a:picLocks noChangeAspect="1"/>
          </p:cNvPicPr>
          <p:nvPr/>
        </p:nvPicPr>
        <p:blipFill>
          <a:blip r:embed="rId3" cstate="email">
            <a:extLst>
              <a:ext uri="{BEBA8EAE-BF5A-486C-A8C5-ECC9F3942E4B}">
                <a14:imgProps xmlns:a14="http://schemas.microsoft.com/office/drawing/2010/main">
                  <a14:imgLayer>
                    <a14:imgEffect>
                      <a14:saturation sat="200000"/>
                    </a14:imgEffect>
                  </a14:imgLayer>
                </a14:imgProps>
              </a:ext>
              <a:ext uri="{28A0092B-C50C-407E-A947-70E740481C1C}">
                <a14:useLocalDpi xmlns:a14="http://schemas.microsoft.com/office/drawing/2010/main"/>
              </a:ext>
            </a:extLst>
          </a:blip>
          <a:stretch>
            <a:fillRect/>
          </a:stretch>
        </p:blipFill>
        <p:spPr>
          <a:xfrm>
            <a:off x="791673" y="2177584"/>
            <a:ext cx="3628131" cy="3628130"/>
          </a:xfrm>
          <a:prstGeom prst="rect">
            <a:avLst/>
          </a:prstGeom>
        </p:spPr>
      </p:pic>
      <p:sp>
        <p:nvSpPr>
          <p:cNvPr id="5" name="椭圆 4"/>
          <p:cNvSpPr/>
          <p:nvPr/>
        </p:nvSpPr>
        <p:spPr>
          <a:xfrm>
            <a:off x="4984123" y="1868610"/>
            <a:ext cx="617948" cy="61794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mtClean="0"/>
              <a:t>1</a:t>
            </a:r>
            <a:endParaRPr lang="zh-CN" altLang="en-US"/>
          </a:p>
        </p:txBody>
      </p:sp>
      <p:sp>
        <p:nvSpPr>
          <p:cNvPr id="19" name="椭圆 18"/>
          <p:cNvSpPr/>
          <p:nvPr/>
        </p:nvSpPr>
        <p:spPr>
          <a:xfrm>
            <a:off x="4984123" y="2721427"/>
            <a:ext cx="617948" cy="61794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mtClean="0"/>
              <a:t>2</a:t>
            </a:r>
            <a:endParaRPr lang="zh-CN" altLang="en-US"/>
          </a:p>
        </p:txBody>
      </p:sp>
      <p:sp>
        <p:nvSpPr>
          <p:cNvPr id="20" name="椭圆 19"/>
          <p:cNvSpPr/>
          <p:nvPr/>
        </p:nvSpPr>
        <p:spPr>
          <a:xfrm>
            <a:off x="4984123" y="3574244"/>
            <a:ext cx="617948" cy="61794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mtClean="0"/>
              <a:t>3</a:t>
            </a:r>
            <a:endParaRPr lang="zh-CN" altLang="en-US"/>
          </a:p>
        </p:txBody>
      </p:sp>
      <p:sp>
        <p:nvSpPr>
          <p:cNvPr id="21" name="椭圆 20"/>
          <p:cNvSpPr/>
          <p:nvPr/>
        </p:nvSpPr>
        <p:spPr>
          <a:xfrm>
            <a:off x="4984123" y="4427060"/>
            <a:ext cx="617948" cy="61794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mtClean="0"/>
              <a:t>4</a:t>
            </a:r>
            <a:endParaRPr lang="zh-CN" altLang="en-US"/>
          </a:p>
        </p:txBody>
      </p:sp>
      <p:sp>
        <p:nvSpPr>
          <p:cNvPr id="22" name="椭圆 21"/>
          <p:cNvSpPr/>
          <p:nvPr/>
        </p:nvSpPr>
        <p:spPr>
          <a:xfrm>
            <a:off x="4984123" y="5279876"/>
            <a:ext cx="617948" cy="617948"/>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mtClean="0"/>
              <a:t>5</a:t>
            </a:r>
            <a:endParaRPr lang="zh-CN" altLang="en-US"/>
          </a:p>
        </p:txBody>
      </p:sp>
      <p:sp>
        <p:nvSpPr>
          <p:cNvPr id="6" name="矩形 5"/>
          <p:cNvSpPr/>
          <p:nvPr/>
        </p:nvSpPr>
        <p:spPr>
          <a:xfrm>
            <a:off x="5602071" y="1808514"/>
            <a:ext cx="5739029" cy="738664"/>
          </a:xfrm>
          <a:prstGeom prst="rect">
            <a:avLst/>
          </a:prstGeom>
        </p:spPr>
        <p:txBody>
          <a:bodyPr wrap="square">
            <a:spAutoFit/>
          </a:bodyPr>
          <a:lstStyle/>
          <a:p>
            <a:pPr eaLnBrk="0" hangingPunct="0">
              <a:lnSpc>
                <a:spcPct val="150000"/>
              </a:lnSpc>
              <a:defRPr/>
            </a:pPr>
            <a:r>
              <a:rPr lang="zh-CN" altLang="en-US" sz="1400" kern="0" dirty="0">
                <a:latin typeface="Arial" pitchFamily="34" charset="0"/>
                <a:ea typeface="微软雅黑" pitchFamily="34" charset="-122"/>
                <a:sym typeface="Arial" pitchFamily="34" charset="0"/>
              </a:rPr>
              <a:t>看书时间严格限制。课间休息时间，最好到室外走动，看看远处风景，放松眼睛。如果在电脑上工作，最好用眼</a:t>
            </a:r>
            <a:r>
              <a:rPr lang="en-US" altLang="zh-CN" sz="1400" kern="0" dirty="0">
                <a:latin typeface="Arial" pitchFamily="34" charset="0"/>
                <a:ea typeface="微软雅黑" pitchFamily="34" charset="-122"/>
                <a:sym typeface="Arial" pitchFamily="34" charset="0"/>
              </a:rPr>
              <a:t>45</a:t>
            </a:r>
            <a:r>
              <a:rPr lang="zh-CN" altLang="en-US" sz="1400" kern="0" dirty="0">
                <a:latin typeface="Arial" pitchFamily="34" charset="0"/>
                <a:ea typeface="微软雅黑" pitchFamily="34" charset="-122"/>
                <a:sym typeface="Arial" pitchFamily="34" charset="0"/>
              </a:rPr>
              <a:t>分钟后，休息一下。 </a:t>
            </a:r>
          </a:p>
        </p:txBody>
      </p:sp>
      <p:sp>
        <p:nvSpPr>
          <p:cNvPr id="14" name="矩形 13"/>
          <p:cNvSpPr/>
          <p:nvPr/>
        </p:nvSpPr>
        <p:spPr>
          <a:xfrm>
            <a:off x="5602071" y="2814652"/>
            <a:ext cx="6096000" cy="415498"/>
          </a:xfrm>
          <a:prstGeom prst="rect">
            <a:avLst/>
          </a:prstGeom>
        </p:spPr>
        <p:txBody>
          <a:bodyPr>
            <a:spAutoFit/>
          </a:bodyPr>
          <a:lstStyle/>
          <a:p>
            <a:pPr eaLnBrk="0" hangingPunct="0">
              <a:lnSpc>
                <a:spcPct val="150000"/>
              </a:lnSpc>
              <a:defRPr/>
            </a:pPr>
            <a:r>
              <a:rPr lang="zh-CN" altLang="en-US" sz="1400" kern="0">
                <a:latin typeface="Arial" pitchFamily="34" charset="0"/>
                <a:ea typeface="微软雅黑" pitchFamily="34" charset="-122"/>
                <a:sym typeface="Arial" pitchFamily="34" charset="0"/>
              </a:rPr>
              <a:t>看书距离要注意。按照要求，看书时，眼睛离书应保持在</a:t>
            </a:r>
            <a:r>
              <a:rPr lang="en-US" altLang="zh-CN" sz="1400" kern="0">
                <a:latin typeface="Arial" pitchFamily="34" charset="0"/>
                <a:ea typeface="微软雅黑" pitchFamily="34" charset="-122"/>
                <a:sym typeface="Arial" pitchFamily="34" charset="0"/>
              </a:rPr>
              <a:t>1</a:t>
            </a:r>
            <a:r>
              <a:rPr lang="zh-CN" altLang="en-US" sz="1400" kern="0">
                <a:latin typeface="Arial" pitchFamily="34" charset="0"/>
                <a:ea typeface="微软雅黑" pitchFamily="34" charset="-122"/>
                <a:sym typeface="Arial" pitchFamily="34" charset="0"/>
              </a:rPr>
              <a:t>尺的距离。 </a:t>
            </a:r>
          </a:p>
        </p:txBody>
      </p:sp>
      <p:sp>
        <p:nvSpPr>
          <p:cNvPr id="23" name="矩形 22"/>
          <p:cNvSpPr/>
          <p:nvPr/>
        </p:nvSpPr>
        <p:spPr>
          <a:xfrm>
            <a:off x="5602071" y="3497625"/>
            <a:ext cx="5544900" cy="738664"/>
          </a:xfrm>
          <a:prstGeom prst="rect">
            <a:avLst/>
          </a:prstGeom>
        </p:spPr>
        <p:txBody>
          <a:bodyPr wrap="square">
            <a:spAutoFit/>
          </a:bodyPr>
          <a:lstStyle/>
          <a:p>
            <a:pPr>
              <a:lnSpc>
                <a:spcPct val="150000"/>
              </a:lnSpc>
            </a:pPr>
            <a:r>
              <a:rPr lang="zh-CN" altLang="en-US" sz="1400" kern="0">
                <a:latin typeface="Arial" pitchFamily="34" charset="0"/>
                <a:ea typeface="微软雅黑" pitchFamily="34" charset="-122"/>
                <a:sym typeface="Arial" pitchFamily="34" charset="0"/>
              </a:rPr>
              <a:t>看书时注意光线。通常在自然室内光线下看书比较适合，但到了晚上，家长课在书桌上放一个白炽灯，光线柔和，对眼睛比较适宜。 </a:t>
            </a:r>
            <a:endParaRPr lang="zh-CN" altLang="en-US" sz="1400"/>
          </a:p>
        </p:txBody>
      </p:sp>
      <p:sp>
        <p:nvSpPr>
          <p:cNvPr id="24" name="矩形 23"/>
          <p:cNvSpPr/>
          <p:nvPr/>
        </p:nvSpPr>
        <p:spPr>
          <a:xfrm>
            <a:off x="5610623" y="4385938"/>
            <a:ext cx="5536348" cy="738664"/>
          </a:xfrm>
          <a:prstGeom prst="rect">
            <a:avLst/>
          </a:prstGeom>
        </p:spPr>
        <p:txBody>
          <a:bodyPr wrap="square">
            <a:spAutoFit/>
          </a:bodyPr>
          <a:lstStyle/>
          <a:p>
            <a:pPr eaLnBrk="0" hangingPunct="0">
              <a:lnSpc>
                <a:spcPct val="150000"/>
              </a:lnSpc>
              <a:defRPr/>
            </a:pPr>
            <a:r>
              <a:rPr lang="zh-CN" altLang="en-US" sz="1400" kern="0">
                <a:latin typeface="Arial" pitchFamily="34" charset="0"/>
                <a:ea typeface="微软雅黑" pitchFamily="34" charset="-122"/>
                <a:sym typeface="Arial" pitchFamily="34" charset="0"/>
              </a:rPr>
              <a:t>加强体育锻炼。学生不要总呆在教室里或家里，应经常到室外活动，眺望远处。 </a:t>
            </a:r>
          </a:p>
        </p:txBody>
      </p:sp>
      <p:sp>
        <p:nvSpPr>
          <p:cNvPr id="25" name="矩形 24"/>
          <p:cNvSpPr/>
          <p:nvPr/>
        </p:nvSpPr>
        <p:spPr>
          <a:xfrm>
            <a:off x="5610623" y="5238174"/>
            <a:ext cx="6096000" cy="553998"/>
          </a:xfrm>
          <a:prstGeom prst="rect">
            <a:avLst/>
          </a:prstGeom>
        </p:spPr>
        <p:txBody>
          <a:bodyPr>
            <a:spAutoFit/>
          </a:bodyPr>
          <a:lstStyle/>
          <a:p>
            <a:pPr eaLnBrk="0" hangingPunct="0">
              <a:lnSpc>
                <a:spcPct val="150000"/>
              </a:lnSpc>
              <a:defRPr/>
            </a:pPr>
            <a:r>
              <a:rPr lang="zh-CN" altLang="en-US" sz="1400" kern="0">
                <a:latin typeface="Arial" pitchFamily="34" charset="0"/>
                <a:ea typeface="微软雅黑" pitchFamily="34" charset="-122"/>
                <a:sym typeface="Arial" pitchFamily="34" charset="0"/>
              </a:rPr>
              <a:t>多做眼保健操。进行适当穴位按摩，有利于缓解眼镜疲劳</a:t>
            </a:r>
            <a:r>
              <a:rPr lang="zh-CN" altLang="en-US" sz="2000" kern="0">
                <a:latin typeface="Arial" pitchFamily="34" charset="0"/>
                <a:ea typeface="微软雅黑" pitchFamily="34" charset="-122"/>
                <a:sym typeface="Arial" pitchFamily="34" charset="0"/>
              </a:rPr>
              <a:t>。</a:t>
            </a:r>
            <a:endParaRPr lang="zh-CN" altLang="en-US" sz="1400"/>
          </a:p>
        </p:txBody>
      </p:sp>
    </p:spTree>
  </p:cSld>
  <p:clrMapOvr>
    <a:masterClrMapping/>
  </p:clrMapOvr>
  <p:transition spd="slow">
    <p:circle/>
    <p:sndAc>
      <p:stSnd>
        <p:snd r:embed="rId2" name="chimes.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9794919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2457452"/>
            <a:ext cx="12192000" cy="211177"/>
          </a:xfrm>
          <a:prstGeom prst="rect">
            <a:avLst/>
          </a:prstGeom>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454525" y="687538"/>
            <a:ext cx="6287811" cy="1981091"/>
          </a:xfrm>
          <a:prstGeom prst="rect">
            <a:avLst/>
          </a:prstGeom>
        </p:spPr>
      </p:pic>
      <p:sp>
        <p:nvSpPr>
          <p:cNvPr id="4" name="Rectangle 3"/>
          <p:cNvSpPr txBox="1">
            <a:spLocks noChangeArrowheads="1"/>
          </p:cNvSpPr>
          <p:nvPr/>
        </p:nvSpPr>
        <p:spPr bwMode="auto">
          <a:xfrm>
            <a:off x="4416426" y="3245732"/>
            <a:ext cx="7337425" cy="2786063"/>
          </a:xfrm>
          <a:prstGeom prst="rect">
            <a:avLst/>
          </a:prstGeom>
          <a:noFill/>
          <a:ln w="6350">
            <a:noFill/>
            <a:miter lim="800000"/>
          </a:ln>
        </p:spPr>
        <p:txBody>
          <a:bodyPr/>
          <a:lstStyle/>
          <a:p>
            <a:pPr eaLnBrk="0" hangingPunct="0">
              <a:lnSpc>
                <a:spcPct val="150000"/>
              </a:lnSpc>
              <a:defRPr/>
            </a:pPr>
            <a:r>
              <a:rPr lang="en-US" altLang="zh-CN" sz="3800" b="1" smtClean="0">
                <a:latin typeface="Arial" pitchFamily="34" charset="0"/>
                <a:ea typeface="微软雅黑" pitchFamily="34" charset="-122"/>
                <a:cs typeface="+mn-ea"/>
                <a:sym typeface="Arial" pitchFamily="34" charset="0"/>
              </a:rPr>
              <a:t>6</a:t>
            </a:r>
            <a:r>
              <a:rPr lang="zh-CN" altLang="en-US" sz="3800" b="1" smtClean="0">
                <a:latin typeface="Arial" pitchFamily="34" charset="0"/>
                <a:ea typeface="微软雅黑" pitchFamily="34" charset="-122"/>
                <a:cs typeface="+mn-ea"/>
                <a:sym typeface="Arial" pitchFamily="34" charset="0"/>
              </a:rPr>
              <a:t>月</a:t>
            </a:r>
            <a:r>
              <a:rPr lang="en-US" altLang="zh-CN" sz="3800" b="1" smtClean="0">
                <a:latin typeface="Arial" pitchFamily="34" charset="0"/>
                <a:ea typeface="微软雅黑" pitchFamily="34" charset="-122"/>
                <a:cs typeface="+mn-ea"/>
                <a:sym typeface="Arial" pitchFamily="34" charset="0"/>
              </a:rPr>
              <a:t>06</a:t>
            </a:r>
            <a:r>
              <a:rPr lang="zh-CN" altLang="en-US" sz="3800" b="1" smtClean="0">
                <a:latin typeface="Arial" pitchFamily="34" charset="0"/>
                <a:ea typeface="微软雅黑" pitchFamily="34" charset="-122"/>
                <a:cs typeface="+mn-ea"/>
                <a:sym typeface="Arial" pitchFamily="34" charset="0"/>
              </a:rPr>
              <a:t>日，全国</a:t>
            </a:r>
            <a:r>
              <a:rPr lang="zh-CN" altLang="en-US" sz="3800" b="1">
                <a:latin typeface="Arial" pitchFamily="34" charset="0"/>
                <a:ea typeface="微软雅黑" pitchFamily="34" charset="-122"/>
                <a:cs typeface="+mn-ea"/>
                <a:sym typeface="Arial" pitchFamily="34" charset="0"/>
              </a:rPr>
              <a:t>“爱眼日”</a:t>
            </a:r>
            <a:endParaRPr lang="en-US" altLang="zh-CN" sz="3800" b="1">
              <a:latin typeface="Arial" pitchFamily="34" charset="0"/>
              <a:ea typeface="微软雅黑" pitchFamily="34" charset="-122"/>
              <a:cs typeface="+mn-ea"/>
              <a:sym typeface="Arial" pitchFamily="34" charset="0"/>
            </a:endParaRPr>
          </a:p>
          <a:p>
            <a:pPr eaLnBrk="0" hangingPunct="0">
              <a:lnSpc>
                <a:spcPct val="150000"/>
              </a:lnSpc>
              <a:defRPr/>
            </a:pPr>
            <a:r>
              <a:rPr lang="zh-CN" altLang="en-US" sz="3800" b="1" smtClean="0">
                <a:latin typeface="Arial" pitchFamily="34" charset="0"/>
                <a:ea typeface="微软雅黑" pitchFamily="34" charset="-122"/>
                <a:cs typeface="+mn-ea"/>
                <a:sym typeface="Arial" pitchFamily="34" charset="0"/>
              </a:rPr>
              <a:t>今年“爱眼日”活动的主题是：</a:t>
            </a:r>
          </a:p>
          <a:p>
            <a:pPr eaLnBrk="0" hangingPunct="0">
              <a:lnSpc>
                <a:spcPct val="150000"/>
              </a:lnSpc>
              <a:defRPr/>
            </a:pPr>
            <a:r>
              <a:rPr lang="zh-CN" altLang="en-US" sz="3800" b="1" smtClean="0">
                <a:solidFill>
                  <a:srgbClr val="C00000"/>
                </a:solidFill>
                <a:latin typeface="Arial" pitchFamily="34" charset="0"/>
                <a:ea typeface="微软雅黑" pitchFamily="34" charset="-122"/>
                <a:cs typeface="+mn-ea"/>
                <a:sym typeface="Arial" pitchFamily="34" charset="0"/>
              </a:rPr>
              <a:t>“目”浴阳光，预防近视</a:t>
            </a:r>
            <a:endParaRPr lang="zh-CN" altLang="en-US" sz="3800" b="1" kern="0">
              <a:solidFill>
                <a:srgbClr val="C00000"/>
              </a:solidFill>
              <a:latin typeface="Arial" pitchFamily="34" charset="0"/>
              <a:ea typeface="微软雅黑" pitchFamily="34" charset="-122"/>
              <a:cs typeface="+mn-ea"/>
              <a:sym typeface="Arial" pitchFamily="34" charset="0"/>
            </a:endParaRPr>
          </a:p>
        </p:txBody>
      </p:sp>
      <p:pic>
        <p:nvPicPr>
          <p:cNvPr id="9" name="图片 8"/>
          <p:cNvPicPr>
            <a:picLocks noChangeAspect="1"/>
          </p:cNvPicPr>
          <p:nvPr/>
        </p:nvPicPr>
        <p:blipFill>
          <a:blip r:embed="rId3" cstate="email">
            <a:extLst>
              <a:ext uri="{BEBA8EAE-BF5A-486C-A8C5-ECC9F3942E4B}">
                <a14:imgProps xmlns:a14="http://schemas.microsoft.com/office/drawing/2010/main">
                  <a14:imgLayer>
                    <a14:imgEffect>
                      <a14:saturation sat="200000"/>
                    </a14:imgEffect>
                  </a14:imgLayer>
                </a14:imgProps>
              </a:ext>
              <a:ext uri="{28A0092B-C50C-407E-A947-70E740481C1C}">
                <a14:useLocalDpi xmlns:a14="http://schemas.microsoft.com/office/drawing/2010/main"/>
              </a:ext>
            </a:extLst>
          </a:blip>
          <a:stretch>
            <a:fillRect/>
          </a:stretch>
        </p:blipFill>
        <p:spPr>
          <a:xfrm>
            <a:off x="527054" y="3032940"/>
            <a:ext cx="2998855" cy="2998855"/>
          </a:xfrm>
          <a:prstGeom prst="rect">
            <a:avLst/>
          </a:prstGeom>
          <a:effectLst>
            <a:outerShdw blurRad="711200" dist="469900" dir="2700000" algn="tl" rotWithShape="0">
              <a:prstClr val="black">
                <a:alpha val="40000"/>
              </a:prstClr>
            </a:outerShdw>
          </a:effectLst>
        </p:spPr>
      </p:pic>
      <p:sp>
        <p:nvSpPr>
          <p:cNvPr id="2" name="文本框 1"/>
          <p:cNvSpPr txBox="1"/>
          <p:nvPr/>
        </p:nvSpPr>
        <p:spPr>
          <a:xfrm>
            <a:off x="2432482" y="452761"/>
            <a:ext cx="1535836" cy="230832"/>
          </a:xfrm>
          <a:prstGeom prst="rect">
            <a:avLst/>
          </a:prstGeom>
          <a:noFill/>
        </p:spPr>
        <p:txBody>
          <a:bodyPr wrap="square" rtlCol="0">
            <a:spAutoFit/>
          </a:bodyPr>
          <a:lstStyle/>
          <a:p>
            <a:r>
              <a:rPr lang="en-US" altLang="zh-CN" sz="900" dirty="0">
                <a:solidFill>
                  <a:srgbClr val="FFFFFF"/>
                </a:solidFill>
              </a:rPr>
              <a:t>https://www.ypppt.com/</a:t>
            </a:r>
            <a:endParaRPr lang="zh-CN" altLang="en-US" sz="900" dirty="0">
              <a:solidFill>
                <a:srgbClr val="FFFFFF"/>
              </a:solidFill>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261645" y="4534839"/>
            <a:ext cx="9939755" cy="1477328"/>
          </a:xfrm>
          <a:prstGeom prst="rect">
            <a:avLst/>
          </a:prstGeom>
        </p:spPr>
        <p:txBody>
          <a:bodyPr wrap="square">
            <a:spAutoFit/>
          </a:bodyPr>
          <a:lstStyle/>
          <a:p>
            <a:pPr>
              <a:lnSpc>
                <a:spcPct val="150000"/>
              </a:lnSpc>
              <a:defRPr/>
            </a:pPr>
            <a:r>
              <a:rPr lang="en-US" altLang="zh-CN" sz="2000" b="1" dirty="0">
                <a:latin typeface="Arial" pitchFamily="34" charset="0"/>
                <a:ea typeface="微软雅黑" pitchFamily="34" charset="-122"/>
                <a:sym typeface="Arial" pitchFamily="34" charset="0"/>
              </a:rPr>
              <a:t>1992</a:t>
            </a:r>
            <a:r>
              <a:rPr lang="zh-CN" altLang="en-US" sz="2000" b="1" dirty="0">
                <a:latin typeface="Arial" pitchFamily="34" charset="0"/>
                <a:ea typeface="微软雅黑" pitchFamily="34" charset="-122"/>
                <a:sym typeface="Arial" pitchFamily="34" charset="0"/>
              </a:rPr>
              <a:t>年</a:t>
            </a:r>
            <a:r>
              <a:rPr lang="en-US" altLang="zh-CN" sz="2000" b="1" dirty="0">
                <a:latin typeface="Arial" pitchFamily="34" charset="0"/>
                <a:ea typeface="微软雅黑" pitchFamily="34" charset="-122"/>
                <a:sym typeface="Arial" pitchFamily="34" charset="0"/>
              </a:rPr>
              <a:t>9</a:t>
            </a:r>
            <a:r>
              <a:rPr lang="zh-CN" altLang="en-US" sz="2000" b="1" dirty="0">
                <a:latin typeface="Arial" pitchFamily="34" charset="0"/>
                <a:ea typeface="微软雅黑" pitchFamily="34" charset="-122"/>
                <a:sym typeface="Arial" pitchFamily="34" charset="0"/>
              </a:rPr>
              <a:t>月</a:t>
            </a:r>
            <a:r>
              <a:rPr lang="en-US" altLang="zh-CN" sz="2000" b="1" dirty="0">
                <a:latin typeface="Arial" pitchFamily="34" charset="0"/>
                <a:ea typeface="微软雅黑" pitchFamily="34" charset="-122"/>
                <a:sym typeface="Arial" pitchFamily="34" charset="0"/>
              </a:rPr>
              <a:t>25</a:t>
            </a:r>
            <a:r>
              <a:rPr lang="zh-CN" altLang="en-US" sz="2000" b="1" dirty="0">
                <a:latin typeface="Arial" pitchFamily="34" charset="0"/>
                <a:ea typeface="微软雅黑" pitchFamily="34" charset="-122"/>
                <a:sym typeface="Arial" pitchFamily="34" charset="0"/>
              </a:rPr>
              <a:t>日，天津医科大学眼科教授王延华与流行病学教授耿贯一首次倡议在国内设立爱眼日。</a:t>
            </a:r>
            <a:r>
              <a:rPr lang="en-US" altLang="zh-CN" sz="2000" b="1" dirty="0">
                <a:latin typeface="Arial" pitchFamily="34" charset="0"/>
                <a:ea typeface="微软雅黑" pitchFamily="34" charset="-122"/>
                <a:sym typeface="Arial" pitchFamily="34" charset="0"/>
              </a:rPr>
              <a:t>1996</a:t>
            </a:r>
            <a:r>
              <a:rPr lang="zh-CN" altLang="en-US" sz="2000" b="1" dirty="0">
                <a:latin typeface="Arial" pitchFamily="34" charset="0"/>
                <a:ea typeface="微软雅黑" pitchFamily="34" charset="-122"/>
                <a:sym typeface="Arial" pitchFamily="34" charset="0"/>
              </a:rPr>
              <a:t>年，国家卫生部、国家教育部、团中央、中国残联等</a:t>
            </a:r>
            <a:r>
              <a:rPr lang="en-US" altLang="zh-CN" sz="2000" b="1" dirty="0">
                <a:latin typeface="Arial" pitchFamily="34" charset="0"/>
                <a:ea typeface="微软雅黑" pitchFamily="34" charset="-122"/>
                <a:sym typeface="Arial" pitchFamily="34" charset="0"/>
              </a:rPr>
              <a:t>12</a:t>
            </a:r>
            <a:r>
              <a:rPr lang="zh-CN" altLang="en-US" sz="2000" b="1" dirty="0">
                <a:latin typeface="Arial" pitchFamily="34" charset="0"/>
                <a:ea typeface="微软雅黑" pitchFamily="34" charset="-122"/>
                <a:sym typeface="Arial" pitchFamily="34" charset="0"/>
              </a:rPr>
              <a:t>个部委联合发出通知，将爱眼日活动列为国家节日之一，并重新确定每年</a:t>
            </a:r>
            <a:r>
              <a:rPr lang="en-US" altLang="zh-CN" sz="2000" b="1" dirty="0">
                <a:latin typeface="Arial" pitchFamily="34" charset="0"/>
                <a:ea typeface="微软雅黑" pitchFamily="34" charset="-122"/>
                <a:sym typeface="Arial" pitchFamily="34" charset="0"/>
              </a:rPr>
              <a:t>6</a:t>
            </a:r>
            <a:r>
              <a:rPr lang="zh-CN" altLang="en-US" sz="2000" b="1" dirty="0">
                <a:latin typeface="Arial" pitchFamily="34" charset="0"/>
                <a:ea typeface="微软雅黑" pitchFamily="34" charset="-122"/>
                <a:sym typeface="Arial" pitchFamily="34" charset="0"/>
              </a:rPr>
              <a:t>月</a:t>
            </a:r>
            <a:r>
              <a:rPr lang="en-US" altLang="zh-CN" sz="2000" b="1" dirty="0">
                <a:latin typeface="Arial" pitchFamily="34" charset="0"/>
                <a:ea typeface="微软雅黑" pitchFamily="34" charset="-122"/>
                <a:sym typeface="Arial" pitchFamily="34" charset="0"/>
              </a:rPr>
              <a:t>6</a:t>
            </a:r>
            <a:r>
              <a:rPr lang="zh-CN" altLang="en-US" sz="2000" b="1" dirty="0">
                <a:latin typeface="Arial" pitchFamily="34" charset="0"/>
                <a:ea typeface="微软雅黑" pitchFamily="34" charset="-122"/>
                <a:sym typeface="Arial" pitchFamily="34" charset="0"/>
              </a:rPr>
              <a:t>日为“全国爱眼日”。</a:t>
            </a:r>
            <a:endParaRPr lang="zh-CN" altLang="en-US" sz="2000" b="1" kern="10" dirty="0">
              <a:ln w="24500" cmpd="dbl">
                <a:solidFill>
                  <a:schemeClr val="accent2">
                    <a:shade val="85000"/>
                    <a:satMod val="155000"/>
                  </a:schemeClr>
                </a:solidFill>
                <a:prstDash val="solid"/>
                <a:miter lim="800000"/>
              </a:ln>
              <a:latin typeface="Arial" pitchFamily="34" charset="0"/>
              <a:ea typeface="微软雅黑" pitchFamily="34" charset="-122"/>
              <a:sym typeface="Arial" pitchFamily="34" charset="0"/>
            </a:endParaRPr>
          </a:p>
        </p:txBody>
      </p:sp>
      <p:pic>
        <p:nvPicPr>
          <p:cNvPr id="5" name="图片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057401" y="952500"/>
            <a:ext cx="8119647" cy="3086100"/>
          </a:xfrm>
          <a:prstGeom prst="rect">
            <a:avLst/>
          </a:prstGeom>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 name="矩形 23"/>
          <p:cNvSpPr/>
          <p:nvPr/>
        </p:nvSpPr>
        <p:spPr>
          <a:xfrm>
            <a:off x="1065894" y="932527"/>
            <a:ext cx="3157537" cy="646331"/>
          </a:xfrm>
          <a:prstGeom prst="rect">
            <a:avLst/>
          </a:prstGeom>
        </p:spPr>
        <p:txBody>
          <a:bodyPr wrap="square">
            <a:spAutoFit/>
          </a:bodyPr>
          <a:lstStyle/>
          <a:p>
            <a:pPr algn="ctr">
              <a:spcBef>
                <a:spcPct val="0"/>
              </a:spcBef>
              <a:defRPr/>
            </a:pPr>
            <a:r>
              <a:rPr lang="zh-CN" altLang="en-US" sz="3600" b="1" kern="0" dirty="0" smtClean="0">
                <a:solidFill>
                  <a:schemeClr val="accent5"/>
                </a:solidFill>
                <a:latin typeface="Arial" pitchFamily="34" charset="0"/>
                <a:ea typeface="微软雅黑" pitchFamily="34" charset="-122"/>
                <a:cs typeface="魏碑"/>
                <a:sym typeface="Arial" pitchFamily="34" charset="0"/>
              </a:rPr>
              <a:t>眼睛的作用</a:t>
            </a:r>
            <a:endParaRPr lang="zh-CN" altLang="en-US" sz="3600" b="1" kern="0" dirty="0">
              <a:solidFill>
                <a:schemeClr val="accent5"/>
              </a:solidFill>
              <a:latin typeface="Arial" pitchFamily="34" charset="0"/>
              <a:ea typeface="微软雅黑" pitchFamily="34" charset="-122"/>
              <a:cs typeface="魏碑"/>
              <a:sym typeface="Arial" pitchFamily="34" charset="0"/>
            </a:endParaRPr>
          </a:p>
        </p:txBody>
      </p:sp>
      <p:sp>
        <p:nvSpPr>
          <p:cNvPr id="4" name="文本框 3"/>
          <p:cNvSpPr txBox="1"/>
          <p:nvPr/>
        </p:nvSpPr>
        <p:spPr>
          <a:xfrm>
            <a:off x="1504286" y="4649801"/>
            <a:ext cx="9566487" cy="1477328"/>
          </a:xfrm>
          <a:prstGeom prst="rect">
            <a:avLst/>
          </a:prstGeom>
          <a:noFill/>
        </p:spPr>
        <p:txBody>
          <a:bodyPr wrap="square" rtlCol="0">
            <a:spAutoFit/>
          </a:bodyPr>
          <a:lstStyle/>
          <a:p>
            <a:pPr>
              <a:lnSpc>
                <a:spcPct val="150000"/>
              </a:lnSpc>
            </a:pPr>
            <a:r>
              <a:rPr lang="zh-CN" altLang="en-US" sz="2000" dirty="0" smtClean="0"/>
              <a:t>眼</a:t>
            </a:r>
            <a:r>
              <a:rPr lang="zh-CN" altLang="en-US" sz="2000" dirty="0"/>
              <a:t>睛是人类感官中最重要的器官</a:t>
            </a:r>
            <a:r>
              <a:rPr lang="en-US" altLang="zh-CN" sz="2000" dirty="0"/>
              <a:t>,</a:t>
            </a:r>
            <a:r>
              <a:rPr lang="zh-CN" altLang="en-US" sz="2000" dirty="0"/>
              <a:t>大脑中大约有</a:t>
            </a:r>
            <a:r>
              <a:rPr lang="en-US" altLang="zh-CN" sz="2000" dirty="0"/>
              <a:t>80%</a:t>
            </a:r>
            <a:r>
              <a:rPr lang="zh-CN" altLang="en-US" sz="2000" dirty="0"/>
              <a:t>的知识都是通过眼睛获取的。读书认字、看图赏画、看人物、欣赏美景等都要用到眼睛。眼睛能辨别不同的颜色和亮度的光线</a:t>
            </a:r>
            <a:r>
              <a:rPr lang="en-US" altLang="zh-CN" sz="2000" dirty="0"/>
              <a:t>,</a:t>
            </a:r>
            <a:r>
              <a:rPr lang="zh-CN" altLang="en-US" sz="2000" dirty="0"/>
              <a:t>并将这些信息转变成神经信号</a:t>
            </a:r>
            <a:r>
              <a:rPr lang="en-US" altLang="zh-CN" sz="2000" dirty="0"/>
              <a:t>,</a:t>
            </a:r>
            <a:r>
              <a:rPr lang="zh-CN" altLang="en-US" sz="2000" dirty="0"/>
              <a:t>传送给大脑。</a:t>
            </a:r>
          </a:p>
        </p:txBody>
      </p:sp>
      <p:pic>
        <p:nvPicPr>
          <p:cNvPr id="5" name="图片 4"/>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504285" y="1991075"/>
            <a:ext cx="9279829" cy="2246506"/>
          </a:xfrm>
          <a:prstGeom prst="rect">
            <a:avLst/>
          </a:prstGeom>
        </p:spPr>
      </p:pic>
      <p:sp>
        <p:nvSpPr>
          <p:cNvPr id="34" name="椭圆 33"/>
          <p:cNvSpPr/>
          <p:nvPr/>
        </p:nvSpPr>
        <p:spPr>
          <a:xfrm>
            <a:off x="3972275" y="1166764"/>
            <a:ext cx="171031" cy="17103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35" name="椭圆 34"/>
          <p:cNvSpPr/>
          <p:nvPr/>
        </p:nvSpPr>
        <p:spPr>
          <a:xfrm>
            <a:off x="4238558" y="1166764"/>
            <a:ext cx="171031" cy="17103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36" name="椭圆 35"/>
          <p:cNvSpPr/>
          <p:nvPr/>
        </p:nvSpPr>
        <p:spPr>
          <a:xfrm>
            <a:off x="4504839" y="1166764"/>
            <a:ext cx="171031" cy="17103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Tree>
  </p:cSld>
  <p:clrMapOvr>
    <a:masterClrMapping/>
  </p:clrMapOvr>
  <p:transition spd="slow">
    <p:cover dir="d"/>
    <p:sndAc>
      <p:stSnd>
        <p:snd r:embed="rId2" name="explode.wav"/>
      </p:stSnd>
    </p:sndAc>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1" name="图片 10"/>
          <p:cNvPicPr>
            <a:picLocks noChangeAspect="1"/>
          </p:cNvPicPr>
          <p:nvPr/>
        </p:nvPicPr>
        <p:blipFill>
          <a:blip r:embed="rId3" cstate="email">
            <a:extLst>
              <a:ext uri="{BEBA8EAE-BF5A-486C-A8C5-ECC9F3942E4B}">
                <a14:imgProps xmlns:a14="http://schemas.microsoft.com/office/drawing/2010/main">
                  <a14:imgLayer>
                    <a14:imgEffect>
                      <a14:saturation sat="200000"/>
                    </a14:imgEffect>
                  </a14:imgLayer>
                </a14:imgProps>
              </a:ext>
              <a:ext uri="{28A0092B-C50C-407E-A947-70E740481C1C}">
                <a14:useLocalDpi xmlns:a14="http://schemas.microsoft.com/office/drawing/2010/main"/>
              </a:ext>
            </a:extLst>
          </a:blip>
          <a:stretch>
            <a:fillRect/>
          </a:stretch>
        </p:blipFill>
        <p:spPr>
          <a:xfrm>
            <a:off x="628653" y="2475978"/>
            <a:ext cx="2998855" cy="2998855"/>
          </a:xfrm>
          <a:prstGeom prst="rect">
            <a:avLst/>
          </a:prstGeom>
          <a:effectLst>
            <a:outerShdw blurRad="711200" dist="469900" dir="2700000" algn="tl" rotWithShape="0">
              <a:prstClr val="black">
                <a:alpha val="40000"/>
              </a:prstClr>
            </a:outerShdw>
          </a:effectLst>
        </p:spPr>
      </p:pic>
      <p:sp>
        <p:nvSpPr>
          <p:cNvPr id="2" name="圆角矩形 1"/>
          <p:cNvSpPr/>
          <p:nvPr/>
        </p:nvSpPr>
        <p:spPr>
          <a:xfrm>
            <a:off x="628653" y="818687"/>
            <a:ext cx="3352799" cy="835906"/>
          </a:xfrm>
          <a:prstGeom prst="roundRect">
            <a:avLst/>
          </a:prstGeom>
          <a:no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p:nvSpPr>
        <p:spPr>
          <a:xfrm>
            <a:off x="1217629" y="932527"/>
            <a:ext cx="3157537" cy="646331"/>
          </a:xfrm>
          <a:prstGeom prst="rect">
            <a:avLst/>
          </a:prstGeom>
        </p:spPr>
        <p:txBody>
          <a:bodyPr wrap="square">
            <a:spAutoFit/>
          </a:bodyPr>
          <a:lstStyle/>
          <a:p>
            <a:pPr>
              <a:spcBef>
                <a:spcPct val="0"/>
              </a:spcBef>
              <a:defRPr/>
            </a:pPr>
            <a:r>
              <a:rPr lang="zh-CN" altLang="en-US" sz="3600" b="1" dirty="0">
                <a:solidFill>
                  <a:schemeClr val="accent5"/>
                </a:solidFill>
                <a:latin typeface="Arial" pitchFamily="34" charset="0"/>
                <a:ea typeface="微软雅黑" pitchFamily="34" charset="-122"/>
                <a:sym typeface="Arial" pitchFamily="34" charset="0"/>
              </a:rPr>
              <a:t>谈  近  视</a:t>
            </a:r>
            <a:r>
              <a:rPr lang="zh-CN" altLang="en-US" sz="3600" dirty="0">
                <a:solidFill>
                  <a:schemeClr val="accent5"/>
                </a:solidFill>
                <a:latin typeface="Arial" pitchFamily="34" charset="0"/>
                <a:ea typeface="微软雅黑" pitchFamily="34" charset="-122"/>
                <a:sym typeface="Arial" pitchFamily="34" charset="0"/>
              </a:rPr>
              <a:t> </a:t>
            </a:r>
            <a:endParaRPr lang="zh-CN" altLang="en-US" sz="3600" b="1" kern="0" dirty="0">
              <a:solidFill>
                <a:schemeClr val="accent5"/>
              </a:solidFill>
              <a:latin typeface="Arial" pitchFamily="34" charset="0"/>
              <a:ea typeface="微软雅黑" pitchFamily="34" charset="-122"/>
              <a:cs typeface="魏碑"/>
              <a:sym typeface="Arial" pitchFamily="34" charset="0"/>
            </a:endParaRPr>
          </a:p>
        </p:txBody>
      </p:sp>
      <p:sp>
        <p:nvSpPr>
          <p:cNvPr id="4" name="文本框 3"/>
          <p:cNvSpPr txBox="1"/>
          <p:nvPr/>
        </p:nvSpPr>
        <p:spPr>
          <a:xfrm>
            <a:off x="3771901" y="1955881"/>
            <a:ext cx="7658100" cy="3785652"/>
          </a:xfrm>
          <a:prstGeom prst="rect">
            <a:avLst/>
          </a:prstGeom>
          <a:noFill/>
        </p:spPr>
        <p:txBody>
          <a:bodyPr wrap="square" rtlCol="0">
            <a:spAutoFit/>
          </a:bodyPr>
          <a:lstStyle/>
          <a:p>
            <a:pPr>
              <a:lnSpc>
                <a:spcPct val="150000"/>
              </a:lnSpc>
            </a:pPr>
            <a:r>
              <a:rPr lang="zh-CN" altLang="en-US" sz="2000" b="1" dirty="0">
                <a:latin typeface="Arial" pitchFamily="34" charset="0"/>
                <a:ea typeface="微软雅黑" pitchFamily="34" charset="-122"/>
                <a:sym typeface="Arial" pitchFamily="34" charset="0"/>
              </a:rPr>
              <a:t> </a:t>
            </a:r>
            <a:r>
              <a:rPr lang="zh-CN" altLang="en-US" sz="2000" b="1" dirty="0" smtClean="0">
                <a:latin typeface="Arial" pitchFamily="34" charset="0"/>
                <a:ea typeface="微软雅黑" pitchFamily="34" charset="-122"/>
                <a:sym typeface="Arial" pitchFamily="34" charset="0"/>
              </a:rPr>
              <a:t>      如今</a:t>
            </a:r>
            <a:r>
              <a:rPr lang="zh-CN" altLang="en-US" sz="2000" b="1" dirty="0">
                <a:latin typeface="Arial" pitchFamily="34" charset="0"/>
                <a:ea typeface="微软雅黑" pitchFamily="34" charset="-122"/>
                <a:sym typeface="Arial" pitchFamily="34" charset="0"/>
              </a:rPr>
              <a:t>，近视眼的发病率越来越高，上海、北京等大中城市近视率可达</a:t>
            </a:r>
            <a:r>
              <a:rPr lang="en-US" altLang="zh-CN" sz="2000" b="1" dirty="0">
                <a:latin typeface="Arial" pitchFamily="34" charset="0"/>
                <a:ea typeface="微软雅黑" pitchFamily="34" charset="-122"/>
                <a:sym typeface="Arial" pitchFamily="34" charset="0"/>
              </a:rPr>
              <a:t>50</a:t>
            </a:r>
            <a:r>
              <a:rPr lang="zh-CN" altLang="en-US" sz="2000" b="1" dirty="0">
                <a:latin typeface="Arial" pitchFamily="34" charset="0"/>
                <a:ea typeface="微软雅黑" pitchFamily="34" charset="-122"/>
                <a:sym typeface="Arial" pitchFamily="34" charset="0"/>
              </a:rPr>
              <a:t>％－</a:t>
            </a:r>
            <a:r>
              <a:rPr lang="en-US" altLang="zh-CN" sz="2000" b="1" dirty="0">
                <a:latin typeface="Arial" pitchFamily="34" charset="0"/>
                <a:ea typeface="微软雅黑" pitchFamily="34" charset="-122"/>
                <a:sym typeface="Arial" pitchFamily="34" charset="0"/>
              </a:rPr>
              <a:t>60</a:t>
            </a:r>
            <a:r>
              <a:rPr lang="zh-CN" altLang="en-US" sz="2000" b="1" dirty="0">
                <a:latin typeface="Arial" pitchFamily="34" charset="0"/>
                <a:ea typeface="微软雅黑" pitchFamily="34" charset="-122"/>
                <a:sym typeface="Arial" pitchFamily="34" charset="0"/>
              </a:rPr>
              <a:t>％</a:t>
            </a:r>
            <a:endParaRPr lang="en-US" altLang="zh-CN" sz="2000" b="1" dirty="0">
              <a:latin typeface="Arial" pitchFamily="34" charset="0"/>
              <a:ea typeface="微软雅黑" pitchFamily="34" charset="-122"/>
              <a:sym typeface="Arial" pitchFamily="34" charset="0"/>
            </a:endParaRPr>
          </a:p>
          <a:p>
            <a:pPr>
              <a:lnSpc>
                <a:spcPct val="150000"/>
              </a:lnSpc>
            </a:pPr>
            <a:r>
              <a:rPr lang="en-US" altLang="zh-CN" sz="2000" b="1" dirty="0">
                <a:latin typeface="Arial" pitchFamily="34" charset="0"/>
                <a:ea typeface="微软雅黑" pitchFamily="34" charset="-122"/>
                <a:sym typeface="Arial" pitchFamily="34" charset="0"/>
              </a:rPr>
              <a:t>       </a:t>
            </a:r>
            <a:r>
              <a:rPr lang="zh-CN" altLang="en-US" sz="2000" b="1" dirty="0" smtClean="0">
                <a:latin typeface="Arial" pitchFamily="34" charset="0"/>
                <a:ea typeface="微软雅黑" pitchFamily="34" charset="-122"/>
                <a:sym typeface="Arial" pitchFamily="34" charset="0"/>
              </a:rPr>
              <a:t>在</a:t>
            </a:r>
            <a:r>
              <a:rPr lang="zh-CN" altLang="en-US" sz="2000" b="1" dirty="0">
                <a:latin typeface="Arial" pitchFamily="34" charset="0"/>
                <a:ea typeface="微软雅黑" pitchFamily="34" charset="-122"/>
                <a:sym typeface="Arial" pitchFamily="34" charset="0"/>
              </a:rPr>
              <a:t>医学院校，近视率甚至高达</a:t>
            </a:r>
            <a:r>
              <a:rPr lang="en-US" altLang="zh-CN" sz="2000" b="1" dirty="0">
                <a:latin typeface="Arial" pitchFamily="34" charset="0"/>
                <a:ea typeface="微软雅黑" pitchFamily="34" charset="-122"/>
                <a:sym typeface="Arial" pitchFamily="34" charset="0"/>
              </a:rPr>
              <a:t>70</a:t>
            </a:r>
            <a:r>
              <a:rPr lang="zh-CN" altLang="en-US" sz="2000" b="1" dirty="0">
                <a:latin typeface="Arial" pitchFamily="34" charset="0"/>
                <a:ea typeface="微软雅黑" pitchFamily="34" charset="-122"/>
                <a:sym typeface="Arial" pitchFamily="34" charset="0"/>
              </a:rPr>
              <a:t>％－</a:t>
            </a:r>
            <a:r>
              <a:rPr lang="en-US" altLang="zh-CN" sz="2000" b="1" dirty="0">
                <a:latin typeface="Arial" pitchFamily="34" charset="0"/>
                <a:ea typeface="微软雅黑" pitchFamily="34" charset="-122"/>
                <a:sym typeface="Arial" pitchFamily="34" charset="0"/>
              </a:rPr>
              <a:t>80</a:t>
            </a:r>
            <a:r>
              <a:rPr lang="zh-CN" altLang="en-US" sz="2000" b="1" dirty="0">
                <a:latin typeface="Arial" pitchFamily="34" charset="0"/>
                <a:ea typeface="微软雅黑" pitchFamily="34" charset="-122"/>
                <a:sym typeface="Arial" pitchFamily="34" charset="0"/>
              </a:rPr>
              <a:t>％，小学</a:t>
            </a:r>
            <a:r>
              <a:rPr lang="en-US" altLang="zh-CN" sz="2000" b="1" dirty="0">
                <a:latin typeface="Arial" pitchFamily="34" charset="0"/>
                <a:ea typeface="微软雅黑" pitchFamily="34" charset="-122"/>
                <a:sym typeface="Arial" pitchFamily="34" charset="0"/>
              </a:rPr>
              <a:t>3</a:t>
            </a:r>
            <a:r>
              <a:rPr lang="zh-CN" altLang="en-US" sz="2000" b="1" dirty="0">
                <a:latin typeface="Arial" pitchFamily="34" charset="0"/>
                <a:ea typeface="微软雅黑" pitchFamily="34" charset="-122"/>
                <a:sym typeface="Arial" pitchFamily="34" charset="0"/>
              </a:rPr>
              <a:t>、</a:t>
            </a:r>
            <a:r>
              <a:rPr lang="en-US" altLang="zh-CN" sz="2000" b="1" dirty="0">
                <a:latin typeface="Arial" pitchFamily="34" charset="0"/>
                <a:ea typeface="微软雅黑" pitchFamily="34" charset="-122"/>
                <a:sym typeface="Arial" pitchFamily="34" charset="0"/>
              </a:rPr>
              <a:t>4</a:t>
            </a:r>
            <a:r>
              <a:rPr lang="zh-CN" altLang="en-US" sz="2000" b="1" dirty="0">
                <a:latin typeface="Arial" pitchFamily="34" charset="0"/>
                <a:ea typeface="微软雅黑" pitchFamily="34" charset="-122"/>
                <a:sym typeface="Arial" pitchFamily="34" charset="0"/>
              </a:rPr>
              <a:t>年级的近视率也达到</a:t>
            </a:r>
            <a:r>
              <a:rPr lang="en-US" altLang="zh-CN" sz="2000" b="1" dirty="0">
                <a:latin typeface="Arial" pitchFamily="34" charset="0"/>
                <a:ea typeface="微软雅黑" pitchFamily="34" charset="-122"/>
                <a:sym typeface="Arial" pitchFamily="34" charset="0"/>
              </a:rPr>
              <a:t>30</a:t>
            </a:r>
            <a:r>
              <a:rPr lang="zh-CN" altLang="en-US" sz="2000" b="1" dirty="0">
                <a:latin typeface="Arial" pitchFamily="34" charset="0"/>
                <a:ea typeface="微软雅黑" pitchFamily="34" charset="-122"/>
                <a:sym typeface="Arial" pitchFamily="34" charset="0"/>
              </a:rPr>
              <a:t>％－</a:t>
            </a:r>
            <a:r>
              <a:rPr lang="en-US" altLang="zh-CN" sz="2000" b="1" dirty="0">
                <a:latin typeface="Arial" pitchFamily="34" charset="0"/>
                <a:ea typeface="微软雅黑" pitchFamily="34" charset="-122"/>
                <a:sym typeface="Arial" pitchFamily="34" charset="0"/>
              </a:rPr>
              <a:t>40</a:t>
            </a:r>
            <a:r>
              <a:rPr lang="zh-CN" altLang="en-US" sz="2000" b="1" dirty="0">
                <a:latin typeface="Arial" pitchFamily="34" charset="0"/>
                <a:ea typeface="微软雅黑" pitchFamily="34" charset="-122"/>
                <a:sym typeface="Arial" pitchFamily="34" charset="0"/>
              </a:rPr>
              <a:t>％。 最近的一份调查显示：我国小学生的近视发病率为</a:t>
            </a:r>
            <a:r>
              <a:rPr lang="en-US" altLang="zh-CN" sz="2000" b="1" dirty="0">
                <a:latin typeface="Arial" pitchFamily="34" charset="0"/>
                <a:ea typeface="微软雅黑" pitchFamily="34" charset="-122"/>
                <a:sym typeface="Arial" pitchFamily="34" charset="0"/>
              </a:rPr>
              <a:t>22.78%</a:t>
            </a:r>
            <a:r>
              <a:rPr lang="zh-CN" altLang="en-US" sz="2000" b="1" dirty="0">
                <a:latin typeface="Arial" pitchFamily="34" charset="0"/>
                <a:ea typeface="微软雅黑" pitchFamily="34" charset="-122"/>
                <a:sym typeface="Arial" pitchFamily="34" charset="0"/>
              </a:rPr>
              <a:t>，中学生为</a:t>
            </a:r>
            <a:r>
              <a:rPr lang="en-US" altLang="zh-CN" sz="2000" b="1" dirty="0">
                <a:latin typeface="Arial" pitchFamily="34" charset="0"/>
                <a:ea typeface="微软雅黑" pitchFamily="34" charset="-122"/>
                <a:sym typeface="Arial" pitchFamily="34" charset="0"/>
              </a:rPr>
              <a:t>55.22%</a:t>
            </a:r>
            <a:r>
              <a:rPr lang="zh-CN" altLang="en-US" sz="2000" b="1" dirty="0">
                <a:latin typeface="Arial" pitchFamily="34" charset="0"/>
                <a:ea typeface="微软雅黑" pitchFamily="34" charset="-122"/>
                <a:sym typeface="Arial" pitchFamily="34" charset="0"/>
              </a:rPr>
              <a:t>，而大学生高达</a:t>
            </a:r>
            <a:r>
              <a:rPr lang="en-US" altLang="zh-CN" sz="2000" b="1" dirty="0">
                <a:latin typeface="Arial" pitchFamily="34" charset="0"/>
                <a:ea typeface="微软雅黑" pitchFamily="34" charset="-122"/>
                <a:sym typeface="Arial" pitchFamily="34" charset="0"/>
              </a:rPr>
              <a:t>76.74%</a:t>
            </a:r>
            <a:r>
              <a:rPr lang="zh-CN" altLang="en-US" sz="2000" b="1" dirty="0">
                <a:latin typeface="Arial" pitchFamily="34" charset="0"/>
                <a:ea typeface="微软雅黑" pitchFamily="34" charset="-122"/>
                <a:sym typeface="Arial" pitchFamily="34" charset="0"/>
              </a:rPr>
              <a:t>。</a:t>
            </a:r>
          </a:p>
          <a:p>
            <a:pPr>
              <a:lnSpc>
                <a:spcPct val="150000"/>
              </a:lnSpc>
            </a:pPr>
            <a:r>
              <a:rPr lang="zh-CN" altLang="en-US" sz="2000" b="1" dirty="0">
                <a:latin typeface="Arial" pitchFamily="34" charset="0"/>
                <a:ea typeface="微软雅黑" pitchFamily="34" charset="-122"/>
                <a:sym typeface="Arial" pitchFamily="34" charset="0"/>
              </a:rPr>
              <a:t> </a:t>
            </a:r>
          </a:p>
          <a:p>
            <a:pPr>
              <a:lnSpc>
                <a:spcPct val="150000"/>
              </a:lnSpc>
            </a:pPr>
            <a:r>
              <a:rPr lang="zh-CN" altLang="en-US" sz="2000" b="1" dirty="0">
                <a:latin typeface="Arial" pitchFamily="34" charset="0"/>
                <a:ea typeface="微软雅黑" pitchFamily="34" charset="-122"/>
                <a:sym typeface="Arial" pitchFamily="34" charset="0"/>
              </a:rPr>
              <a:t>      我国是近视眼的患病大国，</a:t>
            </a:r>
            <a:r>
              <a:rPr lang="en-US" altLang="zh-CN" sz="2000" b="1" dirty="0">
                <a:latin typeface="Arial" pitchFamily="34" charset="0"/>
                <a:ea typeface="微软雅黑" pitchFamily="34" charset="-122"/>
                <a:sym typeface="Arial" pitchFamily="34" charset="0"/>
              </a:rPr>
              <a:t>1995</a:t>
            </a:r>
            <a:r>
              <a:rPr lang="zh-CN" altLang="en-US" sz="2000" b="1" dirty="0">
                <a:latin typeface="Arial" pitchFamily="34" charset="0"/>
                <a:ea typeface="微软雅黑" pitchFamily="34" charset="-122"/>
                <a:sym typeface="Arial" pitchFamily="34" charset="0"/>
              </a:rPr>
              <a:t>年的调查显示有</a:t>
            </a:r>
            <a:r>
              <a:rPr lang="en-US" altLang="zh-CN" sz="2000" b="1" dirty="0">
                <a:latin typeface="Arial" pitchFamily="34" charset="0"/>
                <a:ea typeface="微软雅黑" pitchFamily="34" charset="-122"/>
                <a:sym typeface="Arial" pitchFamily="34" charset="0"/>
              </a:rPr>
              <a:t>3</a:t>
            </a:r>
            <a:r>
              <a:rPr lang="zh-CN" altLang="en-US" sz="2000" b="1" dirty="0">
                <a:latin typeface="Arial" pitchFamily="34" charset="0"/>
                <a:ea typeface="微软雅黑" pitchFamily="34" charset="-122"/>
                <a:sym typeface="Arial" pitchFamily="34" charset="0"/>
              </a:rPr>
              <a:t>亿人患有近视眼，占世界近视眼病人的</a:t>
            </a:r>
            <a:r>
              <a:rPr lang="en-US" altLang="zh-CN" sz="2000" b="1" dirty="0">
                <a:latin typeface="Arial" pitchFamily="34" charset="0"/>
                <a:ea typeface="微软雅黑" pitchFamily="34" charset="-122"/>
                <a:sym typeface="Arial" pitchFamily="34" charset="0"/>
              </a:rPr>
              <a:t>33</a:t>
            </a:r>
            <a:r>
              <a:rPr lang="zh-CN" altLang="en-US" sz="2000" b="1" dirty="0">
                <a:latin typeface="Arial" pitchFamily="34" charset="0"/>
                <a:ea typeface="微软雅黑" pitchFamily="34" charset="-122"/>
                <a:sym typeface="Arial" pitchFamily="34" charset="0"/>
              </a:rPr>
              <a:t>％，其中病理性近视眼超过</a:t>
            </a:r>
            <a:r>
              <a:rPr lang="en-US" altLang="zh-CN" sz="2000" b="1" dirty="0">
                <a:latin typeface="Arial" pitchFamily="34" charset="0"/>
                <a:ea typeface="微软雅黑" pitchFamily="34" charset="-122"/>
                <a:sym typeface="Arial" pitchFamily="34" charset="0"/>
              </a:rPr>
              <a:t>200</a:t>
            </a:r>
            <a:r>
              <a:rPr lang="zh-CN" altLang="en-US" sz="2000" b="1" dirty="0">
                <a:latin typeface="Arial" pitchFamily="34" charset="0"/>
                <a:ea typeface="微软雅黑" pitchFamily="34" charset="-122"/>
                <a:sym typeface="Arial" pitchFamily="34" charset="0"/>
              </a:rPr>
              <a:t>万人。 </a:t>
            </a:r>
            <a:endParaRPr lang="zh-CN" altLang="en-US" sz="2000" dirty="0"/>
          </a:p>
        </p:txBody>
      </p:sp>
      <p:sp>
        <p:nvSpPr>
          <p:cNvPr id="7" name="矩形 6"/>
          <p:cNvSpPr/>
          <p:nvPr/>
        </p:nvSpPr>
        <p:spPr>
          <a:xfrm>
            <a:off x="5524513" y="1121038"/>
            <a:ext cx="4532305" cy="646331"/>
          </a:xfrm>
          <a:prstGeom prst="rect">
            <a:avLst/>
          </a:prstGeom>
        </p:spPr>
        <p:txBody>
          <a:bodyPr wrap="square">
            <a:spAutoFit/>
          </a:bodyPr>
          <a:lstStyle/>
          <a:p>
            <a:pPr>
              <a:spcBef>
                <a:spcPct val="0"/>
              </a:spcBef>
              <a:defRPr/>
            </a:pPr>
            <a:r>
              <a:rPr lang="zh-CN" altLang="en-US" sz="3600" b="1" kern="0" dirty="0" smtClean="0">
                <a:solidFill>
                  <a:srgbClr val="C00000"/>
                </a:solidFill>
                <a:latin typeface="Arial" pitchFamily="34" charset="0"/>
                <a:ea typeface="微软雅黑" pitchFamily="34" charset="-122"/>
                <a:cs typeface="魏碑"/>
                <a:sym typeface="Arial" pitchFamily="34" charset="0"/>
              </a:rPr>
              <a:t>爱护眼睛 从小做起</a:t>
            </a:r>
            <a:endParaRPr lang="zh-CN" altLang="en-US" sz="3600" b="1" kern="0" dirty="0">
              <a:solidFill>
                <a:srgbClr val="C00000"/>
              </a:solidFill>
              <a:latin typeface="Arial" pitchFamily="34" charset="0"/>
              <a:ea typeface="微软雅黑" pitchFamily="34" charset="-122"/>
              <a:cs typeface="魏碑"/>
              <a:sym typeface="Arial" pitchFamily="34" charset="0"/>
            </a:endParaRPr>
          </a:p>
        </p:txBody>
      </p:sp>
      <p:pic>
        <p:nvPicPr>
          <p:cNvPr id="8" name="图片 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548804" y="-1920758"/>
            <a:ext cx="3060328" cy="2348646"/>
          </a:xfrm>
          <a:prstGeom prst="rect">
            <a:avLst/>
          </a:prstGeom>
        </p:spPr>
      </p:pic>
    </p:spTree>
  </p:cSld>
  <p:clrMapOvr>
    <a:masterClrMapping/>
  </p:clrMapOvr>
  <p:transition spd="slow">
    <p:cover dir="d"/>
    <p:sndAc>
      <p:stSnd>
        <p:snd r:embed="rId2" name="explode.wav"/>
      </p:stSnd>
    </p:sndAc>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 name="图片 1"/>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1047750" y="819150"/>
            <a:ext cx="9810751" cy="4406926"/>
          </a:xfrm>
          <a:prstGeom prst="rect">
            <a:avLst/>
          </a:prstGeom>
        </p:spPr>
      </p:pic>
      <p:sp>
        <p:nvSpPr>
          <p:cNvPr id="3" name="文本框 2"/>
          <p:cNvSpPr txBox="1"/>
          <p:nvPr/>
        </p:nvSpPr>
        <p:spPr>
          <a:xfrm>
            <a:off x="2743200" y="5410200"/>
            <a:ext cx="6853158" cy="707886"/>
          </a:xfrm>
          <a:prstGeom prst="rect">
            <a:avLst/>
          </a:prstGeom>
          <a:noFill/>
        </p:spPr>
        <p:txBody>
          <a:bodyPr wrap="none" rtlCol="0">
            <a:spAutoFit/>
          </a:bodyPr>
          <a:lstStyle/>
          <a:p>
            <a:r>
              <a:rPr lang="zh-CN" altLang="en-US" sz="4000" b="1" smtClean="0">
                <a:solidFill>
                  <a:srgbClr val="C00000"/>
                </a:solidFill>
              </a:rPr>
              <a:t>正常眼和近视眼球对比示意图</a:t>
            </a:r>
            <a:endParaRPr lang="zh-CN" altLang="en-US" sz="4000" b="1">
              <a:solidFill>
                <a:srgbClr val="C00000"/>
              </a:solidFill>
            </a:endParaRPr>
          </a:p>
        </p:txBody>
      </p:sp>
    </p:spTree>
  </p:cSld>
  <p:clrMapOvr>
    <a:masterClrMapping/>
  </p:clrMapOvr>
  <p:transition spd="slow">
    <p:circle/>
    <p:sndAc>
      <p:stSnd>
        <p:snd r:embed="rId2" name="chimes.wav"/>
      </p:stSnd>
    </p:sndAc>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 name="圆角矩形 20"/>
          <p:cNvSpPr/>
          <p:nvPr/>
        </p:nvSpPr>
        <p:spPr>
          <a:xfrm>
            <a:off x="6888933" y="3007617"/>
            <a:ext cx="3904183" cy="2743200"/>
          </a:xfrm>
          <a:prstGeom prst="round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4248151" y="647700"/>
            <a:ext cx="3262432" cy="707886"/>
          </a:xfrm>
          <a:prstGeom prst="rect">
            <a:avLst/>
          </a:prstGeom>
          <a:noFill/>
        </p:spPr>
        <p:txBody>
          <a:bodyPr wrap="none" rtlCol="0">
            <a:spAutoFit/>
          </a:bodyPr>
          <a:lstStyle/>
          <a:p>
            <a:r>
              <a:rPr lang="zh-CN" altLang="en-US" sz="4000" b="1" dirty="0" smtClean="0">
                <a:solidFill>
                  <a:schemeClr val="accent5"/>
                </a:solidFill>
              </a:rPr>
              <a:t>如何保护眼睛</a:t>
            </a:r>
            <a:endParaRPr lang="zh-CN" altLang="en-US" sz="4000" b="1" dirty="0">
              <a:solidFill>
                <a:schemeClr val="accent5"/>
              </a:solidFill>
            </a:endParaRPr>
          </a:p>
        </p:txBody>
      </p:sp>
      <p:sp>
        <p:nvSpPr>
          <p:cNvPr id="11" name="椭圆 10"/>
          <p:cNvSpPr/>
          <p:nvPr/>
        </p:nvSpPr>
        <p:spPr>
          <a:xfrm>
            <a:off x="3420731" y="934536"/>
            <a:ext cx="171031" cy="17103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2" name="椭圆 11"/>
          <p:cNvSpPr/>
          <p:nvPr/>
        </p:nvSpPr>
        <p:spPr>
          <a:xfrm>
            <a:off x="3687014" y="934536"/>
            <a:ext cx="171031" cy="17103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3" name="椭圆 12"/>
          <p:cNvSpPr/>
          <p:nvPr/>
        </p:nvSpPr>
        <p:spPr>
          <a:xfrm>
            <a:off x="3953295" y="934536"/>
            <a:ext cx="171031" cy="17103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4" name="椭圆 13"/>
          <p:cNvSpPr/>
          <p:nvPr/>
        </p:nvSpPr>
        <p:spPr>
          <a:xfrm>
            <a:off x="7607666" y="934536"/>
            <a:ext cx="171031" cy="17103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5" name="椭圆 14"/>
          <p:cNvSpPr/>
          <p:nvPr/>
        </p:nvSpPr>
        <p:spPr>
          <a:xfrm>
            <a:off x="7873948" y="934536"/>
            <a:ext cx="171031" cy="17103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6" name="椭圆 15"/>
          <p:cNvSpPr/>
          <p:nvPr/>
        </p:nvSpPr>
        <p:spPr>
          <a:xfrm>
            <a:off x="8140230" y="934536"/>
            <a:ext cx="171031" cy="17103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8" name="椭圆 17"/>
          <p:cNvSpPr/>
          <p:nvPr/>
        </p:nvSpPr>
        <p:spPr>
          <a:xfrm>
            <a:off x="8311261" y="2515047"/>
            <a:ext cx="985140" cy="98514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smtClean="0">
                <a:latin typeface="Impact" panose="020B0806030902050204" pitchFamily="34" charset="0"/>
              </a:rPr>
              <a:t>1</a:t>
            </a:r>
            <a:endParaRPr lang="zh-CN" altLang="en-US" sz="4400">
              <a:latin typeface="Impact" panose="020B0806030902050204" pitchFamily="34" charset="0"/>
            </a:endParaRPr>
          </a:p>
        </p:txBody>
      </p:sp>
      <p:sp>
        <p:nvSpPr>
          <p:cNvPr id="19" name="矩形 18"/>
          <p:cNvSpPr/>
          <p:nvPr/>
        </p:nvSpPr>
        <p:spPr>
          <a:xfrm>
            <a:off x="7143856" y="3550113"/>
            <a:ext cx="3432437" cy="1938992"/>
          </a:xfrm>
          <a:prstGeom prst="rect">
            <a:avLst/>
          </a:prstGeom>
        </p:spPr>
        <p:txBody>
          <a:bodyPr wrap="square">
            <a:spAutoFit/>
          </a:bodyPr>
          <a:lstStyle/>
          <a:p>
            <a:pPr algn="ctr">
              <a:lnSpc>
                <a:spcPct val="150000"/>
              </a:lnSpc>
              <a:spcBef>
                <a:spcPct val="50000"/>
              </a:spcBef>
            </a:pPr>
            <a:r>
              <a:rPr lang="zh-CN" altLang="en-US" sz="4000" b="1" dirty="0">
                <a:latin typeface="Arial" pitchFamily="34" charset="0"/>
                <a:ea typeface="微软雅黑" pitchFamily="34" charset="-122"/>
                <a:sym typeface="Arial" pitchFamily="34" charset="0"/>
              </a:rPr>
              <a:t>在光线充足的条件下学习</a:t>
            </a:r>
          </a:p>
        </p:txBody>
      </p:sp>
      <p:pic>
        <p:nvPicPr>
          <p:cNvPr id="25" name="图片 24"/>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489619" y="1355588"/>
            <a:ext cx="3862224" cy="5199921"/>
          </a:xfrm>
          <a:prstGeom prst="rect">
            <a:avLst/>
          </a:prstGeom>
        </p:spPr>
      </p:pic>
    </p:spTree>
  </p:cSld>
  <p:clrMapOvr>
    <a:masterClrMapping/>
  </p:clrMapOvr>
  <p:transition spd="slow">
    <p:circle/>
    <p:sndAc>
      <p:stSnd>
        <p:snd r:embed="rId2" name="chimes.wav"/>
      </p:stSnd>
    </p:sndAc>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文本框 2"/>
          <p:cNvSpPr txBox="1"/>
          <p:nvPr/>
        </p:nvSpPr>
        <p:spPr>
          <a:xfrm>
            <a:off x="4248151" y="647700"/>
            <a:ext cx="3262432" cy="707886"/>
          </a:xfrm>
          <a:prstGeom prst="rect">
            <a:avLst/>
          </a:prstGeom>
          <a:noFill/>
        </p:spPr>
        <p:txBody>
          <a:bodyPr wrap="none" rtlCol="0">
            <a:spAutoFit/>
          </a:bodyPr>
          <a:lstStyle/>
          <a:p>
            <a:r>
              <a:rPr lang="zh-CN" altLang="en-US" sz="4000" b="1" smtClean="0">
                <a:solidFill>
                  <a:schemeClr val="accent5"/>
                </a:solidFill>
              </a:rPr>
              <a:t>如何保护眼睛</a:t>
            </a:r>
            <a:endParaRPr lang="zh-CN" altLang="en-US" sz="4000" b="1">
              <a:solidFill>
                <a:schemeClr val="accent5"/>
              </a:solidFill>
            </a:endParaRPr>
          </a:p>
        </p:txBody>
      </p:sp>
      <p:sp>
        <p:nvSpPr>
          <p:cNvPr id="4" name="Text Box 6"/>
          <p:cNvSpPr txBox="1">
            <a:spLocks noChangeArrowheads="1"/>
          </p:cNvSpPr>
          <p:nvPr/>
        </p:nvSpPr>
        <p:spPr bwMode="auto">
          <a:xfrm>
            <a:off x="4500134" y="5357813"/>
            <a:ext cx="6215063"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marL="742950" indent="-742950" eaLnBrk="0" hangingPunct="0">
              <a:defRPr kumimoji="1" sz="2400">
                <a:solidFill>
                  <a:schemeClr val="tx1"/>
                </a:solidFill>
                <a:latin typeface="Times New Roman" pitchFamily="18" charset="0"/>
                <a:ea typeface="宋体" panose="02010600030101010101" pitchFamily="2" charset="-122"/>
              </a:defRPr>
            </a:lvl1pPr>
            <a:lvl2pPr marL="742950" indent="-285750" eaLnBrk="0" hangingPunct="0">
              <a:defRPr kumimoji="1" sz="2400">
                <a:solidFill>
                  <a:schemeClr val="tx1"/>
                </a:solidFill>
                <a:latin typeface="Times New Roman" pitchFamily="18" charset="0"/>
                <a:ea typeface="宋体" panose="02010600030101010101" pitchFamily="2" charset="-122"/>
              </a:defRPr>
            </a:lvl2pPr>
            <a:lvl3pPr marL="1143000" indent="-228600" eaLnBrk="0" hangingPunct="0">
              <a:defRPr kumimoji="1" sz="2400">
                <a:solidFill>
                  <a:schemeClr val="tx1"/>
                </a:solidFill>
                <a:latin typeface="Times New Roman" pitchFamily="18" charset="0"/>
                <a:ea typeface="宋体" panose="02010600030101010101" pitchFamily="2" charset="-122"/>
              </a:defRPr>
            </a:lvl3pPr>
            <a:lvl4pPr marL="1600200" indent="-228600" eaLnBrk="0" hangingPunct="0">
              <a:defRPr kumimoji="1" sz="2400">
                <a:solidFill>
                  <a:schemeClr val="tx1"/>
                </a:solidFill>
                <a:latin typeface="Times New Roman" pitchFamily="18" charset="0"/>
                <a:ea typeface="宋体" panose="02010600030101010101" pitchFamily="2" charset="-122"/>
              </a:defRPr>
            </a:lvl4pPr>
            <a:lvl5pPr marL="2057400" indent="-228600" eaLnBrk="0" hangingPunct="0">
              <a:defRPr kumimoji="1" sz="2400">
                <a:solidFill>
                  <a:schemeClr val="tx1"/>
                </a:solidFill>
                <a:latin typeface="Times New Roman" pitchFamily="18" charset="0"/>
                <a:ea typeface="宋体" panose="02010600030101010101" pitchFamily="2" charset="-122"/>
              </a:defRPr>
            </a:lvl5pPr>
            <a:lvl6pPr marL="2514600" indent="-228600" eaLnBrk="0" fontAlgn="base" hangingPunct="0">
              <a:spcBef>
                <a:spcPct val="20000"/>
              </a:spcBef>
              <a:spcAft>
                <a:spcPct val="0"/>
              </a:spcAft>
              <a:defRPr kumimoji="1" sz="2400">
                <a:solidFill>
                  <a:schemeClr val="tx1"/>
                </a:solidFill>
                <a:latin typeface="Times New Roman" pitchFamily="18" charset="0"/>
                <a:ea typeface="宋体" panose="02010600030101010101" pitchFamily="2" charset="-122"/>
              </a:defRPr>
            </a:lvl6pPr>
            <a:lvl7pPr marL="2971800" indent="-228600" eaLnBrk="0" fontAlgn="base" hangingPunct="0">
              <a:spcBef>
                <a:spcPct val="20000"/>
              </a:spcBef>
              <a:spcAft>
                <a:spcPct val="0"/>
              </a:spcAft>
              <a:defRPr kumimoji="1" sz="2400">
                <a:solidFill>
                  <a:schemeClr val="tx1"/>
                </a:solidFill>
                <a:latin typeface="Times New Roman" pitchFamily="18" charset="0"/>
                <a:ea typeface="宋体" panose="02010600030101010101" pitchFamily="2" charset="-122"/>
              </a:defRPr>
            </a:lvl7pPr>
            <a:lvl8pPr marL="3429000" indent="-228600" eaLnBrk="0" fontAlgn="base" hangingPunct="0">
              <a:spcBef>
                <a:spcPct val="20000"/>
              </a:spcBef>
              <a:spcAft>
                <a:spcPct val="0"/>
              </a:spcAft>
              <a:defRPr kumimoji="1" sz="2400">
                <a:solidFill>
                  <a:schemeClr val="tx1"/>
                </a:solidFill>
                <a:latin typeface="Times New Roman" pitchFamily="18" charset="0"/>
                <a:ea typeface="宋体" panose="02010600030101010101" pitchFamily="2" charset="-122"/>
              </a:defRPr>
            </a:lvl8pPr>
            <a:lvl9pPr marL="3886200" indent="-228600" eaLnBrk="0" fontAlgn="base" hangingPunct="0">
              <a:spcBef>
                <a:spcPct val="20000"/>
              </a:spcBef>
              <a:spcAft>
                <a:spcPct val="0"/>
              </a:spcAft>
              <a:defRPr kumimoji="1" sz="2400">
                <a:solidFill>
                  <a:schemeClr val="tx1"/>
                </a:solidFill>
                <a:latin typeface="Times New Roman" pitchFamily="18" charset="0"/>
                <a:ea typeface="宋体" panose="02010600030101010101" pitchFamily="2" charset="-122"/>
              </a:defRPr>
            </a:lvl9pPr>
          </a:lstStyle>
          <a:p>
            <a:pPr eaLnBrk="1" hangingPunct="1">
              <a:spcBef>
                <a:spcPct val="50000"/>
              </a:spcBef>
            </a:pPr>
            <a:r>
              <a:rPr lang="zh-CN" altLang="en-US" sz="3600" b="1" dirty="0" smtClean="0">
                <a:latin typeface="Arial" pitchFamily="34" charset="0"/>
                <a:ea typeface="微软雅黑" pitchFamily="34" charset="-122"/>
                <a:sym typeface="Arial" pitchFamily="34" charset="0"/>
              </a:rPr>
              <a:t>每天</a:t>
            </a:r>
            <a:r>
              <a:rPr lang="zh-CN" altLang="en-US" sz="3600" b="1" dirty="0">
                <a:latin typeface="Arial" pitchFamily="34" charset="0"/>
                <a:ea typeface="微软雅黑" pitchFamily="34" charset="-122"/>
                <a:sym typeface="Arial" pitchFamily="34" charset="0"/>
              </a:rPr>
              <a:t>坚持做眼保健操</a:t>
            </a:r>
            <a:endParaRPr lang="en-US" altLang="zh-CN" sz="3600" b="1" dirty="0">
              <a:latin typeface="Arial" pitchFamily="34" charset="0"/>
              <a:ea typeface="微软雅黑" pitchFamily="34" charset="-122"/>
              <a:sym typeface="Arial" pitchFamily="34" charset="0"/>
            </a:endParaRPr>
          </a:p>
        </p:txBody>
      </p:sp>
      <p:sp>
        <p:nvSpPr>
          <p:cNvPr id="5" name="矩形 4"/>
          <p:cNvSpPr/>
          <p:nvPr/>
        </p:nvSpPr>
        <p:spPr>
          <a:xfrm>
            <a:off x="2571749" y="4476752"/>
            <a:ext cx="7029451" cy="21117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873376" y="2706838"/>
            <a:ext cx="6287811" cy="1981091"/>
          </a:xfrm>
          <a:prstGeom prst="rect">
            <a:avLst/>
          </a:prstGeom>
        </p:spPr>
      </p:pic>
      <p:sp>
        <p:nvSpPr>
          <p:cNvPr id="7" name="椭圆 6"/>
          <p:cNvSpPr/>
          <p:nvPr/>
        </p:nvSpPr>
        <p:spPr>
          <a:xfrm>
            <a:off x="3420731" y="934536"/>
            <a:ext cx="171031" cy="17103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8" name="椭圆 7"/>
          <p:cNvSpPr/>
          <p:nvPr/>
        </p:nvSpPr>
        <p:spPr>
          <a:xfrm>
            <a:off x="3687014" y="934536"/>
            <a:ext cx="171031" cy="17103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9" name="椭圆 8"/>
          <p:cNvSpPr/>
          <p:nvPr/>
        </p:nvSpPr>
        <p:spPr>
          <a:xfrm>
            <a:off x="3953295" y="934536"/>
            <a:ext cx="171031" cy="17103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0" name="椭圆 9"/>
          <p:cNvSpPr/>
          <p:nvPr/>
        </p:nvSpPr>
        <p:spPr>
          <a:xfrm>
            <a:off x="7607666" y="934536"/>
            <a:ext cx="171031" cy="17103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1" name="椭圆 10"/>
          <p:cNvSpPr/>
          <p:nvPr/>
        </p:nvSpPr>
        <p:spPr>
          <a:xfrm>
            <a:off x="7873948" y="934536"/>
            <a:ext cx="171031" cy="17103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2" name="椭圆 11"/>
          <p:cNvSpPr/>
          <p:nvPr/>
        </p:nvSpPr>
        <p:spPr>
          <a:xfrm>
            <a:off x="8140230" y="934536"/>
            <a:ext cx="171031" cy="17103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3" name="椭圆 12"/>
          <p:cNvSpPr/>
          <p:nvPr/>
        </p:nvSpPr>
        <p:spPr>
          <a:xfrm>
            <a:off x="3389486" y="5188299"/>
            <a:ext cx="985140" cy="9851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smtClean="0">
                <a:latin typeface="Impact" panose="020B0806030902050204" pitchFamily="34" charset="0"/>
              </a:rPr>
              <a:t>2</a:t>
            </a:r>
            <a:endParaRPr lang="zh-CN" altLang="en-US" sz="4400">
              <a:latin typeface="Impact" panose="020B0806030902050204" pitchFamily="34" charset="0"/>
            </a:endParaRPr>
          </a:p>
        </p:txBody>
      </p:sp>
    </p:spTree>
  </p:cSld>
  <p:clrMapOvr>
    <a:masterClrMapping/>
  </p:clrMapOvr>
  <p:transition spd="slow">
    <p:circle/>
    <p:sndAc>
      <p:stSnd>
        <p:snd r:embed="rId3" name="chimes.wav"/>
      </p:stSnd>
    </p:sndAc>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圆角矩形 14"/>
          <p:cNvSpPr/>
          <p:nvPr/>
        </p:nvSpPr>
        <p:spPr>
          <a:xfrm>
            <a:off x="991669" y="3124200"/>
            <a:ext cx="3904183" cy="2743200"/>
          </a:xfrm>
          <a:prstGeom prst="round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4248151" y="647700"/>
            <a:ext cx="3262432" cy="707886"/>
          </a:xfrm>
          <a:prstGeom prst="rect">
            <a:avLst/>
          </a:prstGeom>
          <a:noFill/>
        </p:spPr>
        <p:txBody>
          <a:bodyPr wrap="none" rtlCol="0">
            <a:spAutoFit/>
          </a:bodyPr>
          <a:lstStyle/>
          <a:p>
            <a:r>
              <a:rPr lang="zh-CN" altLang="en-US" sz="4000" b="1" smtClean="0">
                <a:solidFill>
                  <a:schemeClr val="accent5"/>
                </a:solidFill>
              </a:rPr>
              <a:t>如何保护眼睛</a:t>
            </a:r>
            <a:endParaRPr lang="zh-CN" altLang="en-US" sz="4000" b="1">
              <a:solidFill>
                <a:schemeClr val="accent5"/>
              </a:solidFill>
            </a:endParaRPr>
          </a:p>
        </p:txBody>
      </p:sp>
      <p:sp>
        <p:nvSpPr>
          <p:cNvPr id="7" name="椭圆 6"/>
          <p:cNvSpPr/>
          <p:nvPr/>
        </p:nvSpPr>
        <p:spPr>
          <a:xfrm>
            <a:off x="3420731" y="934536"/>
            <a:ext cx="171031" cy="17103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8" name="椭圆 7"/>
          <p:cNvSpPr/>
          <p:nvPr/>
        </p:nvSpPr>
        <p:spPr>
          <a:xfrm>
            <a:off x="3687014" y="934536"/>
            <a:ext cx="171031" cy="17103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9" name="椭圆 8"/>
          <p:cNvSpPr/>
          <p:nvPr/>
        </p:nvSpPr>
        <p:spPr>
          <a:xfrm>
            <a:off x="3953295" y="934536"/>
            <a:ext cx="171031" cy="17103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0" name="椭圆 9"/>
          <p:cNvSpPr/>
          <p:nvPr/>
        </p:nvSpPr>
        <p:spPr>
          <a:xfrm>
            <a:off x="7607666" y="934536"/>
            <a:ext cx="171031" cy="17103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1" name="椭圆 10"/>
          <p:cNvSpPr/>
          <p:nvPr/>
        </p:nvSpPr>
        <p:spPr>
          <a:xfrm>
            <a:off x="7873948" y="934536"/>
            <a:ext cx="171031" cy="17103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sp>
        <p:nvSpPr>
          <p:cNvPr id="12" name="椭圆 11"/>
          <p:cNvSpPr/>
          <p:nvPr/>
        </p:nvSpPr>
        <p:spPr>
          <a:xfrm>
            <a:off x="8140230" y="934536"/>
            <a:ext cx="171031" cy="17103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sz="1350">
              <a:cs typeface="+mn-ea"/>
              <a:sym typeface="+mn-lt"/>
            </a:endParaRPr>
          </a:p>
        </p:txBody>
      </p:sp>
      <p:pic>
        <p:nvPicPr>
          <p:cNvPr id="2" name="图片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667796" y="1659143"/>
            <a:ext cx="5728609" cy="4622745"/>
          </a:xfrm>
          <a:prstGeom prst="rect">
            <a:avLst/>
          </a:prstGeom>
        </p:spPr>
      </p:pic>
      <p:sp>
        <p:nvSpPr>
          <p:cNvPr id="13" name="椭圆 12"/>
          <p:cNvSpPr/>
          <p:nvPr/>
        </p:nvSpPr>
        <p:spPr>
          <a:xfrm>
            <a:off x="2473271" y="2625013"/>
            <a:ext cx="985140" cy="98514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4400" smtClean="0">
                <a:latin typeface="Impact" panose="020B0806030902050204" pitchFamily="34" charset="0"/>
              </a:rPr>
              <a:t>3</a:t>
            </a:r>
            <a:endParaRPr lang="zh-CN" altLang="en-US" sz="4400">
              <a:latin typeface="Impact" panose="020B0806030902050204" pitchFamily="34" charset="0"/>
            </a:endParaRPr>
          </a:p>
        </p:txBody>
      </p:sp>
      <p:sp>
        <p:nvSpPr>
          <p:cNvPr id="14" name="矩形 13"/>
          <p:cNvSpPr/>
          <p:nvPr/>
        </p:nvSpPr>
        <p:spPr>
          <a:xfrm>
            <a:off x="1258368" y="3610154"/>
            <a:ext cx="3432437" cy="1938992"/>
          </a:xfrm>
          <a:prstGeom prst="rect">
            <a:avLst/>
          </a:prstGeom>
        </p:spPr>
        <p:txBody>
          <a:bodyPr wrap="square">
            <a:spAutoFit/>
          </a:bodyPr>
          <a:lstStyle/>
          <a:p>
            <a:pPr algn="ctr">
              <a:lnSpc>
                <a:spcPct val="150000"/>
              </a:lnSpc>
              <a:spcBef>
                <a:spcPct val="50000"/>
              </a:spcBef>
            </a:pPr>
            <a:r>
              <a:rPr lang="zh-CN" altLang="en-US" sz="4000" b="1" dirty="0">
                <a:latin typeface="Arial" pitchFamily="34" charset="0"/>
                <a:ea typeface="微软雅黑" pitchFamily="34" charset="-122"/>
                <a:cs typeface="魏碑"/>
                <a:sym typeface="Arial" pitchFamily="34" charset="0"/>
              </a:rPr>
              <a:t>保持正确的读写姿势</a:t>
            </a:r>
            <a:endParaRPr lang="en-US" altLang="zh-CN" sz="4000" b="1" dirty="0">
              <a:latin typeface="Arial" pitchFamily="34" charset="0"/>
              <a:ea typeface="微软雅黑" pitchFamily="34" charset="-122"/>
              <a:cs typeface="魏碑"/>
              <a:sym typeface="Arial" pitchFamily="34" charset="0"/>
            </a:endParaRPr>
          </a:p>
        </p:txBody>
      </p:sp>
    </p:spTree>
  </p:cSld>
  <p:clrMapOvr>
    <a:masterClrMapping/>
  </p:clrMapOvr>
  <p:transition spd="slow">
    <p:circle/>
    <p:sndAc>
      <p:stSnd>
        <p:snd r:embed="rId2" name="chimes.wav"/>
      </p:stSnd>
    </p:sndAc>
  </p:transition>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p">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694</Words>
  <Application>Microsoft Office PowerPoint</Application>
  <PresentationFormat>宽屏</PresentationFormat>
  <Paragraphs>67</Paragraphs>
  <Slides>17</Slides>
  <Notes>2</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17</vt:i4>
      </vt:variant>
    </vt:vector>
  </HeadingPairs>
  <TitlesOfParts>
    <vt:vector size="27" baseType="lpstr">
      <vt:lpstr>Meiryo</vt:lpstr>
      <vt:lpstr>宋体</vt:lpstr>
      <vt:lpstr>微软雅黑</vt:lpstr>
      <vt:lpstr>魏碑</vt:lpstr>
      <vt:lpstr>Arial</vt:lpstr>
      <vt:lpstr>Calibri</vt:lpstr>
      <vt:lpstr>Calibri Light</vt:lpstr>
      <vt:lpstr>Impact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5</cp:revision>
  <cp:lastPrinted>2022-11-01T21:51:55Z</cp:lastPrinted>
  <dcterms:created xsi:type="dcterms:W3CDTF">2022-11-01T21:51:55Z</dcterms:created>
  <dcterms:modified xsi:type="dcterms:W3CDTF">2023-03-03T01:58:43Z</dcterms:modified>
</cp:coreProperties>
</file>