
<file path=[Content_Types].xml><?xml version="1.0" encoding="utf-8"?>
<Types xmlns="http://schemas.openxmlformats.org/package/2006/content-types">
  <Default Extension="png" ContentType="image/png"/>
  <Default Extension="svg" ContentType="image/sv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4" r:id="rId2"/>
  </p:sldMasterIdLst>
  <p:notesMasterIdLst>
    <p:notesMasterId r:id="rId26"/>
  </p:notesMasterIdLst>
  <p:handoutMasterIdLst>
    <p:handoutMasterId r:id="rId27"/>
  </p:handoutMasterIdLst>
  <p:sldIdLst>
    <p:sldId id="257" r:id="rId3"/>
    <p:sldId id="445" r:id="rId4"/>
    <p:sldId id="418" r:id="rId5"/>
    <p:sldId id="446" r:id="rId6"/>
    <p:sldId id="447" r:id="rId7"/>
    <p:sldId id="258" r:id="rId8"/>
    <p:sldId id="448" r:id="rId9"/>
    <p:sldId id="449" r:id="rId10"/>
    <p:sldId id="262" r:id="rId11"/>
    <p:sldId id="263" r:id="rId12"/>
    <p:sldId id="267" r:id="rId13"/>
    <p:sldId id="268" r:id="rId14"/>
    <p:sldId id="269" r:id="rId15"/>
    <p:sldId id="270" r:id="rId16"/>
    <p:sldId id="271" r:id="rId17"/>
    <p:sldId id="420" r:id="rId18"/>
    <p:sldId id="272" r:id="rId19"/>
    <p:sldId id="450" r:id="rId20"/>
    <p:sldId id="274" r:id="rId21"/>
    <p:sldId id="275" r:id="rId22"/>
    <p:sldId id="276" r:id="rId23"/>
    <p:sldId id="451" r:id="rId24"/>
    <p:sldId id="452" r:id="rId25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532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#9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#10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#1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#1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1#1">
  <dgm:title val=""/>
  <dgm:desc val=""/>
  <dgm:catLst>
    <dgm:cat type="accent1" pri="11100"/>
  </dgm:catLst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#8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EAA5C2-28D5-42C4-8774-77360F5499D0}" type="doc">
      <dgm:prSet loTypeId="urn:microsoft.com/office/officeart/2005/8/layout/radial6#1" loCatId="relationship" qsTypeId="urn:microsoft.com/office/officeart/2005/8/quickstyle/simple1#1" qsCatId="simple" csTypeId="urn:microsoft.com/office/officeart/2005/8/colors/accent1_2#1" csCatId="accent1"/>
      <dgm:spPr/>
      <dgm:t>
        <a:bodyPr/>
        <a:lstStyle/>
        <a:p>
          <a:endParaRPr lang="zh-CN" altLang="en-US"/>
        </a:p>
      </dgm:t>
    </dgm:pt>
    <dgm:pt modelId="{C10EC498-6D47-4D17-B969-3DE159C46F84}" type="parTrans" cxnId="{34041BC8-4578-45C2-8BB9-34F3548BDF67}">
      <dgm:prSet/>
      <dgm:spPr/>
      <dgm:t>
        <a:bodyPr/>
        <a:lstStyle/>
        <a:p>
          <a:endParaRPr lang="zh-CN" altLang="en-US">
            <a:latin typeface="汉仪雅酷黑 85W" panose="020B0904020202020204" pitchFamily="34" charset="-122"/>
            <a:ea typeface="汉仪雅酷黑 85W" panose="020B0904020202020204" pitchFamily="34" charset="-122"/>
          </a:endParaRPr>
        </a:p>
      </dgm:t>
    </dgm:pt>
    <dgm:pt modelId="{C1898967-BA18-48DC-84AB-373FEAE073FB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800">
              <a:latin typeface="汉仪雅酷黑 85W" panose="020B0904020202020204" pitchFamily="34" charset="-122"/>
              <a:ea typeface="汉仪雅酷黑 85W" panose="020B0904020202020204" pitchFamily="34" charset="-122"/>
            </a:rPr>
            <a:t>班级突发事件的类型</a:t>
          </a:r>
        </a:p>
      </dgm:t>
    </dgm:pt>
    <dgm:pt modelId="{A2A8027D-97AB-45B6-A278-DF1F5FC1590E}" type="parTrans" cxnId="{4D331EC3-224A-45D1-8E8E-4E42A47BD3E1}">
      <dgm:prSet/>
      <dgm:spPr/>
      <dgm:t>
        <a:bodyPr/>
        <a:lstStyle/>
        <a:p>
          <a:endParaRPr lang="zh-CN" altLang="en-US">
            <a:latin typeface="汉仪雅酷黑 85W" panose="020B0904020202020204" pitchFamily="34" charset="-122"/>
            <a:ea typeface="汉仪雅酷黑 85W" panose="020B0904020202020204" pitchFamily="34" charset="-122"/>
          </a:endParaRPr>
        </a:p>
      </dgm:t>
    </dgm:pt>
    <dgm:pt modelId="{60B8192C-E1F3-4F61-A53D-9FE170F2FDC5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en-US" sz="1400" dirty="0">
              <a:latin typeface="汉仪雅酷黑 85W" panose="020B0904020202020204" pitchFamily="34" charset="-122"/>
              <a:ea typeface="汉仪雅酷黑 85W" panose="020B0904020202020204" pitchFamily="34" charset="-122"/>
            </a:rPr>
            <a:t>1.</a:t>
          </a:r>
          <a:r>
            <a:rPr lang="zh-CN" sz="1400" dirty="0">
              <a:latin typeface="汉仪雅酷黑 85W" panose="020B0904020202020204" pitchFamily="34" charset="-122"/>
              <a:ea typeface="汉仪雅酷黑 85W" panose="020B0904020202020204" pitchFamily="34" charset="-122"/>
            </a:rPr>
            <a:t>班级考勤</a:t>
          </a:r>
        </a:p>
      </dgm:t>
    </dgm:pt>
    <dgm:pt modelId="{CE9A73F3-6517-4383-9E12-B703C9C28FE2}" type="sibTrans" cxnId="{4D331EC3-224A-45D1-8E8E-4E42A47BD3E1}">
      <dgm:prSet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>
            <a:latin typeface="汉仪雅酷黑 85W" panose="020B0904020202020204" pitchFamily="34" charset="-122"/>
            <a:ea typeface="汉仪雅酷黑 85W" panose="020B0904020202020204" pitchFamily="34" charset="-122"/>
          </a:endParaRPr>
        </a:p>
      </dgm:t>
    </dgm:pt>
    <dgm:pt modelId="{EC1DC614-9630-4473-97A5-619A043B87A7}" type="parTrans" cxnId="{C4E2C25B-3F83-4154-9BF1-A85AA8E81C55}">
      <dgm:prSet/>
      <dgm:spPr/>
      <dgm:t>
        <a:bodyPr/>
        <a:lstStyle/>
        <a:p>
          <a:endParaRPr lang="zh-CN" altLang="en-US">
            <a:latin typeface="汉仪雅酷黑 85W" panose="020B0904020202020204" pitchFamily="34" charset="-122"/>
            <a:ea typeface="汉仪雅酷黑 85W" panose="020B0904020202020204" pitchFamily="34" charset="-122"/>
          </a:endParaRPr>
        </a:p>
      </dgm:t>
    </dgm:pt>
    <dgm:pt modelId="{2DC2A47A-7BD7-4F8F-8641-8ABA2D52489D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en-US" sz="1400" dirty="0">
              <a:latin typeface="汉仪雅酷黑 85W" panose="020B0904020202020204" pitchFamily="34" charset="-122"/>
              <a:ea typeface="汉仪雅酷黑 85W" panose="020B0904020202020204" pitchFamily="34" charset="-122"/>
            </a:rPr>
            <a:t>2.</a:t>
          </a:r>
          <a:r>
            <a:rPr lang="zh-CN" sz="1400" dirty="0">
              <a:latin typeface="汉仪雅酷黑 85W" panose="020B0904020202020204" pitchFamily="34" charset="-122"/>
              <a:ea typeface="汉仪雅酷黑 85W" panose="020B0904020202020204" pitchFamily="34" charset="-122"/>
            </a:rPr>
            <a:t>带违禁物品</a:t>
          </a:r>
        </a:p>
      </dgm:t>
    </dgm:pt>
    <dgm:pt modelId="{091363F9-9091-4D9F-8D19-A03F2228C230}" type="sibTrans" cxnId="{C4E2C25B-3F83-4154-9BF1-A85AA8E81C55}">
      <dgm:prSet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>
            <a:latin typeface="汉仪雅酷黑 85W" panose="020B0904020202020204" pitchFamily="34" charset="-122"/>
            <a:ea typeface="汉仪雅酷黑 85W" panose="020B0904020202020204" pitchFamily="34" charset="-122"/>
          </a:endParaRPr>
        </a:p>
      </dgm:t>
    </dgm:pt>
    <dgm:pt modelId="{4E6938D4-307C-438E-AF18-05A96E29FB24}" type="parTrans" cxnId="{5B03EA25-8A98-40DF-B1FE-9B7342FFAACB}">
      <dgm:prSet/>
      <dgm:spPr/>
      <dgm:t>
        <a:bodyPr/>
        <a:lstStyle/>
        <a:p>
          <a:endParaRPr lang="zh-CN" altLang="en-US">
            <a:latin typeface="汉仪雅酷黑 85W" panose="020B0904020202020204" pitchFamily="34" charset="-122"/>
            <a:ea typeface="汉仪雅酷黑 85W" panose="020B0904020202020204" pitchFamily="34" charset="-122"/>
          </a:endParaRPr>
        </a:p>
      </dgm:t>
    </dgm:pt>
    <dgm:pt modelId="{76489CC7-763C-484D-89BC-1588E533AC22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en-US" sz="1400" dirty="0">
              <a:latin typeface="汉仪雅酷黑 85W" panose="020B0904020202020204" pitchFamily="34" charset="-122"/>
              <a:ea typeface="汉仪雅酷黑 85W" panose="020B0904020202020204" pitchFamily="34" charset="-122"/>
            </a:rPr>
            <a:t>3.</a:t>
          </a:r>
          <a:r>
            <a:rPr lang="zh-CN" sz="1400" dirty="0">
              <a:latin typeface="汉仪雅酷黑 85W" panose="020B0904020202020204" pitchFamily="34" charset="-122"/>
              <a:ea typeface="汉仪雅酷黑 85W" panose="020B0904020202020204" pitchFamily="34" charset="-122"/>
            </a:rPr>
            <a:t>顶撞老师</a:t>
          </a:r>
        </a:p>
      </dgm:t>
    </dgm:pt>
    <dgm:pt modelId="{0FE1030C-63AC-4ECC-9D50-C8E426AD7CAB}" type="sibTrans" cxnId="{5B03EA25-8A98-40DF-B1FE-9B7342FFAACB}">
      <dgm:prSet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>
            <a:latin typeface="汉仪雅酷黑 85W" panose="020B0904020202020204" pitchFamily="34" charset="-122"/>
            <a:ea typeface="汉仪雅酷黑 85W" panose="020B0904020202020204" pitchFamily="34" charset="-122"/>
          </a:endParaRPr>
        </a:p>
      </dgm:t>
    </dgm:pt>
    <dgm:pt modelId="{11246D70-6136-4D78-A0C2-B6E6D601668C}" type="parTrans" cxnId="{49A6BE06-3BBC-4C5E-B5B8-64C11E3D013F}">
      <dgm:prSet/>
      <dgm:spPr/>
      <dgm:t>
        <a:bodyPr/>
        <a:lstStyle/>
        <a:p>
          <a:endParaRPr lang="zh-CN" altLang="en-US">
            <a:latin typeface="汉仪雅酷黑 85W" panose="020B0904020202020204" pitchFamily="34" charset="-122"/>
            <a:ea typeface="汉仪雅酷黑 85W" panose="020B0904020202020204" pitchFamily="34" charset="-122"/>
          </a:endParaRPr>
        </a:p>
      </dgm:t>
    </dgm:pt>
    <dgm:pt modelId="{550DBBFE-9659-45DE-B567-63E0195C6E9C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en-US" sz="1400" dirty="0">
              <a:latin typeface="汉仪雅酷黑 85W" panose="020B0904020202020204" pitchFamily="34" charset="-122"/>
              <a:ea typeface="汉仪雅酷黑 85W" panose="020B0904020202020204" pitchFamily="34" charset="-122"/>
            </a:rPr>
            <a:t>4.</a:t>
          </a:r>
          <a:r>
            <a:rPr lang="zh-CN" sz="1400" dirty="0">
              <a:latin typeface="汉仪雅酷黑 85W" panose="020B0904020202020204" pitchFamily="34" charset="-122"/>
              <a:ea typeface="汉仪雅酷黑 85W" panose="020B0904020202020204" pitchFamily="34" charset="-122"/>
            </a:rPr>
            <a:t>打架斗殴</a:t>
          </a:r>
        </a:p>
      </dgm:t>
    </dgm:pt>
    <dgm:pt modelId="{DF7D1D9B-4ECF-46AB-8569-70C198F43325}" type="sibTrans" cxnId="{49A6BE06-3BBC-4C5E-B5B8-64C11E3D013F}">
      <dgm:prSet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>
            <a:latin typeface="汉仪雅酷黑 85W" panose="020B0904020202020204" pitchFamily="34" charset="-122"/>
            <a:ea typeface="汉仪雅酷黑 85W" panose="020B0904020202020204" pitchFamily="34" charset="-122"/>
          </a:endParaRPr>
        </a:p>
      </dgm:t>
    </dgm:pt>
    <dgm:pt modelId="{11D91FC2-75C8-4523-BBBA-1613B331AF2F}" type="parTrans" cxnId="{A48E9CA7-43D0-4B79-A461-270E0D3BC4FD}">
      <dgm:prSet/>
      <dgm:spPr/>
      <dgm:t>
        <a:bodyPr/>
        <a:lstStyle/>
        <a:p>
          <a:endParaRPr lang="zh-CN" altLang="en-US">
            <a:latin typeface="汉仪雅酷黑 85W" panose="020B0904020202020204" pitchFamily="34" charset="-122"/>
            <a:ea typeface="汉仪雅酷黑 85W" panose="020B0904020202020204" pitchFamily="34" charset="-122"/>
          </a:endParaRPr>
        </a:p>
      </dgm:t>
    </dgm:pt>
    <dgm:pt modelId="{8E7B6291-5991-422F-AC1D-C001CAE82FE1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en-US" sz="1400" dirty="0">
              <a:latin typeface="汉仪雅酷黑 85W" panose="020B0904020202020204" pitchFamily="34" charset="-122"/>
              <a:ea typeface="汉仪雅酷黑 85W" panose="020B0904020202020204" pitchFamily="34" charset="-122"/>
            </a:rPr>
            <a:t>5.</a:t>
          </a:r>
          <a:r>
            <a:rPr lang="zh-CN" sz="1400" dirty="0">
              <a:latin typeface="汉仪雅酷黑 85W" panose="020B0904020202020204" pitchFamily="34" charset="-122"/>
              <a:ea typeface="汉仪雅酷黑 85W" panose="020B0904020202020204" pitchFamily="34" charset="-122"/>
            </a:rPr>
            <a:t>校内意外伤害</a:t>
          </a:r>
        </a:p>
      </dgm:t>
    </dgm:pt>
    <dgm:pt modelId="{E9D75BCD-E831-4B31-B9D4-CABA043835C7}" type="sibTrans" cxnId="{A48E9CA7-43D0-4B79-A461-270E0D3BC4FD}">
      <dgm:prSet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>
            <a:latin typeface="汉仪雅酷黑 85W" panose="020B0904020202020204" pitchFamily="34" charset="-122"/>
            <a:ea typeface="汉仪雅酷黑 85W" panose="020B0904020202020204" pitchFamily="34" charset="-122"/>
          </a:endParaRPr>
        </a:p>
      </dgm:t>
    </dgm:pt>
    <dgm:pt modelId="{11EC8A36-EF73-480F-A4FE-9D68130245C9}" type="sibTrans" cxnId="{34041BC8-4578-45C2-8BB9-34F3548BDF67}">
      <dgm:prSet/>
      <dgm:spPr/>
      <dgm:t>
        <a:bodyPr/>
        <a:lstStyle/>
        <a:p>
          <a:endParaRPr lang="zh-CN" altLang="en-US">
            <a:latin typeface="汉仪雅酷黑 85W" panose="020B0904020202020204" pitchFamily="34" charset="-122"/>
            <a:ea typeface="汉仪雅酷黑 85W" panose="020B0904020202020204" pitchFamily="34" charset="-122"/>
          </a:endParaRPr>
        </a:p>
      </dgm:t>
    </dgm:pt>
    <dgm:pt modelId="{381E8DE7-7325-46BC-B929-6E2232B4286D}" type="pres">
      <dgm:prSet presAssocID="{D8EAA5C2-28D5-42C4-8774-77360F5499D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/>
        </a:p>
      </dgm:t>
    </dgm:pt>
    <dgm:pt modelId="{D9AB505F-AA02-4C52-860C-66A73C05FC8F}" type="pres">
      <dgm:prSet presAssocID="{C1898967-BA18-48DC-84AB-373FEAE073FB}" presName="centerShape" presStyleLbl="node0" presStyleIdx="0" presStyleCnt="1"/>
      <dgm:spPr/>
      <dgm:t>
        <a:bodyPr/>
        <a:lstStyle/>
        <a:p>
          <a:endParaRPr/>
        </a:p>
      </dgm:t>
    </dgm:pt>
    <dgm:pt modelId="{F1548052-13B6-4212-ABD7-B901E9153A3F}" type="pres">
      <dgm:prSet presAssocID="{60B8192C-E1F3-4F61-A53D-9FE170F2FDC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03BE792D-BFC5-46B1-B82F-8B335A21A922}" type="pres">
      <dgm:prSet presAssocID="{60B8192C-E1F3-4F61-A53D-9FE170F2FDC5}" presName="dummy" presStyleCnt="0"/>
      <dgm:spPr/>
      <dgm:t>
        <a:bodyPr/>
        <a:lstStyle/>
        <a:p>
          <a:endParaRPr/>
        </a:p>
      </dgm:t>
    </dgm:pt>
    <dgm:pt modelId="{BE1227FE-E0D4-439C-9AAE-703DBD36F3B0}" type="pres">
      <dgm:prSet presAssocID="{CE9A73F3-6517-4383-9E12-B703C9C28FE2}" presName="sibTrans" presStyleLbl="sibTrans2D1" presStyleIdx="0" presStyleCnt="5"/>
      <dgm:spPr/>
      <dgm:t>
        <a:bodyPr/>
        <a:lstStyle/>
        <a:p>
          <a:endParaRPr/>
        </a:p>
      </dgm:t>
    </dgm:pt>
    <dgm:pt modelId="{0B320EF3-99ED-4CA5-AE6C-E8773C6B2018}" type="pres">
      <dgm:prSet presAssocID="{2DC2A47A-7BD7-4F8F-8641-8ABA2D52489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6869E730-3C24-434B-A803-B427DB601E4B}" type="pres">
      <dgm:prSet presAssocID="{2DC2A47A-7BD7-4F8F-8641-8ABA2D52489D}" presName="dummy" presStyleCnt="0"/>
      <dgm:spPr/>
      <dgm:t>
        <a:bodyPr/>
        <a:lstStyle/>
        <a:p>
          <a:endParaRPr/>
        </a:p>
      </dgm:t>
    </dgm:pt>
    <dgm:pt modelId="{B7D880E4-844B-42C8-933E-EF7168D0FADD}" type="pres">
      <dgm:prSet presAssocID="{091363F9-9091-4D9F-8D19-A03F2228C230}" presName="sibTrans" presStyleLbl="sibTrans2D1" presStyleIdx="1" presStyleCnt="5"/>
      <dgm:spPr/>
      <dgm:t>
        <a:bodyPr/>
        <a:lstStyle/>
        <a:p>
          <a:endParaRPr/>
        </a:p>
      </dgm:t>
    </dgm:pt>
    <dgm:pt modelId="{446E69D6-5822-4C86-8EB1-257707A7D2B2}" type="pres">
      <dgm:prSet presAssocID="{76489CC7-763C-484D-89BC-1588E533AC2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9C988A3B-6799-41B4-9DBF-2FF66ACDAE7B}" type="pres">
      <dgm:prSet presAssocID="{76489CC7-763C-484D-89BC-1588E533AC22}" presName="dummy" presStyleCnt="0"/>
      <dgm:spPr/>
      <dgm:t>
        <a:bodyPr/>
        <a:lstStyle/>
        <a:p>
          <a:endParaRPr/>
        </a:p>
      </dgm:t>
    </dgm:pt>
    <dgm:pt modelId="{DB71403B-A2FE-4E02-91AA-DA35DFA2290D}" type="pres">
      <dgm:prSet presAssocID="{0FE1030C-63AC-4ECC-9D50-C8E426AD7CAB}" presName="sibTrans" presStyleLbl="sibTrans2D1" presStyleIdx="2" presStyleCnt="5"/>
      <dgm:spPr/>
      <dgm:t>
        <a:bodyPr/>
        <a:lstStyle/>
        <a:p>
          <a:endParaRPr/>
        </a:p>
      </dgm:t>
    </dgm:pt>
    <dgm:pt modelId="{2AA965E1-A2F9-480B-9243-4813804A2995}" type="pres">
      <dgm:prSet presAssocID="{550DBBFE-9659-45DE-B567-63E0195C6E9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B327C8D5-1986-4F04-ADA8-1875D3649CF2}" type="pres">
      <dgm:prSet presAssocID="{550DBBFE-9659-45DE-B567-63E0195C6E9C}" presName="dummy" presStyleCnt="0"/>
      <dgm:spPr/>
      <dgm:t>
        <a:bodyPr/>
        <a:lstStyle/>
        <a:p>
          <a:endParaRPr/>
        </a:p>
      </dgm:t>
    </dgm:pt>
    <dgm:pt modelId="{5C07A7DD-09DE-4830-9FF5-1227657F2B2E}" type="pres">
      <dgm:prSet presAssocID="{DF7D1D9B-4ECF-46AB-8569-70C198F43325}" presName="sibTrans" presStyleLbl="sibTrans2D1" presStyleIdx="3" presStyleCnt="5"/>
      <dgm:spPr/>
      <dgm:t>
        <a:bodyPr/>
        <a:lstStyle/>
        <a:p>
          <a:endParaRPr/>
        </a:p>
      </dgm:t>
    </dgm:pt>
    <dgm:pt modelId="{708AFAF1-F10E-4797-8FFB-D598BF248867}" type="pres">
      <dgm:prSet presAssocID="{8E7B6291-5991-422F-AC1D-C001CAE82FE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C9C1C94B-89A6-4B76-AFDE-D6D0E17D1EC7}" type="pres">
      <dgm:prSet presAssocID="{8E7B6291-5991-422F-AC1D-C001CAE82FE1}" presName="dummy" presStyleCnt="0"/>
      <dgm:spPr/>
      <dgm:t>
        <a:bodyPr/>
        <a:lstStyle/>
        <a:p>
          <a:endParaRPr/>
        </a:p>
      </dgm:t>
    </dgm:pt>
    <dgm:pt modelId="{ECF93F8D-21D5-40DF-A08E-23C2223C47AA}" type="pres">
      <dgm:prSet presAssocID="{E9D75BCD-E831-4B31-B9D4-CABA043835C7}" presName="sibTrans" presStyleLbl="sibTrans2D1" presStyleIdx="4" presStyleCnt="5"/>
      <dgm:spPr/>
      <dgm:t>
        <a:bodyPr/>
        <a:lstStyle/>
        <a:p>
          <a:endParaRPr/>
        </a:p>
      </dgm:t>
    </dgm:pt>
  </dgm:ptLst>
  <dgm:cxnLst>
    <dgm:cxn modelId="{D99E378E-F682-47DB-9553-A85EBED63740}" type="presOf" srcId="{8E7B6291-5991-422F-AC1D-C001CAE82FE1}" destId="{708AFAF1-F10E-4797-8FFB-D598BF248867}" srcOrd="0" destOrd="0" presId="urn:microsoft.com/office/officeart/2005/8/layout/radial6#1"/>
    <dgm:cxn modelId="{34041BC8-4578-45C2-8BB9-34F3548BDF67}" srcId="{D8EAA5C2-28D5-42C4-8774-77360F5499D0}" destId="{C1898967-BA18-48DC-84AB-373FEAE073FB}" srcOrd="0" destOrd="0" parTransId="{C10EC498-6D47-4D17-B969-3DE159C46F84}" sibTransId="{11EC8A36-EF73-480F-A4FE-9D68130245C9}"/>
    <dgm:cxn modelId="{52DB77EE-C823-45AF-8208-BC91438691F5}" type="presOf" srcId="{D8EAA5C2-28D5-42C4-8774-77360F5499D0}" destId="{381E8DE7-7325-46BC-B929-6E2232B4286D}" srcOrd="0" destOrd="0" presId="urn:microsoft.com/office/officeart/2005/8/layout/radial6#1"/>
    <dgm:cxn modelId="{49A6BE06-3BBC-4C5E-B5B8-64C11E3D013F}" srcId="{C1898967-BA18-48DC-84AB-373FEAE073FB}" destId="{550DBBFE-9659-45DE-B567-63E0195C6E9C}" srcOrd="3" destOrd="0" parTransId="{11246D70-6136-4D78-A0C2-B6E6D601668C}" sibTransId="{DF7D1D9B-4ECF-46AB-8569-70C198F43325}"/>
    <dgm:cxn modelId="{E844FEFB-646F-4EDB-9170-62644B1F146A}" type="presOf" srcId="{E9D75BCD-E831-4B31-B9D4-CABA043835C7}" destId="{ECF93F8D-21D5-40DF-A08E-23C2223C47AA}" srcOrd="0" destOrd="0" presId="urn:microsoft.com/office/officeart/2005/8/layout/radial6#1"/>
    <dgm:cxn modelId="{AC8D61C8-B25A-402A-8E4B-8CB4F9BF82A2}" type="presOf" srcId="{550DBBFE-9659-45DE-B567-63E0195C6E9C}" destId="{2AA965E1-A2F9-480B-9243-4813804A2995}" srcOrd="0" destOrd="0" presId="urn:microsoft.com/office/officeart/2005/8/layout/radial6#1"/>
    <dgm:cxn modelId="{5B03EA25-8A98-40DF-B1FE-9B7342FFAACB}" srcId="{C1898967-BA18-48DC-84AB-373FEAE073FB}" destId="{76489CC7-763C-484D-89BC-1588E533AC22}" srcOrd="2" destOrd="0" parTransId="{4E6938D4-307C-438E-AF18-05A96E29FB24}" sibTransId="{0FE1030C-63AC-4ECC-9D50-C8E426AD7CAB}"/>
    <dgm:cxn modelId="{A48E9CA7-43D0-4B79-A461-270E0D3BC4FD}" srcId="{C1898967-BA18-48DC-84AB-373FEAE073FB}" destId="{8E7B6291-5991-422F-AC1D-C001CAE82FE1}" srcOrd="4" destOrd="0" parTransId="{11D91FC2-75C8-4523-BBBA-1613B331AF2F}" sibTransId="{E9D75BCD-E831-4B31-B9D4-CABA043835C7}"/>
    <dgm:cxn modelId="{059758E4-661D-4F71-AE32-BB40E4916D47}" type="presOf" srcId="{CE9A73F3-6517-4383-9E12-B703C9C28FE2}" destId="{BE1227FE-E0D4-439C-9AAE-703DBD36F3B0}" srcOrd="0" destOrd="0" presId="urn:microsoft.com/office/officeart/2005/8/layout/radial6#1"/>
    <dgm:cxn modelId="{FCED8EFC-2612-4EA3-B81F-FC9A8DE17967}" type="presOf" srcId="{C1898967-BA18-48DC-84AB-373FEAE073FB}" destId="{D9AB505F-AA02-4C52-860C-66A73C05FC8F}" srcOrd="0" destOrd="0" presId="urn:microsoft.com/office/officeart/2005/8/layout/radial6#1"/>
    <dgm:cxn modelId="{FA031F09-991B-4BF3-8C6E-80A4E9E870D3}" type="presOf" srcId="{091363F9-9091-4D9F-8D19-A03F2228C230}" destId="{B7D880E4-844B-42C8-933E-EF7168D0FADD}" srcOrd="0" destOrd="0" presId="urn:microsoft.com/office/officeart/2005/8/layout/radial6#1"/>
    <dgm:cxn modelId="{4D331EC3-224A-45D1-8E8E-4E42A47BD3E1}" srcId="{C1898967-BA18-48DC-84AB-373FEAE073FB}" destId="{60B8192C-E1F3-4F61-A53D-9FE170F2FDC5}" srcOrd="0" destOrd="0" parTransId="{A2A8027D-97AB-45B6-A278-DF1F5FC1590E}" sibTransId="{CE9A73F3-6517-4383-9E12-B703C9C28FE2}"/>
    <dgm:cxn modelId="{47817E73-4B2A-49A3-9782-146FBBCD2A1C}" type="presOf" srcId="{DF7D1D9B-4ECF-46AB-8569-70C198F43325}" destId="{5C07A7DD-09DE-4830-9FF5-1227657F2B2E}" srcOrd="0" destOrd="0" presId="urn:microsoft.com/office/officeart/2005/8/layout/radial6#1"/>
    <dgm:cxn modelId="{B0EDBB81-53EB-4D7F-9114-279C0F326948}" type="presOf" srcId="{76489CC7-763C-484D-89BC-1588E533AC22}" destId="{446E69D6-5822-4C86-8EB1-257707A7D2B2}" srcOrd="0" destOrd="0" presId="urn:microsoft.com/office/officeart/2005/8/layout/radial6#1"/>
    <dgm:cxn modelId="{EF8128AA-5413-415F-9017-79D0A963D303}" type="presOf" srcId="{0FE1030C-63AC-4ECC-9D50-C8E426AD7CAB}" destId="{DB71403B-A2FE-4E02-91AA-DA35DFA2290D}" srcOrd="0" destOrd="0" presId="urn:microsoft.com/office/officeart/2005/8/layout/radial6#1"/>
    <dgm:cxn modelId="{238284E0-9A17-4EB3-A892-1BDC0333CA49}" type="presOf" srcId="{2DC2A47A-7BD7-4F8F-8641-8ABA2D52489D}" destId="{0B320EF3-99ED-4CA5-AE6C-E8773C6B2018}" srcOrd="0" destOrd="0" presId="urn:microsoft.com/office/officeart/2005/8/layout/radial6#1"/>
    <dgm:cxn modelId="{C4E2C25B-3F83-4154-9BF1-A85AA8E81C55}" srcId="{C1898967-BA18-48DC-84AB-373FEAE073FB}" destId="{2DC2A47A-7BD7-4F8F-8641-8ABA2D52489D}" srcOrd="1" destOrd="0" parTransId="{EC1DC614-9630-4473-97A5-619A043B87A7}" sibTransId="{091363F9-9091-4D9F-8D19-A03F2228C230}"/>
    <dgm:cxn modelId="{5B80D3F4-93BB-4A32-92C6-9FEE8913747F}" type="presOf" srcId="{60B8192C-E1F3-4F61-A53D-9FE170F2FDC5}" destId="{F1548052-13B6-4212-ABD7-B901E9153A3F}" srcOrd="0" destOrd="0" presId="urn:microsoft.com/office/officeart/2005/8/layout/radial6#1"/>
    <dgm:cxn modelId="{9273BB23-243B-4DA8-853A-878592704E01}" type="presParOf" srcId="{381E8DE7-7325-46BC-B929-6E2232B4286D}" destId="{D9AB505F-AA02-4C52-860C-66A73C05FC8F}" srcOrd="0" destOrd="0" presId="urn:microsoft.com/office/officeart/2005/8/layout/radial6#1"/>
    <dgm:cxn modelId="{6D8B313D-1713-4457-B40F-5E56B11E4B41}" type="presParOf" srcId="{381E8DE7-7325-46BC-B929-6E2232B4286D}" destId="{F1548052-13B6-4212-ABD7-B901E9153A3F}" srcOrd="1" destOrd="0" presId="urn:microsoft.com/office/officeart/2005/8/layout/radial6#1"/>
    <dgm:cxn modelId="{D9831E2E-C1FC-4078-81C2-5A389A2E2FDE}" type="presParOf" srcId="{381E8DE7-7325-46BC-B929-6E2232B4286D}" destId="{03BE792D-BFC5-46B1-B82F-8B335A21A922}" srcOrd="2" destOrd="0" presId="urn:microsoft.com/office/officeart/2005/8/layout/radial6#1"/>
    <dgm:cxn modelId="{E2035D6B-2CA8-41FA-ACC1-58D62EC22342}" type="presParOf" srcId="{381E8DE7-7325-46BC-B929-6E2232B4286D}" destId="{BE1227FE-E0D4-439C-9AAE-703DBD36F3B0}" srcOrd="3" destOrd="0" presId="urn:microsoft.com/office/officeart/2005/8/layout/radial6#1"/>
    <dgm:cxn modelId="{BA786894-BC04-43A7-8FF5-B878858B2021}" type="presParOf" srcId="{381E8DE7-7325-46BC-B929-6E2232B4286D}" destId="{0B320EF3-99ED-4CA5-AE6C-E8773C6B2018}" srcOrd="4" destOrd="0" presId="urn:microsoft.com/office/officeart/2005/8/layout/radial6#1"/>
    <dgm:cxn modelId="{EC207912-6A79-420E-A0DA-5BB83960B287}" type="presParOf" srcId="{381E8DE7-7325-46BC-B929-6E2232B4286D}" destId="{6869E730-3C24-434B-A803-B427DB601E4B}" srcOrd="5" destOrd="0" presId="urn:microsoft.com/office/officeart/2005/8/layout/radial6#1"/>
    <dgm:cxn modelId="{B3E731CD-E3E2-47E3-8C38-38E06DA7B511}" type="presParOf" srcId="{381E8DE7-7325-46BC-B929-6E2232B4286D}" destId="{B7D880E4-844B-42C8-933E-EF7168D0FADD}" srcOrd="6" destOrd="0" presId="urn:microsoft.com/office/officeart/2005/8/layout/radial6#1"/>
    <dgm:cxn modelId="{CC2B3FFA-968C-406D-87D2-EFE8BC8C6406}" type="presParOf" srcId="{381E8DE7-7325-46BC-B929-6E2232B4286D}" destId="{446E69D6-5822-4C86-8EB1-257707A7D2B2}" srcOrd="7" destOrd="0" presId="urn:microsoft.com/office/officeart/2005/8/layout/radial6#1"/>
    <dgm:cxn modelId="{69D33D60-F367-4999-9682-6F853024FF74}" type="presParOf" srcId="{381E8DE7-7325-46BC-B929-6E2232B4286D}" destId="{9C988A3B-6799-41B4-9DBF-2FF66ACDAE7B}" srcOrd="8" destOrd="0" presId="urn:microsoft.com/office/officeart/2005/8/layout/radial6#1"/>
    <dgm:cxn modelId="{1B1E7D24-80F8-4251-9EFF-865C3A367D4D}" type="presParOf" srcId="{381E8DE7-7325-46BC-B929-6E2232B4286D}" destId="{DB71403B-A2FE-4E02-91AA-DA35DFA2290D}" srcOrd="9" destOrd="0" presId="urn:microsoft.com/office/officeart/2005/8/layout/radial6#1"/>
    <dgm:cxn modelId="{8C8A5993-EDE4-48F7-ABFF-E63E7A48E856}" type="presParOf" srcId="{381E8DE7-7325-46BC-B929-6E2232B4286D}" destId="{2AA965E1-A2F9-480B-9243-4813804A2995}" srcOrd="10" destOrd="0" presId="urn:microsoft.com/office/officeart/2005/8/layout/radial6#1"/>
    <dgm:cxn modelId="{4273B11E-0D81-4B21-8830-AD2AE8219995}" type="presParOf" srcId="{381E8DE7-7325-46BC-B929-6E2232B4286D}" destId="{B327C8D5-1986-4F04-ADA8-1875D3649CF2}" srcOrd="11" destOrd="0" presId="urn:microsoft.com/office/officeart/2005/8/layout/radial6#1"/>
    <dgm:cxn modelId="{F57FE86F-A185-41AC-9058-639D5AF6C0CA}" type="presParOf" srcId="{381E8DE7-7325-46BC-B929-6E2232B4286D}" destId="{5C07A7DD-09DE-4830-9FF5-1227657F2B2E}" srcOrd="12" destOrd="0" presId="urn:microsoft.com/office/officeart/2005/8/layout/radial6#1"/>
    <dgm:cxn modelId="{55472FBA-F160-4D50-9164-DE902CE785BA}" type="presParOf" srcId="{381E8DE7-7325-46BC-B929-6E2232B4286D}" destId="{708AFAF1-F10E-4797-8FFB-D598BF248867}" srcOrd="13" destOrd="0" presId="urn:microsoft.com/office/officeart/2005/8/layout/radial6#1"/>
    <dgm:cxn modelId="{63EE0139-16A7-4E9A-B3CB-0492DBC11890}" type="presParOf" srcId="{381E8DE7-7325-46BC-B929-6E2232B4286D}" destId="{C9C1C94B-89A6-4B76-AFDE-D6D0E17D1EC7}" srcOrd="14" destOrd="0" presId="urn:microsoft.com/office/officeart/2005/8/layout/radial6#1"/>
    <dgm:cxn modelId="{186AE652-1B65-418E-8568-96A14A638FE6}" type="presParOf" srcId="{381E8DE7-7325-46BC-B929-6E2232B4286D}" destId="{ECF93F8D-21D5-40DF-A08E-23C2223C47AA}" srcOrd="15" destOrd="0" presId="urn:microsoft.com/office/officeart/2005/8/layout/radial6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81ED485-EF0B-495B-8429-B73001890E59}" type="doc">
      <dgm:prSet loTypeId="urn:microsoft.com/office/officeart/2005/8/layout/bProcess3#3" loCatId="process" qsTypeId="urn:microsoft.com/office/officeart/2005/8/quickstyle/simple1#10" qsCatId="simple" csTypeId="urn:microsoft.com/office/officeart/2005/8/colors/accent1_2#9" csCatId="accent1"/>
      <dgm:spPr/>
      <dgm:t>
        <a:bodyPr/>
        <a:lstStyle/>
        <a:p>
          <a:endParaRPr lang="zh-CN" altLang="en-US"/>
        </a:p>
      </dgm:t>
    </dgm:pt>
    <dgm:pt modelId="{E19128B8-B017-4092-96BD-9F04B82B093D}" type="parTrans" cxnId="{C30093DF-A816-4620-A5C3-4AD96A04BBF7}">
      <dgm:prSet/>
      <dgm:spPr/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08B84AF9-6AB1-4D67-A9BC-B663DD5435A7}">
      <dgm:prSet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>
              <a:latin typeface="汉仪中黑 简" panose="00020600040101010101" pitchFamily="18" charset="-122"/>
              <a:ea typeface="汉仪中黑 简" panose="00020600040101010101" pitchFamily="18" charset="-122"/>
            </a:rPr>
            <a:t>班主任第一时间到场</a:t>
          </a:r>
        </a:p>
      </dgm:t>
    </dgm:pt>
    <dgm:pt modelId="{C38A549D-6462-40A6-9DA1-82D23E6034AA}" type="sibTrans" cxnId="{C30093DF-A816-4620-A5C3-4AD96A04BBF7}">
      <dgm:prSet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6A4E7BF8-F521-4CE4-B6B2-8C2526FBEAF8}" type="parTrans" cxnId="{97512BF4-3393-4509-BF73-A78BA39655B4}">
      <dgm:prSet/>
      <dgm:spPr/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9B3A4650-A68C-4896-9968-B97FC27F2523}">
      <dgm:prSet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>
              <a:latin typeface="汉仪中黑 简" panose="00020600040101010101" pitchFamily="18" charset="-122"/>
              <a:ea typeface="汉仪中黑 简" panose="00020600040101010101" pitchFamily="18" charset="-122"/>
            </a:rPr>
            <a:t>产看伤情</a:t>
          </a:r>
        </a:p>
      </dgm:t>
    </dgm:pt>
    <dgm:pt modelId="{8E95C172-DBF2-4CDB-A80A-F54360916B31}" type="sibTrans" cxnId="{97512BF4-3393-4509-BF73-A78BA39655B4}">
      <dgm:prSet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A85EED1E-F7DE-44E8-BEAC-0F84E9E84C30}" type="parTrans" cxnId="{D31AD202-84AB-49E6-85E1-ACE9E3F92AF4}">
      <dgm:prSet/>
      <dgm:spPr/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C95A0FAF-D62E-4BA0-BF86-9297F3B69B85}">
      <dgm:prSet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>
              <a:latin typeface="汉仪中黑 简" panose="00020600040101010101" pitchFamily="18" charset="-122"/>
              <a:ea typeface="汉仪中黑 简" panose="00020600040101010101" pitchFamily="18" charset="-122"/>
            </a:rPr>
            <a:t>必要时拍照留证</a:t>
          </a:r>
        </a:p>
      </dgm:t>
    </dgm:pt>
    <dgm:pt modelId="{9614A8B2-A60A-4AE9-A604-F3942FD8FBE0}" type="sibTrans" cxnId="{D31AD202-84AB-49E6-85E1-ACE9E3F92AF4}">
      <dgm:prSet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075D8F0D-D409-4718-A8FA-7AE196B00102}" type="parTrans" cxnId="{66364451-E84E-4213-88F0-289143E54794}">
      <dgm:prSet/>
      <dgm:spPr/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175AEB9D-0053-40B3-AB09-AA52AD6C6CEE}">
      <dgm:prSet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>
              <a:latin typeface="汉仪中黑 简" panose="00020600040101010101" pitchFamily="18" charset="-122"/>
              <a:ea typeface="汉仪中黑 简" panose="00020600040101010101" pitchFamily="18" charset="-122"/>
            </a:rPr>
            <a:t>及时上报级部主任</a:t>
          </a:r>
        </a:p>
      </dgm:t>
    </dgm:pt>
    <dgm:pt modelId="{D3F4F9BF-505C-4655-84CD-BA03DA8B63EE}" type="sibTrans" cxnId="{66364451-E84E-4213-88F0-289143E54794}">
      <dgm:prSet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E9A4DEBF-51EA-4D88-80B5-19B16D869E51}" type="parTrans" cxnId="{771007FC-3C65-45BE-BE61-6ACFA385182A}">
      <dgm:prSet/>
      <dgm:spPr/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73AE72A1-FAA8-4C36-853B-AB844729C3CE}">
      <dgm:prSet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>
              <a:latin typeface="汉仪中黑 简" panose="00020600040101010101" pitchFamily="18" charset="-122"/>
              <a:ea typeface="汉仪中黑 简" panose="00020600040101010101" pitchFamily="18" charset="-122"/>
            </a:rPr>
            <a:t>班主任及时送医或打</a:t>
          </a:r>
          <a:r>
            <a:rPr lang="en-US">
              <a:latin typeface="汉仪中黑 简" panose="00020600040101010101" pitchFamily="18" charset="-122"/>
              <a:ea typeface="汉仪中黑 简" panose="00020600040101010101" pitchFamily="18" charset="-122"/>
            </a:rPr>
            <a:t>120</a:t>
          </a:r>
          <a:endParaRPr lang="zh-CN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8C2471D1-D1E5-4B39-8ECC-02FB0ACCF420}" type="sibTrans" cxnId="{771007FC-3C65-45BE-BE61-6ACFA385182A}">
      <dgm:prSet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137F45D4-00F8-4AB2-908B-77721AC6EC22}" type="parTrans" cxnId="{520284E3-4C62-49BA-9BB8-2BD31FE5DEB9}">
      <dgm:prSet/>
      <dgm:spPr/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72829068-76A5-48F2-A395-DFDFF8C930CA}">
      <dgm:prSet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>
              <a:latin typeface="汉仪中黑 简" panose="00020600040101010101" pitchFamily="18" charset="-122"/>
              <a:ea typeface="汉仪中黑 简" panose="00020600040101010101" pitchFamily="18" charset="-122"/>
            </a:rPr>
            <a:t>及时通知家长</a:t>
          </a:r>
        </a:p>
      </dgm:t>
    </dgm:pt>
    <dgm:pt modelId="{A576A4AD-738F-4CD6-838A-34163709A30F}" type="sibTrans" cxnId="{520284E3-4C62-49BA-9BB8-2BD31FE5DEB9}">
      <dgm:prSet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C85C6D30-6210-4F06-BE66-F62088FD5F53}" type="parTrans" cxnId="{F4C7735F-8334-4AC0-8632-21A41CE085EB}">
      <dgm:prSet/>
      <dgm:spPr/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7DCD90F6-DDD0-412E-BF7D-22745DE7BD18}">
      <dgm:prSet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>
              <a:latin typeface="汉仪中黑 简" panose="00020600040101010101" pitchFamily="18" charset="-122"/>
              <a:ea typeface="汉仪中黑 简" panose="00020600040101010101" pitchFamily="18" charset="-122"/>
            </a:rPr>
            <a:t>医院处理</a:t>
          </a:r>
        </a:p>
      </dgm:t>
    </dgm:pt>
    <dgm:pt modelId="{F01436A1-2F5B-4182-8325-55E893277916}" type="sibTrans" cxnId="{F4C7735F-8334-4AC0-8632-21A41CE085EB}">
      <dgm:prSet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BC9770E9-B4A8-4C4D-885A-F036F50BE226}" type="parTrans" cxnId="{16327389-F4D5-4F47-9633-187D7928DCEE}">
      <dgm:prSet/>
      <dgm:spPr/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9AFF48CB-AD06-4F25-A743-1EDC1CF22406}">
      <dgm:prSet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>
              <a:latin typeface="汉仪中黑 简" panose="00020600040101010101" pitchFamily="18" charset="-122"/>
              <a:ea typeface="汉仪中黑 简" panose="00020600040101010101" pitchFamily="18" charset="-122"/>
            </a:rPr>
            <a:t>调查原因</a:t>
          </a:r>
        </a:p>
      </dgm:t>
    </dgm:pt>
    <dgm:pt modelId="{6229AEA9-7B33-4477-A571-A5172E553307}" type="sibTrans" cxnId="{16327389-F4D5-4F47-9633-187D7928DCEE}">
      <dgm:prSet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CF1AF513-54CE-4849-B1D1-F54CCA07C2D3}" type="parTrans" cxnId="{AD8DB734-2476-49C4-A0B9-BC9D7DAD4D12}">
      <dgm:prSet/>
      <dgm:spPr/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8B41458F-CC32-4416-9864-E956C3620DCB}">
      <dgm:prSet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>
              <a:latin typeface="汉仪中黑 简" panose="00020600040101010101" pitchFamily="18" charset="-122"/>
              <a:ea typeface="汉仪中黑 简" panose="00020600040101010101" pitchFamily="18" charset="-122"/>
            </a:rPr>
            <a:t>向学校汇报</a:t>
          </a:r>
        </a:p>
      </dgm:t>
    </dgm:pt>
    <dgm:pt modelId="{DCAC6759-36ED-49D7-A65C-ED2BA6E3FA18}" type="sibTrans" cxnId="{AD8DB734-2476-49C4-A0B9-BC9D7DAD4D12}">
      <dgm:prSet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0DBCF991-9C65-4175-99BE-93B34D306E66}" type="parTrans" cxnId="{1E28C14B-88AA-4DDC-B8ED-9753EAC3DC85}">
      <dgm:prSet/>
      <dgm:spPr/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8AC760EB-85BF-42FC-B378-6E28DC2BCB04}">
      <dgm:prSet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>
              <a:latin typeface="汉仪中黑 简" panose="00020600040101010101" pitchFamily="18" charset="-122"/>
              <a:ea typeface="汉仪中黑 简" panose="00020600040101010101" pitchFamily="18" charset="-122"/>
            </a:rPr>
            <a:t>征求处理意见</a:t>
          </a:r>
        </a:p>
      </dgm:t>
    </dgm:pt>
    <dgm:pt modelId="{AB250FA5-116D-458A-AB0A-D4AA13B95F6B}" type="sibTrans" cxnId="{1E28C14B-88AA-4DDC-B8ED-9753EAC3DC85}">
      <dgm:prSet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1E12ADA9-7483-4FBB-82A1-928E264D2092}" type="parTrans" cxnId="{BF9A548A-B9B9-4FD7-AAFE-5F4D25C7191D}">
      <dgm:prSet/>
      <dgm:spPr/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E015AE9C-6809-48C7-A02D-099E3F8F1F03}">
      <dgm:prSet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>
              <a:latin typeface="汉仪中黑 简" panose="00020600040101010101" pitchFamily="18" charset="-122"/>
              <a:ea typeface="汉仪中黑 简" panose="00020600040101010101" pitchFamily="18" charset="-122"/>
            </a:rPr>
            <a:t>向家长说明情况</a:t>
          </a:r>
        </a:p>
      </dgm:t>
    </dgm:pt>
    <dgm:pt modelId="{F7AE1297-3F0E-47AB-BA5F-9F6E6541CE04}" type="sibTrans" cxnId="{BF9A548A-B9B9-4FD7-AAFE-5F4D25C7191D}">
      <dgm:prSet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116E966C-B058-4502-9454-250DADCA414B}" type="parTrans" cxnId="{4F19C702-990D-4750-BCBB-7773EE01D44D}">
      <dgm:prSet/>
      <dgm:spPr/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87189E2C-5FED-4A23-B08E-8D8D193812C8}">
      <dgm:prSet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>
              <a:latin typeface="汉仪中黑 简" panose="00020600040101010101" pitchFamily="18" charset="-122"/>
              <a:ea typeface="汉仪中黑 简" panose="00020600040101010101" pitchFamily="18" charset="-122"/>
            </a:rPr>
            <a:t>达成处理意见</a:t>
          </a:r>
        </a:p>
      </dgm:t>
    </dgm:pt>
    <dgm:pt modelId="{AADB4F85-368F-4CC7-A5BB-F262E11B4BE4}" type="sibTrans" cxnId="{4F19C702-990D-4750-BCBB-7773EE01D44D}">
      <dgm:prSet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FB3AFB0A-5E25-46EE-9942-51C6A13A4295}" type="parTrans" cxnId="{4F6305F6-952F-4162-80A1-F53FA620511E}">
      <dgm:prSet/>
      <dgm:spPr/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66BAFC3C-460C-47D2-A513-58F9BFDA09F4}">
      <dgm:prSet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>
              <a:latin typeface="汉仪中黑 简" panose="00020600040101010101" pitchFamily="18" charset="-122"/>
              <a:ea typeface="汉仪中黑 简" panose="00020600040101010101" pitchFamily="18" charset="-122"/>
            </a:rPr>
            <a:t>德育处通报处理结果</a:t>
          </a:r>
        </a:p>
      </dgm:t>
    </dgm:pt>
    <dgm:pt modelId="{5D7C4177-BD09-41A6-8B83-D2F0AFE315F4}" type="sibTrans" cxnId="{4F6305F6-952F-4162-80A1-F53FA620511E}">
      <dgm:prSet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2651AF2E-278D-4FED-9E9C-32E05B5D05F2}" type="parTrans" cxnId="{D3E84B55-E903-4038-8D5E-BF8170E77F07}">
      <dgm:prSet/>
      <dgm:spPr/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96150DFC-8034-459F-8146-BD09DE79B3FE}">
      <dgm:prSet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>
              <a:latin typeface="汉仪中黑 简" panose="00020600040101010101" pitchFamily="18" charset="-122"/>
              <a:ea typeface="汉仪中黑 简" panose="00020600040101010101" pitchFamily="18" charset="-122"/>
            </a:rPr>
            <a:t>总结反思</a:t>
          </a:r>
        </a:p>
      </dgm:t>
    </dgm:pt>
    <dgm:pt modelId="{2D1CE211-66B1-4982-9D82-200F5E1BB02A}" type="sibTrans" cxnId="{D3E84B55-E903-4038-8D5E-BF8170E77F07}">
      <dgm:prSet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0DCD3ABA-597D-4775-979A-5213A060943F}" type="parTrans" cxnId="{1158F1DD-5D35-49C3-96CD-AAB650B269D7}">
      <dgm:prSet/>
      <dgm:spPr/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5D28DC4D-71D3-43F3-B99E-C116293358DA}">
      <dgm:prSet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>
              <a:latin typeface="汉仪中黑 简" panose="00020600040101010101" pitchFamily="18" charset="-122"/>
              <a:ea typeface="汉仪中黑 简" panose="00020600040101010101" pitchFamily="18" charset="-122"/>
            </a:rPr>
            <a:t>后续关注</a:t>
          </a:r>
        </a:p>
      </dgm:t>
    </dgm:pt>
    <dgm:pt modelId="{CBD16D77-92E3-4D42-A145-35C4807FB955}" type="sibTrans" cxnId="{1158F1DD-5D35-49C3-96CD-AAB650B269D7}">
      <dgm:prSet/>
      <dgm:spPr/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4F14350B-8534-4241-876D-927706B8E42A}" type="pres">
      <dgm:prSet presAssocID="{381ED485-EF0B-495B-8429-B73001890E5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/>
        </a:p>
      </dgm:t>
    </dgm:pt>
    <dgm:pt modelId="{1DA00E1F-739F-4A52-8199-4DD0FCB24FC3}" type="pres">
      <dgm:prSet presAssocID="{08B84AF9-6AB1-4D67-A9BC-B663DD5435A7}" presName="node" presStyleLbl="node1" presStyleIdx="0" presStyleCnt="15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D14F46E9-D605-4555-B62B-0982B419F6B4}" type="pres">
      <dgm:prSet presAssocID="{C38A549D-6462-40A6-9DA1-82D23E6034AA}" presName="sibTrans" presStyleLbl="sibTrans1D1" presStyleIdx="0" presStyleCnt="14"/>
      <dgm:spPr/>
      <dgm:t>
        <a:bodyPr/>
        <a:lstStyle/>
        <a:p>
          <a:endParaRPr/>
        </a:p>
      </dgm:t>
    </dgm:pt>
    <dgm:pt modelId="{4D2133CE-001E-43A2-BD1B-5F65BACC1669}" type="pres">
      <dgm:prSet presAssocID="{C38A549D-6462-40A6-9DA1-82D23E6034AA}" presName="connectorText" presStyleLbl="sibTrans1D1" presStyleIdx="0" presStyleCnt="14"/>
      <dgm:spPr/>
      <dgm:t>
        <a:bodyPr/>
        <a:lstStyle/>
        <a:p>
          <a:endParaRPr/>
        </a:p>
      </dgm:t>
    </dgm:pt>
    <dgm:pt modelId="{5E256237-20BF-454D-A926-3A1CF8976AA4}" type="pres">
      <dgm:prSet presAssocID="{9B3A4650-A68C-4896-9968-B97FC27F2523}" presName="node" presStyleLbl="node1" presStyleIdx="1" presStyleCnt="15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D054E954-48C6-4886-BEA8-1256374A55E3}" type="pres">
      <dgm:prSet presAssocID="{8E95C172-DBF2-4CDB-A80A-F54360916B31}" presName="sibTrans" presStyleLbl="sibTrans1D1" presStyleIdx="1" presStyleCnt="14"/>
      <dgm:spPr/>
      <dgm:t>
        <a:bodyPr/>
        <a:lstStyle/>
        <a:p>
          <a:endParaRPr/>
        </a:p>
      </dgm:t>
    </dgm:pt>
    <dgm:pt modelId="{8D0C546F-2D82-44DC-8C3B-379A41B9D534}" type="pres">
      <dgm:prSet presAssocID="{8E95C172-DBF2-4CDB-A80A-F54360916B31}" presName="connectorText" presStyleLbl="sibTrans1D1" presStyleIdx="1" presStyleCnt="14"/>
      <dgm:spPr/>
      <dgm:t>
        <a:bodyPr/>
        <a:lstStyle/>
        <a:p>
          <a:endParaRPr/>
        </a:p>
      </dgm:t>
    </dgm:pt>
    <dgm:pt modelId="{2EF511E5-1D6A-46BF-BAE6-89D8E34D0630}" type="pres">
      <dgm:prSet presAssocID="{C95A0FAF-D62E-4BA0-BF86-9297F3B69B85}" presName="node" presStyleLbl="node1" presStyleIdx="2" presStyleCnt="15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5A78944C-F3F2-4C7B-B055-0361B143ABAA}" type="pres">
      <dgm:prSet presAssocID="{9614A8B2-A60A-4AE9-A604-F3942FD8FBE0}" presName="sibTrans" presStyleLbl="sibTrans1D1" presStyleIdx="2" presStyleCnt="14"/>
      <dgm:spPr/>
      <dgm:t>
        <a:bodyPr/>
        <a:lstStyle/>
        <a:p>
          <a:endParaRPr/>
        </a:p>
      </dgm:t>
    </dgm:pt>
    <dgm:pt modelId="{3E267ADD-274C-439F-B68C-C4950F585E39}" type="pres">
      <dgm:prSet presAssocID="{9614A8B2-A60A-4AE9-A604-F3942FD8FBE0}" presName="connectorText" presStyleLbl="sibTrans1D1" presStyleIdx="2" presStyleCnt="14"/>
      <dgm:spPr/>
      <dgm:t>
        <a:bodyPr/>
        <a:lstStyle/>
        <a:p>
          <a:endParaRPr/>
        </a:p>
      </dgm:t>
    </dgm:pt>
    <dgm:pt modelId="{1BF09BC4-CBBC-4BBA-B30E-6EBA08099A12}" type="pres">
      <dgm:prSet presAssocID="{175AEB9D-0053-40B3-AB09-AA52AD6C6CEE}" presName="node" presStyleLbl="node1" presStyleIdx="3" presStyleCnt="15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18DDB036-5B12-4082-82A5-9664093C9EA3}" type="pres">
      <dgm:prSet presAssocID="{D3F4F9BF-505C-4655-84CD-BA03DA8B63EE}" presName="sibTrans" presStyleLbl="sibTrans1D1" presStyleIdx="3" presStyleCnt="14"/>
      <dgm:spPr/>
      <dgm:t>
        <a:bodyPr/>
        <a:lstStyle/>
        <a:p>
          <a:endParaRPr/>
        </a:p>
      </dgm:t>
    </dgm:pt>
    <dgm:pt modelId="{0656594D-2EF7-4285-B576-710CAB82FC9D}" type="pres">
      <dgm:prSet presAssocID="{D3F4F9BF-505C-4655-84CD-BA03DA8B63EE}" presName="connectorText" presStyleLbl="sibTrans1D1" presStyleIdx="3" presStyleCnt="14"/>
      <dgm:spPr/>
      <dgm:t>
        <a:bodyPr/>
        <a:lstStyle/>
        <a:p>
          <a:endParaRPr/>
        </a:p>
      </dgm:t>
    </dgm:pt>
    <dgm:pt modelId="{74AE9212-F536-4FB4-8A2C-E723DF96B775}" type="pres">
      <dgm:prSet presAssocID="{73AE72A1-FAA8-4C36-853B-AB844729C3CE}" presName="node" presStyleLbl="node1" presStyleIdx="4" presStyleCnt="15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B8CB4910-CC6F-49DB-AF81-69F71C0792DB}" type="pres">
      <dgm:prSet presAssocID="{8C2471D1-D1E5-4B39-8ECC-02FB0ACCF420}" presName="sibTrans" presStyleLbl="sibTrans1D1" presStyleIdx="4" presStyleCnt="14"/>
      <dgm:spPr/>
      <dgm:t>
        <a:bodyPr/>
        <a:lstStyle/>
        <a:p>
          <a:endParaRPr/>
        </a:p>
      </dgm:t>
    </dgm:pt>
    <dgm:pt modelId="{823FE01A-A9E0-42B4-B5B5-A37A72937B2C}" type="pres">
      <dgm:prSet presAssocID="{8C2471D1-D1E5-4B39-8ECC-02FB0ACCF420}" presName="connectorText" presStyleLbl="sibTrans1D1" presStyleIdx="4" presStyleCnt="14"/>
      <dgm:spPr/>
      <dgm:t>
        <a:bodyPr/>
        <a:lstStyle/>
        <a:p>
          <a:endParaRPr/>
        </a:p>
      </dgm:t>
    </dgm:pt>
    <dgm:pt modelId="{9B3A01C0-E30F-4C2F-A69D-F6735D4AF1D0}" type="pres">
      <dgm:prSet presAssocID="{72829068-76A5-48F2-A395-DFDFF8C930CA}" presName="node" presStyleLbl="node1" presStyleIdx="5" presStyleCnt="15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35F03BC1-6AE9-4DCC-B093-714405D3CAE9}" type="pres">
      <dgm:prSet presAssocID="{A576A4AD-738F-4CD6-838A-34163709A30F}" presName="sibTrans" presStyleLbl="sibTrans1D1" presStyleIdx="5" presStyleCnt="14"/>
      <dgm:spPr/>
      <dgm:t>
        <a:bodyPr/>
        <a:lstStyle/>
        <a:p>
          <a:endParaRPr/>
        </a:p>
      </dgm:t>
    </dgm:pt>
    <dgm:pt modelId="{82A5B2DE-E52A-4655-93A6-90DBBDBE6881}" type="pres">
      <dgm:prSet presAssocID="{A576A4AD-738F-4CD6-838A-34163709A30F}" presName="connectorText" presStyleLbl="sibTrans1D1" presStyleIdx="5" presStyleCnt="14"/>
      <dgm:spPr/>
      <dgm:t>
        <a:bodyPr/>
        <a:lstStyle/>
        <a:p>
          <a:endParaRPr/>
        </a:p>
      </dgm:t>
    </dgm:pt>
    <dgm:pt modelId="{13D44BB7-FF9D-4702-9D02-D719177B4339}" type="pres">
      <dgm:prSet presAssocID="{7DCD90F6-DDD0-412E-BF7D-22745DE7BD18}" presName="node" presStyleLbl="node1" presStyleIdx="6" presStyleCnt="15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6CCEC982-55F0-4379-BA4A-AA58FA93684A}" type="pres">
      <dgm:prSet presAssocID="{F01436A1-2F5B-4182-8325-55E893277916}" presName="sibTrans" presStyleLbl="sibTrans1D1" presStyleIdx="6" presStyleCnt="14"/>
      <dgm:spPr/>
      <dgm:t>
        <a:bodyPr/>
        <a:lstStyle/>
        <a:p>
          <a:endParaRPr/>
        </a:p>
      </dgm:t>
    </dgm:pt>
    <dgm:pt modelId="{D3A68F5D-1AAB-43BD-ACFB-C2D5355F7A95}" type="pres">
      <dgm:prSet presAssocID="{F01436A1-2F5B-4182-8325-55E893277916}" presName="connectorText" presStyleLbl="sibTrans1D1" presStyleIdx="6" presStyleCnt="14"/>
      <dgm:spPr/>
      <dgm:t>
        <a:bodyPr/>
        <a:lstStyle/>
        <a:p>
          <a:endParaRPr/>
        </a:p>
      </dgm:t>
    </dgm:pt>
    <dgm:pt modelId="{E4731B20-3B3A-43EF-A11E-C544FC4D3282}" type="pres">
      <dgm:prSet presAssocID="{9AFF48CB-AD06-4F25-A743-1EDC1CF22406}" presName="node" presStyleLbl="node1" presStyleIdx="7" presStyleCnt="15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F606FB48-EC5A-4849-80ED-4FF9B3F8705B}" type="pres">
      <dgm:prSet presAssocID="{6229AEA9-7B33-4477-A571-A5172E553307}" presName="sibTrans" presStyleLbl="sibTrans1D1" presStyleIdx="7" presStyleCnt="14"/>
      <dgm:spPr/>
      <dgm:t>
        <a:bodyPr/>
        <a:lstStyle/>
        <a:p>
          <a:endParaRPr/>
        </a:p>
      </dgm:t>
    </dgm:pt>
    <dgm:pt modelId="{F7A96B66-56BE-4086-B452-3B636E8D02CC}" type="pres">
      <dgm:prSet presAssocID="{6229AEA9-7B33-4477-A571-A5172E553307}" presName="connectorText" presStyleLbl="sibTrans1D1" presStyleIdx="7" presStyleCnt="14"/>
      <dgm:spPr/>
      <dgm:t>
        <a:bodyPr/>
        <a:lstStyle/>
        <a:p>
          <a:endParaRPr/>
        </a:p>
      </dgm:t>
    </dgm:pt>
    <dgm:pt modelId="{46606CD3-FD90-4F37-8F80-83BC4D363406}" type="pres">
      <dgm:prSet presAssocID="{8B41458F-CC32-4416-9864-E956C3620DCB}" presName="node" presStyleLbl="node1" presStyleIdx="8" presStyleCnt="15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3C9126EB-7130-4970-81D4-CBAD7D664075}" type="pres">
      <dgm:prSet presAssocID="{DCAC6759-36ED-49D7-A65C-ED2BA6E3FA18}" presName="sibTrans" presStyleLbl="sibTrans1D1" presStyleIdx="8" presStyleCnt="14"/>
      <dgm:spPr/>
      <dgm:t>
        <a:bodyPr/>
        <a:lstStyle/>
        <a:p>
          <a:endParaRPr/>
        </a:p>
      </dgm:t>
    </dgm:pt>
    <dgm:pt modelId="{178F3D53-6AB8-44EB-9F6E-B910ED7CC83D}" type="pres">
      <dgm:prSet presAssocID="{DCAC6759-36ED-49D7-A65C-ED2BA6E3FA18}" presName="connectorText" presStyleLbl="sibTrans1D1" presStyleIdx="8" presStyleCnt="14"/>
      <dgm:spPr/>
      <dgm:t>
        <a:bodyPr/>
        <a:lstStyle/>
        <a:p>
          <a:endParaRPr/>
        </a:p>
      </dgm:t>
    </dgm:pt>
    <dgm:pt modelId="{0C25BB9B-7D10-447C-9FB0-84B8A3AC5487}" type="pres">
      <dgm:prSet presAssocID="{8AC760EB-85BF-42FC-B378-6E28DC2BCB04}" presName="node" presStyleLbl="node1" presStyleIdx="9" presStyleCnt="15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6822E367-F559-4B04-821A-9A5423C0CFCB}" type="pres">
      <dgm:prSet presAssocID="{AB250FA5-116D-458A-AB0A-D4AA13B95F6B}" presName="sibTrans" presStyleLbl="sibTrans1D1" presStyleIdx="9" presStyleCnt="14"/>
      <dgm:spPr/>
      <dgm:t>
        <a:bodyPr/>
        <a:lstStyle/>
        <a:p>
          <a:endParaRPr/>
        </a:p>
      </dgm:t>
    </dgm:pt>
    <dgm:pt modelId="{A84D5F0B-86BD-45FB-ADBC-265FAF150B71}" type="pres">
      <dgm:prSet presAssocID="{AB250FA5-116D-458A-AB0A-D4AA13B95F6B}" presName="connectorText" presStyleLbl="sibTrans1D1" presStyleIdx="9" presStyleCnt="14"/>
      <dgm:spPr/>
      <dgm:t>
        <a:bodyPr/>
        <a:lstStyle/>
        <a:p>
          <a:endParaRPr/>
        </a:p>
      </dgm:t>
    </dgm:pt>
    <dgm:pt modelId="{239347AC-D9E8-4248-93DC-7917DF2396DA}" type="pres">
      <dgm:prSet presAssocID="{E015AE9C-6809-48C7-A02D-099E3F8F1F03}" presName="node" presStyleLbl="node1" presStyleIdx="10" presStyleCnt="15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4BC05C08-D4C8-4AEC-9D80-C121CEEF66B2}" type="pres">
      <dgm:prSet presAssocID="{F7AE1297-3F0E-47AB-BA5F-9F6E6541CE04}" presName="sibTrans" presStyleLbl="sibTrans1D1" presStyleIdx="10" presStyleCnt="14"/>
      <dgm:spPr/>
      <dgm:t>
        <a:bodyPr/>
        <a:lstStyle/>
        <a:p>
          <a:endParaRPr/>
        </a:p>
      </dgm:t>
    </dgm:pt>
    <dgm:pt modelId="{6DFCA32B-EF8D-4B26-97A2-C1489237AC85}" type="pres">
      <dgm:prSet presAssocID="{F7AE1297-3F0E-47AB-BA5F-9F6E6541CE04}" presName="connectorText" presStyleLbl="sibTrans1D1" presStyleIdx="10" presStyleCnt="14"/>
      <dgm:spPr/>
      <dgm:t>
        <a:bodyPr/>
        <a:lstStyle/>
        <a:p>
          <a:endParaRPr/>
        </a:p>
      </dgm:t>
    </dgm:pt>
    <dgm:pt modelId="{4A8FA025-649D-4D1F-83F2-62AD23691CBB}" type="pres">
      <dgm:prSet presAssocID="{87189E2C-5FED-4A23-B08E-8D8D193812C8}" presName="node" presStyleLbl="node1" presStyleIdx="11" presStyleCnt="15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97C987F5-6A1E-4093-8C80-225FE0F6D071}" type="pres">
      <dgm:prSet presAssocID="{AADB4F85-368F-4CC7-A5BB-F262E11B4BE4}" presName="sibTrans" presStyleLbl="sibTrans1D1" presStyleIdx="11" presStyleCnt="14"/>
      <dgm:spPr/>
      <dgm:t>
        <a:bodyPr/>
        <a:lstStyle/>
        <a:p>
          <a:endParaRPr/>
        </a:p>
      </dgm:t>
    </dgm:pt>
    <dgm:pt modelId="{C46A1BFE-76C9-47CC-ACE7-5B93BB62593B}" type="pres">
      <dgm:prSet presAssocID="{AADB4F85-368F-4CC7-A5BB-F262E11B4BE4}" presName="connectorText" presStyleLbl="sibTrans1D1" presStyleIdx="11" presStyleCnt="14"/>
      <dgm:spPr/>
      <dgm:t>
        <a:bodyPr/>
        <a:lstStyle/>
        <a:p>
          <a:endParaRPr/>
        </a:p>
      </dgm:t>
    </dgm:pt>
    <dgm:pt modelId="{175CE3D0-30D0-40A2-9BB2-2E0AB1CC33BC}" type="pres">
      <dgm:prSet presAssocID="{66BAFC3C-460C-47D2-A513-58F9BFDA09F4}" presName="node" presStyleLbl="node1" presStyleIdx="12" presStyleCnt="15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13861122-1EE7-4392-AB1B-9E321DCE998E}" type="pres">
      <dgm:prSet presAssocID="{5D7C4177-BD09-41A6-8B83-D2F0AFE315F4}" presName="sibTrans" presStyleLbl="sibTrans1D1" presStyleIdx="12" presStyleCnt="14"/>
      <dgm:spPr/>
      <dgm:t>
        <a:bodyPr/>
        <a:lstStyle/>
        <a:p>
          <a:endParaRPr/>
        </a:p>
      </dgm:t>
    </dgm:pt>
    <dgm:pt modelId="{411CAFB0-EBB7-45B7-9E5F-690950D90620}" type="pres">
      <dgm:prSet presAssocID="{5D7C4177-BD09-41A6-8B83-D2F0AFE315F4}" presName="connectorText" presStyleLbl="sibTrans1D1" presStyleIdx="12" presStyleCnt="14"/>
      <dgm:spPr/>
      <dgm:t>
        <a:bodyPr/>
        <a:lstStyle/>
        <a:p>
          <a:endParaRPr/>
        </a:p>
      </dgm:t>
    </dgm:pt>
    <dgm:pt modelId="{6CC7E5A3-D228-4CD0-93A8-F41B920C952C}" type="pres">
      <dgm:prSet presAssocID="{96150DFC-8034-459F-8146-BD09DE79B3FE}" presName="node" presStyleLbl="node1" presStyleIdx="13" presStyleCnt="15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192F1F7B-EFD0-405A-B594-99DD1DA4AA3D}" type="pres">
      <dgm:prSet presAssocID="{2D1CE211-66B1-4982-9D82-200F5E1BB02A}" presName="sibTrans" presStyleLbl="sibTrans1D1" presStyleIdx="13" presStyleCnt="14"/>
      <dgm:spPr/>
      <dgm:t>
        <a:bodyPr/>
        <a:lstStyle/>
        <a:p>
          <a:endParaRPr/>
        </a:p>
      </dgm:t>
    </dgm:pt>
    <dgm:pt modelId="{7EE71514-E141-4702-953A-D43E93FCA029}" type="pres">
      <dgm:prSet presAssocID="{2D1CE211-66B1-4982-9D82-200F5E1BB02A}" presName="connectorText" presStyleLbl="sibTrans1D1" presStyleIdx="13" presStyleCnt="14"/>
      <dgm:spPr/>
      <dgm:t>
        <a:bodyPr/>
        <a:lstStyle/>
        <a:p>
          <a:endParaRPr/>
        </a:p>
      </dgm:t>
    </dgm:pt>
    <dgm:pt modelId="{A3207284-5270-440C-8A14-5BE0182B9D05}" type="pres">
      <dgm:prSet presAssocID="{5D28DC4D-71D3-43F3-B99E-C116293358DA}" presName="node" presStyleLbl="node1" presStyleIdx="14" presStyleCnt="15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</dgm:ptLst>
  <dgm:cxnLst>
    <dgm:cxn modelId="{AF3BB594-9D51-4803-8547-F0C2371BF1D8}" type="presOf" srcId="{C38A549D-6462-40A6-9DA1-82D23E6034AA}" destId="{D14F46E9-D605-4555-B62B-0982B419F6B4}" srcOrd="0" destOrd="0" presId="urn:microsoft.com/office/officeart/2005/8/layout/bProcess3#3"/>
    <dgm:cxn modelId="{B0E0F0D2-4923-4617-A1E0-75592727CF04}" type="presOf" srcId="{2D1CE211-66B1-4982-9D82-200F5E1BB02A}" destId="{7EE71514-E141-4702-953A-D43E93FCA029}" srcOrd="1" destOrd="0" presId="urn:microsoft.com/office/officeart/2005/8/layout/bProcess3#3"/>
    <dgm:cxn modelId="{C9DACDA0-7022-4E3B-B2D5-F067B70AC052}" type="presOf" srcId="{6229AEA9-7B33-4477-A571-A5172E553307}" destId="{F7A96B66-56BE-4086-B452-3B636E8D02CC}" srcOrd="1" destOrd="0" presId="urn:microsoft.com/office/officeart/2005/8/layout/bProcess3#3"/>
    <dgm:cxn modelId="{240E078A-469F-4734-AEB8-DDF243ABFE61}" type="presOf" srcId="{8C2471D1-D1E5-4B39-8ECC-02FB0ACCF420}" destId="{B8CB4910-CC6F-49DB-AF81-69F71C0792DB}" srcOrd="0" destOrd="0" presId="urn:microsoft.com/office/officeart/2005/8/layout/bProcess3#3"/>
    <dgm:cxn modelId="{AD8DB734-2476-49C4-A0B9-BC9D7DAD4D12}" srcId="{381ED485-EF0B-495B-8429-B73001890E59}" destId="{8B41458F-CC32-4416-9864-E956C3620DCB}" srcOrd="8" destOrd="0" parTransId="{CF1AF513-54CE-4849-B1D1-F54CCA07C2D3}" sibTransId="{DCAC6759-36ED-49D7-A65C-ED2BA6E3FA18}"/>
    <dgm:cxn modelId="{35FE2B0E-E1E8-4302-B6EB-15CE05E2C1E6}" type="presOf" srcId="{9AFF48CB-AD06-4F25-A743-1EDC1CF22406}" destId="{E4731B20-3B3A-43EF-A11E-C544FC4D3282}" srcOrd="0" destOrd="0" presId="urn:microsoft.com/office/officeart/2005/8/layout/bProcess3#3"/>
    <dgm:cxn modelId="{30019DAC-8303-4D96-840A-5283F13F3392}" type="presOf" srcId="{72829068-76A5-48F2-A395-DFDFF8C930CA}" destId="{9B3A01C0-E30F-4C2F-A69D-F6735D4AF1D0}" srcOrd="0" destOrd="0" presId="urn:microsoft.com/office/officeart/2005/8/layout/bProcess3#3"/>
    <dgm:cxn modelId="{3BD0A2FB-DC04-4CDB-ADFE-71B23FF29A7B}" type="presOf" srcId="{8C2471D1-D1E5-4B39-8ECC-02FB0ACCF420}" destId="{823FE01A-A9E0-42B4-B5B5-A37A72937B2C}" srcOrd="1" destOrd="0" presId="urn:microsoft.com/office/officeart/2005/8/layout/bProcess3#3"/>
    <dgm:cxn modelId="{16327389-F4D5-4F47-9633-187D7928DCEE}" srcId="{381ED485-EF0B-495B-8429-B73001890E59}" destId="{9AFF48CB-AD06-4F25-A743-1EDC1CF22406}" srcOrd="7" destOrd="0" parTransId="{BC9770E9-B4A8-4C4D-885A-F036F50BE226}" sibTransId="{6229AEA9-7B33-4477-A571-A5172E553307}"/>
    <dgm:cxn modelId="{54A3E58C-A104-4794-902F-24062DB9980A}" type="presOf" srcId="{5D7C4177-BD09-41A6-8B83-D2F0AFE315F4}" destId="{411CAFB0-EBB7-45B7-9E5F-690950D90620}" srcOrd="1" destOrd="0" presId="urn:microsoft.com/office/officeart/2005/8/layout/bProcess3#3"/>
    <dgm:cxn modelId="{542D5C77-B9AF-497B-94F0-9B0F22EEBF4B}" type="presOf" srcId="{8AC760EB-85BF-42FC-B378-6E28DC2BCB04}" destId="{0C25BB9B-7D10-447C-9FB0-84B8A3AC5487}" srcOrd="0" destOrd="0" presId="urn:microsoft.com/office/officeart/2005/8/layout/bProcess3#3"/>
    <dgm:cxn modelId="{5A40790A-71AE-4B8E-A533-9BCB3857B2D6}" type="presOf" srcId="{A576A4AD-738F-4CD6-838A-34163709A30F}" destId="{82A5B2DE-E52A-4655-93A6-90DBBDBE6881}" srcOrd="1" destOrd="0" presId="urn:microsoft.com/office/officeart/2005/8/layout/bProcess3#3"/>
    <dgm:cxn modelId="{D3E84B55-E903-4038-8D5E-BF8170E77F07}" srcId="{381ED485-EF0B-495B-8429-B73001890E59}" destId="{96150DFC-8034-459F-8146-BD09DE79B3FE}" srcOrd="13" destOrd="0" parTransId="{2651AF2E-278D-4FED-9E9C-32E05B5D05F2}" sibTransId="{2D1CE211-66B1-4982-9D82-200F5E1BB02A}"/>
    <dgm:cxn modelId="{771007FC-3C65-45BE-BE61-6ACFA385182A}" srcId="{381ED485-EF0B-495B-8429-B73001890E59}" destId="{73AE72A1-FAA8-4C36-853B-AB844729C3CE}" srcOrd="4" destOrd="0" parTransId="{E9A4DEBF-51EA-4D88-80B5-19B16D869E51}" sibTransId="{8C2471D1-D1E5-4B39-8ECC-02FB0ACCF420}"/>
    <dgm:cxn modelId="{2C74B694-DC9A-474A-9951-14BD17B04ECC}" type="presOf" srcId="{5D28DC4D-71D3-43F3-B99E-C116293358DA}" destId="{A3207284-5270-440C-8A14-5BE0182B9D05}" srcOrd="0" destOrd="0" presId="urn:microsoft.com/office/officeart/2005/8/layout/bProcess3#3"/>
    <dgm:cxn modelId="{99899472-FDB0-46D1-9858-DDC9F80C4C71}" type="presOf" srcId="{9614A8B2-A60A-4AE9-A604-F3942FD8FBE0}" destId="{3E267ADD-274C-439F-B68C-C4950F585E39}" srcOrd="1" destOrd="0" presId="urn:microsoft.com/office/officeart/2005/8/layout/bProcess3#3"/>
    <dgm:cxn modelId="{951D8B02-A547-493F-9EDC-A4629C589FCB}" type="presOf" srcId="{C95A0FAF-D62E-4BA0-BF86-9297F3B69B85}" destId="{2EF511E5-1D6A-46BF-BAE6-89D8E34D0630}" srcOrd="0" destOrd="0" presId="urn:microsoft.com/office/officeart/2005/8/layout/bProcess3#3"/>
    <dgm:cxn modelId="{4F6305F6-952F-4162-80A1-F53FA620511E}" srcId="{381ED485-EF0B-495B-8429-B73001890E59}" destId="{66BAFC3C-460C-47D2-A513-58F9BFDA09F4}" srcOrd="12" destOrd="0" parTransId="{FB3AFB0A-5E25-46EE-9942-51C6A13A4295}" sibTransId="{5D7C4177-BD09-41A6-8B83-D2F0AFE315F4}"/>
    <dgm:cxn modelId="{C13C5596-3833-420F-8083-4A922E4FAC20}" type="presOf" srcId="{A576A4AD-738F-4CD6-838A-34163709A30F}" destId="{35F03BC1-6AE9-4DCC-B093-714405D3CAE9}" srcOrd="0" destOrd="0" presId="urn:microsoft.com/office/officeart/2005/8/layout/bProcess3#3"/>
    <dgm:cxn modelId="{D2889744-33E8-47DF-9DEC-729A5B7A6D33}" type="presOf" srcId="{73AE72A1-FAA8-4C36-853B-AB844729C3CE}" destId="{74AE9212-F536-4FB4-8A2C-E723DF96B775}" srcOrd="0" destOrd="0" presId="urn:microsoft.com/office/officeart/2005/8/layout/bProcess3#3"/>
    <dgm:cxn modelId="{3E0B95CA-FD50-4649-AED3-D831FA8EB2A6}" type="presOf" srcId="{F7AE1297-3F0E-47AB-BA5F-9F6E6541CE04}" destId="{4BC05C08-D4C8-4AEC-9D80-C121CEEF66B2}" srcOrd="0" destOrd="0" presId="urn:microsoft.com/office/officeart/2005/8/layout/bProcess3#3"/>
    <dgm:cxn modelId="{4D04691C-81FD-4F12-B15C-D0556B22B763}" type="presOf" srcId="{D3F4F9BF-505C-4655-84CD-BA03DA8B63EE}" destId="{0656594D-2EF7-4285-B576-710CAB82FC9D}" srcOrd="1" destOrd="0" presId="urn:microsoft.com/office/officeart/2005/8/layout/bProcess3#3"/>
    <dgm:cxn modelId="{8DFDED0F-CDA3-4F0B-88B8-C7BFE9573867}" type="presOf" srcId="{8B41458F-CC32-4416-9864-E956C3620DCB}" destId="{46606CD3-FD90-4F37-8F80-83BC4D363406}" srcOrd="0" destOrd="0" presId="urn:microsoft.com/office/officeart/2005/8/layout/bProcess3#3"/>
    <dgm:cxn modelId="{6D9539AD-CF3C-4814-939A-C624EF490536}" type="presOf" srcId="{381ED485-EF0B-495B-8429-B73001890E59}" destId="{4F14350B-8534-4241-876D-927706B8E42A}" srcOrd="0" destOrd="0" presId="urn:microsoft.com/office/officeart/2005/8/layout/bProcess3#3"/>
    <dgm:cxn modelId="{520284E3-4C62-49BA-9BB8-2BD31FE5DEB9}" srcId="{381ED485-EF0B-495B-8429-B73001890E59}" destId="{72829068-76A5-48F2-A395-DFDFF8C930CA}" srcOrd="5" destOrd="0" parTransId="{137F45D4-00F8-4AB2-908B-77721AC6EC22}" sibTransId="{A576A4AD-738F-4CD6-838A-34163709A30F}"/>
    <dgm:cxn modelId="{35DACC8A-9C83-42FD-BFC3-5FA69BF8E43C}" type="presOf" srcId="{9614A8B2-A60A-4AE9-A604-F3942FD8FBE0}" destId="{5A78944C-F3F2-4C7B-B055-0361B143ABAA}" srcOrd="0" destOrd="0" presId="urn:microsoft.com/office/officeart/2005/8/layout/bProcess3#3"/>
    <dgm:cxn modelId="{7C02CADB-D95A-4112-97C5-60C303739233}" type="presOf" srcId="{AB250FA5-116D-458A-AB0A-D4AA13B95F6B}" destId="{6822E367-F559-4B04-821A-9A5423C0CFCB}" srcOrd="0" destOrd="0" presId="urn:microsoft.com/office/officeart/2005/8/layout/bProcess3#3"/>
    <dgm:cxn modelId="{66364451-E84E-4213-88F0-289143E54794}" srcId="{381ED485-EF0B-495B-8429-B73001890E59}" destId="{175AEB9D-0053-40B3-AB09-AA52AD6C6CEE}" srcOrd="3" destOrd="0" parTransId="{075D8F0D-D409-4718-A8FA-7AE196B00102}" sibTransId="{D3F4F9BF-505C-4655-84CD-BA03DA8B63EE}"/>
    <dgm:cxn modelId="{5BDF43C5-A9F5-4A27-8E66-0C76ACE6F9A0}" type="presOf" srcId="{AADB4F85-368F-4CC7-A5BB-F262E11B4BE4}" destId="{97C987F5-6A1E-4093-8C80-225FE0F6D071}" srcOrd="0" destOrd="0" presId="urn:microsoft.com/office/officeart/2005/8/layout/bProcess3#3"/>
    <dgm:cxn modelId="{90D47594-9B50-46E4-A1D4-07E678C34E80}" type="presOf" srcId="{6229AEA9-7B33-4477-A571-A5172E553307}" destId="{F606FB48-EC5A-4849-80ED-4FF9B3F8705B}" srcOrd="0" destOrd="0" presId="urn:microsoft.com/office/officeart/2005/8/layout/bProcess3#3"/>
    <dgm:cxn modelId="{C50873D4-D5C9-4282-B134-B902A7AFF694}" type="presOf" srcId="{5D7C4177-BD09-41A6-8B83-D2F0AFE315F4}" destId="{13861122-1EE7-4392-AB1B-9E321DCE998E}" srcOrd="0" destOrd="0" presId="urn:microsoft.com/office/officeart/2005/8/layout/bProcess3#3"/>
    <dgm:cxn modelId="{07A02585-659C-48AD-9EA2-820480D14D6C}" type="presOf" srcId="{C38A549D-6462-40A6-9DA1-82D23E6034AA}" destId="{4D2133CE-001E-43A2-BD1B-5F65BACC1669}" srcOrd="1" destOrd="0" presId="urn:microsoft.com/office/officeart/2005/8/layout/bProcess3#3"/>
    <dgm:cxn modelId="{D5C81175-FCA7-428A-BCCF-DC47B13EF44A}" type="presOf" srcId="{F01436A1-2F5B-4182-8325-55E893277916}" destId="{D3A68F5D-1AAB-43BD-ACFB-C2D5355F7A95}" srcOrd="1" destOrd="0" presId="urn:microsoft.com/office/officeart/2005/8/layout/bProcess3#3"/>
    <dgm:cxn modelId="{118A3519-C426-439A-8C9E-9ED62CB8170E}" type="presOf" srcId="{175AEB9D-0053-40B3-AB09-AA52AD6C6CEE}" destId="{1BF09BC4-CBBC-4BBA-B30E-6EBA08099A12}" srcOrd="0" destOrd="0" presId="urn:microsoft.com/office/officeart/2005/8/layout/bProcess3#3"/>
    <dgm:cxn modelId="{74521B33-E229-48A0-AB99-E06B593C8C4A}" type="presOf" srcId="{DCAC6759-36ED-49D7-A65C-ED2BA6E3FA18}" destId="{3C9126EB-7130-4970-81D4-CBAD7D664075}" srcOrd="0" destOrd="0" presId="urn:microsoft.com/office/officeart/2005/8/layout/bProcess3#3"/>
    <dgm:cxn modelId="{E6B1D5B9-FCF5-4F8B-805D-16297B0F9F44}" type="presOf" srcId="{F7AE1297-3F0E-47AB-BA5F-9F6E6541CE04}" destId="{6DFCA32B-EF8D-4B26-97A2-C1489237AC85}" srcOrd="1" destOrd="0" presId="urn:microsoft.com/office/officeart/2005/8/layout/bProcess3#3"/>
    <dgm:cxn modelId="{F4C7735F-8334-4AC0-8632-21A41CE085EB}" srcId="{381ED485-EF0B-495B-8429-B73001890E59}" destId="{7DCD90F6-DDD0-412E-BF7D-22745DE7BD18}" srcOrd="6" destOrd="0" parTransId="{C85C6D30-6210-4F06-BE66-F62088FD5F53}" sibTransId="{F01436A1-2F5B-4182-8325-55E893277916}"/>
    <dgm:cxn modelId="{97512BF4-3393-4509-BF73-A78BA39655B4}" srcId="{381ED485-EF0B-495B-8429-B73001890E59}" destId="{9B3A4650-A68C-4896-9968-B97FC27F2523}" srcOrd="1" destOrd="0" parTransId="{6A4E7BF8-F521-4CE4-B6B2-8C2526FBEAF8}" sibTransId="{8E95C172-DBF2-4CDB-A80A-F54360916B31}"/>
    <dgm:cxn modelId="{359C6686-8DA2-458F-992D-07C60692DFF9}" type="presOf" srcId="{E015AE9C-6809-48C7-A02D-099E3F8F1F03}" destId="{239347AC-D9E8-4248-93DC-7917DF2396DA}" srcOrd="0" destOrd="0" presId="urn:microsoft.com/office/officeart/2005/8/layout/bProcess3#3"/>
    <dgm:cxn modelId="{4F19C702-990D-4750-BCBB-7773EE01D44D}" srcId="{381ED485-EF0B-495B-8429-B73001890E59}" destId="{87189E2C-5FED-4A23-B08E-8D8D193812C8}" srcOrd="11" destOrd="0" parTransId="{116E966C-B058-4502-9454-250DADCA414B}" sibTransId="{AADB4F85-368F-4CC7-A5BB-F262E11B4BE4}"/>
    <dgm:cxn modelId="{29251CF7-52DA-40D6-BBE7-223605350321}" type="presOf" srcId="{F01436A1-2F5B-4182-8325-55E893277916}" destId="{6CCEC982-55F0-4379-BA4A-AA58FA93684A}" srcOrd="0" destOrd="0" presId="urn:microsoft.com/office/officeart/2005/8/layout/bProcess3#3"/>
    <dgm:cxn modelId="{1F974006-32D7-4515-B424-E1E182F14366}" type="presOf" srcId="{96150DFC-8034-459F-8146-BD09DE79B3FE}" destId="{6CC7E5A3-D228-4CD0-93A8-F41B920C952C}" srcOrd="0" destOrd="0" presId="urn:microsoft.com/office/officeart/2005/8/layout/bProcess3#3"/>
    <dgm:cxn modelId="{EAD97AE7-2959-43AE-89A7-D82ACA4DEFDB}" type="presOf" srcId="{8E95C172-DBF2-4CDB-A80A-F54360916B31}" destId="{8D0C546F-2D82-44DC-8C3B-379A41B9D534}" srcOrd="1" destOrd="0" presId="urn:microsoft.com/office/officeart/2005/8/layout/bProcess3#3"/>
    <dgm:cxn modelId="{DE92C9BF-B93A-4906-960C-B16A1947288F}" type="presOf" srcId="{08B84AF9-6AB1-4D67-A9BC-B663DD5435A7}" destId="{1DA00E1F-739F-4A52-8199-4DD0FCB24FC3}" srcOrd="0" destOrd="0" presId="urn:microsoft.com/office/officeart/2005/8/layout/bProcess3#3"/>
    <dgm:cxn modelId="{BC16C469-BCD0-4CF2-A945-EF9D3AB75408}" type="presOf" srcId="{AADB4F85-368F-4CC7-A5BB-F262E11B4BE4}" destId="{C46A1BFE-76C9-47CC-ACE7-5B93BB62593B}" srcOrd="1" destOrd="0" presId="urn:microsoft.com/office/officeart/2005/8/layout/bProcess3#3"/>
    <dgm:cxn modelId="{BEBB657D-860D-499B-822E-E90B3ADFB257}" type="presOf" srcId="{AB250FA5-116D-458A-AB0A-D4AA13B95F6B}" destId="{A84D5F0B-86BD-45FB-ADBC-265FAF150B71}" srcOrd="1" destOrd="0" presId="urn:microsoft.com/office/officeart/2005/8/layout/bProcess3#3"/>
    <dgm:cxn modelId="{D31AD202-84AB-49E6-85E1-ACE9E3F92AF4}" srcId="{381ED485-EF0B-495B-8429-B73001890E59}" destId="{C95A0FAF-D62E-4BA0-BF86-9297F3B69B85}" srcOrd="2" destOrd="0" parTransId="{A85EED1E-F7DE-44E8-BEAC-0F84E9E84C30}" sibTransId="{9614A8B2-A60A-4AE9-A604-F3942FD8FBE0}"/>
    <dgm:cxn modelId="{1158F1DD-5D35-49C3-96CD-AAB650B269D7}" srcId="{381ED485-EF0B-495B-8429-B73001890E59}" destId="{5D28DC4D-71D3-43F3-B99E-C116293358DA}" srcOrd="14" destOrd="0" parTransId="{0DCD3ABA-597D-4775-979A-5213A060943F}" sibTransId="{CBD16D77-92E3-4D42-A145-35C4807FB955}"/>
    <dgm:cxn modelId="{7A628EB0-AB60-4CAC-8EB7-97F670F7EC12}" type="presOf" srcId="{87189E2C-5FED-4A23-B08E-8D8D193812C8}" destId="{4A8FA025-649D-4D1F-83F2-62AD23691CBB}" srcOrd="0" destOrd="0" presId="urn:microsoft.com/office/officeart/2005/8/layout/bProcess3#3"/>
    <dgm:cxn modelId="{332BB25C-C768-4E44-868B-F0CBDC51B600}" type="presOf" srcId="{D3F4F9BF-505C-4655-84CD-BA03DA8B63EE}" destId="{18DDB036-5B12-4082-82A5-9664093C9EA3}" srcOrd="0" destOrd="0" presId="urn:microsoft.com/office/officeart/2005/8/layout/bProcess3#3"/>
    <dgm:cxn modelId="{DD1859C9-0961-4D17-BA63-CB37D806EF82}" type="presOf" srcId="{9B3A4650-A68C-4896-9968-B97FC27F2523}" destId="{5E256237-20BF-454D-A926-3A1CF8976AA4}" srcOrd="0" destOrd="0" presId="urn:microsoft.com/office/officeart/2005/8/layout/bProcess3#3"/>
    <dgm:cxn modelId="{C30093DF-A816-4620-A5C3-4AD96A04BBF7}" srcId="{381ED485-EF0B-495B-8429-B73001890E59}" destId="{08B84AF9-6AB1-4D67-A9BC-B663DD5435A7}" srcOrd="0" destOrd="0" parTransId="{E19128B8-B017-4092-96BD-9F04B82B093D}" sibTransId="{C38A549D-6462-40A6-9DA1-82D23E6034AA}"/>
    <dgm:cxn modelId="{298B4F0E-316B-422C-81CA-6A65BF89BEE3}" type="presOf" srcId="{DCAC6759-36ED-49D7-A65C-ED2BA6E3FA18}" destId="{178F3D53-6AB8-44EB-9F6E-B910ED7CC83D}" srcOrd="1" destOrd="0" presId="urn:microsoft.com/office/officeart/2005/8/layout/bProcess3#3"/>
    <dgm:cxn modelId="{59CB8A4B-6CCA-4C56-813D-F61257FF91BE}" type="presOf" srcId="{66BAFC3C-460C-47D2-A513-58F9BFDA09F4}" destId="{175CE3D0-30D0-40A2-9BB2-2E0AB1CC33BC}" srcOrd="0" destOrd="0" presId="urn:microsoft.com/office/officeart/2005/8/layout/bProcess3#3"/>
    <dgm:cxn modelId="{D80C76C7-5CEB-4437-9062-3DE3C62D6B77}" type="presOf" srcId="{7DCD90F6-DDD0-412E-BF7D-22745DE7BD18}" destId="{13D44BB7-FF9D-4702-9D02-D719177B4339}" srcOrd="0" destOrd="0" presId="urn:microsoft.com/office/officeart/2005/8/layout/bProcess3#3"/>
    <dgm:cxn modelId="{0C2992B2-1C46-486D-BE10-312147C7660C}" type="presOf" srcId="{8E95C172-DBF2-4CDB-A80A-F54360916B31}" destId="{D054E954-48C6-4886-BEA8-1256374A55E3}" srcOrd="0" destOrd="0" presId="urn:microsoft.com/office/officeart/2005/8/layout/bProcess3#3"/>
    <dgm:cxn modelId="{55BCB1AF-7980-484D-A748-44954B08FECA}" type="presOf" srcId="{2D1CE211-66B1-4982-9D82-200F5E1BB02A}" destId="{192F1F7B-EFD0-405A-B594-99DD1DA4AA3D}" srcOrd="0" destOrd="0" presId="urn:microsoft.com/office/officeart/2005/8/layout/bProcess3#3"/>
    <dgm:cxn modelId="{1E28C14B-88AA-4DDC-B8ED-9753EAC3DC85}" srcId="{381ED485-EF0B-495B-8429-B73001890E59}" destId="{8AC760EB-85BF-42FC-B378-6E28DC2BCB04}" srcOrd="9" destOrd="0" parTransId="{0DBCF991-9C65-4175-99BE-93B34D306E66}" sibTransId="{AB250FA5-116D-458A-AB0A-D4AA13B95F6B}"/>
    <dgm:cxn modelId="{BF9A548A-B9B9-4FD7-AAFE-5F4D25C7191D}" srcId="{381ED485-EF0B-495B-8429-B73001890E59}" destId="{E015AE9C-6809-48C7-A02D-099E3F8F1F03}" srcOrd="10" destOrd="0" parTransId="{1E12ADA9-7483-4FBB-82A1-928E264D2092}" sibTransId="{F7AE1297-3F0E-47AB-BA5F-9F6E6541CE04}"/>
    <dgm:cxn modelId="{1CC47D2C-F39E-4DAF-968C-5CA58E22A227}" type="presParOf" srcId="{4F14350B-8534-4241-876D-927706B8E42A}" destId="{1DA00E1F-739F-4A52-8199-4DD0FCB24FC3}" srcOrd="0" destOrd="0" presId="urn:microsoft.com/office/officeart/2005/8/layout/bProcess3#3"/>
    <dgm:cxn modelId="{D5C1C832-1A42-4F42-9C34-2D69441BCFA7}" type="presParOf" srcId="{4F14350B-8534-4241-876D-927706B8E42A}" destId="{D14F46E9-D605-4555-B62B-0982B419F6B4}" srcOrd="1" destOrd="0" presId="urn:microsoft.com/office/officeart/2005/8/layout/bProcess3#3"/>
    <dgm:cxn modelId="{5E2080C5-EEFB-49DC-A4F7-E631F1BE6FD0}" type="presParOf" srcId="{D14F46E9-D605-4555-B62B-0982B419F6B4}" destId="{4D2133CE-001E-43A2-BD1B-5F65BACC1669}" srcOrd="0" destOrd="0" presId="urn:microsoft.com/office/officeart/2005/8/layout/bProcess3#3"/>
    <dgm:cxn modelId="{67387281-627B-4FEB-B6F5-CAB67F7F2800}" type="presParOf" srcId="{4F14350B-8534-4241-876D-927706B8E42A}" destId="{5E256237-20BF-454D-A926-3A1CF8976AA4}" srcOrd="2" destOrd="0" presId="urn:microsoft.com/office/officeart/2005/8/layout/bProcess3#3"/>
    <dgm:cxn modelId="{9517FA77-6E17-43C7-A491-8F558FADDFED}" type="presParOf" srcId="{4F14350B-8534-4241-876D-927706B8E42A}" destId="{D054E954-48C6-4886-BEA8-1256374A55E3}" srcOrd="3" destOrd="0" presId="urn:microsoft.com/office/officeart/2005/8/layout/bProcess3#3"/>
    <dgm:cxn modelId="{53043B60-7D4E-487B-BB38-9EEA0FCA6647}" type="presParOf" srcId="{D054E954-48C6-4886-BEA8-1256374A55E3}" destId="{8D0C546F-2D82-44DC-8C3B-379A41B9D534}" srcOrd="0" destOrd="0" presId="urn:microsoft.com/office/officeart/2005/8/layout/bProcess3#3"/>
    <dgm:cxn modelId="{85042FAA-18FD-4E80-BEFA-93294F9C7D6E}" type="presParOf" srcId="{4F14350B-8534-4241-876D-927706B8E42A}" destId="{2EF511E5-1D6A-46BF-BAE6-89D8E34D0630}" srcOrd="4" destOrd="0" presId="urn:microsoft.com/office/officeart/2005/8/layout/bProcess3#3"/>
    <dgm:cxn modelId="{E4AC2F7F-0987-4F49-95CD-BEA8CC312ED0}" type="presParOf" srcId="{4F14350B-8534-4241-876D-927706B8E42A}" destId="{5A78944C-F3F2-4C7B-B055-0361B143ABAA}" srcOrd="5" destOrd="0" presId="urn:microsoft.com/office/officeart/2005/8/layout/bProcess3#3"/>
    <dgm:cxn modelId="{5951F4BE-5A62-4C20-B5D4-6015CFDF7AB3}" type="presParOf" srcId="{5A78944C-F3F2-4C7B-B055-0361B143ABAA}" destId="{3E267ADD-274C-439F-B68C-C4950F585E39}" srcOrd="0" destOrd="0" presId="urn:microsoft.com/office/officeart/2005/8/layout/bProcess3#3"/>
    <dgm:cxn modelId="{23BA67A9-AFE0-405E-BE16-647B6FF30A31}" type="presParOf" srcId="{4F14350B-8534-4241-876D-927706B8E42A}" destId="{1BF09BC4-CBBC-4BBA-B30E-6EBA08099A12}" srcOrd="6" destOrd="0" presId="urn:microsoft.com/office/officeart/2005/8/layout/bProcess3#3"/>
    <dgm:cxn modelId="{26E3E9E8-6B3D-424F-A3C0-A284E6C9FFCB}" type="presParOf" srcId="{4F14350B-8534-4241-876D-927706B8E42A}" destId="{18DDB036-5B12-4082-82A5-9664093C9EA3}" srcOrd="7" destOrd="0" presId="urn:microsoft.com/office/officeart/2005/8/layout/bProcess3#3"/>
    <dgm:cxn modelId="{155D8E42-B0BD-4F4C-A6B4-CB14C96009F8}" type="presParOf" srcId="{18DDB036-5B12-4082-82A5-9664093C9EA3}" destId="{0656594D-2EF7-4285-B576-710CAB82FC9D}" srcOrd="0" destOrd="0" presId="urn:microsoft.com/office/officeart/2005/8/layout/bProcess3#3"/>
    <dgm:cxn modelId="{C54B8754-E577-47F1-8E37-1F90228098B9}" type="presParOf" srcId="{4F14350B-8534-4241-876D-927706B8E42A}" destId="{74AE9212-F536-4FB4-8A2C-E723DF96B775}" srcOrd="8" destOrd="0" presId="urn:microsoft.com/office/officeart/2005/8/layout/bProcess3#3"/>
    <dgm:cxn modelId="{BF49B701-1AE2-4318-A0FA-56ACCB8A7385}" type="presParOf" srcId="{4F14350B-8534-4241-876D-927706B8E42A}" destId="{B8CB4910-CC6F-49DB-AF81-69F71C0792DB}" srcOrd="9" destOrd="0" presId="urn:microsoft.com/office/officeart/2005/8/layout/bProcess3#3"/>
    <dgm:cxn modelId="{B3683014-14D6-4351-B6B9-4452C4E33C0F}" type="presParOf" srcId="{B8CB4910-CC6F-49DB-AF81-69F71C0792DB}" destId="{823FE01A-A9E0-42B4-B5B5-A37A72937B2C}" srcOrd="0" destOrd="0" presId="urn:microsoft.com/office/officeart/2005/8/layout/bProcess3#3"/>
    <dgm:cxn modelId="{6BC19C2B-BA1A-4291-A7D7-972A5DC51B9E}" type="presParOf" srcId="{4F14350B-8534-4241-876D-927706B8E42A}" destId="{9B3A01C0-E30F-4C2F-A69D-F6735D4AF1D0}" srcOrd="10" destOrd="0" presId="urn:microsoft.com/office/officeart/2005/8/layout/bProcess3#3"/>
    <dgm:cxn modelId="{7564595F-659F-4F62-9B56-33EDA09EE809}" type="presParOf" srcId="{4F14350B-8534-4241-876D-927706B8E42A}" destId="{35F03BC1-6AE9-4DCC-B093-714405D3CAE9}" srcOrd="11" destOrd="0" presId="urn:microsoft.com/office/officeart/2005/8/layout/bProcess3#3"/>
    <dgm:cxn modelId="{69EFD396-2A07-4A14-8990-42D15AC18DCD}" type="presParOf" srcId="{35F03BC1-6AE9-4DCC-B093-714405D3CAE9}" destId="{82A5B2DE-E52A-4655-93A6-90DBBDBE6881}" srcOrd="0" destOrd="0" presId="urn:microsoft.com/office/officeart/2005/8/layout/bProcess3#3"/>
    <dgm:cxn modelId="{1FCBB3B5-2076-439D-8D0E-56093B5A1939}" type="presParOf" srcId="{4F14350B-8534-4241-876D-927706B8E42A}" destId="{13D44BB7-FF9D-4702-9D02-D719177B4339}" srcOrd="12" destOrd="0" presId="urn:microsoft.com/office/officeart/2005/8/layout/bProcess3#3"/>
    <dgm:cxn modelId="{DA85426B-3714-43AD-8394-5CAAE5B8E303}" type="presParOf" srcId="{4F14350B-8534-4241-876D-927706B8E42A}" destId="{6CCEC982-55F0-4379-BA4A-AA58FA93684A}" srcOrd="13" destOrd="0" presId="urn:microsoft.com/office/officeart/2005/8/layout/bProcess3#3"/>
    <dgm:cxn modelId="{3325BFE8-5141-4D69-BAFB-31A114216096}" type="presParOf" srcId="{6CCEC982-55F0-4379-BA4A-AA58FA93684A}" destId="{D3A68F5D-1AAB-43BD-ACFB-C2D5355F7A95}" srcOrd="0" destOrd="0" presId="urn:microsoft.com/office/officeart/2005/8/layout/bProcess3#3"/>
    <dgm:cxn modelId="{F4E6EE6E-6B65-4C4C-BE12-1E0411280F27}" type="presParOf" srcId="{4F14350B-8534-4241-876D-927706B8E42A}" destId="{E4731B20-3B3A-43EF-A11E-C544FC4D3282}" srcOrd="14" destOrd="0" presId="urn:microsoft.com/office/officeart/2005/8/layout/bProcess3#3"/>
    <dgm:cxn modelId="{2AC19DEE-F0E1-4776-89B1-D0F7D54633CF}" type="presParOf" srcId="{4F14350B-8534-4241-876D-927706B8E42A}" destId="{F606FB48-EC5A-4849-80ED-4FF9B3F8705B}" srcOrd="15" destOrd="0" presId="urn:microsoft.com/office/officeart/2005/8/layout/bProcess3#3"/>
    <dgm:cxn modelId="{C11278AF-0FF5-426E-91D5-5EDB381EDFA5}" type="presParOf" srcId="{F606FB48-EC5A-4849-80ED-4FF9B3F8705B}" destId="{F7A96B66-56BE-4086-B452-3B636E8D02CC}" srcOrd="0" destOrd="0" presId="urn:microsoft.com/office/officeart/2005/8/layout/bProcess3#3"/>
    <dgm:cxn modelId="{5E40DB8B-1E24-426E-902F-283F0FB49908}" type="presParOf" srcId="{4F14350B-8534-4241-876D-927706B8E42A}" destId="{46606CD3-FD90-4F37-8F80-83BC4D363406}" srcOrd="16" destOrd="0" presId="urn:microsoft.com/office/officeart/2005/8/layout/bProcess3#3"/>
    <dgm:cxn modelId="{C1F3A092-1B6C-4864-9AE8-0B3FD79DFB36}" type="presParOf" srcId="{4F14350B-8534-4241-876D-927706B8E42A}" destId="{3C9126EB-7130-4970-81D4-CBAD7D664075}" srcOrd="17" destOrd="0" presId="urn:microsoft.com/office/officeart/2005/8/layout/bProcess3#3"/>
    <dgm:cxn modelId="{AEC90E04-3641-48DA-83BD-F8D0E1246A33}" type="presParOf" srcId="{3C9126EB-7130-4970-81D4-CBAD7D664075}" destId="{178F3D53-6AB8-44EB-9F6E-B910ED7CC83D}" srcOrd="0" destOrd="0" presId="urn:microsoft.com/office/officeart/2005/8/layout/bProcess3#3"/>
    <dgm:cxn modelId="{0B1B079E-7E9A-49BA-BD1B-B4C156E9769F}" type="presParOf" srcId="{4F14350B-8534-4241-876D-927706B8E42A}" destId="{0C25BB9B-7D10-447C-9FB0-84B8A3AC5487}" srcOrd="18" destOrd="0" presId="urn:microsoft.com/office/officeart/2005/8/layout/bProcess3#3"/>
    <dgm:cxn modelId="{32B842D2-AC30-4FDC-A219-628DE0D60981}" type="presParOf" srcId="{4F14350B-8534-4241-876D-927706B8E42A}" destId="{6822E367-F559-4B04-821A-9A5423C0CFCB}" srcOrd="19" destOrd="0" presId="urn:microsoft.com/office/officeart/2005/8/layout/bProcess3#3"/>
    <dgm:cxn modelId="{E5E9AC33-2EE4-40B9-A9FA-DE5D57F354F1}" type="presParOf" srcId="{6822E367-F559-4B04-821A-9A5423C0CFCB}" destId="{A84D5F0B-86BD-45FB-ADBC-265FAF150B71}" srcOrd="0" destOrd="0" presId="urn:microsoft.com/office/officeart/2005/8/layout/bProcess3#3"/>
    <dgm:cxn modelId="{3A5A5637-1F74-420D-916B-DA10F0DD16DF}" type="presParOf" srcId="{4F14350B-8534-4241-876D-927706B8E42A}" destId="{239347AC-D9E8-4248-93DC-7917DF2396DA}" srcOrd="20" destOrd="0" presId="urn:microsoft.com/office/officeart/2005/8/layout/bProcess3#3"/>
    <dgm:cxn modelId="{76522822-6A59-4F80-825D-AD5C929983A1}" type="presParOf" srcId="{4F14350B-8534-4241-876D-927706B8E42A}" destId="{4BC05C08-D4C8-4AEC-9D80-C121CEEF66B2}" srcOrd="21" destOrd="0" presId="urn:microsoft.com/office/officeart/2005/8/layout/bProcess3#3"/>
    <dgm:cxn modelId="{41825A08-944B-4FEE-8DA1-C459917A1B3E}" type="presParOf" srcId="{4BC05C08-D4C8-4AEC-9D80-C121CEEF66B2}" destId="{6DFCA32B-EF8D-4B26-97A2-C1489237AC85}" srcOrd="0" destOrd="0" presId="urn:microsoft.com/office/officeart/2005/8/layout/bProcess3#3"/>
    <dgm:cxn modelId="{AF0B8BFA-9D25-4A1C-9781-A32DFC357224}" type="presParOf" srcId="{4F14350B-8534-4241-876D-927706B8E42A}" destId="{4A8FA025-649D-4D1F-83F2-62AD23691CBB}" srcOrd="22" destOrd="0" presId="urn:microsoft.com/office/officeart/2005/8/layout/bProcess3#3"/>
    <dgm:cxn modelId="{C03E8863-05C6-41AB-B5C9-8887ABC9EDFA}" type="presParOf" srcId="{4F14350B-8534-4241-876D-927706B8E42A}" destId="{97C987F5-6A1E-4093-8C80-225FE0F6D071}" srcOrd="23" destOrd="0" presId="urn:microsoft.com/office/officeart/2005/8/layout/bProcess3#3"/>
    <dgm:cxn modelId="{D90D5CC4-D972-4904-91E2-98BFB3451408}" type="presParOf" srcId="{97C987F5-6A1E-4093-8C80-225FE0F6D071}" destId="{C46A1BFE-76C9-47CC-ACE7-5B93BB62593B}" srcOrd="0" destOrd="0" presId="urn:microsoft.com/office/officeart/2005/8/layout/bProcess3#3"/>
    <dgm:cxn modelId="{3FC80975-3952-4A2D-8AFF-B058DB9D2AE8}" type="presParOf" srcId="{4F14350B-8534-4241-876D-927706B8E42A}" destId="{175CE3D0-30D0-40A2-9BB2-2E0AB1CC33BC}" srcOrd="24" destOrd="0" presId="urn:microsoft.com/office/officeart/2005/8/layout/bProcess3#3"/>
    <dgm:cxn modelId="{0E670DAD-E850-435C-A23A-B5AFD481D269}" type="presParOf" srcId="{4F14350B-8534-4241-876D-927706B8E42A}" destId="{13861122-1EE7-4392-AB1B-9E321DCE998E}" srcOrd="25" destOrd="0" presId="urn:microsoft.com/office/officeart/2005/8/layout/bProcess3#3"/>
    <dgm:cxn modelId="{110BD1A4-BC9E-43EA-A148-1E901EA11178}" type="presParOf" srcId="{13861122-1EE7-4392-AB1B-9E321DCE998E}" destId="{411CAFB0-EBB7-45B7-9E5F-690950D90620}" srcOrd="0" destOrd="0" presId="urn:microsoft.com/office/officeart/2005/8/layout/bProcess3#3"/>
    <dgm:cxn modelId="{5E3E5806-A988-495F-BC00-4F8D3E623891}" type="presParOf" srcId="{4F14350B-8534-4241-876D-927706B8E42A}" destId="{6CC7E5A3-D228-4CD0-93A8-F41B920C952C}" srcOrd="26" destOrd="0" presId="urn:microsoft.com/office/officeart/2005/8/layout/bProcess3#3"/>
    <dgm:cxn modelId="{A56B269C-5168-4009-B413-1D5818538D69}" type="presParOf" srcId="{4F14350B-8534-4241-876D-927706B8E42A}" destId="{192F1F7B-EFD0-405A-B594-99DD1DA4AA3D}" srcOrd="27" destOrd="0" presId="urn:microsoft.com/office/officeart/2005/8/layout/bProcess3#3"/>
    <dgm:cxn modelId="{55BE0B00-C93B-463D-98CE-5ACFC1DCC123}" type="presParOf" srcId="{192F1F7B-EFD0-405A-B594-99DD1DA4AA3D}" destId="{7EE71514-E141-4702-953A-D43E93FCA029}" srcOrd="0" destOrd="0" presId="urn:microsoft.com/office/officeart/2005/8/layout/bProcess3#3"/>
    <dgm:cxn modelId="{9B907017-3363-4315-84A1-1E78536EC1EE}" type="presParOf" srcId="{4F14350B-8534-4241-876D-927706B8E42A}" destId="{A3207284-5270-440C-8A14-5BE0182B9D05}" srcOrd="28" destOrd="0" presId="urn:microsoft.com/office/officeart/2005/8/layout/bProcess3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A49AF4D-B7B2-45CC-803A-AFBA57756B7A}" type="doc">
      <dgm:prSet loTypeId="urn:microsoft.com/office/officeart/2005/8/layout/process1" loCatId="process" qsTypeId="urn:microsoft.com/office/officeart/2005/8/quickstyle/simple1#11" qsCatId="simple" csTypeId="urn:microsoft.com/office/officeart/2005/8/colors/accent1_2#10" csCatId="accent1" phldr="1"/>
      <dgm:spPr/>
      <dgm:t>
        <a:bodyPr/>
        <a:lstStyle/>
        <a:p>
          <a:endParaRPr lang="zh-CN" altLang="en-US"/>
        </a:p>
      </dgm:t>
    </dgm:pt>
    <dgm:pt modelId="{BEF27CF1-7244-46D6-9186-44A4E8698779}" type="parTrans" cxnId="{44306C5A-AECF-41CB-96B4-746CC0852D42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482A5D71-F278-49A5-B5F9-C0A410B03A2F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调查情况</a:t>
          </a:r>
        </a:p>
      </dgm:t>
    </dgm:pt>
    <dgm:pt modelId="{57B384CE-37E7-4A25-8328-D160270086F2}" type="sibTrans" cxnId="{44306C5A-AECF-41CB-96B4-746CC0852D42}">
      <dgm:prSet custT="1"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 sz="6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78946560-AFF1-4005-A67F-167E3F4B2AF5}" type="parTrans" cxnId="{B50A069F-85FC-4BB4-A3DF-B0812369C3A8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3D13BD45-E750-4FCD-ADE0-48967BBCAF32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带离当事学生</a:t>
          </a:r>
        </a:p>
      </dgm:t>
    </dgm:pt>
    <dgm:pt modelId="{B2897A57-6F35-4B6D-9546-5375D309D1D2}" type="sibTrans" cxnId="{B50A069F-85FC-4BB4-A3DF-B0812369C3A8}">
      <dgm:prSet custT="1"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 sz="6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8B22D074-A20E-460C-824F-A9C31622A4A7}" type="parTrans" cxnId="{3884DD53-B682-4C7F-AF21-8D2C901B2764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0E2ACE77-C436-4473-80BB-B15967865D1D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询问经过（形成书面材料）</a:t>
          </a:r>
        </a:p>
      </dgm:t>
    </dgm:pt>
    <dgm:pt modelId="{967FF61A-3B5B-44E1-9688-F46BCC6F38FA}" type="sibTrans" cxnId="{3884DD53-B682-4C7F-AF21-8D2C901B2764}">
      <dgm:prSet custT="1"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 sz="6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F0CD4022-72EC-4CED-A048-94F65961FA16}" type="parTrans" cxnId="{C4BA6897-DFCE-4F94-9CA1-742EE1FA21B5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E46B47E1-808E-4218-B54F-787208318339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与级部主任沟通</a:t>
          </a:r>
        </a:p>
      </dgm:t>
    </dgm:pt>
    <dgm:pt modelId="{BA5A1A94-B54F-4A1D-8F2D-93757374A3F9}" type="sibTrans" cxnId="{C4BA6897-DFCE-4F94-9CA1-742EE1FA21B5}">
      <dgm:prSet custT="1"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 sz="6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6A57BAE9-8C27-4B0B-919D-E807F429F2A6}" type="parTrans" cxnId="{B56FD0CE-E74A-4461-9E22-DE96E76287C7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3EF4D0F1-3872-4CB2-AA90-BF0A45E10E51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与家长沟通</a:t>
          </a:r>
        </a:p>
      </dgm:t>
    </dgm:pt>
    <dgm:pt modelId="{AE99920C-1D66-4F88-AC22-C1D54B901B6E}" type="sibTrans" cxnId="{B56FD0CE-E74A-4461-9E22-DE96E76287C7}">
      <dgm:prSet custT="1"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 sz="6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5CB14BE4-9FCD-4790-982F-398534A060CC}" type="parTrans" cxnId="{3690F21F-08B0-459A-B1A3-A97C02CDEEFE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D90F458F-9B2A-4317-B276-DA85E52841C5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形成教育合力</a:t>
          </a:r>
        </a:p>
      </dgm:t>
    </dgm:pt>
    <dgm:pt modelId="{0B3BDA5A-AD6D-4FD6-88DF-FB77700E9F2F}" type="sibTrans" cxnId="{3690F21F-08B0-459A-B1A3-A97C02CDEEFE}">
      <dgm:prSet custT="1"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 sz="6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0E768309-F213-4B5C-AD2C-932335C1FB4E}" type="parTrans" cxnId="{A61C6DCE-1846-4F59-9E23-246C4CF77141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9B767FC5-3796-4D55-BAAA-D33D6D5F0FF0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达成处理意见</a:t>
          </a:r>
        </a:p>
      </dgm:t>
    </dgm:pt>
    <dgm:pt modelId="{5D4CE994-94D7-4566-A47D-3CAFBBE81E34}" type="sibTrans" cxnId="{A61C6DCE-1846-4F59-9E23-246C4CF77141}">
      <dgm:prSet custT="1"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 sz="6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50E9DADE-0649-45BD-89A5-F3291575CDF5}" type="parTrans" cxnId="{91767B85-8498-4EE7-9978-34803A3F36E2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1684C29F-F7F0-49EF-8865-43291F7BFA93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德育处通报处理结果</a:t>
          </a:r>
        </a:p>
      </dgm:t>
    </dgm:pt>
    <dgm:pt modelId="{372E57D0-9326-4FD3-B631-F74ED0A1F297}" type="sibTrans" cxnId="{91767B85-8498-4EE7-9978-34803A3F36E2}">
      <dgm:prSet custT="1"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 sz="6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6C5FCE26-D2A3-4F53-907B-8F52D284729D}" type="parTrans" cxnId="{8719FB42-581D-4864-A8B4-A30DFC8E45A0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D835E53A-AA53-468D-955B-A2C0EDB0FA2F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总结反思</a:t>
          </a:r>
        </a:p>
      </dgm:t>
    </dgm:pt>
    <dgm:pt modelId="{B0F97A40-9764-4FF4-85B8-BA269AD01D88}" type="sibTrans" cxnId="{8719FB42-581D-4864-A8B4-A30DFC8E45A0}">
      <dgm:prSet custT="1"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 sz="6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3598D338-746A-474E-883D-D2B8DD0F2F27}" type="parTrans" cxnId="{722468B3-E5B4-48E6-AC74-2A5C329FC43B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04296535-96D3-4F21-A9B1-FF6751DC572A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后续关注</a:t>
          </a:r>
        </a:p>
      </dgm:t>
    </dgm:pt>
    <dgm:pt modelId="{16FF1233-7A3B-4693-8B49-A61280044DF9}" type="sibTrans" cxnId="{722468B3-E5B4-48E6-AC74-2A5C329FC43B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6B565BBA-4E02-45E0-AC08-09D62D5C0A99}" type="pres">
      <dgm:prSet presAssocID="{3A49AF4D-B7B2-45CC-803A-AFBA57756B7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/>
        </a:p>
      </dgm:t>
    </dgm:pt>
    <dgm:pt modelId="{4D2F4F8C-431D-40B6-A89A-51656391DC74}" type="pres">
      <dgm:prSet presAssocID="{482A5D71-F278-49A5-B5F9-C0A410B03A2F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207EDC42-C1D0-4724-8AD1-EF5D2E77CEAC}" type="pres">
      <dgm:prSet presAssocID="{57B384CE-37E7-4A25-8328-D160270086F2}" presName="sibTrans" presStyleLbl="sibTrans2D1" presStyleIdx="0" presStyleCnt="9"/>
      <dgm:spPr/>
      <dgm:t>
        <a:bodyPr/>
        <a:lstStyle/>
        <a:p>
          <a:endParaRPr/>
        </a:p>
      </dgm:t>
    </dgm:pt>
    <dgm:pt modelId="{C65FAD30-FAB0-4B8A-A848-34C96C4062C5}" type="pres">
      <dgm:prSet presAssocID="{57B384CE-37E7-4A25-8328-D160270086F2}" presName="connectorText" presStyleLbl="sibTrans2D1" presStyleIdx="0" presStyleCnt="9"/>
      <dgm:spPr/>
      <dgm:t>
        <a:bodyPr/>
        <a:lstStyle/>
        <a:p>
          <a:endParaRPr/>
        </a:p>
      </dgm:t>
    </dgm:pt>
    <dgm:pt modelId="{39CB806E-EE2C-498F-9564-22527C64DCFB}" type="pres">
      <dgm:prSet presAssocID="{3D13BD45-E750-4FCD-ADE0-48967BBCAF32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D875A35C-64A7-454B-8F0A-65D43DF76507}" type="pres">
      <dgm:prSet presAssocID="{B2897A57-6F35-4B6D-9546-5375D309D1D2}" presName="sibTrans" presStyleLbl="sibTrans2D1" presStyleIdx="1" presStyleCnt="9"/>
      <dgm:spPr/>
      <dgm:t>
        <a:bodyPr/>
        <a:lstStyle/>
        <a:p>
          <a:endParaRPr/>
        </a:p>
      </dgm:t>
    </dgm:pt>
    <dgm:pt modelId="{B65CDC52-8A4B-4A96-9B7E-7007B0C56B65}" type="pres">
      <dgm:prSet presAssocID="{B2897A57-6F35-4B6D-9546-5375D309D1D2}" presName="connectorText" presStyleLbl="sibTrans2D1" presStyleIdx="1" presStyleCnt="9"/>
      <dgm:spPr/>
      <dgm:t>
        <a:bodyPr/>
        <a:lstStyle/>
        <a:p>
          <a:endParaRPr/>
        </a:p>
      </dgm:t>
    </dgm:pt>
    <dgm:pt modelId="{234D77B7-8385-4279-944D-41AFEDBF231A}" type="pres">
      <dgm:prSet presAssocID="{0E2ACE77-C436-4473-80BB-B15967865D1D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6C25127D-2098-47F8-9CF2-5401D4130B43}" type="pres">
      <dgm:prSet presAssocID="{967FF61A-3B5B-44E1-9688-F46BCC6F38FA}" presName="sibTrans" presStyleLbl="sibTrans2D1" presStyleIdx="2" presStyleCnt="9"/>
      <dgm:spPr/>
      <dgm:t>
        <a:bodyPr/>
        <a:lstStyle/>
        <a:p>
          <a:endParaRPr/>
        </a:p>
      </dgm:t>
    </dgm:pt>
    <dgm:pt modelId="{F51F45C6-C143-425C-8D5D-411D1162A48C}" type="pres">
      <dgm:prSet presAssocID="{967FF61A-3B5B-44E1-9688-F46BCC6F38FA}" presName="connectorText" presStyleLbl="sibTrans2D1" presStyleIdx="2" presStyleCnt="9"/>
      <dgm:spPr/>
      <dgm:t>
        <a:bodyPr/>
        <a:lstStyle/>
        <a:p>
          <a:endParaRPr/>
        </a:p>
      </dgm:t>
    </dgm:pt>
    <dgm:pt modelId="{A78A8403-5203-47FF-9CFE-7736A8855444}" type="pres">
      <dgm:prSet presAssocID="{E46B47E1-808E-4218-B54F-787208318339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E41D0631-869E-4364-896D-5CBAC0599D0E}" type="pres">
      <dgm:prSet presAssocID="{BA5A1A94-B54F-4A1D-8F2D-93757374A3F9}" presName="sibTrans" presStyleLbl="sibTrans2D1" presStyleIdx="3" presStyleCnt="9"/>
      <dgm:spPr/>
      <dgm:t>
        <a:bodyPr/>
        <a:lstStyle/>
        <a:p>
          <a:endParaRPr/>
        </a:p>
      </dgm:t>
    </dgm:pt>
    <dgm:pt modelId="{E68FE894-AE1B-4210-92ED-0C62020599AA}" type="pres">
      <dgm:prSet presAssocID="{BA5A1A94-B54F-4A1D-8F2D-93757374A3F9}" presName="connectorText" presStyleLbl="sibTrans2D1" presStyleIdx="3" presStyleCnt="9"/>
      <dgm:spPr/>
      <dgm:t>
        <a:bodyPr/>
        <a:lstStyle/>
        <a:p>
          <a:endParaRPr/>
        </a:p>
      </dgm:t>
    </dgm:pt>
    <dgm:pt modelId="{8A8109C6-5C60-48BA-ABDD-2E229401690D}" type="pres">
      <dgm:prSet presAssocID="{3EF4D0F1-3872-4CB2-AA90-BF0A45E10E51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CA883650-699A-48CD-8B5E-0C529B7A1DE7}" type="pres">
      <dgm:prSet presAssocID="{AE99920C-1D66-4F88-AC22-C1D54B901B6E}" presName="sibTrans" presStyleLbl="sibTrans2D1" presStyleIdx="4" presStyleCnt="9"/>
      <dgm:spPr/>
      <dgm:t>
        <a:bodyPr/>
        <a:lstStyle/>
        <a:p>
          <a:endParaRPr/>
        </a:p>
      </dgm:t>
    </dgm:pt>
    <dgm:pt modelId="{41D85F02-C645-4727-8855-EE382BE55FF6}" type="pres">
      <dgm:prSet presAssocID="{AE99920C-1D66-4F88-AC22-C1D54B901B6E}" presName="connectorText" presStyleLbl="sibTrans2D1" presStyleIdx="4" presStyleCnt="9"/>
      <dgm:spPr/>
      <dgm:t>
        <a:bodyPr/>
        <a:lstStyle/>
        <a:p>
          <a:endParaRPr/>
        </a:p>
      </dgm:t>
    </dgm:pt>
    <dgm:pt modelId="{5376A9C8-1192-45E3-B729-01C15F1202CA}" type="pres">
      <dgm:prSet presAssocID="{D90F458F-9B2A-4317-B276-DA85E52841C5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EB3118C0-A020-4409-83FD-291B99F4DC5F}" type="pres">
      <dgm:prSet presAssocID="{0B3BDA5A-AD6D-4FD6-88DF-FB77700E9F2F}" presName="sibTrans" presStyleLbl="sibTrans2D1" presStyleIdx="5" presStyleCnt="9"/>
      <dgm:spPr/>
      <dgm:t>
        <a:bodyPr/>
        <a:lstStyle/>
        <a:p>
          <a:endParaRPr/>
        </a:p>
      </dgm:t>
    </dgm:pt>
    <dgm:pt modelId="{A7218EEF-432F-46DB-B4E2-0B9B29C49698}" type="pres">
      <dgm:prSet presAssocID="{0B3BDA5A-AD6D-4FD6-88DF-FB77700E9F2F}" presName="connectorText" presStyleLbl="sibTrans2D1" presStyleIdx="5" presStyleCnt="9"/>
      <dgm:spPr/>
      <dgm:t>
        <a:bodyPr/>
        <a:lstStyle/>
        <a:p>
          <a:endParaRPr/>
        </a:p>
      </dgm:t>
    </dgm:pt>
    <dgm:pt modelId="{02C3E64E-6E27-485A-861C-48A5EE1BDAEE}" type="pres">
      <dgm:prSet presAssocID="{9B767FC5-3796-4D55-BAAA-D33D6D5F0FF0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BA4D6DDA-4634-4ACB-A159-6FBD1A0737F7}" type="pres">
      <dgm:prSet presAssocID="{5D4CE994-94D7-4566-A47D-3CAFBBE81E34}" presName="sibTrans" presStyleLbl="sibTrans2D1" presStyleIdx="6" presStyleCnt="9"/>
      <dgm:spPr/>
      <dgm:t>
        <a:bodyPr/>
        <a:lstStyle/>
        <a:p>
          <a:endParaRPr/>
        </a:p>
      </dgm:t>
    </dgm:pt>
    <dgm:pt modelId="{E4D725EA-A1A9-4AD1-AA6E-FDF056B84B18}" type="pres">
      <dgm:prSet presAssocID="{5D4CE994-94D7-4566-A47D-3CAFBBE81E34}" presName="connectorText" presStyleLbl="sibTrans2D1" presStyleIdx="6" presStyleCnt="9"/>
      <dgm:spPr/>
      <dgm:t>
        <a:bodyPr/>
        <a:lstStyle/>
        <a:p>
          <a:endParaRPr/>
        </a:p>
      </dgm:t>
    </dgm:pt>
    <dgm:pt modelId="{633022D6-5FBA-469E-8AA5-EE312834E0B5}" type="pres">
      <dgm:prSet presAssocID="{1684C29F-F7F0-49EF-8865-43291F7BFA93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1000A54B-D9FE-490F-AA3C-4C68F55BE74F}" type="pres">
      <dgm:prSet presAssocID="{372E57D0-9326-4FD3-B631-F74ED0A1F297}" presName="sibTrans" presStyleLbl="sibTrans2D1" presStyleIdx="7" presStyleCnt="9"/>
      <dgm:spPr/>
      <dgm:t>
        <a:bodyPr/>
        <a:lstStyle/>
        <a:p>
          <a:endParaRPr/>
        </a:p>
      </dgm:t>
    </dgm:pt>
    <dgm:pt modelId="{8EBCC5D4-CB4D-4A2B-A774-08F0C10664A6}" type="pres">
      <dgm:prSet presAssocID="{372E57D0-9326-4FD3-B631-F74ED0A1F297}" presName="connectorText" presStyleLbl="sibTrans2D1" presStyleIdx="7" presStyleCnt="9"/>
      <dgm:spPr/>
      <dgm:t>
        <a:bodyPr/>
        <a:lstStyle/>
        <a:p>
          <a:endParaRPr/>
        </a:p>
      </dgm:t>
    </dgm:pt>
    <dgm:pt modelId="{6D06A7B6-AA19-4288-985B-A9A4E0ECB8C4}" type="pres">
      <dgm:prSet presAssocID="{D835E53A-AA53-468D-955B-A2C0EDB0FA2F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A4BD8842-C91B-4B55-B0DE-8C37CF2654EC}" type="pres">
      <dgm:prSet presAssocID="{B0F97A40-9764-4FF4-85B8-BA269AD01D88}" presName="sibTrans" presStyleLbl="sibTrans2D1" presStyleIdx="8" presStyleCnt="9"/>
      <dgm:spPr/>
      <dgm:t>
        <a:bodyPr/>
        <a:lstStyle/>
        <a:p>
          <a:endParaRPr/>
        </a:p>
      </dgm:t>
    </dgm:pt>
    <dgm:pt modelId="{DD345D5E-01FD-4318-85F2-30829455FF66}" type="pres">
      <dgm:prSet presAssocID="{B0F97A40-9764-4FF4-85B8-BA269AD01D88}" presName="connectorText" presStyleLbl="sibTrans2D1" presStyleIdx="8" presStyleCnt="9"/>
      <dgm:spPr/>
      <dgm:t>
        <a:bodyPr/>
        <a:lstStyle/>
        <a:p>
          <a:endParaRPr/>
        </a:p>
      </dgm:t>
    </dgm:pt>
    <dgm:pt modelId="{19F0CAA4-C839-48D4-B192-3F2A2CF99337}" type="pres">
      <dgm:prSet presAssocID="{04296535-96D3-4F21-A9B1-FF6751DC572A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</dgm:ptLst>
  <dgm:cxnLst>
    <dgm:cxn modelId="{3C542B47-A5CD-45AB-AA79-E427A6B05404}" type="presOf" srcId="{AE99920C-1D66-4F88-AC22-C1D54B901B6E}" destId="{41D85F02-C645-4727-8855-EE382BE55FF6}" srcOrd="1" destOrd="0" presId="urn:microsoft.com/office/officeart/2005/8/layout/process1"/>
    <dgm:cxn modelId="{5A57BEEB-A410-46D5-8493-E9B42E7B4962}" type="presOf" srcId="{04296535-96D3-4F21-A9B1-FF6751DC572A}" destId="{19F0CAA4-C839-48D4-B192-3F2A2CF99337}" srcOrd="0" destOrd="0" presId="urn:microsoft.com/office/officeart/2005/8/layout/process1"/>
    <dgm:cxn modelId="{2E0A4C32-197F-4901-BEA3-3A8B9A1F445C}" type="presOf" srcId="{57B384CE-37E7-4A25-8328-D160270086F2}" destId="{207EDC42-C1D0-4724-8AD1-EF5D2E77CEAC}" srcOrd="0" destOrd="0" presId="urn:microsoft.com/office/officeart/2005/8/layout/process1"/>
    <dgm:cxn modelId="{12B7E3B0-11F8-4D57-96D7-85C57FA6F721}" type="presOf" srcId="{3A49AF4D-B7B2-45CC-803A-AFBA57756B7A}" destId="{6B565BBA-4E02-45E0-AC08-09D62D5C0A99}" srcOrd="0" destOrd="0" presId="urn:microsoft.com/office/officeart/2005/8/layout/process1"/>
    <dgm:cxn modelId="{B26FB422-BFF6-4C7E-96A4-00A97B7278F9}" type="presOf" srcId="{482A5D71-F278-49A5-B5F9-C0A410B03A2F}" destId="{4D2F4F8C-431D-40B6-A89A-51656391DC74}" srcOrd="0" destOrd="0" presId="urn:microsoft.com/office/officeart/2005/8/layout/process1"/>
    <dgm:cxn modelId="{80BFF1DC-5F55-4439-A309-4B6A4A9B6406}" type="presOf" srcId="{B2897A57-6F35-4B6D-9546-5375D309D1D2}" destId="{B65CDC52-8A4B-4A96-9B7E-7007B0C56B65}" srcOrd="1" destOrd="0" presId="urn:microsoft.com/office/officeart/2005/8/layout/process1"/>
    <dgm:cxn modelId="{F3B7204A-753C-4787-81C6-0B524CCC5E58}" type="presOf" srcId="{E46B47E1-808E-4218-B54F-787208318339}" destId="{A78A8403-5203-47FF-9CFE-7736A8855444}" srcOrd="0" destOrd="0" presId="urn:microsoft.com/office/officeart/2005/8/layout/process1"/>
    <dgm:cxn modelId="{DFC6D681-F664-4538-8F34-338D2DC29FD6}" type="presOf" srcId="{57B384CE-37E7-4A25-8328-D160270086F2}" destId="{C65FAD30-FAB0-4B8A-A848-34C96C4062C5}" srcOrd="1" destOrd="0" presId="urn:microsoft.com/office/officeart/2005/8/layout/process1"/>
    <dgm:cxn modelId="{B50A069F-85FC-4BB4-A3DF-B0812369C3A8}" srcId="{3A49AF4D-B7B2-45CC-803A-AFBA57756B7A}" destId="{3D13BD45-E750-4FCD-ADE0-48967BBCAF32}" srcOrd="1" destOrd="0" parTransId="{78946560-AFF1-4005-A67F-167E3F4B2AF5}" sibTransId="{B2897A57-6F35-4B6D-9546-5375D309D1D2}"/>
    <dgm:cxn modelId="{A4A7C29C-C8B3-4824-8F3B-13CF230A58A0}" type="presOf" srcId="{0E2ACE77-C436-4473-80BB-B15967865D1D}" destId="{234D77B7-8385-4279-944D-41AFEDBF231A}" srcOrd="0" destOrd="0" presId="urn:microsoft.com/office/officeart/2005/8/layout/process1"/>
    <dgm:cxn modelId="{73EEF071-B876-4812-9568-A85D71B1DCB8}" type="presOf" srcId="{D90F458F-9B2A-4317-B276-DA85E52841C5}" destId="{5376A9C8-1192-45E3-B729-01C15F1202CA}" srcOrd="0" destOrd="0" presId="urn:microsoft.com/office/officeart/2005/8/layout/process1"/>
    <dgm:cxn modelId="{C4BA6897-DFCE-4F94-9CA1-742EE1FA21B5}" srcId="{3A49AF4D-B7B2-45CC-803A-AFBA57756B7A}" destId="{E46B47E1-808E-4218-B54F-787208318339}" srcOrd="3" destOrd="0" parTransId="{F0CD4022-72EC-4CED-A048-94F65961FA16}" sibTransId="{BA5A1A94-B54F-4A1D-8F2D-93757374A3F9}"/>
    <dgm:cxn modelId="{BB20AFE3-12E5-4AFE-959B-CE63720284C0}" type="presOf" srcId="{5D4CE994-94D7-4566-A47D-3CAFBBE81E34}" destId="{BA4D6DDA-4634-4ACB-A159-6FBD1A0737F7}" srcOrd="0" destOrd="0" presId="urn:microsoft.com/office/officeart/2005/8/layout/process1"/>
    <dgm:cxn modelId="{7FA6066D-1E48-4937-977B-89BC5B9C5EB3}" type="presOf" srcId="{B0F97A40-9764-4FF4-85B8-BA269AD01D88}" destId="{A4BD8842-C91B-4B55-B0DE-8C37CF2654EC}" srcOrd="0" destOrd="0" presId="urn:microsoft.com/office/officeart/2005/8/layout/process1"/>
    <dgm:cxn modelId="{B83A2C7F-1276-4254-ABA1-C944E84DFCF7}" type="presOf" srcId="{967FF61A-3B5B-44E1-9688-F46BCC6F38FA}" destId="{6C25127D-2098-47F8-9CF2-5401D4130B43}" srcOrd="0" destOrd="0" presId="urn:microsoft.com/office/officeart/2005/8/layout/process1"/>
    <dgm:cxn modelId="{D74F6775-05BE-4AB5-8810-DD3ED09971EA}" type="presOf" srcId="{967FF61A-3B5B-44E1-9688-F46BCC6F38FA}" destId="{F51F45C6-C143-425C-8D5D-411D1162A48C}" srcOrd="1" destOrd="0" presId="urn:microsoft.com/office/officeart/2005/8/layout/process1"/>
    <dgm:cxn modelId="{9C0E0A33-61CC-45E5-BA79-3DB378F327DD}" type="presOf" srcId="{AE99920C-1D66-4F88-AC22-C1D54B901B6E}" destId="{CA883650-699A-48CD-8B5E-0C529B7A1DE7}" srcOrd="0" destOrd="0" presId="urn:microsoft.com/office/officeart/2005/8/layout/process1"/>
    <dgm:cxn modelId="{C7BF7701-CA4E-4824-BD55-41FA12EDFA57}" type="presOf" srcId="{0B3BDA5A-AD6D-4FD6-88DF-FB77700E9F2F}" destId="{A7218EEF-432F-46DB-B4E2-0B9B29C49698}" srcOrd="1" destOrd="0" presId="urn:microsoft.com/office/officeart/2005/8/layout/process1"/>
    <dgm:cxn modelId="{9410DF87-F2CF-43A0-9C2A-39A90293CA8B}" type="presOf" srcId="{3EF4D0F1-3872-4CB2-AA90-BF0A45E10E51}" destId="{8A8109C6-5C60-48BA-ABDD-2E229401690D}" srcOrd="0" destOrd="0" presId="urn:microsoft.com/office/officeart/2005/8/layout/process1"/>
    <dgm:cxn modelId="{3690F21F-08B0-459A-B1A3-A97C02CDEEFE}" srcId="{3A49AF4D-B7B2-45CC-803A-AFBA57756B7A}" destId="{D90F458F-9B2A-4317-B276-DA85E52841C5}" srcOrd="5" destOrd="0" parTransId="{5CB14BE4-9FCD-4790-982F-398534A060CC}" sibTransId="{0B3BDA5A-AD6D-4FD6-88DF-FB77700E9F2F}"/>
    <dgm:cxn modelId="{91767B85-8498-4EE7-9978-34803A3F36E2}" srcId="{3A49AF4D-B7B2-45CC-803A-AFBA57756B7A}" destId="{1684C29F-F7F0-49EF-8865-43291F7BFA93}" srcOrd="7" destOrd="0" parTransId="{50E9DADE-0649-45BD-89A5-F3291575CDF5}" sibTransId="{372E57D0-9326-4FD3-B631-F74ED0A1F297}"/>
    <dgm:cxn modelId="{44306C5A-AECF-41CB-96B4-746CC0852D42}" srcId="{3A49AF4D-B7B2-45CC-803A-AFBA57756B7A}" destId="{482A5D71-F278-49A5-B5F9-C0A410B03A2F}" srcOrd="0" destOrd="0" parTransId="{BEF27CF1-7244-46D6-9186-44A4E8698779}" sibTransId="{57B384CE-37E7-4A25-8328-D160270086F2}"/>
    <dgm:cxn modelId="{D5E64861-48A5-4ADC-8516-6BC062DF3737}" type="presOf" srcId="{BA5A1A94-B54F-4A1D-8F2D-93757374A3F9}" destId="{E41D0631-869E-4364-896D-5CBAC0599D0E}" srcOrd="0" destOrd="0" presId="urn:microsoft.com/office/officeart/2005/8/layout/process1"/>
    <dgm:cxn modelId="{B2AF3461-1DB7-48B0-9A37-837ECAA7B066}" type="presOf" srcId="{372E57D0-9326-4FD3-B631-F74ED0A1F297}" destId="{1000A54B-D9FE-490F-AA3C-4C68F55BE74F}" srcOrd="0" destOrd="0" presId="urn:microsoft.com/office/officeart/2005/8/layout/process1"/>
    <dgm:cxn modelId="{A61C6DCE-1846-4F59-9E23-246C4CF77141}" srcId="{3A49AF4D-B7B2-45CC-803A-AFBA57756B7A}" destId="{9B767FC5-3796-4D55-BAAA-D33D6D5F0FF0}" srcOrd="6" destOrd="0" parTransId="{0E768309-F213-4B5C-AD2C-932335C1FB4E}" sibTransId="{5D4CE994-94D7-4566-A47D-3CAFBBE81E34}"/>
    <dgm:cxn modelId="{32A4F6BD-8D7F-4FD1-99B6-9E526EBDCC51}" type="presOf" srcId="{3D13BD45-E750-4FCD-ADE0-48967BBCAF32}" destId="{39CB806E-EE2C-498F-9564-22527C64DCFB}" srcOrd="0" destOrd="0" presId="urn:microsoft.com/office/officeart/2005/8/layout/process1"/>
    <dgm:cxn modelId="{070DAE7A-6363-4161-A244-4C2E0359645A}" type="presOf" srcId="{1684C29F-F7F0-49EF-8865-43291F7BFA93}" destId="{633022D6-5FBA-469E-8AA5-EE312834E0B5}" srcOrd="0" destOrd="0" presId="urn:microsoft.com/office/officeart/2005/8/layout/process1"/>
    <dgm:cxn modelId="{16A0CBEA-8816-4CB5-9C0E-F8F9C9CBD33F}" type="presOf" srcId="{372E57D0-9326-4FD3-B631-F74ED0A1F297}" destId="{8EBCC5D4-CB4D-4A2B-A774-08F0C10664A6}" srcOrd="1" destOrd="0" presId="urn:microsoft.com/office/officeart/2005/8/layout/process1"/>
    <dgm:cxn modelId="{3884DD53-B682-4C7F-AF21-8D2C901B2764}" srcId="{3A49AF4D-B7B2-45CC-803A-AFBA57756B7A}" destId="{0E2ACE77-C436-4473-80BB-B15967865D1D}" srcOrd="2" destOrd="0" parTransId="{8B22D074-A20E-460C-824F-A9C31622A4A7}" sibTransId="{967FF61A-3B5B-44E1-9688-F46BCC6F38FA}"/>
    <dgm:cxn modelId="{FECD0DA6-00A8-4E79-B8F3-792713ECA926}" type="presOf" srcId="{5D4CE994-94D7-4566-A47D-3CAFBBE81E34}" destId="{E4D725EA-A1A9-4AD1-AA6E-FDF056B84B18}" srcOrd="1" destOrd="0" presId="urn:microsoft.com/office/officeart/2005/8/layout/process1"/>
    <dgm:cxn modelId="{4E3CC801-94B2-40EC-9FA2-2BADA4290B74}" type="presOf" srcId="{D835E53A-AA53-468D-955B-A2C0EDB0FA2F}" destId="{6D06A7B6-AA19-4288-985B-A9A4E0ECB8C4}" srcOrd="0" destOrd="0" presId="urn:microsoft.com/office/officeart/2005/8/layout/process1"/>
    <dgm:cxn modelId="{8719FB42-581D-4864-A8B4-A30DFC8E45A0}" srcId="{3A49AF4D-B7B2-45CC-803A-AFBA57756B7A}" destId="{D835E53A-AA53-468D-955B-A2C0EDB0FA2F}" srcOrd="8" destOrd="0" parTransId="{6C5FCE26-D2A3-4F53-907B-8F52D284729D}" sibTransId="{B0F97A40-9764-4FF4-85B8-BA269AD01D88}"/>
    <dgm:cxn modelId="{06D61007-3E08-4A36-84F4-D3AFEA9306D9}" type="presOf" srcId="{9B767FC5-3796-4D55-BAAA-D33D6D5F0FF0}" destId="{02C3E64E-6E27-485A-861C-48A5EE1BDAEE}" srcOrd="0" destOrd="0" presId="urn:microsoft.com/office/officeart/2005/8/layout/process1"/>
    <dgm:cxn modelId="{2DA27405-7AF5-416F-BF1A-8C921DC700D7}" type="presOf" srcId="{0B3BDA5A-AD6D-4FD6-88DF-FB77700E9F2F}" destId="{EB3118C0-A020-4409-83FD-291B99F4DC5F}" srcOrd="0" destOrd="0" presId="urn:microsoft.com/office/officeart/2005/8/layout/process1"/>
    <dgm:cxn modelId="{47504473-2CA4-4C04-B46A-241F08738DC6}" type="presOf" srcId="{B0F97A40-9764-4FF4-85B8-BA269AD01D88}" destId="{DD345D5E-01FD-4318-85F2-30829455FF66}" srcOrd="1" destOrd="0" presId="urn:microsoft.com/office/officeart/2005/8/layout/process1"/>
    <dgm:cxn modelId="{82979967-85F1-41B1-ADBA-E6F793345CEC}" type="presOf" srcId="{B2897A57-6F35-4B6D-9546-5375D309D1D2}" destId="{D875A35C-64A7-454B-8F0A-65D43DF76507}" srcOrd="0" destOrd="0" presId="urn:microsoft.com/office/officeart/2005/8/layout/process1"/>
    <dgm:cxn modelId="{722468B3-E5B4-48E6-AC74-2A5C329FC43B}" srcId="{3A49AF4D-B7B2-45CC-803A-AFBA57756B7A}" destId="{04296535-96D3-4F21-A9B1-FF6751DC572A}" srcOrd="9" destOrd="0" parTransId="{3598D338-746A-474E-883D-D2B8DD0F2F27}" sibTransId="{16FF1233-7A3B-4693-8B49-A61280044DF9}"/>
    <dgm:cxn modelId="{C8303891-00F4-4C61-BE29-E463F1B7A6C4}" type="presOf" srcId="{BA5A1A94-B54F-4A1D-8F2D-93757374A3F9}" destId="{E68FE894-AE1B-4210-92ED-0C62020599AA}" srcOrd="1" destOrd="0" presId="urn:microsoft.com/office/officeart/2005/8/layout/process1"/>
    <dgm:cxn modelId="{B56FD0CE-E74A-4461-9E22-DE96E76287C7}" srcId="{3A49AF4D-B7B2-45CC-803A-AFBA57756B7A}" destId="{3EF4D0F1-3872-4CB2-AA90-BF0A45E10E51}" srcOrd="4" destOrd="0" parTransId="{6A57BAE9-8C27-4B0B-919D-E807F429F2A6}" sibTransId="{AE99920C-1D66-4F88-AC22-C1D54B901B6E}"/>
    <dgm:cxn modelId="{D7C40690-6FDF-43B8-AB31-5A6EF19064DB}" type="presParOf" srcId="{6B565BBA-4E02-45E0-AC08-09D62D5C0A99}" destId="{4D2F4F8C-431D-40B6-A89A-51656391DC74}" srcOrd="0" destOrd="0" presId="urn:microsoft.com/office/officeart/2005/8/layout/process1"/>
    <dgm:cxn modelId="{E3AF1F45-4E26-4E2B-B004-6C0186943575}" type="presParOf" srcId="{6B565BBA-4E02-45E0-AC08-09D62D5C0A99}" destId="{207EDC42-C1D0-4724-8AD1-EF5D2E77CEAC}" srcOrd="1" destOrd="0" presId="urn:microsoft.com/office/officeart/2005/8/layout/process1"/>
    <dgm:cxn modelId="{FB843A16-7863-49CC-9D73-766369CED5F0}" type="presParOf" srcId="{207EDC42-C1D0-4724-8AD1-EF5D2E77CEAC}" destId="{C65FAD30-FAB0-4B8A-A848-34C96C4062C5}" srcOrd="0" destOrd="0" presId="urn:microsoft.com/office/officeart/2005/8/layout/process1"/>
    <dgm:cxn modelId="{4587275F-4AC1-4F8E-876F-A0ACD2103AE2}" type="presParOf" srcId="{6B565BBA-4E02-45E0-AC08-09D62D5C0A99}" destId="{39CB806E-EE2C-498F-9564-22527C64DCFB}" srcOrd="2" destOrd="0" presId="urn:microsoft.com/office/officeart/2005/8/layout/process1"/>
    <dgm:cxn modelId="{94860DAF-C2AF-4C98-8A84-9CBB12C0F3EF}" type="presParOf" srcId="{6B565BBA-4E02-45E0-AC08-09D62D5C0A99}" destId="{D875A35C-64A7-454B-8F0A-65D43DF76507}" srcOrd="3" destOrd="0" presId="urn:microsoft.com/office/officeart/2005/8/layout/process1"/>
    <dgm:cxn modelId="{948F8994-33EE-4DC1-87DD-6904D9B5C5B0}" type="presParOf" srcId="{D875A35C-64A7-454B-8F0A-65D43DF76507}" destId="{B65CDC52-8A4B-4A96-9B7E-7007B0C56B65}" srcOrd="0" destOrd="0" presId="urn:microsoft.com/office/officeart/2005/8/layout/process1"/>
    <dgm:cxn modelId="{98B9CAE6-23B5-4899-937F-92259E008DCF}" type="presParOf" srcId="{6B565BBA-4E02-45E0-AC08-09D62D5C0A99}" destId="{234D77B7-8385-4279-944D-41AFEDBF231A}" srcOrd="4" destOrd="0" presId="urn:microsoft.com/office/officeart/2005/8/layout/process1"/>
    <dgm:cxn modelId="{1B5FFFA6-7716-47D6-80C7-87DE85723E26}" type="presParOf" srcId="{6B565BBA-4E02-45E0-AC08-09D62D5C0A99}" destId="{6C25127D-2098-47F8-9CF2-5401D4130B43}" srcOrd="5" destOrd="0" presId="urn:microsoft.com/office/officeart/2005/8/layout/process1"/>
    <dgm:cxn modelId="{32E99DF1-9ECA-4C5D-9B10-4948A29F9C7F}" type="presParOf" srcId="{6C25127D-2098-47F8-9CF2-5401D4130B43}" destId="{F51F45C6-C143-425C-8D5D-411D1162A48C}" srcOrd="0" destOrd="0" presId="urn:microsoft.com/office/officeart/2005/8/layout/process1"/>
    <dgm:cxn modelId="{17BBDBC6-1C9F-4CF3-87A7-7C02B266D11B}" type="presParOf" srcId="{6B565BBA-4E02-45E0-AC08-09D62D5C0A99}" destId="{A78A8403-5203-47FF-9CFE-7736A8855444}" srcOrd="6" destOrd="0" presId="urn:microsoft.com/office/officeart/2005/8/layout/process1"/>
    <dgm:cxn modelId="{2F4EF22E-B77A-4D4A-82B8-C189DA99E384}" type="presParOf" srcId="{6B565BBA-4E02-45E0-AC08-09D62D5C0A99}" destId="{E41D0631-869E-4364-896D-5CBAC0599D0E}" srcOrd="7" destOrd="0" presId="urn:microsoft.com/office/officeart/2005/8/layout/process1"/>
    <dgm:cxn modelId="{3D246635-62D3-4660-A8A0-2EFB16A9F257}" type="presParOf" srcId="{E41D0631-869E-4364-896D-5CBAC0599D0E}" destId="{E68FE894-AE1B-4210-92ED-0C62020599AA}" srcOrd="0" destOrd="0" presId="urn:microsoft.com/office/officeart/2005/8/layout/process1"/>
    <dgm:cxn modelId="{02BB5E0A-2844-4244-A65D-0EE5AB2AD59B}" type="presParOf" srcId="{6B565BBA-4E02-45E0-AC08-09D62D5C0A99}" destId="{8A8109C6-5C60-48BA-ABDD-2E229401690D}" srcOrd="8" destOrd="0" presId="urn:microsoft.com/office/officeart/2005/8/layout/process1"/>
    <dgm:cxn modelId="{A3EAB3BF-E173-4143-A4BB-795A0545DDFC}" type="presParOf" srcId="{6B565BBA-4E02-45E0-AC08-09D62D5C0A99}" destId="{CA883650-699A-48CD-8B5E-0C529B7A1DE7}" srcOrd="9" destOrd="0" presId="urn:microsoft.com/office/officeart/2005/8/layout/process1"/>
    <dgm:cxn modelId="{1A3A2B31-8FFD-4D5A-8DD1-A39BC1284E63}" type="presParOf" srcId="{CA883650-699A-48CD-8B5E-0C529B7A1DE7}" destId="{41D85F02-C645-4727-8855-EE382BE55FF6}" srcOrd="0" destOrd="0" presId="urn:microsoft.com/office/officeart/2005/8/layout/process1"/>
    <dgm:cxn modelId="{EFD5C0E2-1DEC-4402-9646-DF3A5179A1A0}" type="presParOf" srcId="{6B565BBA-4E02-45E0-AC08-09D62D5C0A99}" destId="{5376A9C8-1192-45E3-B729-01C15F1202CA}" srcOrd="10" destOrd="0" presId="urn:microsoft.com/office/officeart/2005/8/layout/process1"/>
    <dgm:cxn modelId="{ED85862F-CC74-4DD7-9686-AEB828BECCE4}" type="presParOf" srcId="{6B565BBA-4E02-45E0-AC08-09D62D5C0A99}" destId="{EB3118C0-A020-4409-83FD-291B99F4DC5F}" srcOrd="11" destOrd="0" presId="urn:microsoft.com/office/officeart/2005/8/layout/process1"/>
    <dgm:cxn modelId="{E5A55EAE-E1B7-4234-B02C-B70048E07CCC}" type="presParOf" srcId="{EB3118C0-A020-4409-83FD-291B99F4DC5F}" destId="{A7218EEF-432F-46DB-B4E2-0B9B29C49698}" srcOrd="0" destOrd="0" presId="urn:microsoft.com/office/officeart/2005/8/layout/process1"/>
    <dgm:cxn modelId="{42855B85-5E43-4C5E-8ECB-3481EAD0C07D}" type="presParOf" srcId="{6B565BBA-4E02-45E0-AC08-09D62D5C0A99}" destId="{02C3E64E-6E27-485A-861C-48A5EE1BDAEE}" srcOrd="12" destOrd="0" presId="urn:microsoft.com/office/officeart/2005/8/layout/process1"/>
    <dgm:cxn modelId="{82DFADEC-511C-41EC-BA99-F6AB945CC071}" type="presParOf" srcId="{6B565BBA-4E02-45E0-AC08-09D62D5C0A99}" destId="{BA4D6DDA-4634-4ACB-A159-6FBD1A0737F7}" srcOrd="13" destOrd="0" presId="urn:microsoft.com/office/officeart/2005/8/layout/process1"/>
    <dgm:cxn modelId="{A135FEA4-1305-4B42-B05F-F117BB352552}" type="presParOf" srcId="{BA4D6DDA-4634-4ACB-A159-6FBD1A0737F7}" destId="{E4D725EA-A1A9-4AD1-AA6E-FDF056B84B18}" srcOrd="0" destOrd="0" presId="urn:microsoft.com/office/officeart/2005/8/layout/process1"/>
    <dgm:cxn modelId="{D6EE708F-7738-44D7-84D1-1C8C7B9098A0}" type="presParOf" srcId="{6B565BBA-4E02-45E0-AC08-09D62D5C0A99}" destId="{633022D6-5FBA-469E-8AA5-EE312834E0B5}" srcOrd="14" destOrd="0" presId="urn:microsoft.com/office/officeart/2005/8/layout/process1"/>
    <dgm:cxn modelId="{33ACB33D-3C33-49EC-BC65-3E06ADCDBD87}" type="presParOf" srcId="{6B565BBA-4E02-45E0-AC08-09D62D5C0A99}" destId="{1000A54B-D9FE-490F-AA3C-4C68F55BE74F}" srcOrd="15" destOrd="0" presId="urn:microsoft.com/office/officeart/2005/8/layout/process1"/>
    <dgm:cxn modelId="{840BE595-7580-46D7-B02E-380C625CD747}" type="presParOf" srcId="{1000A54B-D9FE-490F-AA3C-4C68F55BE74F}" destId="{8EBCC5D4-CB4D-4A2B-A774-08F0C10664A6}" srcOrd="0" destOrd="0" presId="urn:microsoft.com/office/officeart/2005/8/layout/process1"/>
    <dgm:cxn modelId="{F0663D85-AAB5-482A-8265-A87CC70B31AA}" type="presParOf" srcId="{6B565BBA-4E02-45E0-AC08-09D62D5C0A99}" destId="{6D06A7B6-AA19-4288-985B-A9A4E0ECB8C4}" srcOrd="16" destOrd="0" presId="urn:microsoft.com/office/officeart/2005/8/layout/process1"/>
    <dgm:cxn modelId="{CBFECECC-CCA8-4F56-A948-5DECC21D599E}" type="presParOf" srcId="{6B565BBA-4E02-45E0-AC08-09D62D5C0A99}" destId="{A4BD8842-C91B-4B55-B0DE-8C37CF2654EC}" srcOrd="17" destOrd="0" presId="urn:microsoft.com/office/officeart/2005/8/layout/process1"/>
    <dgm:cxn modelId="{FDAD64F8-CE2B-41E3-ACFB-639A5D9760A2}" type="presParOf" srcId="{A4BD8842-C91B-4B55-B0DE-8C37CF2654EC}" destId="{DD345D5E-01FD-4318-85F2-30829455FF66}" srcOrd="0" destOrd="0" presId="urn:microsoft.com/office/officeart/2005/8/layout/process1"/>
    <dgm:cxn modelId="{ACDAC388-6ABF-4CE3-BFC7-80676540297C}" type="presParOf" srcId="{6B565BBA-4E02-45E0-AC08-09D62D5C0A99}" destId="{19F0CAA4-C839-48D4-B192-3F2A2CF99337}" srcOrd="1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C3C93F3-1D15-4C8C-A995-ABEBB6F864C6}" type="doc">
      <dgm:prSet loTypeId="urn:microsoft.com/office/officeart/2005/8/layout/process5#2" loCatId="process" qsTypeId="urn:microsoft.com/office/officeart/2005/8/quickstyle/simple1#12" qsCatId="simple" csTypeId="urn:microsoft.com/office/officeart/2005/8/colors/accent1_2#11" csCatId="accent1"/>
      <dgm:spPr/>
      <dgm:t>
        <a:bodyPr/>
        <a:lstStyle/>
        <a:p>
          <a:endParaRPr lang="zh-CN" altLang="en-US"/>
        </a:p>
      </dgm:t>
    </dgm:pt>
    <dgm:pt modelId="{42CD2E12-1CD4-491D-A8C8-056E0B6A14FF}" type="parTrans" cxnId="{A300C6F3-32DE-405E-96DF-11045333D7A7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24A14B8A-8381-45A4-A2F5-CA9A707C47DD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第一时间到场</a:t>
          </a:r>
        </a:p>
      </dgm:t>
    </dgm:pt>
    <dgm:pt modelId="{E445A625-2EFB-44E0-B8AC-3BF6F4288CBD}" type="sibTrans" cxnId="{A300C6F3-32DE-405E-96DF-11045333D7A7}">
      <dgm:prSet custT="1"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 sz="105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908B9497-626B-4C8F-B864-643917C72850}" type="parTrans" cxnId="{36D18592-31D3-42F1-9F31-331D3C48BAB4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D48B6E22-61B8-4844-8261-4332C06DCA17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了解情况</a:t>
          </a:r>
        </a:p>
      </dgm:t>
    </dgm:pt>
    <dgm:pt modelId="{0234AB30-B5BC-4AED-8B7E-4C9912C1D33A}" type="sibTrans" cxnId="{36D18592-31D3-42F1-9F31-331D3C48BAB4}">
      <dgm:prSet custT="1"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 sz="105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A03FCDDA-80BC-4299-B0C6-DD0232EFE617}" type="parTrans" cxnId="{E0E022A5-C884-4C65-9161-B293C44D8B14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893E5858-666E-49E7-9FE6-2BC5514A3F98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查看伤情</a:t>
          </a:r>
        </a:p>
      </dgm:t>
    </dgm:pt>
    <dgm:pt modelId="{716834CC-5471-4694-8AF5-7C7B18C55498}" type="sibTrans" cxnId="{E0E022A5-C884-4C65-9161-B293C44D8B14}">
      <dgm:prSet custT="1"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 sz="105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DF3422EC-8E42-4BD8-AF39-DB9CBE38B6FC}" type="parTrans" cxnId="{B1082596-816C-4B7A-AA1E-71B35849DE3C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67A1ED71-9D09-4798-A9B7-3B57FD6204A5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紧急处理</a:t>
          </a:r>
        </a:p>
      </dgm:t>
    </dgm:pt>
    <dgm:pt modelId="{E018AB61-F88D-4331-897A-9520EBB93664}" type="sibTrans" cxnId="{B1082596-816C-4B7A-AA1E-71B35849DE3C}">
      <dgm:prSet custT="1"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 sz="105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54278FCE-95B5-46D9-B9D2-39F34A37E3AE}" type="parTrans" cxnId="{79837E92-4BE8-4671-A4D9-72786072E87D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72CD04C8-1ADE-41FF-A458-FD238E766FFB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班主任或任课老师送医务室处理</a:t>
          </a:r>
        </a:p>
      </dgm:t>
    </dgm:pt>
    <dgm:pt modelId="{53260EFA-0D16-4170-870C-6B02D0578FDC}" type="sibTrans" cxnId="{79837E92-4BE8-4671-A4D9-72786072E87D}">
      <dgm:prSet custT="1"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 sz="105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ED5B4EAB-2A4A-4881-A87E-EFCFC2447B8E}" type="parTrans" cxnId="{28AC9877-6A21-4891-9A91-027CFFD54658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4C4CD715-F82B-4A31-B2CD-A475F2F3886F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和家长交流</a:t>
          </a:r>
        </a:p>
      </dgm:t>
    </dgm:pt>
    <dgm:pt modelId="{549D0F45-3ADF-4AB4-B0F1-81FEE48DB525}" type="sibTrans" cxnId="{28AC9877-6A21-4891-9A91-027CFFD54658}">
      <dgm:prSet custT="1"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 sz="105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56A494E0-0F3D-46FB-9193-BE5497BDC0DB}" type="parTrans" cxnId="{56E8EC5B-02B0-4A38-BB21-717F9100925D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5BE63D7F-F810-4D16-92FB-1EE17CB5EE93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总结反思</a:t>
          </a:r>
        </a:p>
      </dgm:t>
    </dgm:pt>
    <dgm:pt modelId="{D835B917-F479-404A-A8EA-BCE83330DBE7}" type="sibTrans" cxnId="{56E8EC5B-02B0-4A38-BB21-717F9100925D}">
      <dgm:prSet custT="1"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 sz="105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706CEEFA-FE2B-49D5-8647-7C99ED089679}" type="parTrans" cxnId="{2028E5BC-7DB5-4F76-87A3-1D1B44A09945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E1C84465-CF1B-4291-B80A-BE21199AF2C6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后续关注。</a:t>
          </a:r>
        </a:p>
      </dgm:t>
    </dgm:pt>
    <dgm:pt modelId="{02AE752F-9F89-4085-8F32-ADF4894F38B3}" type="sibTrans" cxnId="{2028E5BC-7DB5-4F76-87A3-1D1B44A09945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F4487F75-D22B-46EA-9276-85B76587E1F2}" type="pres">
      <dgm:prSet presAssocID="{0C3C93F3-1D15-4C8C-A995-ABEBB6F864C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/>
        </a:p>
      </dgm:t>
    </dgm:pt>
    <dgm:pt modelId="{0C82D36B-829C-4697-9376-9000A5492E81}" type="pres">
      <dgm:prSet presAssocID="{24A14B8A-8381-45A4-A2F5-CA9A707C47DD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D0C346BA-C617-40CB-B600-02D9DBDFD21A}" type="pres">
      <dgm:prSet presAssocID="{E445A625-2EFB-44E0-B8AC-3BF6F4288CBD}" presName="sibTrans" presStyleLbl="sibTrans2D1" presStyleIdx="0" presStyleCnt="7"/>
      <dgm:spPr/>
      <dgm:t>
        <a:bodyPr/>
        <a:lstStyle/>
        <a:p>
          <a:endParaRPr/>
        </a:p>
      </dgm:t>
    </dgm:pt>
    <dgm:pt modelId="{CAF1BA17-ED11-49B5-8118-B9CD98EB5C38}" type="pres">
      <dgm:prSet presAssocID="{E445A625-2EFB-44E0-B8AC-3BF6F4288CBD}" presName="connectorText" presStyleLbl="sibTrans2D1" presStyleIdx="0" presStyleCnt="7"/>
      <dgm:spPr/>
      <dgm:t>
        <a:bodyPr/>
        <a:lstStyle/>
        <a:p>
          <a:endParaRPr/>
        </a:p>
      </dgm:t>
    </dgm:pt>
    <dgm:pt modelId="{C2A7A1AB-11EB-4190-A8E8-2B6B3D7ED4F0}" type="pres">
      <dgm:prSet presAssocID="{D48B6E22-61B8-4844-8261-4332C06DCA17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A9BE3349-8876-4495-A30F-E74489E3A9E5}" type="pres">
      <dgm:prSet presAssocID="{0234AB30-B5BC-4AED-8B7E-4C9912C1D33A}" presName="sibTrans" presStyleLbl="sibTrans2D1" presStyleIdx="1" presStyleCnt="7"/>
      <dgm:spPr/>
      <dgm:t>
        <a:bodyPr/>
        <a:lstStyle/>
        <a:p>
          <a:endParaRPr/>
        </a:p>
      </dgm:t>
    </dgm:pt>
    <dgm:pt modelId="{6A983CF5-E2A8-4ED1-BB92-60E439DE4C01}" type="pres">
      <dgm:prSet presAssocID="{0234AB30-B5BC-4AED-8B7E-4C9912C1D33A}" presName="connectorText" presStyleLbl="sibTrans2D1" presStyleIdx="1" presStyleCnt="7"/>
      <dgm:spPr/>
      <dgm:t>
        <a:bodyPr/>
        <a:lstStyle/>
        <a:p>
          <a:endParaRPr/>
        </a:p>
      </dgm:t>
    </dgm:pt>
    <dgm:pt modelId="{D01ACD41-5034-425C-AEBD-D5837147CF92}" type="pres">
      <dgm:prSet presAssocID="{893E5858-666E-49E7-9FE6-2BC5514A3F98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D46A5893-9FEA-4895-B10F-D64688D2AEBD}" type="pres">
      <dgm:prSet presAssocID="{716834CC-5471-4694-8AF5-7C7B18C55498}" presName="sibTrans" presStyleLbl="sibTrans2D1" presStyleIdx="2" presStyleCnt="7"/>
      <dgm:spPr/>
      <dgm:t>
        <a:bodyPr/>
        <a:lstStyle/>
        <a:p>
          <a:endParaRPr/>
        </a:p>
      </dgm:t>
    </dgm:pt>
    <dgm:pt modelId="{541DC296-3F68-4D15-91A5-88E2CF384CA4}" type="pres">
      <dgm:prSet presAssocID="{716834CC-5471-4694-8AF5-7C7B18C55498}" presName="connectorText" presStyleLbl="sibTrans2D1" presStyleIdx="2" presStyleCnt="7"/>
      <dgm:spPr/>
      <dgm:t>
        <a:bodyPr/>
        <a:lstStyle/>
        <a:p>
          <a:endParaRPr/>
        </a:p>
      </dgm:t>
    </dgm:pt>
    <dgm:pt modelId="{7270C172-A159-4B22-A6A1-F9FB97643FBF}" type="pres">
      <dgm:prSet presAssocID="{67A1ED71-9D09-4798-A9B7-3B57FD6204A5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155B3EC0-5573-4457-9DB9-8EF165EA41A3}" type="pres">
      <dgm:prSet presAssocID="{E018AB61-F88D-4331-897A-9520EBB93664}" presName="sibTrans" presStyleLbl="sibTrans2D1" presStyleIdx="3" presStyleCnt="7"/>
      <dgm:spPr/>
      <dgm:t>
        <a:bodyPr/>
        <a:lstStyle/>
        <a:p>
          <a:endParaRPr/>
        </a:p>
      </dgm:t>
    </dgm:pt>
    <dgm:pt modelId="{E78D907A-9C3B-4AEA-B1F7-B5D11ABA7415}" type="pres">
      <dgm:prSet presAssocID="{E018AB61-F88D-4331-897A-9520EBB93664}" presName="connectorText" presStyleLbl="sibTrans2D1" presStyleIdx="3" presStyleCnt="7"/>
      <dgm:spPr/>
      <dgm:t>
        <a:bodyPr/>
        <a:lstStyle/>
        <a:p>
          <a:endParaRPr/>
        </a:p>
      </dgm:t>
    </dgm:pt>
    <dgm:pt modelId="{0BA4A575-F023-4BD2-BFA9-1C573DA2EDDF}" type="pres">
      <dgm:prSet presAssocID="{72CD04C8-1ADE-41FF-A458-FD238E766FFB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6C066243-85FC-4B75-BA14-75B25A2DCF1B}" type="pres">
      <dgm:prSet presAssocID="{53260EFA-0D16-4170-870C-6B02D0578FDC}" presName="sibTrans" presStyleLbl="sibTrans2D1" presStyleIdx="4" presStyleCnt="7"/>
      <dgm:spPr/>
      <dgm:t>
        <a:bodyPr/>
        <a:lstStyle/>
        <a:p>
          <a:endParaRPr/>
        </a:p>
      </dgm:t>
    </dgm:pt>
    <dgm:pt modelId="{4119DC44-FC0F-4879-A8EE-E3D9F1DF349D}" type="pres">
      <dgm:prSet presAssocID="{53260EFA-0D16-4170-870C-6B02D0578FDC}" presName="connectorText" presStyleLbl="sibTrans2D1" presStyleIdx="4" presStyleCnt="7"/>
      <dgm:spPr/>
      <dgm:t>
        <a:bodyPr/>
        <a:lstStyle/>
        <a:p>
          <a:endParaRPr/>
        </a:p>
      </dgm:t>
    </dgm:pt>
    <dgm:pt modelId="{67341DCE-47F1-48E6-A551-E7458895D3C5}" type="pres">
      <dgm:prSet presAssocID="{4C4CD715-F82B-4A31-B2CD-A475F2F3886F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FA7CA2E6-0093-4191-A58F-7F42918BE7A2}" type="pres">
      <dgm:prSet presAssocID="{549D0F45-3ADF-4AB4-B0F1-81FEE48DB525}" presName="sibTrans" presStyleLbl="sibTrans2D1" presStyleIdx="5" presStyleCnt="7"/>
      <dgm:spPr/>
      <dgm:t>
        <a:bodyPr/>
        <a:lstStyle/>
        <a:p>
          <a:endParaRPr/>
        </a:p>
      </dgm:t>
    </dgm:pt>
    <dgm:pt modelId="{02370F26-39E1-4ED3-87C9-056C395D26E8}" type="pres">
      <dgm:prSet presAssocID="{549D0F45-3ADF-4AB4-B0F1-81FEE48DB525}" presName="connectorText" presStyleLbl="sibTrans2D1" presStyleIdx="5" presStyleCnt="7"/>
      <dgm:spPr/>
      <dgm:t>
        <a:bodyPr/>
        <a:lstStyle/>
        <a:p>
          <a:endParaRPr/>
        </a:p>
      </dgm:t>
    </dgm:pt>
    <dgm:pt modelId="{80FE512C-B4D6-499D-9FA3-0D0863F0417C}" type="pres">
      <dgm:prSet presAssocID="{5BE63D7F-F810-4D16-92FB-1EE17CB5EE93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37814462-26F3-4F61-9C7A-098FF1891AE6}" type="pres">
      <dgm:prSet presAssocID="{D835B917-F479-404A-A8EA-BCE83330DBE7}" presName="sibTrans" presStyleLbl="sibTrans2D1" presStyleIdx="6" presStyleCnt="7"/>
      <dgm:spPr/>
      <dgm:t>
        <a:bodyPr/>
        <a:lstStyle/>
        <a:p>
          <a:endParaRPr/>
        </a:p>
      </dgm:t>
    </dgm:pt>
    <dgm:pt modelId="{A4382545-AC6A-407F-AFD5-D0741091CECF}" type="pres">
      <dgm:prSet presAssocID="{D835B917-F479-404A-A8EA-BCE83330DBE7}" presName="connectorText" presStyleLbl="sibTrans2D1" presStyleIdx="6" presStyleCnt="7"/>
      <dgm:spPr/>
      <dgm:t>
        <a:bodyPr/>
        <a:lstStyle/>
        <a:p>
          <a:endParaRPr/>
        </a:p>
      </dgm:t>
    </dgm:pt>
    <dgm:pt modelId="{F0F6F7A2-FE99-4DBE-ADB9-E2FAF58DC59F}" type="pres">
      <dgm:prSet presAssocID="{E1C84465-CF1B-4291-B80A-BE21199AF2C6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</dgm:ptLst>
  <dgm:cxnLst>
    <dgm:cxn modelId="{60384F14-55E5-4DC1-B24E-81B11DE097B5}" type="presOf" srcId="{53260EFA-0D16-4170-870C-6B02D0578FDC}" destId="{6C066243-85FC-4B75-BA14-75B25A2DCF1B}" srcOrd="0" destOrd="0" presId="urn:microsoft.com/office/officeart/2005/8/layout/process5#2"/>
    <dgm:cxn modelId="{9084E749-1CD3-4812-B1E9-CFDCCB93CE49}" type="presOf" srcId="{67A1ED71-9D09-4798-A9B7-3B57FD6204A5}" destId="{7270C172-A159-4B22-A6A1-F9FB97643FBF}" srcOrd="0" destOrd="0" presId="urn:microsoft.com/office/officeart/2005/8/layout/process5#2"/>
    <dgm:cxn modelId="{E0E022A5-C884-4C65-9161-B293C44D8B14}" srcId="{0C3C93F3-1D15-4C8C-A995-ABEBB6F864C6}" destId="{893E5858-666E-49E7-9FE6-2BC5514A3F98}" srcOrd="2" destOrd="0" parTransId="{A03FCDDA-80BC-4299-B0C6-DD0232EFE617}" sibTransId="{716834CC-5471-4694-8AF5-7C7B18C55498}"/>
    <dgm:cxn modelId="{13D9F288-17C0-41EA-AC5E-50F89FCE515C}" type="presOf" srcId="{D48B6E22-61B8-4844-8261-4332C06DCA17}" destId="{C2A7A1AB-11EB-4190-A8E8-2B6B3D7ED4F0}" srcOrd="0" destOrd="0" presId="urn:microsoft.com/office/officeart/2005/8/layout/process5#2"/>
    <dgm:cxn modelId="{955A5ED7-8825-4E5D-B7DD-66BAB42D25A2}" type="presOf" srcId="{4C4CD715-F82B-4A31-B2CD-A475F2F3886F}" destId="{67341DCE-47F1-48E6-A551-E7458895D3C5}" srcOrd="0" destOrd="0" presId="urn:microsoft.com/office/officeart/2005/8/layout/process5#2"/>
    <dgm:cxn modelId="{00628F4F-B31D-4DD8-94BB-9BB3905D4DEC}" type="presOf" srcId="{0234AB30-B5BC-4AED-8B7E-4C9912C1D33A}" destId="{6A983CF5-E2A8-4ED1-BB92-60E439DE4C01}" srcOrd="1" destOrd="0" presId="urn:microsoft.com/office/officeart/2005/8/layout/process5#2"/>
    <dgm:cxn modelId="{36D18592-31D3-42F1-9F31-331D3C48BAB4}" srcId="{0C3C93F3-1D15-4C8C-A995-ABEBB6F864C6}" destId="{D48B6E22-61B8-4844-8261-4332C06DCA17}" srcOrd="1" destOrd="0" parTransId="{908B9497-626B-4C8F-B864-643917C72850}" sibTransId="{0234AB30-B5BC-4AED-8B7E-4C9912C1D33A}"/>
    <dgm:cxn modelId="{79837E92-4BE8-4671-A4D9-72786072E87D}" srcId="{0C3C93F3-1D15-4C8C-A995-ABEBB6F864C6}" destId="{72CD04C8-1ADE-41FF-A458-FD238E766FFB}" srcOrd="4" destOrd="0" parTransId="{54278FCE-95B5-46D9-B9D2-39F34A37E3AE}" sibTransId="{53260EFA-0D16-4170-870C-6B02D0578FDC}"/>
    <dgm:cxn modelId="{6F0671C1-DE34-4078-8127-496865ED5530}" type="presOf" srcId="{E445A625-2EFB-44E0-B8AC-3BF6F4288CBD}" destId="{CAF1BA17-ED11-49B5-8118-B9CD98EB5C38}" srcOrd="1" destOrd="0" presId="urn:microsoft.com/office/officeart/2005/8/layout/process5#2"/>
    <dgm:cxn modelId="{50E16FD5-0039-40CD-B640-37C8FF2ED825}" type="presOf" srcId="{5BE63D7F-F810-4D16-92FB-1EE17CB5EE93}" destId="{80FE512C-B4D6-499D-9FA3-0D0863F0417C}" srcOrd="0" destOrd="0" presId="urn:microsoft.com/office/officeart/2005/8/layout/process5#2"/>
    <dgm:cxn modelId="{377D0138-AFE3-4014-B575-6263B598C42F}" type="presOf" srcId="{53260EFA-0D16-4170-870C-6B02D0578FDC}" destId="{4119DC44-FC0F-4879-A8EE-E3D9F1DF349D}" srcOrd="1" destOrd="0" presId="urn:microsoft.com/office/officeart/2005/8/layout/process5#2"/>
    <dgm:cxn modelId="{765B3807-DB5E-4F1D-BA1E-E176C5A43D53}" type="presOf" srcId="{D835B917-F479-404A-A8EA-BCE83330DBE7}" destId="{A4382545-AC6A-407F-AFD5-D0741091CECF}" srcOrd="1" destOrd="0" presId="urn:microsoft.com/office/officeart/2005/8/layout/process5#2"/>
    <dgm:cxn modelId="{B4F7FF22-FDCC-4D80-84BD-F62899CB15EB}" type="presOf" srcId="{0234AB30-B5BC-4AED-8B7E-4C9912C1D33A}" destId="{A9BE3349-8876-4495-A30F-E74489E3A9E5}" srcOrd="0" destOrd="0" presId="urn:microsoft.com/office/officeart/2005/8/layout/process5#2"/>
    <dgm:cxn modelId="{2028E5BC-7DB5-4F76-87A3-1D1B44A09945}" srcId="{0C3C93F3-1D15-4C8C-A995-ABEBB6F864C6}" destId="{E1C84465-CF1B-4291-B80A-BE21199AF2C6}" srcOrd="7" destOrd="0" parTransId="{706CEEFA-FE2B-49D5-8647-7C99ED089679}" sibTransId="{02AE752F-9F89-4085-8F32-ADF4894F38B3}"/>
    <dgm:cxn modelId="{AB5A884A-C306-48AC-8684-BB48674F6995}" type="presOf" srcId="{549D0F45-3ADF-4AB4-B0F1-81FEE48DB525}" destId="{FA7CA2E6-0093-4191-A58F-7F42918BE7A2}" srcOrd="0" destOrd="0" presId="urn:microsoft.com/office/officeart/2005/8/layout/process5#2"/>
    <dgm:cxn modelId="{DC27DF3B-C04A-42E4-A63F-8CFFEF8DADBC}" type="presOf" srcId="{E018AB61-F88D-4331-897A-9520EBB93664}" destId="{155B3EC0-5573-4457-9DB9-8EF165EA41A3}" srcOrd="0" destOrd="0" presId="urn:microsoft.com/office/officeart/2005/8/layout/process5#2"/>
    <dgm:cxn modelId="{D0815D33-23E5-4F4D-B5DE-DA4D13C42F5A}" type="presOf" srcId="{E1C84465-CF1B-4291-B80A-BE21199AF2C6}" destId="{F0F6F7A2-FE99-4DBE-ADB9-E2FAF58DC59F}" srcOrd="0" destOrd="0" presId="urn:microsoft.com/office/officeart/2005/8/layout/process5#2"/>
    <dgm:cxn modelId="{95EAAB37-55BB-4A2B-89CD-93B2F5D7ED37}" type="presOf" srcId="{E445A625-2EFB-44E0-B8AC-3BF6F4288CBD}" destId="{D0C346BA-C617-40CB-B600-02D9DBDFD21A}" srcOrd="0" destOrd="0" presId="urn:microsoft.com/office/officeart/2005/8/layout/process5#2"/>
    <dgm:cxn modelId="{B2F6ABA0-4F55-4289-BE79-CD1BDB6C171E}" type="presOf" srcId="{72CD04C8-1ADE-41FF-A458-FD238E766FFB}" destId="{0BA4A575-F023-4BD2-BFA9-1C573DA2EDDF}" srcOrd="0" destOrd="0" presId="urn:microsoft.com/office/officeart/2005/8/layout/process5#2"/>
    <dgm:cxn modelId="{D30470E8-4151-4EF4-88EB-8F71A32E00C8}" type="presOf" srcId="{E018AB61-F88D-4331-897A-9520EBB93664}" destId="{E78D907A-9C3B-4AEA-B1F7-B5D11ABA7415}" srcOrd="1" destOrd="0" presId="urn:microsoft.com/office/officeart/2005/8/layout/process5#2"/>
    <dgm:cxn modelId="{61C878FA-92BA-4A2A-81B4-B94F8DD871A4}" type="presOf" srcId="{549D0F45-3ADF-4AB4-B0F1-81FEE48DB525}" destId="{02370F26-39E1-4ED3-87C9-056C395D26E8}" srcOrd="1" destOrd="0" presId="urn:microsoft.com/office/officeart/2005/8/layout/process5#2"/>
    <dgm:cxn modelId="{A300C6F3-32DE-405E-96DF-11045333D7A7}" srcId="{0C3C93F3-1D15-4C8C-A995-ABEBB6F864C6}" destId="{24A14B8A-8381-45A4-A2F5-CA9A707C47DD}" srcOrd="0" destOrd="0" parTransId="{42CD2E12-1CD4-491D-A8C8-056E0B6A14FF}" sibTransId="{E445A625-2EFB-44E0-B8AC-3BF6F4288CBD}"/>
    <dgm:cxn modelId="{56E8EC5B-02B0-4A38-BB21-717F9100925D}" srcId="{0C3C93F3-1D15-4C8C-A995-ABEBB6F864C6}" destId="{5BE63D7F-F810-4D16-92FB-1EE17CB5EE93}" srcOrd="6" destOrd="0" parTransId="{56A494E0-0F3D-46FB-9193-BE5497BDC0DB}" sibTransId="{D835B917-F479-404A-A8EA-BCE83330DBE7}"/>
    <dgm:cxn modelId="{9C70BB8C-B8F0-4AD2-9EC7-2E5B64F43973}" type="presOf" srcId="{716834CC-5471-4694-8AF5-7C7B18C55498}" destId="{D46A5893-9FEA-4895-B10F-D64688D2AEBD}" srcOrd="0" destOrd="0" presId="urn:microsoft.com/office/officeart/2005/8/layout/process5#2"/>
    <dgm:cxn modelId="{3AE65360-7B60-4EF5-A559-EB211DBA62C3}" type="presOf" srcId="{893E5858-666E-49E7-9FE6-2BC5514A3F98}" destId="{D01ACD41-5034-425C-AEBD-D5837147CF92}" srcOrd="0" destOrd="0" presId="urn:microsoft.com/office/officeart/2005/8/layout/process5#2"/>
    <dgm:cxn modelId="{5EC4E9E5-7388-4041-88F8-0E3308EBF974}" type="presOf" srcId="{716834CC-5471-4694-8AF5-7C7B18C55498}" destId="{541DC296-3F68-4D15-91A5-88E2CF384CA4}" srcOrd="1" destOrd="0" presId="urn:microsoft.com/office/officeart/2005/8/layout/process5#2"/>
    <dgm:cxn modelId="{99A43056-132F-4B74-AB41-B579F194AFAC}" type="presOf" srcId="{D835B917-F479-404A-A8EA-BCE83330DBE7}" destId="{37814462-26F3-4F61-9C7A-098FF1891AE6}" srcOrd="0" destOrd="0" presId="urn:microsoft.com/office/officeart/2005/8/layout/process5#2"/>
    <dgm:cxn modelId="{28AC9877-6A21-4891-9A91-027CFFD54658}" srcId="{0C3C93F3-1D15-4C8C-A995-ABEBB6F864C6}" destId="{4C4CD715-F82B-4A31-B2CD-A475F2F3886F}" srcOrd="5" destOrd="0" parTransId="{ED5B4EAB-2A4A-4881-A87E-EFCFC2447B8E}" sibTransId="{549D0F45-3ADF-4AB4-B0F1-81FEE48DB525}"/>
    <dgm:cxn modelId="{A4703438-B7D5-47F2-ABB5-0D91E293AE6B}" type="presOf" srcId="{0C3C93F3-1D15-4C8C-A995-ABEBB6F864C6}" destId="{F4487F75-D22B-46EA-9276-85B76587E1F2}" srcOrd="0" destOrd="0" presId="urn:microsoft.com/office/officeart/2005/8/layout/process5#2"/>
    <dgm:cxn modelId="{A5510D9A-BC93-4EFE-97EC-8DC71C2541B6}" type="presOf" srcId="{24A14B8A-8381-45A4-A2F5-CA9A707C47DD}" destId="{0C82D36B-829C-4697-9376-9000A5492E81}" srcOrd="0" destOrd="0" presId="urn:microsoft.com/office/officeart/2005/8/layout/process5#2"/>
    <dgm:cxn modelId="{B1082596-816C-4B7A-AA1E-71B35849DE3C}" srcId="{0C3C93F3-1D15-4C8C-A995-ABEBB6F864C6}" destId="{67A1ED71-9D09-4798-A9B7-3B57FD6204A5}" srcOrd="3" destOrd="0" parTransId="{DF3422EC-8E42-4BD8-AF39-DB9CBE38B6FC}" sibTransId="{E018AB61-F88D-4331-897A-9520EBB93664}"/>
    <dgm:cxn modelId="{A849CDA9-D4D0-4319-8196-D13B20CD0A1E}" type="presParOf" srcId="{F4487F75-D22B-46EA-9276-85B76587E1F2}" destId="{0C82D36B-829C-4697-9376-9000A5492E81}" srcOrd="0" destOrd="0" presId="urn:microsoft.com/office/officeart/2005/8/layout/process5#2"/>
    <dgm:cxn modelId="{334B7F30-9E11-46C8-9B2F-371F02E9EB2C}" type="presParOf" srcId="{F4487F75-D22B-46EA-9276-85B76587E1F2}" destId="{D0C346BA-C617-40CB-B600-02D9DBDFD21A}" srcOrd="1" destOrd="0" presId="urn:microsoft.com/office/officeart/2005/8/layout/process5#2"/>
    <dgm:cxn modelId="{747CC37E-2D23-4197-AB3F-9D5B668BD15D}" type="presParOf" srcId="{D0C346BA-C617-40CB-B600-02D9DBDFD21A}" destId="{CAF1BA17-ED11-49B5-8118-B9CD98EB5C38}" srcOrd="0" destOrd="0" presId="urn:microsoft.com/office/officeart/2005/8/layout/process5#2"/>
    <dgm:cxn modelId="{EA95DD71-5948-4E57-9F05-1825CD79F968}" type="presParOf" srcId="{F4487F75-D22B-46EA-9276-85B76587E1F2}" destId="{C2A7A1AB-11EB-4190-A8E8-2B6B3D7ED4F0}" srcOrd="2" destOrd="0" presId="urn:microsoft.com/office/officeart/2005/8/layout/process5#2"/>
    <dgm:cxn modelId="{B5318BBF-BDAA-42A8-93AF-2F5840478B80}" type="presParOf" srcId="{F4487F75-D22B-46EA-9276-85B76587E1F2}" destId="{A9BE3349-8876-4495-A30F-E74489E3A9E5}" srcOrd="3" destOrd="0" presId="urn:microsoft.com/office/officeart/2005/8/layout/process5#2"/>
    <dgm:cxn modelId="{499ABF5A-84C5-4FEB-AF1E-738382994CCB}" type="presParOf" srcId="{A9BE3349-8876-4495-A30F-E74489E3A9E5}" destId="{6A983CF5-E2A8-4ED1-BB92-60E439DE4C01}" srcOrd="0" destOrd="0" presId="urn:microsoft.com/office/officeart/2005/8/layout/process5#2"/>
    <dgm:cxn modelId="{7FB3FF4D-1E0A-402F-B65B-AA7751DCE3D9}" type="presParOf" srcId="{F4487F75-D22B-46EA-9276-85B76587E1F2}" destId="{D01ACD41-5034-425C-AEBD-D5837147CF92}" srcOrd="4" destOrd="0" presId="urn:microsoft.com/office/officeart/2005/8/layout/process5#2"/>
    <dgm:cxn modelId="{D6F31D01-5E24-4E2A-80EE-E53AE660EE02}" type="presParOf" srcId="{F4487F75-D22B-46EA-9276-85B76587E1F2}" destId="{D46A5893-9FEA-4895-B10F-D64688D2AEBD}" srcOrd="5" destOrd="0" presId="urn:microsoft.com/office/officeart/2005/8/layout/process5#2"/>
    <dgm:cxn modelId="{2F45D87E-255E-4B62-BFD5-8A087AA1305D}" type="presParOf" srcId="{D46A5893-9FEA-4895-B10F-D64688D2AEBD}" destId="{541DC296-3F68-4D15-91A5-88E2CF384CA4}" srcOrd="0" destOrd="0" presId="urn:microsoft.com/office/officeart/2005/8/layout/process5#2"/>
    <dgm:cxn modelId="{D805B7DE-DC90-48C3-8A56-3935049A33FF}" type="presParOf" srcId="{F4487F75-D22B-46EA-9276-85B76587E1F2}" destId="{7270C172-A159-4B22-A6A1-F9FB97643FBF}" srcOrd="6" destOrd="0" presId="urn:microsoft.com/office/officeart/2005/8/layout/process5#2"/>
    <dgm:cxn modelId="{78115B77-1B4B-4D4F-A593-D285762B94A9}" type="presParOf" srcId="{F4487F75-D22B-46EA-9276-85B76587E1F2}" destId="{155B3EC0-5573-4457-9DB9-8EF165EA41A3}" srcOrd="7" destOrd="0" presId="urn:microsoft.com/office/officeart/2005/8/layout/process5#2"/>
    <dgm:cxn modelId="{5143DF1D-369D-4BB8-B3BA-AD3BE9046C7C}" type="presParOf" srcId="{155B3EC0-5573-4457-9DB9-8EF165EA41A3}" destId="{E78D907A-9C3B-4AEA-B1F7-B5D11ABA7415}" srcOrd="0" destOrd="0" presId="urn:microsoft.com/office/officeart/2005/8/layout/process5#2"/>
    <dgm:cxn modelId="{25049581-4AD4-488F-8546-17DBF1033E39}" type="presParOf" srcId="{F4487F75-D22B-46EA-9276-85B76587E1F2}" destId="{0BA4A575-F023-4BD2-BFA9-1C573DA2EDDF}" srcOrd="8" destOrd="0" presId="urn:microsoft.com/office/officeart/2005/8/layout/process5#2"/>
    <dgm:cxn modelId="{F5283026-12F7-4D80-BAC4-E658AD653555}" type="presParOf" srcId="{F4487F75-D22B-46EA-9276-85B76587E1F2}" destId="{6C066243-85FC-4B75-BA14-75B25A2DCF1B}" srcOrd="9" destOrd="0" presId="urn:microsoft.com/office/officeart/2005/8/layout/process5#2"/>
    <dgm:cxn modelId="{663EC348-F994-4627-A159-D97D6CA82C17}" type="presParOf" srcId="{6C066243-85FC-4B75-BA14-75B25A2DCF1B}" destId="{4119DC44-FC0F-4879-A8EE-E3D9F1DF349D}" srcOrd="0" destOrd="0" presId="urn:microsoft.com/office/officeart/2005/8/layout/process5#2"/>
    <dgm:cxn modelId="{AF58B2BA-6ABA-47CB-9B0C-37437F2121C3}" type="presParOf" srcId="{F4487F75-D22B-46EA-9276-85B76587E1F2}" destId="{67341DCE-47F1-48E6-A551-E7458895D3C5}" srcOrd="10" destOrd="0" presId="urn:microsoft.com/office/officeart/2005/8/layout/process5#2"/>
    <dgm:cxn modelId="{1443F343-5416-436C-89E2-748C86C3B436}" type="presParOf" srcId="{F4487F75-D22B-46EA-9276-85B76587E1F2}" destId="{FA7CA2E6-0093-4191-A58F-7F42918BE7A2}" srcOrd="11" destOrd="0" presId="urn:microsoft.com/office/officeart/2005/8/layout/process5#2"/>
    <dgm:cxn modelId="{B0EC768F-7FDA-483F-8F27-13C967A75966}" type="presParOf" srcId="{FA7CA2E6-0093-4191-A58F-7F42918BE7A2}" destId="{02370F26-39E1-4ED3-87C9-056C395D26E8}" srcOrd="0" destOrd="0" presId="urn:microsoft.com/office/officeart/2005/8/layout/process5#2"/>
    <dgm:cxn modelId="{AECDDA33-9991-4574-A5F9-8BBDD68513F3}" type="presParOf" srcId="{F4487F75-D22B-46EA-9276-85B76587E1F2}" destId="{80FE512C-B4D6-499D-9FA3-0D0863F0417C}" srcOrd="12" destOrd="0" presId="urn:microsoft.com/office/officeart/2005/8/layout/process5#2"/>
    <dgm:cxn modelId="{4D12617B-A69E-424B-87E0-F2331C400CED}" type="presParOf" srcId="{F4487F75-D22B-46EA-9276-85B76587E1F2}" destId="{37814462-26F3-4F61-9C7A-098FF1891AE6}" srcOrd="13" destOrd="0" presId="urn:microsoft.com/office/officeart/2005/8/layout/process5#2"/>
    <dgm:cxn modelId="{CF25B44B-B601-4B01-95EF-B972113BB201}" type="presParOf" srcId="{37814462-26F3-4F61-9C7A-098FF1891AE6}" destId="{A4382545-AC6A-407F-AFD5-D0741091CECF}" srcOrd="0" destOrd="0" presId="urn:microsoft.com/office/officeart/2005/8/layout/process5#2"/>
    <dgm:cxn modelId="{CCEDABA4-4D85-4D83-9F1A-76907E112F49}" type="presParOf" srcId="{F4487F75-D22B-46EA-9276-85B76587E1F2}" destId="{F0F6F7A2-FE99-4DBE-ADB9-E2FAF58DC59F}" srcOrd="14" destOrd="0" presId="urn:microsoft.com/office/officeart/2005/8/layout/process5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8665E05-E62F-448F-B53B-2FB0D0F1F3C7}" type="doc">
      <dgm:prSet loTypeId="urn:microsoft.com/office/officeart/2005/8/layout/bProcess3#4" loCatId="process" qsTypeId="urn:microsoft.com/office/officeart/2005/8/quickstyle/simple1#13" qsCatId="simple" csTypeId="urn:microsoft.com/office/officeart/2005/8/colors/accent1_2#12" csCatId="accent1" phldr="1"/>
      <dgm:spPr/>
      <dgm:t>
        <a:bodyPr/>
        <a:lstStyle/>
        <a:p>
          <a:endParaRPr lang="zh-CN" altLang="en-US"/>
        </a:p>
      </dgm:t>
    </dgm:pt>
    <dgm:pt modelId="{4ACF2C6D-CDE6-46D7-9B90-FFA6435333D1}" type="parTrans" cxnId="{74695753-2790-4601-876E-2B3BCE005AC3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A55FA6CD-5495-4FFE-80D1-190E52B1E1AD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第一时间到场</a:t>
          </a:r>
        </a:p>
      </dgm:t>
    </dgm:pt>
    <dgm:pt modelId="{B64BB4C6-D7E6-4E3E-898E-47A1FE2F9854}" type="sibTrans" cxnId="{74695753-2790-4601-876E-2B3BCE005AC3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08ACF857-876C-469D-9B77-254628821BE7}" type="parTrans" cxnId="{91592B5D-E53B-42DE-B161-7BEDD01750FB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F9FD4383-B8EB-40B9-88E4-2DA0E85DC138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了解情况</a:t>
          </a:r>
        </a:p>
      </dgm:t>
    </dgm:pt>
    <dgm:pt modelId="{4F0819B8-3F37-407E-9AF8-DF6FAD2BD777}" type="sibTrans" cxnId="{91592B5D-E53B-42DE-B161-7BEDD01750FB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72A98A9D-9A23-4C89-84DA-DEA56FFD9F17}" type="parTrans" cxnId="{FF7D9B65-42B5-4B04-9D8B-4021A7DF13E4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5063F676-18C7-413E-B1B3-59C005E5128A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查看伤情</a:t>
          </a:r>
        </a:p>
      </dgm:t>
    </dgm:pt>
    <dgm:pt modelId="{A6ABAB97-AB7A-478A-8C30-F8C154B6D13B}" type="sibTrans" cxnId="{FF7D9B65-42B5-4B04-9D8B-4021A7DF13E4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0EBE3BF9-B34D-433C-99A8-BC1A82251146}" type="parTrans" cxnId="{2BEC5ACD-29A6-4385-8F6B-5F878FEF2E79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B8D39BDF-B65D-4FB5-84DA-C7005223BBD7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紧急处理</a:t>
          </a:r>
        </a:p>
      </dgm:t>
    </dgm:pt>
    <dgm:pt modelId="{49A6B456-9A34-472D-9F25-8909FC9CBB05}" type="sibTrans" cxnId="{2BEC5ACD-29A6-4385-8F6B-5F878FEF2E79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63F9CC3C-4AAD-4ABA-A052-AF0D25FC13F6}" type="parTrans" cxnId="{7F7B4664-E0BD-4116-A947-17375BE59286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A569FF5E-977C-4C72-BEF1-E89353774D25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汇报级部主任</a:t>
          </a:r>
        </a:p>
      </dgm:t>
    </dgm:pt>
    <dgm:pt modelId="{CB28A7F5-F421-4AB7-A4FC-6132E98B2C7D}" type="sibTrans" cxnId="{7F7B4664-E0BD-4116-A947-17375BE59286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49A63C37-A637-4045-B136-D3195B773CC4}" type="parTrans" cxnId="{20A1C927-2B16-4BB2-B37A-FD5916F39C7E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08DF5FBF-93E1-495A-94F9-FD4CA72D09DE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sz="1400">
              <a:latin typeface="汉仪中黑 简" panose="00020600040101010101" pitchFamily="18" charset="-122"/>
              <a:ea typeface="汉仪中黑 简" panose="00020600040101010101" pitchFamily="18" charset="-122"/>
            </a:rPr>
            <a:t>送医院或打</a:t>
          </a:r>
          <a:r>
            <a:rPr 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120</a:t>
          </a:r>
          <a:endParaRPr lang="zh-CN" sz="14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6A901E7D-BDC4-4633-8D98-231DBA142A8B}" type="sibTrans" cxnId="{20A1C927-2B16-4BB2-B37A-FD5916F39C7E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A43734BC-063E-49F6-81E3-84AD74FD9F7D}" type="parTrans" cxnId="{9CD6B294-8660-4FB0-8B3A-93ED8BF007E1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16FF17AB-ECB1-49A4-99AE-7FF7EA89B771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汇报学校</a:t>
          </a:r>
        </a:p>
      </dgm:t>
    </dgm:pt>
    <dgm:pt modelId="{695DC06C-307B-47CB-99AF-EEB301E4A7C7}" type="sibTrans" cxnId="{9CD6B294-8660-4FB0-8B3A-93ED8BF007E1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9D540EA3-3290-4ECE-B4EF-940B7DC35C19}" type="parTrans" cxnId="{6E23E978-36D0-4292-8B15-E575317C30FE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22775D93-E85E-4BED-937B-5D6E4BD222E4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和家长交流</a:t>
          </a:r>
        </a:p>
      </dgm:t>
    </dgm:pt>
    <dgm:pt modelId="{7B9F2E99-9838-448B-975A-5B14D36D8CF9}" type="sibTrans" cxnId="{6E23E978-36D0-4292-8B15-E575317C30FE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1D549E64-7157-481F-83BF-409ED4C80390}" type="parTrans" cxnId="{B0703C0A-F841-4263-9E8D-AA090B4CFED0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B53D1C47-D82C-4BAC-B123-85108FFFBAD9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班主任级部主任学校领导看望</a:t>
          </a:r>
        </a:p>
      </dgm:t>
    </dgm:pt>
    <dgm:pt modelId="{26BF4088-DC67-4BB4-A8FA-CE7471D0BBE0}" type="sibTrans" cxnId="{B0703C0A-F841-4263-9E8D-AA090B4CFED0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440F2855-4274-4438-ABFE-81FEE3405E4A}" type="parTrans" cxnId="{16553D01-F4C2-4D4E-B426-03C4A7DCA50E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A72060EF-9D54-4E0D-A908-8786DAF1BCBA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达成处理意见</a:t>
          </a:r>
        </a:p>
      </dgm:t>
    </dgm:pt>
    <dgm:pt modelId="{64796AB9-1EA3-412D-9D92-D6649B2BE5B8}" type="sibTrans" cxnId="{16553D01-F4C2-4D4E-B426-03C4A7DCA50E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5AAF97B6-464A-4879-91A1-68F97FF9C132}" type="parTrans" cxnId="{C725CD5E-7A19-44DE-9ED4-DC418BAFCF32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5206CA40-543F-4896-8358-B36758A1E9E0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总结反思</a:t>
          </a:r>
        </a:p>
      </dgm:t>
    </dgm:pt>
    <dgm:pt modelId="{183B1612-90BF-4354-8792-B0375B36525B}" type="sibTrans" cxnId="{C725CD5E-7A19-44DE-9ED4-DC418BAFCF32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C8975694-84B7-4A09-AED7-CD99150ED023}" type="parTrans" cxnId="{F7C225C1-456E-473B-80AD-6649DA63AC2A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D2D9F7E9-9929-4EBC-8360-EFFB4F88AA76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班主任后续关注</a:t>
          </a:r>
        </a:p>
      </dgm:t>
    </dgm:pt>
    <dgm:pt modelId="{709BBEFD-5776-49AB-B224-4AD76169ECE9}" type="sibTrans" cxnId="{F7C225C1-456E-473B-80AD-6649DA63AC2A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2DDEC1B6-C9D3-4046-96AD-C60FB21A3287}" type="pres">
      <dgm:prSet presAssocID="{F8665E05-E62F-448F-B53B-2FB0D0F1F3C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/>
        </a:p>
      </dgm:t>
    </dgm:pt>
    <dgm:pt modelId="{16A71F6D-1418-48D4-BA8B-647F0004DB1E}" type="pres">
      <dgm:prSet presAssocID="{A55FA6CD-5495-4FFE-80D1-190E52B1E1AD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63F6038F-78C7-47F5-AC89-2DEBD2CC980B}" type="pres">
      <dgm:prSet presAssocID="{B64BB4C6-D7E6-4E3E-898E-47A1FE2F9854}" presName="sibTrans" presStyleLbl="sibTrans1D1" presStyleIdx="0" presStyleCnt="11"/>
      <dgm:spPr/>
      <dgm:t>
        <a:bodyPr/>
        <a:lstStyle/>
        <a:p>
          <a:endParaRPr/>
        </a:p>
      </dgm:t>
    </dgm:pt>
    <dgm:pt modelId="{EC4863F0-CEB8-4A67-ACB6-E28F04574A49}" type="pres">
      <dgm:prSet presAssocID="{B64BB4C6-D7E6-4E3E-898E-47A1FE2F9854}" presName="connectorText" presStyleLbl="sibTrans1D1" presStyleIdx="0" presStyleCnt="11"/>
      <dgm:spPr/>
      <dgm:t>
        <a:bodyPr/>
        <a:lstStyle/>
        <a:p>
          <a:endParaRPr/>
        </a:p>
      </dgm:t>
    </dgm:pt>
    <dgm:pt modelId="{BA302549-D182-4C21-89FA-E4166E1B5D1E}" type="pres">
      <dgm:prSet presAssocID="{F9FD4383-B8EB-40B9-88E4-2DA0E85DC138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9C183B7B-EACE-489D-AAFE-8F57856F07AE}" type="pres">
      <dgm:prSet presAssocID="{4F0819B8-3F37-407E-9AF8-DF6FAD2BD777}" presName="sibTrans" presStyleLbl="sibTrans1D1" presStyleIdx="1" presStyleCnt="11"/>
      <dgm:spPr/>
      <dgm:t>
        <a:bodyPr/>
        <a:lstStyle/>
        <a:p>
          <a:endParaRPr/>
        </a:p>
      </dgm:t>
    </dgm:pt>
    <dgm:pt modelId="{80DD8F73-6CB1-4942-8005-9BB611E24EE7}" type="pres">
      <dgm:prSet presAssocID="{4F0819B8-3F37-407E-9AF8-DF6FAD2BD777}" presName="connectorText" presStyleLbl="sibTrans1D1" presStyleIdx="1" presStyleCnt="11"/>
      <dgm:spPr/>
      <dgm:t>
        <a:bodyPr/>
        <a:lstStyle/>
        <a:p>
          <a:endParaRPr/>
        </a:p>
      </dgm:t>
    </dgm:pt>
    <dgm:pt modelId="{E18968E9-1B90-44B6-8CB8-6DC8A86E1C05}" type="pres">
      <dgm:prSet presAssocID="{5063F676-18C7-413E-B1B3-59C005E5128A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D4D94516-DBFB-47B9-A53A-4D108FFC1AD5}" type="pres">
      <dgm:prSet presAssocID="{A6ABAB97-AB7A-478A-8C30-F8C154B6D13B}" presName="sibTrans" presStyleLbl="sibTrans1D1" presStyleIdx="2" presStyleCnt="11"/>
      <dgm:spPr/>
      <dgm:t>
        <a:bodyPr/>
        <a:lstStyle/>
        <a:p>
          <a:endParaRPr/>
        </a:p>
      </dgm:t>
    </dgm:pt>
    <dgm:pt modelId="{656FF787-85E9-4E73-A6AB-B09726652A1D}" type="pres">
      <dgm:prSet presAssocID="{A6ABAB97-AB7A-478A-8C30-F8C154B6D13B}" presName="connectorText" presStyleLbl="sibTrans1D1" presStyleIdx="2" presStyleCnt="11"/>
      <dgm:spPr/>
      <dgm:t>
        <a:bodyPr/>
        <a:lstStyle/>
        <a:p>
          <a:endParaRPr/>
        </a:p>
      </dgm:t>
    </dgm:pt>
    <dgm:pt modelId="{13D203F7-56DF-4E9D-9B50-23899CB08D8B}" type="pres">
      <dgm:prSet presAssocID="{B8D39BDF-B65D-4FB5-84DA-C7005223BBD7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FCB05133-B375-4ED5-B5F7-FC6CBD356511}" type="pres">
      <dgm:prSet presAssocID="{49A6B456-9A34-472D-9F25-8909FC9CBB05}" presName="sibTrans" presStyleLbl="sibTrans1D1" presStyleIdx="3" presStyleCnt="11"/>
      <dgm:spPr/>
      <dgm:t>
        <a:bodyPr/>
        <a:lstStyle/>
        <a:p>
          <a:endParaRPr/>
        </a:p>
      </dgm:t>
    </dgm:pt>
    <dgm:pt modelId="{3B47DD6A-A5F1-4CF8-A660-5D0918D63512}" type="pres">
      <dgm:prSet presAssocID="{49A6B456-9A34-472D-9F25-8909FC9CBB05}" presName="connectorText" presStyleLbl="sibTrans1D1" presStyleIdx="3" presStyleCnt="11"/>
      <dgm:spPr/>
      <dgm:t>
        <a:bodyPr/>
        <a:lstStyle/>
        <a:p>
          <a:endParaRPr/>
        </a:p>
      </dgm:t>
    </dgm:pt>
    <dgm:pt modelId="{E0CEC18A-1C59-4C69-B81A-6049E6D297D2}" type="pres">
      <dgm:prSet presAssocID="{A569FF5E-977C-4C72-BEF1-E89353774D25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C6777241-ADAD-4A76-B827-10F8B93BB9B6}" type="pres">
      <dgm:prSet presAssocID="{CB28A7F5-F421-4AB7-A4FC-6132E98B2C7D}" presName="sibTrans" presStyleLbl="sibTrans1D1" presStyleIdx="4" presStyleCnt="11"/>
      <dgm:spPr/>
      <dgm:t>
        <a:bodyPr/>
        <a:lstStyle/>
        <a:p>
          <a:endParaRPr/>
        </a:p>
      </dgm:t>
    </dgm:pt>
    <dgm:pt modelId="{56262D24-DFB9-4CE0-A276-796439D019E3}" type="pres">
      <dgm:prSet presAssocID="{CB28A7F5-F421-4AB7-A4FC-6132E98B2C7D}" presName="connectorText" presStyleLbl="sibTrans1D1" presStyleIdx="4" presStyleCnt="11"/>
      <dgm:spPr/>
      <dgm:t>
        <a:bodyPr/>
        <a:lstStyle/>
        <a:p>
          <a:endParaRPr/>
        </a:p>
      </dgm:t>
    </dgm:pt>
    <dgm:pt modelId="{9C48FBEF-81F5-4072-9980-7F3ED0F1E9AE}" type="pres">
      <dgm:prSet presAssocID="{08DF5FBF-93E1-495A-94F9-FD4CA72D09DE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5AC2A7E2-F2B5-482A-AC8B-5EE5ABD06395}" type="pres">
      <dgm:prSet presAssocID="{6A901E7D-BDC4-4633-8D98-231DBA142A8B}" presName="sibTrans" presStyleLbl="sibTrans1D1" presStyleIdx="5" presStyleCnt="11"/>
      <dgm:spPr/>
      <dgm:t>
        <a:bodyPr/>
        <a:lstStyle/>
        <a:p>
          <a:endParaRPr/>
        </a:p>
      </dgm:t>
    </dgm:pt>
    <dgm:pt modelId="{C7736B7F-AA86-4987-9610-3B074E555FA9}" type="pres">
      <dgm:prSet presAssocID="{6A901E7D-BDC4-4633-8D98-231DBA142A8B}" presName="connectorText" presStyleLbl="sibTrans1D1" presStyleIdx="5" presStyleCnt="11"/>
      <dgm:spPr/>
      <dgm:t>
        <a:bodyPr/>
        <a:lstStyle/>
        <a:p>
          <a:endParaRPr/>
        </a:p>
      </dgm:t>
    </dgm:pt>
    <dgm:pt modelId="{25B29450-DB2B-43CD-BB5E-D1787F047091}" type="pres">
      <dgm:prSet presAssocID="{16FF17AB-ECB1-49A4-99AE-7FF7EA89B771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535BA0DC-0612-4E64-A15C-B25B25A1CDB9}" type="pres">
      <dgm:prSet presAssocID="{695DC06C-307B-47CB-99AF-EEB301E4A7C7}" presName="sibTrans" presStyleLbl="sibTrans1D1" presStyleIdx="6" presStyleCnt="11"/>
      <dgm:spPr/>
      <dgm:t>
        <a:bodyPr/>
        <a:lstStyle/>
        <a:p>
          <a:endParaRPr/>
        </a:p>
      </dgm:t>
    </dgm:pt>
    <dgm:pt modelId="{30C4BB80-6FC0-4F95-8B20-32904D279501}" type="pres">
      <dgm:prSet presAssocID="{695DC06C-307B-47CB-99AF-EEB301E4A7C7}" presName="connectorText" presStyleLbl="sibTrans1D1" presStyleIdx="6" presStyleCnt="11"/>
      <dgm:spPr/>
      <dgm:t>
        <a:bodyPr/>
        <a:lstStyle/>
        <a:p>
          <a:endParaRPr/>
        </a:p>
      </dgm:t>
    </dgm:pt>
    <dgm:pt modelId="{8944BBA5-3FA9-4A39-A206-FBA48EE19AB4}" type="pres">
      <dgm:prSet presAssocID="{22775D93-E85E-4BED-937B-5D6E4BD222E4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424C5090-DB44-4A1C-B052-F2E6F4E5D8C5}" type="pres">
      <dgm:prSet presAssocID="{7B9F2E99-9838-448B-975A-5B14D36D8CF9}" presName="sibTrans" presStyleLbl="sibTrans1D1" presStyleIdx="7" presStyleCnt="11"/>
      <dgm:spPr/>
      <dgm:t>
        <a:bodyPr/>
        <a:lstStyle/>
        <a:p>
          <a:endParaRPr/>
        </a:p>
      </dgm:t>
    </dgm:pt>
    <dgm:pt modelId="{02E8DE35-3E18-4586-8D34-2F17FC47F856}" type="pres">
      <dgm:prSet presAssocID="{7B9F2E99-9838-448B-975A-5B14D36D8CF9}" presName="connectorText" presStyleLbl="sibTrans1D1" presStyleIdx="7" presStyleCnt="11"/>
      <dgm:spPr/>
      <dgm:t>
        <a:bodyPr/>
        <a:lstStyle/>
        <a:p>
          <a:endParaRPr/>
        </a:p>
      </dgm:t>
    </dgm:pt>
    <dgm:pt modelId="{3C96FC22-A012-4775-8D38-69F55B07B0D0}" type="pres">
      <dgm:prSet presAssocID="{B53D1C47-D82C-4BAC-B123-85108FFFBAD9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620C0121-F861-4FF0-B620-FD00170661D7}" type="pres">
      <dgm:prSet presAssocID="{26BF4088-DC67-4BB4-A8FA-CE7471D0BBE0}" presName="sibTrans" presStyleLbl="sibTrans1D1" presStyleIdx="8" presStyleCnt="11"/>
      <dgm:spPr/>
      <dgm:t>
        <a:bodyPr/>
        <a:lstStyle/>
        <a:p>
          <a:endParaRPr/>
        </a:p>
      </dgm:t>
    </dgm:pt>
    <dgm:pt modelId="{54AAAACF-FA48-448D-A94B-5AD0A3F3FB06}" type="pres">
      <dgm:prSet presAssocID="{26BF4088-DC67-4BB4-A8FA-CE7471D0BBE0}" presName="connectorText" presStyleLbl="sibTrans1D1" presStyleIdx="8" presStyleCnt="11"/>
      <dgm:spPr/>
      <dgm:t>
        <a:bodyPr/>
        <a:lstStyle/>
        <a:p>
          <a:endParaRPr/>
        </a:p>
      </dgm:t>
    </dgm:pt>
    <dgm:pt modelId="{44C02F81-0F3D-445A-B01E-0636C855963F}" type="pres">
      <dgm:prSet presAssocID="{A72060EF-9D54-4E0D-A908-8786DAF1BCBA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F127257B-0918-4D4B-AAA5-FDA8B86B5491}" type="pres">
      <dgm:prSet presAssocID="{64796AB9-1EA3-412D-9D92-D6649B2BE5B8}" presName="sibTrans" presStyleLbl="sibTrans1D1" presStyleIdx="9" presStyleCnt="11"/>
      <dgm:spPr/>
      <dgm:t>
        <a:bodyPr/>
        <a:lstStyle/>
        <a:p>
          <a:endParaRPr/>
        </a:p>
      </dgm:t>
    </dgm:pt>
    <dgm:pt modelId="{91C0EB7B-E491-4E07-95DD-DCF859F0D804}" type="pres">
      <dgm:prSet presAssocID="{64796AB9-1EA3-412D-9D92-D6649B2BE5B8}" presName="connectorText" presStyleLbl="sibTrans1D1" presStyleIdx="9" presStyleCnt="11"/>
      <dgm:spPr/>
      <dgm:t>
        <a:bodyPr/>
        <a:lstStyle/>
        <a:p>
          <a:endParaRPr/>
        </a:p>
      </dgm:t>
    </dgm:pt>
    <dgm:pt modelId="{3B06C29F-9E63-4F6A-88A4-DF2CD1CBA2C7}" type="pres">
      <dgm:prSet presAssocID="{5206CA40-543F-4896-8358-B36758A1E9E0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3872F618-D58B-4378-A527-AA4AA9E21F88}" type="pres">
      <dgm:prSet presAssocID="{183B1612-90BF-4354-8792-B0375B36525B}" presName="sibTrans" presStyleLbl="sibTrans1D1" presStyleIdx="10" presStyleCnt="11"/>
      <dgm:spPr/>
      <dgm:t>
        <a:bodyPr/>
        <a:lstStyle/>
        <a:p>
          <a:endParaRPr/>
        </a:p>
      </dgm:t>
    </dgm:pt>
    <dgm:pt modelId="{5592BC64-9C1C-47A2-B18E-3ED04C7F8F91}" type="pres">
      <dgm:prSet presAssocID="{183B1612-90BF-4354-8792-B0375B36525B}" presName="connectorText" presStyleLbl="sibTrans1D1" presStyleIdx="10" presStyleCnt="11"/>
      <dgm:spPr/>
      <dgm:t>
        <a:bodyPr/>
        <a:lstStyle/>
        <a:p>
          <a:endParaRPr/>
        </a:p>
      </dgm:t>
    </dgm:pt>
    <dgm:pt modelId="{6C78B2FA-8FA2-4CC5-92E1-763320F0D689}" type="pres">
      <dgm:prSet presAssocID="{D2D9F7E9-9929-4EBC-8360-EFFB4F88AA76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</dgm:ptLst>
  <dgm:cxnLst>
    <dgm:cxn modelId="{79DFE494-3F39-49E2-9131-42A4D2709912}" type="presOf" srcId="{A6ABAB97-AB7A-478A-8C30-F8C154B6D13B}" destId="{656FF787-85E9-4E73-A6AB-B09726652A1D}" srcOrd="1" destOrd="0" presId="urn:microsoft.com/office/officeart/2005/8/layout/bProcess3#4"/>
    <dgm:cxn modelId="{1FD43E62-BA96-439C-8791-26AEAD87AD57}" type="presOf" srcId="{4F0819B8-3F37-407E-9AF8-DF6FAD2BD777}" destId="{80DD8F73-6CB1-4942-8005-9BB611E24EE7}" srcOrd="1" destOrd="0" presId="urn:microsoft.com/office/officeart/2005/8/layout/bProcess3#4"/>
    <dgm:cxn modelId="{36B386F2-617C-4454-961A-3FA071245E54}" type="presOf" srcId="{695DC06C-307B-47CB-99AF-EEB301E4A7C7}" destId="{30C4BB80-6FC0-4F95-8B20-32904D279501}" srcOrd="1" destOrd="0" presId="urn:microsoft.com/office/officeart/2005/8/layout/bProcess3#4"/>
    <dgm:cxn modelId="{EC4AF2DC-B2E0-4002-83AC-AD36EE2A0777}" type="presOf" srcId="{49A6B456-9A34-472D-9F25-8909FC9CBB05}" destId="{FCB05133-B375-4ED5-B5F7-FC6CBD356511}" srcOrd="0" destOrd="0" presId="urn:microsoft.com/office/officeart/2005/8/layout/bProcess3#4"/>
    <dgm:cxn modelId="{3412E7F4-46F2-43C6-9208-2EDB98AC88E1}" type="presOf" srcId="{26BF4088-DC67-4BB4-A8FA-CE7471D0BBE0}" destId="{54AAAACF-FA48-448D-A94B-5AD0A3F3FB06}" srcOrd="1" destOrd="0" presId="urn:microsoft.com/office/officeart/2005/8/layout/bProcess3#4"/>
    <dgm:cxn modelId="{F4EEA01E-5BF2-4BA6-81C5-D825E04BE7E2}" type="presOf" srcId="{08DF5FBF-93E1-495A-94F9-FD4CA72D09DE}" destId="{9C48FBEF-81F5-4072-9980-7F3ED0F1E9AE}" srcOrd="0" destOrd="0" presId="urn:microsoft.com/office/officeart/2005/8/layout/bProcess3#4"/>
    <dgm:cxn modelId="{2C67B19D-756A-4873-B938-B53F60F006DD}" type="presOf" srcId="{64796AB9-1EA3-412D-9D92-D6649B2BE5B8}" destId="{F127257B-0918-4D4B-AAA5-FDA8B86B5491}" srcOrd="0" destOrd="0" presId="urn:microsoft.com/office/officeart/2005/8/layout/bProcess3#4"/>
    <dgm:cxn modelId="{C725CD5E-7A19-44DE-9ED4-DC418BAFCF32}" srcId="{F8665E05-E62F-448F-B53B-2FB0D0F1F3C7}" destId="{5206CA40-543F-4896-8358-B36758A1E9E0}" srcOrd="10" destOrd="0" parTransId="{5AAF97B6-464A-4879-91A1-68F97FF9C132}" sibTransId="{183B1612-90BF-4354-8792-B0375B36525B}"/>
    <dgm:cxn modelId="{F7C225C1-456E-473B-80AD-6649DA63AC2A}" srcId="{F8665E05-E62F-448F-B53B-2FB0D0F1F3C7}" destId="{D2D9F7E9-9929-4EBC-8360-EFFB4F88AA76}" srcOrd="11" destOrd="0" parTransId="{C8975694-84B7-4A09-AED7-CD99150ED023}" sibTransId="{709BBEFD-5776-49AB-B224-4AD76169ECE9}"/>
    <dgm:cxn modelId="{7B807245-B7EE-4498-BBE9-E89BD3DE0F30}" type="presOf" srcId="{6A901E7D-BDC4-4633-8D98-231DBA142A8B}" destId="{C7736B7F-AA86-4987-9610-3B074E555FA9}" srcOrd="1" destOrd="0" presId="urn:microsoft.com/office/officeart/2005/8/layout/bProcess3#4"/>
    <dgm:cxn modelId="{5071D3A6-37F0-4982-B227-D9DC9F154C26}" type="presOf" srcId="{F8665E05-E62F-448F-B53B-2FB0D0F1F3C7}" destId="{2DDEC1B6-C9D3-4046-96AD-C60FB21A3287}" srcOrd="0" destOrd="0" presId="urn:microsoft.com/office/officeart/2005/8/layout/bProcess3#4"/>
    <dgm:cxn modelId="{CF165647-48FC-4D5C-86F9-DA80FB85232B}" type="presOf" srcId="{6A901E7D-BDC4-4633-8D98-231DBA142A8B}" destId="{5AC2A7E2-F2B5-482A-AC8B-5EE5ABD06395}" srcOrd="0" destOrd="0" presId="urn:microsoft.com/office/officeart/2005/8/layout/bProcess3#4"/>
    <dgm:cxn modelId="{6291F523-0556-48F6-8401-A198BA8E48CF}" type="presOf" srcId="{183B1612-90BF-4354-8792-B0375B36525B}" destId="{5592BC64-9C1C-47A2-B18E-3ED04C7F8F91}" srcOrd="1" destOrd="0" presId="urn:microsoft.com/office/officeart/2005/8/layout/bProcess3#4"/>
    <dgm:cxn modelId="{16553D01-F4C2-4D4E-B426-03C4A7DCA50E}" srcId="{F8665E05-E62F-448F-B53B-2FB0D0F1F3C7}" destId="{A72060EF-9D54-4E0D-A908-8786DAF1BCBA}" srcOrd="9" destOrd="0" parTransId="{440F2855-4274-4438-ABFE-81FEE3405E4A}" sibTransId="{64796AB9-1EA3-412D-9D92-D6649B2BE5B8}"/>
    <dgm:cxn modelId="{AB93F819-FB8A-4FB4-97C5-CAF696E87ED0}" type="presOf" srcId="{4F0819B8-3F37-407E-9AF8-DF6FAD2BD777}" destId="{9C183B7B-EACE-489D-AAFE-8F57856F07AE}" srcOrd="0" destOrd="0" presId="urn:microsoft.com/office/officeart/2005/8/layout/bProcess3#4"/>
    <dgm:cxn modelId="{040D7A35-BE44-4EF9-BC87-70628917F810}" type="presOf" srcId="{F9FD4383-B8EB-40B9-88E4-2DA0E85DC138}" destId="{BA302549-D182-4C21-89FA-E4166E1B5D1E}" srcOrd="0" destOrd="0" presId="urn:microsoft.com/office/officeart/2005/8/layout/bProcess3#4"/>
    <dgm:cxn modelId="{BE4F9F2C-BD43-45D5-B077-282FD9013AE2}" type="presOf" srcId="{7B9F2E99-9838-448B-975A-5B14D36D8CF9}" destId="{02E8DE35-3E18-4586-8D34-2F17FC47F856}" srcOrd="1" destOrd="0" presId="urn:microsoft.com/office/officeart/2005/8/layout/bProcess3#4"/>
    <dgm:cxn modelId="{FF7D9B65-42B5-4B04-9D8B-4021A7DF13E4}" srcId="{F8665E05-E62F-448F-B53B-2FB0D0F1F3C7}" destId="{5063F676-18C7-413E-B1B3-59C005E5128A}" srcOrd="2" destOrd="0" parTransId="{72A98A9D-9A23-4C89-84DA-DEA56FFD9F17}" sibTransId="{A6ABAB97-AB7A-478A-8C30-F8C154B6D13B}"/>
    <dgm:cxn modelId="{9CD6B294-8660-4FB0-8B3A-93ED8BF007E1}" srcId="{F8665E05-E62F-448F-B53B-2FB0D0F1F3C7}" destId="{16FF17AB-ECB1-49A4-99AE-7FF7EA89B771}" srcOrd="6" destOrd="0" parTransId="{A43734BC-063E-49F6-81E3-84AD74FD9F7D}" sibTransId="{695DC06C-307B-47CB-99AF-EEB301E4A7C7}"/>
    <dgm:cxn modelId="{7F7B4664-E0BD-4116-A947-17375BE59286}" srcId="{F8665E05-E62F-448F-B53B-2FB0D0F1F3C7}" destId="{A569FF5E-977C-4C72-BEF1-E89353774D25}" srcOrd="4" destOrd="0" parTransId="{63F9CC3C-4AAD-4ABA-A052-AF0D25FC13F6}" sibTransId="{CB28A7F5-F421-4AB7-A4FC-6132E98B2C7D}"/>
    <dgm:cxn modelId="{F714E36E-1489-4AF3-89BB-CC4643DEEFEB}" type="presOf" srcId="{183B1612-90BF-4354-8792-B0375B36525B}" destId="{3872F618-D58B-4378-A527-AA4AA9E21F88}" srcOrd="0" destOrd="0" presId="urn:microsoft.com/office/officeart/2005/8/layout/bProcess3#4"/>
    <dgm:cxn modelId="{B0703C0A-F841-4263-9E8D-AA090B4CFED0}" srcId="{F8665E05-E62F-448F-B53B-2FB0D0F1F3C7}" destId="{B53D1C47-D82C-4BAC-B123-85108FFFBAD9}" srcOrd="8" destOrd="0" parTransId="{1D549E64-7157-481F-83BF-409ED4C80390}" sibTransId="{26BF4088-DC67-4BB4-A8FA-CE7471D0BBE0}"/>
    <dgm:cxn modelId="{C3A5CA5A-5BE6-4B2B-A757-B1BA63FE7FED}" type="presOf" srcId="{D2D9F7E9-9929-4EBC-8360-EFFB4F88AA76}" destId="{6C78B2FA-8FA2-4CC5-92E1-763320F0D689}" srcOrd="0" destOrd="0" presId="urn:microsoft.com/office/officeart/2005/8/layout/bProcess3#4"/>
    <dgm:cxn modelId="{159E0DD8-F901-41D9-A5B6-36585523ACCC}" type="presOf" srcId="{CB28A7F5-F421-4AB7-A4FC-6132E98B2C7D}" destId="{C6777241-ADAD-4A76-B827-10F8B93BB9B6}" srcOrd="0" destOrd="0" presId="urn:microsoft.com/office/officeart/2005/8/layout/bProcess3#4"/>
    <dgm:cxn modelId="{035F688F-8B70-4F5F-A443-4B8430A62512}" type="presOf" srcId="{B64BB4C6-D7E6-4E3E-898E-47A1FE2F9854}" destId="{63F6038F-78C7-47F5-AC89-2DEBD2CC980B}" srcOrd="0" destOrd="0" presId="urn:microsoft.com/office/officeart/2005/8/layout/bProcess3#4"/>
    <dgm:cxn modelId="{E8DBDF16-BD04-4AEC-96EE-D3DC950DA75E}" type="presOf" srcId="{22775D93-E85E-4BED-937B-5D6E4BD222E4}" destId="{8944BBA5-3FA9-4A39-A206-FBA48EE19AB4}" srcOrd="0" destOrd="0" presId="urn:microsoft.com/office/officeart/2005/8/layout/bProcess3#4"/>
    <dgm:cxn modelId="{D5D278C3-82BD-4486-829F-E689314534EA}" type="presOf" srcId="{B53D1C47-D82C-4BAC-B123-85108FFFBAD9}" destId="{3C96FC22-A012-4775-8D38-69F55B07B0D0}" srcOrd="0" destOrd="0" presId="urn:microsoft.com/office/officeart/2005/8/layout/bProcess3#4"/>
    <dgm:cxn modelId="{2BEC5ACD-29A6-4385-8F6B-5F878FEF2E79}" srcId="{F8665E05-E62F-448F-B53B-2FB0D0F1F3C7}" destId="{B8D39BDF-B65D-4FB5-84DA-C7005223BBD7}" srcOrd="3" destOrd="0" parTransId="{0EBE3BF9-B34D-433C-99A8-BC1A82251146}" sibTransId="{49A6B456-9A34-472D-9F25-8909FC9CBB05}"/>
    <dgm:cxn modelId="{91592B5D-E53B-42DE-B161-7BEDD01750FB}" srcId="{F8665E05-E62F-448F-B53B-2FB0D0F1F3C7}" destId="{F9FD4383-B8EB-40B9-88E4-2DA0E85DC138}" srcOrd="1" destOrd="0" parTransId="{08ACF857-876C-469D-9B77-254628821BE7}" sibTransId="{4F0819B8-3F37-407E-9AF8-DF6FAD2BD777}"/>
    <dgm:cxn modelId="{1FA8C8BB-B888-48DE-B169-A33A6461EEF7}" type="presOf" srcId="{49A6B456-9A34-472D-9F25-8909FC9CBB05}" destId="{3B47DD6A-A5F1-4CF8-A660-5D0918D63512}" srcOrd="1" destOrd="0" presId="urn:microsoft.com/office/officeart/2005/8/layout/bProcess3#4"/>
    <dgm:cxn modelId="{70DD9838-C292-4054-9CD4-7CB37C2670A9}" type="presOf" srcId="{7B9F2E99-9838-448B-975A-5B14D36D8CF9}" destId="{424C5090-DB44-4A1C-B052-F2E6F4E5D8C5}" srcOrd="0" destOrd="0" presId="urn:microsoft.com/office/officeart/2005/8/layout/bProcess3#4"/>
    <dgm:cxn modelId="{74695753-2790-4601-876E-2B3BCE005AC3}" srcId="{F8665E05-E62F-448F-B53B-2FB0D0F1F3C7}" destId="{A55FA6CD-5495-4FFE-80D1-190E52B1E1AD}" srcOrd="0" destOrd="0" parTransId="{4ACF2C6D-CDE6-46D7-9B90-FFA6435333D1}" sibTransId="{B64BB4C6-D7E6-4E3E-898E-47A1FE2F9854}"/>
    <dgm:cxn modelId="{20A1C927-2B16-4BB2-B37A-FD5916F39C7E}" srcId="{F8665E05-E62F-448F-B53B-2FB0D0F1F3C7}" destId="{08DF5FBF-93E1-495A-94F9-FD4CA72D09DE}" srcOrd="5" destOrd="0" parTransId="{49A63C37-A637-4045-B136-D3195B773CC4}" sibTransId="{6A901E7D-BDC4-4633-8D98-231DBA142A8B}"/>
    <dgm:cxn modelId="{4171590C-3CFD-4817-AE58-F36BB09A1C1D}" type="presOf" srcId="{5063F676-18C7-413E-B1B3-59C005E5128A}" destId="{E18968E9-1B90-44B6-8CB8-6DC8A86E1C05}" srcOrd="0" destOrd="0" presId="urn:microsoft.com/office/officeart/2005/8/layout/bProcess3#4"/>
    <dgm:cxn modelId="{4E596FC3-1E9B-400C-8048-8D4D24986836}" type="presOf" srcId="{5206CA40-543F-4896-8358-B36758A1E9E0}" destId="{3B06C29F-9E63-4F6A-88A4-DF2CD1CBA2C7}" srcOrd="0" destOrd="0" presId="urn:microsoft.com/office/officeart/2005/8/layout/bProcess3#4"/>
    <dgm:cxn modelId="{541DFA69-156C-4E8D-A76E-46AEAED9E89A}" type="presOf" srcId="{B8D39BDF-B65D-4FB5-84DA-C7005223BBD7}" destId="{13D203F7-56DF-4E9D-9B50-23899CB08D8B}" srcOrd="0" destOrd="0" presId="urn:microsoft.com/office/officeart/2005/8/layout/bProcess3#4"/>
    <dgm:cxn modelId="{81818483-1301-48E3-A81F-54FDF4CA742D}" type="presOf" srcId="{A6ABAB97-AB7A-478A-8C30-F8C154B6D13B}" destId="{D4D94516-DBFB-47B9-A53A-4D108FFC1AD5}" srcOrd="0" destOrd="0" presId="urn:microsoft.com/office/officeart/2005/8/layout/bProcess3#4"/>
    <dgm:cxn modelId="{24D8288B-C55B-41D9-8759-2D179C014301}" type="presOf" srcId="{26BF4088-DC67-4BB4-A8FA-CE7471D0BBE0}" destId="{620C0121-F861-4FF0-B620-FD00170661D7}" srcOrd="0" destOrd="0" presId="urn:microsoft.com/office/officeart/2005/8/layout/bProcess3#4"/>
    <dgm:cxn modelId="{2E0A3806-9362-422E-9A0E-2BBA8F838AE5}" type="presOf" srcId="{CB28A7F5-F421-4AB7-A4FC-6132E98B2C7D}" destId="{56262D24-DFB9-4CE0-A276-796439D019E3}" srcOrd="1" destOrd="0" presId="urn:microsoft.com/office/officeart/2005/8/layout/bProcess3#4"/>
    <dgm:cxn modelId="{6E23E978-36D0-4292-8B15-E575317C30FE}" srcId="{F8665E05-E62F-448F-B53B-2FB0D0F1F3C7}" destId="{22775D93-E85E-4BED-937B-5D6E4BD222E4}" srcOrd="7" destOrd="0" parTransId="{9D540EA3-3290-4ECE-B4EF-940B7DC35C19}" sibTransId="{7B9F2E99-9838-448B-975A-5B14D36D8CF9}"/>
    <dgm:cxn modelId="{3EDC662E-5775-4F99-A10E-8CD7FFD79757}" type="presOf" srcId="{695DC06C-307B-47CB-99AF-EEB301E4A7C7}" destId="{535BA0DC-0612-4E64-A15C-B25B25A1CDB9}" srcOrd="0" destOrd="0" presId="urn:microsoft.com/office/officeart/2005/8/layout/bProcess3#4"/>
    <dgm:cxn modelId="{3B3358F8-04F5-4EC5-B42A-01B793B2FC9B}" type="presOf" srcId="{A569FF5E-977C-4C72-BEF1-E89353774D25}" destId="{E0CEC18A-1C59-4C69-B81A-6049E6D297D2}" srcOrd="0" destOrd="0" presId="urn:microsoft.com/office/officeart/2005/8/layout/bProcess3#4"/>
    <dgm:cxn modelId="{CCC3773A-5D97-4C4F-82BA-A7B620A12A8C}" type="presOf" srcId="{A72060EF-9D54-4E0D-A908-8786DAF1BCBA}" destId="{44C02F81-0F3D-445A-B01E-0636C855963F}" srcOrd="0" destOrd="0" presId="urn:microsoft.com/office/officeart/2005/8/layout/bProcess3#4"/>
    <dgm:cxn modelId="{D0F5828A-1CEB-4CE5-93DA-F14B683B7DDF}" type="presOf" srcId="{A55FA6CD-5495-4FFE-80D1-190E52B1E1AD}" destId="{16A71F6D-1418-48D4-BA8B-647F0004DB1E}" srcOrd="0" destOrd="0" presId="urn:microsoft.com/office/officeart/2005/8/layout/bProcess3#4"/>
    <dgm:cxn modelId="{6CFB8161-BA3C-438A-A3D3-AF3D82A4A349}" type="presOf" srcId="{B64BB4C6-D7E6-4E3E-898E-47A1FE2F9854}" destId="{EC4863F0-CEB8-4A67-ACB6-E28F04574A49}" srcOrd="1" destOrd="0" presId="urn:microsoft.com/office/officeart/2005/8/layout/bProcess3#4"/>
    <dgm:cxn modelId="{44FDC765-D678-4A75-BFA5-097034C0671D}" type="presOf" srcId="{16FF17AB-ECB1-49A4-99AE-7FF7EA89B771}" destId="{25B29450-DB2B-43CD-BB5E-D1787F047091}" srcOrd="0" destOrd="0" presId="urn:microsoft.com/office/officeart/2005/8/layout/bProcess3#4"/>
    <dgm:cxn modelId="{666ADCE8-3306-4581-8A41-04A9200A5E4E}" type="presOf" srcId="{64796AB9-1EA3-412D-9D92-D6649B2BE5B8}" destId="{91C0EB7B-E491-4E07-95DD-DCF859F0D804}" srcOrd="1" destOrd="0" presId="urn:microsoft.com/office/officeart/2005/8/layout/bProcess3#4"/>
    <dgm:cxn modelId="{1F3FAADD-FD0E-483D-A211-C2B4C805AB0F}" type="presParOf" srcId="{2DDEC1B6-C9D3-4046-96AD-C60FB21A3287}" destId="{16A71F6D-1418-48D4-BA8B-647F0004DB1E}" srcOrd="0" destOrd="0" presId="urn:microsoft.com/office/officeart/2005/8/layout/bProcess3#4"/>
    <dgm:cxn modelId="{17F9A39A-5A97-49C2-B4FF-34B6CEF846C9}" type="presParOf" srcId="{2DDEC1B6-C9D3-4046-96AD-C60FB21A3287}" destId="{63F6038F-78C7-47F5-AC89-2DEBD2CC980B}" srcOrd="1" destOrd="0" presId="urn:microsoft.com/office/officeart/2005/8/layout/bProcess3#4"/>
    <dgm:cxn modelId="{8FAD8912-3EEC-4311-BC0D-502CE2E5A24B}" type="presParOf" srcId="{63F6038F-78C7-47F5-AC89-2DEBD2CC980B}" destId="{EC4863F0-CEB8-4A67-ACB6-E28F04574A49}" srcOrd="0" destOrd="0" presId="urn:microsoft.com/office/officeart/2005/8/layout/bProcess3#4"/>
    <dgm:cxn modelId="{363CC2B0-C2AF-46E3-BFA4-6A5A0D4FB02D}" type="presParOf" srcId="{2DDEC1B6-C9D3-4046-96AD-C60FB21A3287}" destId="{BA302549-D182-4C21-89FA-E4166E1B5D1E}" srcOrd="2" destOrd="0" presId="urn:microsoft.com/office/officeart/2005/8/layout/bProcess3#4"/>
    <dgm:cxn modelId="{4B46B239-22AE-49B9-B7EE-EC8E9FD8A1C0}" type="presParOf" srcId="{2DDEC1B6-C9D3-4046-96AD-C60FB21A3287}" destId="{9C183B7B-EACE-489D-AAFE-8F57856F07AE}" srcOrd="3" destOrd="0" presId="urn:microsoft.com/office/officeart/2005/8/layout/bProcess3#4"/>
    <dgm:cxn modelId="{2B6154CC-B5A6-4F17-AA51-84B82B81E54A}" type="presParOf" srcId="{9C183B7B-EACE-489D-AAFE-8F57856F07AE}" destId="{80DD8F73-6CB1-4942-8005-9BB611E24EE7}" srcOrd="0" destOrd="0" presId="urn:microsoft.com/office/officeart/2005/8/layout/bProcess3#4"/>
    <dgm:cxn modelId="{38B7BC49-6EE7-44F5-AD89-C8E3256C5D7D}" type="presParOf" srcId="{2DDEC1B6-C9D3-4046-96AD-C60FB21A3287}" destId="{E18968E9-1B90-44B6-8CB8-6DC8A86E1C05}" srcOrd="4" destOrd="0" presId="urn:microsoft.com/office/officeart/2005/8/layout/bProcess3#4"/>
    <dgm:cxn modelId="{21FEF361-F3A7-44F8-9EEA-053294F7D118}" type="presParOf" srcId="{2DDEC1B6-C9D3-4046-96AD-C60FB21A3287}" destId="{D4D94516-DBFB-47B9-A53A-4D108FFC1AD5}" srcOrd="5" destOrd="0" presId="urn:microsoft.com/office/officeart/2005/8/layout/bProcess3#4"/>
    <dgm:cxn modelId="{BF31847F-EA58-473F-BBBA-F73B991D59C9}" type="presParOf" srcId="{D4D94516-DBFB-47B9-A53A-4D108FFC1AD5}" destId="{656FF787-85E9-4E73-A6AB-B09726652A1D}" srcOrd="0" destOrd="0" presId="urn:microsoft.com/office/officeart/2005/8/layout/bProcess3#4"/>
    <dgm:cxn modelId="{7285E58C-FC55-473E-B589-2E0CF1DBAB6C}" type="presParOf" srcId="{2DDEC1B6-C9D3-4046-96AD-C60FB21A3287}" destId="{13D203F7-56DF-4E9D-9B50-23899CB08D8B}" srcOrd="6" destOrd="0" presId="urn:microsoft.com/office/officeart/2005/8/layout/bProcess3#4"/>
    <dgm:cxn modelId="{9E440DA8-DBBA-417D-821E-4EC747CE6CFB}" type="presParOf" srcId="{2DDEC1B6-C9D3-4046-96AD-C60FB21A3287}" destId="{FCB05133-B375-4ED5-B5F7-FC6CBD356511}" srcOrd="7" destOrd="0" presId="urn:microsoft.com/office/officeart/2005/8/layout/bProcess3#4"/>
    <dgm:cxn modelId="{3C711E55-1F18-4CA4-8684-D3ECAECEE453}" type="presParOf" srcId="{FCB05133-B375-4ED5-B5F7-FC6CBD356511}" destId="{3B47DD6A-A5F1-4CF8-A660-5D0918D63512}" srcOrd="0" destOrd="0" presId="urn:microsoft.com/office/officeart/2005/8/layout/bProcess3#4"/>
    <dgm:cxn modelId="{53719937-C6FC-4DCC-93BE-E787832EF4FC}" type="presParOf" srcId="{2DDEC1B6-C9D3-4046-96AD-C60FB21A3287}" destId="{E0CEC18A-1C59-4C69-B81A-6049E6D297D2}" srcOrd="8" destOrd="0" presId="urn:microsoft.com/office/officeart/2005/8/layout/bProcess3#4"/>
    <dgm:cxn modelId="{DE5268BF-D067-4385-A25F-F7C14313445E}" type="presParOf" srcId="{2DDEC1B6-C9D3-4046-96AD-C60FB21A3287}" destId="{C6777241-ADAD-4A76-B827-10F8B93BB9B6}" srcOrd="9" destOrd="0" presId="urn:microsoft.com/office/officeart/2005/8/layout/bProcess3#4"/>
    <dgm:cxn modelId="{D6038522-7A2C-4CA8-A7C6-97A266AD671F}" type="presParOf" srcId="{C6777241-ADAD-4A76-B827-10F8B93BB9B6}" destId="{56262D24-DFB9-4CE0-A276-796439D019E3}" srcOrd="0" destOrd="0" presId="urn:microsoft.com/office/officeart/2005/8/layout/bProcess3#4"/>
    <dgm:cxn modelId="{8837ADD5-C0F9-4971-A5CC-348493CC3C3C}" type="presParOf" srcId="{2DDEC1B6-C9D3-4046-96AD-C60FB21A3287}" destId="{9C48FBEF-81F5-4072-9980-7F3ED0F1E9AE}" srcOrd="10" destOrd="0" presId="urn:microsoft.com/office/officeart/2005/8/layout/bProcess3#4"/>
    <dgm:cxn modelId="{C95D7D14-ADE8-41B4-A71C-CA24E5F76EBC}" type="presParOf" srcId="{2DDEC1B6-C9D3-4046-96AD-C60FB21A3287}" destId="{5AC2A7E2-F2B5-482A-AC8B-5EE5ABD06395}" srcOrd="11" destOrd="0" presId="urn:microsoft.com/office/officeart/2005/8/layout/bProcess3#4"/>
    <dgm:cxn modelId="{EDF82D07-2B6E-480B-9084-A457B42DE384}" type="presParOf" srcId="{5AC2A7E2-F2B5-482A-AC8B-5EE5ABD06395}" destId="{C7736B7F-AA86-4987-9610-3B074E555FA9}" srcOrd="0" destOrd="0" presId="urn:microsoft.com/office/officeart/2005/8/layout/bProcess3#4"/>
    <dgm:cxn modelId="{E0F8A7EB-5F6C-4979-8151-23AFE5EDA5B1}" type="presParOf" srcId="{2DDEC1B6-C9D3-4046-96AD-C60FB21A3287}" destId="{25B29450-DB2B-43CD-BB5E-D1787F047091}" srcOrd="12" destOrd="0" presId="urn:microsoft.com/office/officeart/2005/8/layout/bProcess3#4"/>
    <dgm:cxn modelId="{92C3553A-B091-4611-8B03-917230BF0FDC}" type="presParOf" srcId="{2DDEC1B6-C9D3-4046-96AD-C60FB21A3287}" destId="{535BA0DC-0612-4E64-A15C-B25B25A1CDB9}" srcOrd="13" destOrd="0" presId="urn:microsoft.com/office/officeart/2005/8/layout/bProcess3#4"/>
    <dgm:cxn modelId="{B934572A-B06D-4658-A2A1-0E3AE86EABC5}" type="presParOf" srcId="{535BA0DC-0612-4E64-A15C-B25B25A1CDB9}" destId="{30C4BB80-6FC0-4F95-8B20-32904D279501}" srcOrd="0" destOrd="0" presId="urn:microsoft.com/office/officeart/2005/8/layout/bProcess3#4"/>
    <dgm:cxn modelId="{894B2DE4-119F-48BB-B3A2-A361C1644968}" type="presParOf" srcId="{2DDEC1B6-C9D3-4046-96AD-C60FB21A3287}" destId="{8944BBA5-3FA9-4A39-A206-FBA48EE19AB4}" srcOrd="14" destOrd="0" presId="urn:microsoft.com/office/officeart/2005/8/layout/bProcess3#4"/>
    <dgm:cxn modelId="{26033579-D4A8-4903-8AE9-2E9C50FD5F56}" type="presParOf" srcId="{2DDEC1B6-C9D3-4046-96AD-C60FB21A3287}" destId="{424C5090-DB44-4A1C-B052-F2E6F4E5D8C5}" srcOrd="15" destOrd="0" presId="urn:microsoft.com/office/officeart/2005/8/layout/bProcess3#4"/>
    <dgm:cxn modelId="{F2C824FC-7DE5-4EE9-BC85-C614ED7B4DBB}" type="presParOf" srcId="{424C5090-DB44-4A1C-B052-F2E6F4E5D8C5}" destId="{02E8DE35-3E18-4586-8D34-2F17FC47F856}" srcOrd="0" destOrd="0" presId="urn:microsoft.com/office/officeart/2005/8/layout/bProcess3#4"/>
    <dgm:cxn modelId="{7EF4D740-2246-406E-BCF6-7ABB314EC643}" type="presParOf" srcId="{2DDEC1B6-C9D3-4046-96AD-C60FB21A3287}" destId="{3C96FC22-A012-4775-8D38-69F55B07B0D0}" srcOrd="16" destOrd="0" presId="urn:microsoft.com/office/officeart/2005/8/layout/bProcess3#4"/>
    <dgm:cxn modelId="{E9F2C31A-537F-4F1A-A6C2-B5E8318C4A2B}" type="presParOf" srcId="{2DDEC1B6-C9D3-4046-96AD-C60FB21A3287}" destId="{620C0121-F861-4FF0-B620-FD00170661D7}" srcOrd="17" destOrd="0" presId="urn:microsoft.com/office/officeart/2005/8/layout/bProcess3#4"/>
    <dgm:cxn modelId="{BC74A1CF-B5FB-42C8-BDF0-322F19AE1C9B}" type="presParOf" srcId="{620C0121-F861-4FF0-B620-FD00170661D7}" destId="{54AAAACF-FA48-448D-A94B-5AD0A3F3FB06}" srcOrd="0" destOrd="0" presId="urn:microsoft.com/office/officeart/2005/8/layout/bProcess3#4"/>
    <dgm:cxn modelId="{83DA4C76-B759-4B83-93D0-A7A906F32AF3}" type="presParOf" srcId="{2DDEC1B6-C9D3-4046-96AD-C60FB21A3287}" destId="{44C02F81-0F3D-445A-B01E-0636C855963F}" srcOrd="18" destOrd="0" presId="urn:microsoft.com/office/officeart/2005/8/layout/bProcess3#4"/>
    <dgm:cxn modelId="{86783B8F-6EA6-46AB-A5E3-2CA0B48C166F}" type="presParOf" srcId="{2DDEC1B6-C9D3-4046-96AD-C60FB21A3287}" destId="{F127257B-0918-4D4B-AAA5-FDA8B86B5491}" srcOrd="19" destOrd="0" presId="urn:microsoft.com/office/officeart/2005/8/layout/bProcess3#4"/>
    <dgm:cxn modelId="{A2DDB3FA-F529-413F-8A4D-21BF145328DE}" type="presParOf" srcId="{F127257B-0918-4D4B-AAA5-FDA8B86B5491}" destId="{91C0EB7B-E491-4E07-95DD-DCF859F0D804}" srcOrd="0" destOrd="0" presId="urn:microsoft.com/office/officeart/2005/8/layout/bProcess3#4"/>
    <dgm:cxn modelId="{87168C71-5BEE-46A3-AE99-3C02E3E6285A}" type="presParOf" srcId="{2DDEC1B6-C9D3-4046-96AD-C60FB21A3287}" destId="{3B06C29F-9E63-4F6A-88A4-DF2CD1CBA2C7}" srcOrd="20" destOrd="0" presId="urn:microsoft.com/office/officeart/2005/8/layout/bProcess3#4"/>
    <dgm:cxn modelId="{B931C170-DDB9-476F-B022-708AFC3FE413}" type="presParOf" srcId="{2DDEC1B6-C9D3-4046-96AD-C60FB21A3287}" destId="{3872F618-D58B-4378-A527-AA4AA9E21F88}" srcOrd="21" destOrd="0" presId="urn:microsoft.com/office/officeart/2005/8/layout/bProcess3#4"/>
    <dgm:cxn modelId="{A93C7EF0-157C-4C05-88B1-E6B8C61AC763}" type="presParOf" srcId="{3872F618-D58B-4378-A527-AA4AA9E21F88}" destId="{5592BC64-9C1C-47A2-B18E-3ED04C7F8F91}" srcOrd="0" destOrd="0" presId="urn:microsoft.com/office/officeart/2005/8/layout/bProcess3#4"/>
    <dgm:cxn modelId="{02C9A3EC-FA3D-4832-B837-36637057F597}" type="presParOf" srcId="{2DDEC1B6-C9D3-4046-96AD-C60FB21A3287}" destId="{6C78B2FA-8FA2-4CC5-92E1-763320F0D689}" srcOrd="22" destOrd="0" presId="urn:microsoft.com/office/officeart/2005/8/layout/bProcess3#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E18277-1529-4F89-859A-1FF109DC6EDB}" type="doc">
      <dgm:prSet loTypeId="urn:microsoft.com/office/officeart/2005/8/layout/process1" loCatId="process" qsTypeId="urn:microsoft.com/office/officeart/2005/8/quickstyle/simple1#2" qsCatId="simple" csTypeId="urn:microsoft.com/office/officeart/2005/8/colors/accent1_2#2" csCatId="accent1"/>
      <dgm:spPr/>
      <dgm:t>
        <a:bodyPr/>
        <a:lstStyle/>
        <a:p>
          <a:endParaRPr lang="zh-CN" altLang="en-US"/>
        </a:p>
      </dgm:t>
    </dgm:pt>
    <dgm:pt modelId="{9B42EED5-59BB-4D15-A580-84C08F14F554}" type="parTrans" cxnId="{6621968B-E179-4447-8E65-3B6A6F35A8FD}">
      <dgm:prSet/>
      <dgm:spPr/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3957FBD7-3D01-4CA2-B192-2B78DDE3DF6C}">
      <dgm:prSet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>
              <a:latin typeface="汉仪中黑 简" panose="00020600040101010101" pitchFamily="18" charset="-122"/>
              <a:ea typeface="汉仪中黑 简" panose="00020600040101010101" pitchFamily="18" charset="-122"/>
            </a:rPr>
            <a:t>做好前期要求</a:t>
          </a:r>
        </a:p>
      </dgm:t>
    </dgm:pt>
    <dgm:pt modelId="{D8EA6F64-86A1-4741-8B74-D45EF6B870F1}" type="sibTrans" cxnId="{6621968B-E179-4447-8E65-3B6A6F35A8FD}">
      <dgm:prSet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F4CAAF29-FC34-4512-A193-3F8691F7FE86}" type="parTrans" cxnId="{53B53DBA-2976-4894-8113-B5C935F9E917}">
      <dgm:prSet/>
      <dgm:spPr/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F236CBAA-B4E6-40AF-BB8E-8D246DA1BAFA}">
      <dgm:prSet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>
              <a:latin typeface="汉仪中黑 简" panose="00020600040101010101" pitchFamily="18" charset="-122"/>
              <a:ea typeface="汉仪中黑 简" panose="00020600040101010101" pitchFamily="18" charset="-122"/>
            </a:rPr>
            <a:t>安排考勤员（留意观察）</a:t>
          </a:r>
        </a:p>
      </dgm:t>
    </dgm:pt>
    <dgm:pt modelId="{5E17862C-D01C-4643-A046-87B8CD1599C8}" type="sibTrans" cxnId="{53B53DBA-2976-4894-8113-B5C935F9E917}">
      <dgm:prSet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5823E7B7-3F8F-4B48-A3E0-6DEED9AB1245}" type="parTrans" cxnId="{4E313E18-7B8F-4868-9F19-5F1D5A3BDA14}">
      <dgm:prSet/>
      <dgm:spPr/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529E2ECC-E816-4D52-AE72-F47E43130B21}">
      <dgm:prSet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>
              <a:latin typeface="汉仪中黑 简" panose="00020600040101010101" pitchFamily="18" charset="-122"/>
              <a:ea typeface="汉仪中黑 简" panose="00020600040101010101" pitchFamily="18" charset="-122"/>
            </a:rPr>
            <a:t>第一时间报告班主任</a:t>
          </a:r>
        </a:p>
      </dgm:t>
    </dgm:pt>
    <dgm:pt modelId="{5C2E8063-4B04-4E40-B1BB-8C98BBE3E3F6}" type="sibTrans" cxnId="{4E313E18-7B8F-4868-9F19-5F1D5A3BDA14}">
      <dgm:prSet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A57599C3-D2BD-4BC3-A0C4-477BF19DE71F}" type="parTrans" cxnId="{C6634357-BB01-41F8-97B9-374F80C41F7B}">
      <dgm:prSet/>
      <dgm:spPr/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4CAE3C9E-69CE-4F40-8A1C-7BB6A9321559}">
      <dgm:prSet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>
              <a:latin typeface="汉仪中黑 简" panose="00020600040101010101" pitchFamily="18" charset="-122"/>
              <a:ea typeface="汉仪中黑 简" panose="00020600040101010101" pitchFamily="18" charset="-122"/>
            </a:rPr>
            <a:t>及时与家长沟通</a:t>
          </a:r>
        </a:p>
      </dgm:t>
    </dgm:pt>
    <dgm:pt modelId="{9DEFE406-3152-4CC1-9D20-50EBA2784077}" type="sibTrans" cxnId="{C6634357-BB01-41F8-97B9-374F80C41F7B}">
      <dgm:prSet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88BB0A81-7B25-4D70-BDD5-B44D10534AE2}" type="parTrans" cxnId="{C53AC7EE-BD7E-496E-846A-E0B59FCB5476}">
      <dgm:prSet/>
      <dgm:spPr/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D2234946-2E10-4EA8-A954-1A1F53201469}">
      <dgm:prSet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>
              <a:latin typeface="汉仪中黑 简" panose="00020600040101010101" pitchFamily="18" charset="-122"/>
              <a:ea typeface="汉仪中黑 简" panose="00020600040101010101" pitchFamily="18" charset="-122"/>
            </a:rPr>
            <a:t>了解原因排除隐患</a:t>
          </a:r>
        </a:p>
      </dgm:t>
    </dgm:pt>
    <dgm:pt modelId="{FE95D4A4-78F8-4419-A801-6E4BCD1187D9}" type="sibTrans" cxnId="{C53AC7EE-BD7E-496E-846A-E0B59FCB5476}">
      <dgm:prSet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F0B347A1-A311-43E2-BC77-F63912BEEAF5}" type="parTrans" cxnId="{0BB41F86-32FD-4D84-BEC5-C08A684F5EA3}">
      <dgm:prSet/>
      <dgm:spPr/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7E291A06-DECF-4999-BB95-C583304CC3BC}">
      <dgm:prSet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>
              <a:latin typeface="汉仪中黑 简" panose="00020600040101010101" pitchFamily="18" charset="-122"/>
              <a:ea typeface="汉仪中黑 简" panose="00020600040101010101" pitchFamily="18" charset="-122"/>
            </a:rPr>
            <a:t>后期教育</a:t>
          </a:r>
        </a:p>
      </dgm:t>
    </dgm:pt>
    <dgm:pt modelId="{B38D9666-1376-492A-B9E8-7797627E22E9}" type="sibTrans" cxnId="{0BB41F86-32FD-4D84-BEC5-C08A684F5EA3}">
      <dgm:prSet/>
      <dgm:spPr/>
      <dgm:t>
        <a:bodyPr/>
        <a:lstStyle/>
        <a:p>
          <a:endParaRPr lang="zh-CN" altLang="en-US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15E892F2-0FEB-4BD7-99C2-F6F1B89F52F6}" type="pres">
      <dgm:prSet presAssocID="{52E18277-1529-4F89-859A-1FF109DC6ED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/>
        </a:p>
      </dgm:t>
    </dgm:pt>
    <dgm:pt modelId="{3BFFA978-5D5D-49F0-8BFD-29B5F52085DF}" type="pres">
      <dgm:prSet presAssocID="{3957FBD7-3D01-4CA2-B192-2B78DDE3DF6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B5F3BDDC-6BAF-48CD-83B6-CF88C566719A}" type="pres">
      <dgm:prSet presAssocID="{D8EA6F64-86A1-4741-8B74-D45EF6B870F1}" presName="sibTrans" presStyleLbl="sibTrans2D1" presStyleIdx="0" presStyleCnt="5"/>
      <dgm:spPr/>
      <dgm:t>
        <a:bodyPr/>
        <a:lstStyle/>
        <a:p>
          <a:endParaRPr/>
        </a:p>
      </dgm:t>
    </dgm:pt>
    <dgm:pt modelId="{E9117ECE-B712-4842-9A4A-4FA179C7CF15}" type="pres">
      <dgm:prSet presAssocID="{D8EA6F64-86A1-4741-8B74-D45EF6B870F1}" presName="connectorText" presStyleLbl="sibTrans2D1" presStyleIdx="0" presStyleCnt="5"/>
      <dgm:spPr/>
      <dgm:t>
        <a:bodyPr/>
        <a:lstStyle/>
        <a:p>
          <a:endParaRPr/>
        </a:p>
      </dgm:t>
    </dgm:pt>
    <dgm:pt modelId="{EB5C9DF9-BF25-411D-947A-1008188ECA6B}" type="pres">
      <dgm:prSet presAssocID="{F236CBAA-B4E6-40AF-BB8E-8D246DA1BAFA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A22E0BFD-C3FB-45D5-8B1E-0BF137A6CB7E}" type="pres">
      <dgm:prSet presAssocID="{5E17862C-D01C-4643-A046-87B8CD1599C8}" presName="sibTrans" presStyleLbl="sibTrans2D1" presStyleIdx="1" presStyleCnt="5"/>
      <dgm:spPr/>
      <dgm:t>
        <a:bodyPr/>
        <a:lstStyle/>
        <a:p>
          <a:endParaRPr/>
        </a:p>
      </dgm:t>
    </dgm:pt>
    <dgm:pt modelId="{9FBE3667-33D9-4470-8E5A-4420D289B3CD}" type="pres">
      <dgm:prSet presAssocID="{5E17862C-D01C-4643-A046-87B8CD1599C8}" presName="connectorText" presStyleLbl="sibTrans2D1" presStyleIdx="1" presStyleCnt="5"/>
      <dgm:spPr/>
      <dgm:t>
        <a:bodyPr/>
        <a:lstStyle/>
        <a:p>
          <a:endParaRPr/>
        </a:p>
      </dgm:t>
    </dgm:pt>
    <dgm:pt modelId="{9BCBD2EF-C3B2-4315-8596-7A9BB0EA4AA7}" type="pres">
      <dgm:prSet presAssocID="{529E2ECC-E816-4D52-AE72-F47E43130B2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9E6E7842-DBCA-45B5-8529-ABBED0EF1D20}" type="pres">
      <dgm:prSet presAssocID="{5C2E8063-4B04-4E40-B1BB-8C98BBE3E3F6}" presName="sibTrans" presStyleLbl="sibTrans2D1" presStyleIdx="2" presStyleCnt="5"/>
      <dgm:spPr/>
      <dgm:t>
        <a:bodyPr/>
        <a:lstStyle/>
        <a:p>
          <a:endParaRPr/>
        </a:p>
      </dgm:t>
    </dgm:pt>
    <dgm:pt modelId="{6D4070DF-DA84-4182-A4AA-EB53264C824B}" type="pres">
      <dgm:prSet presAssocID="{5C2E8063-4B04-4E40-B1BB-8C98BBE3E3F6}" presName="connectorText" presStyleLbl="sibTrans2D1" presStyleIdx="2" presStyleCnt="5"/>
      <dgm:spPr/>
      <dgm:t>
        <a:bodyPr/>
        <a:lstStyle/>
        <a:p>
          <a:endParaRPr/>
        </a:p>
      </dgm:t>
    </dgm:pt>
    <dgm:pt modelId="{4B39E8CE-3A4E-414F-9CB4-BAC2DE16A689}" type="pres">
      <dgm:prSet presAssocID="{4CAE3C9E-69CE-4F40-8A1C-7BB6A932155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068D513D-70BF-4583-96F2-7A33DCC069A7}" type="pres">
      <dgm:prSet presAssocID="{9DEFE406-3152-4CC1-9D20-50EBA2784077}" presName="sibTrans" presStyleLbl="sibTrans2D1" presStyleIdx="3" presStyleCnt="5"/>
      <dgm:spPr/>
      <dgm:t>
        <a:bodyPr/>
        <a:lstStyle/>
        <a:p>
          <a:endParaRPr/>
        </a:p>
      </dgm:t>
    </dgm:pt>
    <dgm:pt modelId="{6A87A725-5F6B-4E93-88AD-7B801BB3E20F}" type="pres">
      <dgm:prSet presAssocID="{9DEFE406-3152-4CC1-9D20-50EBA2784077}" presName="connectorText" presStyleLbl="sibTrans2D1" presStyleIdx="3" presStyleCnt="5"/>
      <dgm:spPr/>
      <dgm:t>
        <a:bodyPr/>
        <a:lstStyle/>
        <a:p>
          <a:endParaRPr/>
        </a:p>
      </dgm:t>
    </dgm:pt>
    <dgm:pt modelId="{744E5ED0-E9AA-4218-9CD5-26171ADD6B44}" type="pres">
      <dgm:prSet presAssocID="{D2234946-2E10-4EA8-A954-1A1F5320146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0B6ED8EB-140E-416D-8C1C-B51E39B3B843}" type="pres">
      <dgm:prSet presAssocID="{FE95D4A4-78F8-4419-A801-6E4BCD1187D9}" presName="sibTrans" presStyleLbl="sibTrans2D1" presStyleIdx="4" presStyleCnt="5"/>
      <dgm:spPr/>
      <dgm:t>
        <a:bodyPr/>
        <a:lstStyle/>
        <a:p>
          <a:endParaRPr/>
        </a:p>
      </dgm:t>
    </dgm:pt>
    <dgm:pt modelId="{A6E71543-3887-49C6-88CD-A1013B78F2C8}" type="pres">
      <dgm:prSet presAssocID="{FE95D4A4-78F8-4419-A801-6E4BCD1187D9}" presName="connectorText" presStyleLbl="sibTrans2D1" presStyleIdx="4" presStyleCnt="5"/>
      <dgm:spPr/>
      <dgm:t>
        <a:bodyPr/>
        <a:lstStyle/>
        <a:p>
          <a:endParaRPr/>
        </a:p>
      </dgm:t>
    </dgm:pt>
    <dgm:pt modelId="{B0753750-E702-4583-B820-05EE87832C9A}" type="pres">
      <dgm:prSet presAssocID="{7E291A06-DECF-4999-BB95-C583304CC3B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</dgm:ptLst>
  <dgm:cxnLst>
    <dgm:cxn modelId="{C53AC7EE-BD7E-496E-846A-E0B59FCB5476}" srcId="{52E18277-1529-4F89-859A-1FF109DC6EDB}" destId="{D2234946-2E10-4EA8-A954-1A1F53201469}" srcOrd="4" destOrd="0" parTransId="{88BB0A81-7B25-4D70-BDD5-B44D10534AE2}" sibTransId="{FE95D4A4-78F8-4419-A801-6E4BCD1187D9}"/>
    <dgm:cxn modelId="{D6F3C7ED-2B1C-4D32-9F79-E40A4AAA131A}" type="presOf" srcId="{5E17862C-D01C-4643-A046-87B8CD1599C8}" destId="{A22E0BFD-C3FB-45D5-8B1E-0BF137A6CB7E}" srcOrd="0" destOrd="0" presId="urn:microsoft.com/office/officeart/2005/8/layout/process1"/>
    <dgm:cxn modelId="{428A71FD-9268-4E63-B83C-27426373CDD2}" type="presOf" srcId="{529E2ECC-E816-4D52-AE72-F47E43130B21}" destId="{9BCBD2EF-C3B2-4315-8596-7A9BB0EA4AA7}" srcOrd="0" destOrd="0" presId="urn:microsoft.com/office/officeart/2005/8/layout/process1"/>
    <dgm:cxn modelId="{C6634357-BB01-41F8-97B9-374F80C41F7B}" srcId="{52E18277-1529-4F89-859A-1FF109DC6EDB}" destId="{4CAE3C9E-69CE-4F40-8A1C-7BB6A9321559}" srcOrd="3" destOrd="0" parTransId="{A57599C3-D2BD-4BC3-A0C4-477BF19DE71F}" sibTransId="{9DEFE406-3152-4CC1-9D20-50EBA2784077}"/>
    <dgm:cxn modelId="{376FBE59-3F4F-477F-B7D7-DE359BE098EB}" type="presOf" srcId="{9DEFE406-3152-4CC1-9D20-50EBA2784077}" destId="{6A87A725-5F6B-4E93-88AD-7B801BB3E20F}" srcOrd="1" destOrd="0" presId="urn:microsoft.com/office/officeart/2005/8/layout/process1"/>
    <dgm:cxn modelId="{C75C1EB5-9EB6-4F41-9FAA-11481ED9F043}" type="presOf" srcId="{3957FBD7-3D01-4CA2-B192-2B78DDE3DF6C}" destId="{3BFFA978-5D5D-49F0-8BFD-29B5F52085DF}" srcOrd="0" destOrd="0" presId="urn:microsoft.com/office/officeart/2005/8/layout/process1"/>
    <dgm:cxn modelId="{6621968B-E179-4447-8E65-3B6A6F35A8FD}" srcId="{52E18277-1529-4F89-859A-1FF109DC6EDB}" destId="{3957FBD7-3D01-4CA2-B192-2B78DDE3DF6C}" srcOrd="0" destOrd="0" parTransId="{9B42EED5-59BB-4D15-A580-84C08F14F554}" sibTransId="{D8EA6F64-86A1-4741-8B74-D45EF6B870F1}"/>
    <dgm:cxn modelId="{0BB41F86-32FD-4D84-BEC5-C08A684F5EA3}" srcId="{52E18277-1529-4F89-859A-1FF109DC6EDB}" destId="{7E291A06-DECF-4999-BB95-C583304CC3BC}" srcOrd="5" destOrd="0" parTransId="{F0B347A1-A311-43E2-BC77-F63912BEEAF5}" sibTransId="{B38D9666-1376-492A-B9E8-7797627E22E9}"/>
    <dgm:cxn modelId="{DCFCE9F5-4724-46F7-B08E-B63D248D531A}" type="presOf" srcId="{D8EA6F64-86A1-4741-8B74-D45EF6B870F1}" destId="{E9117ECE-B712-4842-9A4A-4FA179C7CF15}" srcOrd="1" destOrd="0" presId="urn:microsoft.com/office/officeart/2005/8/layout/process1"/>
    <dgm:cxn modelId="{062D8CD3-9F85-47FD-B7BA-2E272C5126BF}" type="presOf" srcId="{5C2E8063-4B04-4E40-B1BB-8C98BBE3E3F6}" destId="{6D4070DF-DA84-4182-A4AA-EB53264C824B}" srcOrd="1" destOrd="0" presId="urn:microsoft.com/office/officeart/2005/8/layout/process1"/>
    <dgm:cxn modelId="{67EA6F84-2473-4632-B9A6-9F82E8D26AAE}" type="presOf" srcId="{F236CBAA-B4E6-40AF-BB8E-8D246DA1BAFA}" destId="{EB5C9DF9-BF25-411D-947A-1008188ECA6B}" srcOrd="0" destOrd="0" presId="urn:microsoft.com/office/officeart/2005/8/layout/process1"/>
    <dgm:cxn modelId="{501512B8-BAA8-4D93-BF83-CDF6EFD9A76B}" type="presOf" srcId="{52E18277-1529-4F89-859A-1FF109DC6EDB}" destId="{15E892F2-0FEB-4BD7-99C2-F6F1B89F52F6}" srcOrd="0" destOrd="0" presId="urn:microsoft.com/office/officeart/2005/8/layout/process1"/>
    <dgm:cxn modelId="{DC1D014D-5E6E-4258-8007-B80A5514CB8D}" type="presOf" srcId="{4CAE3C9E-69CE-4F40-8A1C-7BB6A9321559}" destId="{4B39E8CE-3A4E-414F-9CB4-BAC2DE16A689}" srcOrd="0" destOrd="0" presId="urn:microsoft.com/office/officeart/2005/8/layout/process1"/>
    <dgm:cxn modelId="{298BCB1D-CFDE-4F87-B889-0A21D1D23388}" type="presOf" srcId="{FE95D4A4-78F8-4419-A801-6E4BCD1187D9}" destId="{0B6ED8EB-140E-416D-8C1C-B51E39B3B843}" srcOrd="0" destOrd="0" presId="urn:microsoft.com/office/officeart/2005/8/layout/process1"/>
    <dgm:cxn modelId="{923AB678-ED95-455C-8DF1-BB6BEDF73B63}" type="presOf" srcId="{FE95D4A4-78F8-4419-A801-6E4BCD1187D9}" destId="{A6E71543-3887-49C6-88CD-A1013B78F2C8}" srcOrd="1" destOrd="0" presId="urn:microsoft.com/office/officeart/2005/8/layout/process1"/>
    <dgm:cxn modelId="{3505C484-C7CE-4E0F-BD63-A54A3D7A269B}" type="presOf" srcId="{5C2E8063-4B04-4E40-B1BB-8C98BBE3E3F6}" destId="{9E6E7842-DBCA-45B5-8529-ABBED0EF1D20}" srcOrd="0" destOrd="0" presId="urn:microsoft.com/office/officeart/2005/8/layout/process1"/>
    <dgm:cxn modelId="{914B93EC-5C40-4C5E-B715-877440C65CEF}" type="presOf" srcId="{7E291A06-DECF-4999-BB95-C583304CC3BC}" destId="{B0753750-E702-4583-B820-05EE87832C9A}" srcOrd="0" destOrd="0" presId="urn:microsoft.com/office/officeart/2005/8/layout/process1"/>
    <dgm:cxn modelId="{056295BE-31DC-4361-8139-7C7868357454}" type="presOf" srcId="{D2234946-2E10-4EA8-A954-1A1F53201469}" destId="{744E5ED0-E9AA-4218-9CD5-26171ADD6B44}" srcOrd="0" destOrd="0" presId="urn:microsoft.com/office/officeart/2005/8/layout/process1"/>
    <dgm:cxn modelId="{4E313E18-7B8F-4868-9F19-5F1D5A3BDA14}" srcId="{52E18277-1529-4F89-859A-1FF109DC6EDB}" destId="{529E2ECC-E816-4D52-AE72-F47E43130B21}" srcOrd="2" destOrd="0" parTransId="{5823E7B7-3F8F-4B48-A3E0-6DEED9AB1245}" sibTransId="{5C2E8063-4B04-4E40-B1BB-8C98BBE3E3F6}"/>
    <dgm:cxn modelId="{BC23C215-D8ED-4921-8EB8-5F9B4854AC6F}" type="presOf" srcId="{D8EA6F64-86A1-4741-8B74-D45EF6B870F1}" destId="{B5F3BDDC-6BAF-48CD-83B6-CF88C566719A}" srcOrd="0" destOrd="0" presId="urn:microsoft.com/office/officeart/2005/8/layout/process1"/>
    <dgm:cxn modelId="{74665322-1E5A-4FDB-8FCC-8248F493E7D2}" type="presOf" srcId="{9DEFE406-3152-4CC1-9D20-50EBA2784077}" destId="{068D513D-70BF-4583-96F2-7A33DCC069A7}" srcOrd="0" destOrd="0" presId="urn:microsoft.com/office/officeart/2005/8/layout/process1"/>
    <dgm:cxn modelId="{53B53DBA-2976-4894-8113-B5C935F9E917}" srcId="{52E18277-1529-4F89-859A-1FF109DC6EDB}" destId="{F236CBAA-B4E6-40AF-BB8E-8D246DA1BAFA}" srcOrd="1" destOrd="0" parTransId="{F4CAAF29-FC34-4512-A193-3F8691F7FE86}" sibTransId="{5E17862C-D01C-4643-A046-87B8CD1599C8}"/>
    <dgm:cxn modelId="{AE407CDC-4A79-4615-8928-B94526845605}" type="presOf" srcId="{5E17862C-D01C-4643-A046-87B8CD1599C8}" destId="{9FBE3667-33D9-4470-8E5A-4420D289B3CD}" srcOrd="1" destOrd="0" presId="urn:microsoft.com/office/officeart/2005/8/layout/process1"/>
    <dgm:cxn modelId="{83BCD4F2-C740-465B-AF39-23E230FD35EE}" type="presParOf" srcId="{15E892F2-0FEB-4BD7-99C2-F6F1B89F52F6}" destId="{3BFFA978-5D5D-49F0-8BFD-29B5F52085DF}" srcOrd="0" destOrd="0" presId="urn:microsoft.com/office/officeart/2005/8/layout/process1"/>
    <dgm:cxn modelId="{0E98DD42-AE21-4782-A836-5A1F74399DD1}" type="presParOf" srcId="{15E892F2-0FEB-4BD7-99C2-F6F1B89F52F6}" destId="{B5F3BDDC-6BAF-48CD-83B6-CF88C566719A}" srcOrd="1" destOrd="0" presId="urn:microsoft.com/office/officeart/2005/8/layout/process1"/>
    <dgm:cxn modelId="{AD7A97C7-8F7A-4C50-9752-3187188C226A}" type="presParOf" srcId="{B5F3BDDC-6BAF-48CD-83B6-CF88C566719A}" destId="{E9117ECE-B712-4842-9A4A-4FA179C7CF15}" srcOrd="0" destOrd="0" presId="urn:microsoft.com/office/officeart/2005/8/layout/process1"/>
    <dgm:cxn modelId="{A9DDADFA-377E-4AAB-A1C0-051405C9C6A7}" type="presParOf" srcId="{15E892F2-0FEB-4BD7-99C2-F6F1B89F52F6}" destId="{EB5C9DF9-BF25-411D-947A-1008188ECA6B}" srcOrd="2" destOrd="0" presId="urn:microsoft.com/office/officeart/2005/8/layout/process1"/>
    <dgm:cxn modelId="{7A5D69B1-9C01-4A64-9EB7-257239481D11}" type="presParOf" srcId="{15E892F2-0FEB-4BD7-99C2-F6F1B89F52F6}" destId="{A22E0BFD-C3FB-45D5-8B1E-0BF137A6CB7E}" srcOrd="3" destOrd="0" presId="urn:microsoft.com/office/officeart/2005/8/layout/process1"/>
    <dgm:cxn modelId="{224D382C-CDC9-4EC8-8E2A-004DAA94AEE9}" type="presParOf" srcId="{A22E0BFD-C3FB-45D5-8B1E-0BF137A6CB7E}" destId="{9FBE3667-33D9-4470-8E5A-4420D289B3CD}" srcOrd="0" destOrd="0" presId="urn:microsoft.com/office/officeart/2005/8/layout/process1"/>
    <dgm:cxn modelId="{597D5E83-6179-414A-A780-7B2259FB0659}" type="presParOf" srcId="{15E892F2-0FEB-4BD7-99C2-F6F1B89F52F6}" destId="{9BCBD2EF-C3B2-4315-8596-7A9BB0EA4AA7}" srcOrd="4" destOrd="0" presId="urn:microsoft.com/office/officeart/2005/8/layout/process1"/>
    <dgm:cxn modelId="{547D74EF-308C-4009-8CDA-B6B7940E36D2}" type="presParOf" srcId="{15E892F2-0FEB-4BD7-99C2-F6F1B89F52F6}" destId="{9E6E7842-DBCA-45B5-8529-ABBED0EF1D20}" srcOrd="5" destOrd="0" presId="urn:microsoft.com/office/officeart/2005/8/layout/process1"/>
    <dgm:cxn modelId="{1CE0B2B7-3E2F-4FA2-B644-A086F2F2D95C}" type="presParOf" srcId="{9E6E7842-DBCA-45B5-8529-ABBED0EF1D20}" destId="{6D4070DF-DA84-4182-A4AA-EB53264C824B}" srcOrd="0" destOrd="0" presId="urn:microsoft.com/office/officeart/2005/8/layout/process1"/>
    <dgm:cxn modelId="{529D2E63-7C7F-4A2A-81F6-0B41C687D11A}" type="presParOf" srcId="{15E892F2-0FEB-4BD7-99C2-F6F1B89F52F6}" destId="{4B39E8CE-3A4E-414F-9CB4-BAC2DE16A689}" srcOrd="6" destOrd="0" presId="urn:microsoft.com/office/officeart/2005/8/layout/process1"/>
    <dgm:cxn modelId="{C9446B79-3EC7-4B82-B3A9-E3DAF008AE24}" type="presParOf" srcId="{15E892F2-0FEB-4BD7-99C2-F6F1B89F52F6}" destId="{068D513D-70BF-4583-96F2-7A33DCC069A7}" srcOrd="7" destOrd="0" presId="urn:microsoft.com/office/officeart/2005/8/layout/process1"/>
    <dgm:cxn modelId="{7EAEA500-709A-4A17-A71E-E63FEFA74F00}" type="presParOf" srcId="{068D513D-70BF-4583-96F2-7A33DCC069A7}" destId="{6A87A725-5F6B-4E93-88AD-7B801BB3E20F}" srcOrd="0" destOrd="0" presId="urn:microsoft.com/office/officeart/2005/8/layout/process1"/>
    <dgm:cxn modelId="{3B380F0C-D80F-42C8-9715-DFA9D87A566B}" type="presParOf" srcId="{15E892F2-0FEB-4BD7-99C2-F6F1B89F52F6}" destId="{744E5ED0-E9AA-4218-9CD5-26171ADD6B44}" srcOrd="8" destOrd="0" presId="urn:microsoft.com/office/officeart/2005/8/layout/process1"/>
    <dgm:cxn modelId="{6FE88D9F-EA81-46F7-B1F1-A20EA45A28E1}" type="presParOf" srcId="{15E892F2-0FEB-4BD7-99C2-F6F1B89F52F6}" destId="{0B6ED8EB-140E-416D-8C1C-B51E39B3B843}" srcOrd="9" destOrd="0" presId="urn:microsoft.com/office/officeart/2005/8/layout/process1"/>
    <dgm:cxn modelId="{E2406201-CEA0-48B4-89EF-6AA98215A232}" type="presParOf" srcId="{0B6ED8EB-140E-416D-8C1C-B51E39B3B843}" destId="{A6E71543-3887-49C6-88CD-A1013B78F2C8}" srcOrd="0" destOrd="0" presId="urn:microsoft.com/office/officeart/2005/8/layout/process1"/>
    <dgm:cxn modelId="{0AD0C6BD-9E45-49C1-87A7-DED6E056E3CE}" type="presParOf" srcId="{15E892F2-0FEB-4BD7-99C2-F6F1B89F52F6}" destId="{B0753750-E702-4583-B820-05EE87832C9A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7F7C25E-5A20-4AB8-A5D7-B93BDE7C0ADE}" type="doc">
      <dgm:prSet loTypeId="urn:microsoft.com/office/officeart/2005/8/layout/hProcess9#1" loCatId="process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zh-CN" altLang="en-US"/>
        </a:p>
      </dgm:t>
    </dgm:pt>
    <dgm:pt modelId="{185B1A6D-68D6-493A-8B6E-D6279AF83AAC}" type="parTrans" cxnId="{BC61889F-A589-4F46-AE64-A408D3CF57DC}">
      <dgm:prSet custT="1"/>
      <dgm:spPr/>
      <dgm:t>
        <a:bodyPr/>
        <a:lstStyle/>
        <a:p>
          <a:endParaRPr lang="zh-CN" altLang="en-US" sz="32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440C725D-09FD-48F1-8E10-E44788143A85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做好前期要求（班级班规体现）</a:t>
          </a:r>
        </a:p>
      </dgm:t>
    </dgm:pt>
    <dgm:pt modelId="{D40FB5BC-3AC0-4330-97E3-C0C201285FE7}" type="sibTrans" cxnId="{BC61889F-A589-4F46-AE64-A408D3CF57DC}">
      <dgm:prSet custT="1"/>
      <dgm:spPr/>
      <dgm:t>
        <a:bodyPr/>
        <a:lstStyle/>
        <a:p>
          <a:endParaRPr lang="zh-CN" altLang="en-US" sz="32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A6B31F15-5530-44E5-BB7F-2275993598B9}" type="parTrans" cxnId="{980BCCE2-9D0F-4136-AD42-35AF9F4CED0C}">
      <dgm:prSet custT="1"/>
      <dgm:spPr/>
      <dgm:t>
        <a:bodyPr/>
        <a:lstStyle/>
        <a:p>
          <a:endParaRPr lang="zh-CN" altLang="en-US" sz="32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3B5F3E03-3FA9-410F-8ACF-AEDC3E196FDF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安排考勤员</a:t>
          </a:r>
        </a:p>
      </dgm:t>
    </dgm:pt>
    <dgm:pt modelId="{D3AA1ED0-9398-4C36-B4C4-EDDEBB5E7283}" type="sibTrans" cxnId="{980BCCE2-9D0F-4136-AD42-35AF9F4CED0C}">
      <dgm:prSet custT="1"/>
      <dgm:spPr/>
      <dgm:t>
        <a:bodyPr/>
        <a:lstStyle/>
        <a:p>
          <a:endParaRPr lang="zh-CN" altLang="en-US" sz="32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468D9831-DCF8-418B-89C7-5E433DC05DD8}" type="parTrans" cxnId="{8111F7CD-7955-4F73-A07F-2581D2C4026D}">
      <dgm:prSet custT="1"/>
      <dgm:spPr/>
      <dgm:t>
        <a:bodyPr/>
        <a:lstStyle/>
        <a:p>
          <a:endParaRPr lang="zh-CN" altLang="en-US" sz="32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B1BE85AD-C152-4946-A883-ADF77072E5E7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第一时间报告班主任</a:t>
          </a:r>
        </a:p>
      </dgm:t>
    </dgm:pt>
    <dgm:pt modelId="{1BFB670D-70CB-454D-92D0-04C3526C4E9A}" type="sibTrans" cxnId="{8111F7CD-7955-4F73-A07F-2581D2C4026D}">
      <dgm:prSet custT="1"/>
      <dgm:spPr/>
      <dgm:t>
        <a:bodyPr/>
        <a:lstStyle/>
        <a:p>
          <a:endParaRPr lang="zh-CN" altLang="en-US" sz="32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B6284725-F4A4-4E71-8E69-48F303C239D2}" type="parTrans" cxnId="{A1607472-8388-4ED9-A2BA-77577AB63B28}">
      <dgm:prSet custT="1"/>
      <dgm:spPr/>
      <dgm:t>
        <a:bodyPr/>
        <a:lstStyle/>
        <a:p>
          <a:endParaRPr lang="zh-CN" altLang="en-US" sz="32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F69D1574-8559-4CB1-9971-DB1EBD632038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及时与任课教师沟通</a:t>
          </a:r>
        </a:p>
      </dgm:t>
    </dgm:pt>
    <dgm:pt modelId="{43A52E05-4ED0-4CE5-A816-3C67C565D502}" type="sibTrans" cxnId="{A1607472-8388-4ED9-A2BA-77577AB63B28}">
      <dgm:prSet custT="1"/>
      <dgm:spPr/>
      <dgm:t>
        <a:bodyPr/>
        <a:lstStyle/>
        <a:p>
          <a:endParaRPr lang="zh-CN" altLang="en-US" sz="32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3B2F1868-686C-4A60-A209-B83F9581C6AF}" type="parTrans" cxnId="{6627D5DF-9271-4382-8426-24783ECF11D2}">
      <dgm:prSet custT="1"/>
      <dgm:spPr/>
      <dgm:t>
        <a:bodyPr/>
        <a:lstStyle/>
        <a:p>
          <a:endParaRPr lang="zh-CN" altLang="en-US" sz="32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D4DFD870-3F5B-4270-AF3A-75D05795856E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排除隐患</a:t>
          </a:r>
        </a:p>
      </dgm:t>
    </dgm:pt>
    <dgm:pt modelId="{66FA4884-6A86-472E-AA5D-D34118FCD40F}" type="sibTrans" cxnId="{6627D5DF-9271-4382-8426-24783ECF11D2}">
      <dgm:prSet custT="1"/>
      <dgm:spPr/>
      <dgm:t>
        <a:bodyPr/>
        <a:lstStyle/>
        <a:p>
          <a:endParaRPr lang="zh-CN" altLang="en-US" sz="32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63AECD0F-EBD2-4111-AC61-E2F2BC087F36}" type="parTrans" cxnId="{1AA4AAE8-C5E6-4FE1-90D1-45BF1E2D239B}">
      <dgm:prSet custT="1"/>
      <dgm:spPr/>
      <dgm:t>
        <a:bodyPr/>
        <a:lstStyle/>
        <a:p>
          <a:endParaRPr lang="zh-CN" altLang="en-US" sz="32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5B7F0403-163A-4723-9749-923AF5B33BD8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后期教育</a:t>
          </a:r>
        </a:p>
      </dgm:t>
    </dgm:pt>
    <dgm:pt modelId="{126FF7EA-6E1E-4806-84BE-577789142D28}" type="sibTrans" cxnId="{1AA4AAE8-C5E6-4FE1-90D1-45BF1E2D239B}">
      <dgm:prSet custT="1"/>
      <dgm:spPr/>
      <dgm:t>
        <a:bodyPr/>
        <a:lstStyle/>
        <a:p>
          <a:endParaRPr lang="zh-CN" altLang="en-US" sz="32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44741BA2-A50D-4031-8374-1A3F8FE7EE83}" type="parTrans" cxnId="{A8E7F708-786C-43C7-A176-0BC6D6245D55}">
      <dgm:prSet custT="1"/>
      <dgm:spPr/>
      <dgm:t>
        <a:bodyPr/>
        <a:lstStyle/>
        <a:p>
          <a:endParaRPr lang="zh-CN" altLang="en-US" sz="32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AADEB8C1-9D7F-4FAD-9451-56A0CC93A67E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跟进观察</a:t>
          </a:r>
        </a:p>
      </dgm:t>
    </dgm:pt>
    <dgm:pt modelId="{E49C3055-5C0A-4D06-95F1-8E036DFFCDE5}" type="sibTrans" cxnId="{A8E7F708-786C-43C7-A176-0BC6D6245D55}">
      <dgm:prSet custT="1"/>
      <dgm:spPr/>
      <dgm:t>
        <a:bodyPr/>
        <a:lstStyle/>
        <a:p>
          <a:endParaRPr lang="zh-CN" altLang="en-US" sz="32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9481192C-5093-4E3C-A349-6920955C6A94}" type="pres">
      <dgm:prSet presAssocID="{77F7C25E-5A20-4AB8-A5D7-B93BDE7C0ADE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/>
        </a:p>
      </dgm:t>
    </dgm:pt>
    <dgm:pt modelId="{751A371E-7196-4EC3-913B-AF3FCCFC5F77}" type="pres">
      <dgm:prSet presAssocID="{77F7C25E-5A20-4AB8-A5D7-B93BDE7C0ADE}" presName="arrow" presStyleLbl="bgShp" presStyleIdx="0" presStyleCnt="1"/>
      <dgm:spPr/>
      <dgm:t>
        <a:bodyPr/>
        <a:lstStyle/>
        <a:p>
          <a:endParaRPr/>
        </a:p>
      </dgm:t>
    </dgm:pt>
    <dgm:pt modelId="{8820706B-A812-4AD8-8261-25682FA0A175}" type="pres">
      <dgm:prSet presAssocID="{77F7C25E-5A20-4AB8-A5D7-B93BDE7C0ADE}" presName="linearProcess" presStyleCnt="0"/>
      <dgm:spPr/>
      <dgm:t>
        <a:bodyPr/>
        <a:lstStyle/>
        <a:p>
          <a:endParaRPr/>
        </a:p>
      </dgm:t>
    </dgm:pt>
    <dgm:pt modelId="{EC70E76D-5841-4EDE-A348-2D0029E9F5CD}" type="pres">
      <dgm:prSet presAssocID="{440C725D-09FD-48F1-8E10-E44788143A85}" presName="tex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70695330-78B4-4F4B-9C21-6611C087F057}" type="pres">
      <dgm:prSet presAssocID="{D40FB5BC-3AC0-4330-97E3-C0C201285FE7}" presName="sibTrans" presStyleCnt="0"/>
      <dgm:spPr/>
      <dgm:t>
        <a:bodyPr/>
        <a:lstStyle/>
        <a:p>
          <a:endParaRPr/>
        </a:p>
      </dgm:t>
    </dgm:pt>
    <dgm:pt modelId="{5F462E82-5C16-43B2-96A0-86BBB02F9BC3}" type="pres">
      <dgm:prSet presAssocID="{3B5F3E03-3FA9-410F-8ACF-AEDC3E196FDF}" presName="text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07916D5B-5E98-457E-8AE6-C56BA1165100}" type="pres">
      <dgm:prSet presAssocID="{D3AA1ED0-9398-4C36-B4C4-EDDEBB5E7283}" presName="sibTrans" presStyleCnt="0"/>
      <dgm:spPr/>
      <dgm:t>
        <a:bodyPr/>
        <a:lstStyle/>
        <a:p>
          <a:endParaRPr/>
        </a:p>
      </dgm:t>
    </dgm:pt>
    <dgm:pt modelId="{D75C8CC6-8EAE-4039-8AED-3977D103A188}" type="pres">
      <dgm:prSet presAssocID="{B1BE85AD-C152-4946-A883-ADF77072E5E7}" presName="text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C7FAC328-934B-442E-931C-849DF2CD6A58}" type="pres">
      <dgm:prSet presAssocID="{1BFB670D-70CB-454D-92D0-04C3526C4E9A}" presName="sibTrans" presStyleCnt="0"/>
      <dgm:spPr/>
      <dgm:t>
        <a:bodyPr/>
        <a:lstStyle/>
        <a:p>
          <a:endParaRPr/>
        </a:p>
      </dgm:t>
    </dgm:pt>
    <dgm:pt modelId="{2635D05A-6149-4DC4-9F94-D6B8DB8FF07B}" type="pres">
      <dgm:prSet presAssocID="{F69D1574-8559-4CB1-9971-DB1EBD632038}" presName="text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71B4430B-DFE3-46EA-960E-00B51A029B0C}" type="pres">
      <dgm:prSet presAssocID="{43A52E05-4ED0-4CE5-A816-3C67C565D502}" presName="sibTrans" presStyleCnt="0"/>
      <dgm:spPr/>
      <dgm:t>
        <a:bodyPr/>
        <a:lstStyle/>
        <a:p>
          <a:endParaRPr/>
        </a:p>
      </dgm:t>
    </dgm:pt>
    <dgm:pt modelId="{2D32F2A3-1D17-4C22-BF84-0EA8039795B9}" type="pres">
      <dgm:prSet presAssocID="{D4DFD870-3F5B-4270-AF3A-75D05795856E}" presName="text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B50FF3E4-ED5F-4F51-B874-39C335F0E11C}" type="pres">
      <dgm:prSet presAssocID="{66FA4884-6A86-472E-AA5D-D34118FCD40F}" presName="sibTrans" presStyleCnt="0"/>
      <dgm:spPr/>
      <dgm:t>
        <a:bodyPr/>
        <a:lstStyle/>
        <a:p>
          <a:endParaRPr/>
        </a:p>
      </dgm:t>
    </dgm:pt>
    <dgm:pt modelId="{053AAE12-0477-4AA2-9A4D-2C3310D52CCD}" type="pres">
      <dgm:prSet presAssocID="{5B7F0403-163A-4723-9749-923AF5B33BD8}" presName="text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1BEA7559-57C2-4E8D-835E-BC0D6DE539CD}" type="pres">
      <dgm:prSet presAssocID="{126FF7EA-6E1E-4806-84BE-577789142D28}" presName="sibTrans" presStyleCnt="0"/>
      <dgm:spPr/>
      <dgm:t>
        <a:bodyPr/>
        <a:lstStyle/>
        <a:p>
          <a:endParaRPr/>
        </a:p>
      </dgm:t>
    </dgm:pt>
    <dgm:pt modelId="{98E0E73C-AF83-4824-AC53-C84E635BF0D8}" type="pres">
      <dgm:prSet presAssocID="{AADEB8C1-9D7F-4FAD-9451-56A0CC93A67E}" presName="text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</dgm:ptLst>
  <dgm:cxnLst>
    <dgm:cxn modelId="{D725B65A-EEBF-4B5B-B5F8-7B8E649C0F1C}" type="presOf" srcId="{B1BE85AD-C152-4946-A883-ADF77072E5E7}" destId="{D75C8CC6-8EAE-4039-8AED-3977D103A188}" srcOrd="0" destOrd="0" presId="urn:microsoft.com/office/officeart/2005/8/layout/hProcess9#1"/>
    <dgm:cxn modelId="{86D5A5AD-FAC4-45C2-BD3A-3C4437D1C571}" type="presOf" srcId="{440C725D-09FD-48F1-8E10-E44788143A85}" destId="{EC70E76D-5841-4EDE-A348-2D0029E9F5CD}" srcOrd="0" destOrd="0" presId="urn:microsoft.com/office/officeart/2005/8/layout/hProcess9#1"/>
    <dgm:cxn modelId="{A1607472-8388-4ED9-A2BA-77577AB63B28}" srcId="{77F7C25E-5A20-4AB8-A5D7-B93BDE7C0ADE}" destId="{F69D1574-8559-4CB1-9971-DB1EBD632038}" srcOrd="3" destOrd="0" parTransId="{B6284725-F4A4-4E71-8E69-48F303C239D2}" sibTransId="{43A52E05-4ED0-4CE5-A816-3C67C565D502}"/>
    <dgm:cxn modelId="{BC61889F-A589-4F46-AE64-A408D3CF57DC}" srcId="{77F7C25E-5A20-4AB8-A5D7-B93BDE7C0ADE}" destId="{440C725D-09FD-48F1-8E10-E44788143A85}" srcOrd="0" destOrd="0" parTransId="{185B1A6D-68D6-493A-8B6E-D6279AF83AAC}" sibTransId="{D40FB5BC-3AC0-4330-97E3-C0C201285FE7}"/>
    <dgm:cxn modelId="{F80351DA-4C26-4B40-8C55-1D3F41472E68}" type="presOf" srcId="{F69D1574-8559-4CB1-9971-DB1EBD632038}" destId="{2635D05A-6149-4DC4-9F94-D6B8DB8FF07B}" srcOrd="0" destOrd="0" presId="urn:microsoft.com/office/officeart/2005/8/layout/hProcess9#1"/>
    <dgm:cxn modelId="{9E77FF1B-3DE2-4CA9-96D9-497CA2514130}" type="presOf" srcId="{3B5F3E03-3FA9-410F-8ACF-AEDC3E196FDF}" destId="{5F462E82-5C16-43B2-96A0-86BBB02F9BC3}" srcOrd="0" destOrd="0" presId="urn:microsoft.com/office/officeart/2005/8/layout/hProcess9#1"/>
    <dgm:cxn modelId="{DF94EB88-3DC4-40F0-BA91-390F0548B0B1}" type="presOf" srcId="{5B7F0403-163A-4723-9749-923AF5B33BD8}" destId="{053AAE12-0477-4AA2-9A4D-2C3310D52CCD}" srcOrd="0" destOrd="0" presId="urn:microsoft.com/office/officeart/2005/8/layout/hProcess9#1"/>
    <dgm:cxn modelId="{980BCCE2-9D0F-4136-AD42-35AF9F4CED0C}" srcId="{77F7C25E-5A20-4AB8-A5D7-B93BDE7C0ADE}" destId="{3B5F3E03-3FA9-410F-8ACF-AEDC3E196FDF}" srcOrd="1" destOrd="0" parTransId="{A6B31F15-5530-44E5-BB7F-2275993598B9}" sibTransId="{D3AA1ED0-9398-4C36-B4C4-EDDEBB5E7283}"/>
    <dgm:cxn modelId="{23E070BF-209B-4A76-A749-AAE23B4D24AB}" type="presOf" srcId="{D4DFD870-3F5B-4270-AF3A-75D05795856E}" destId="{2D32F2A3-1D17-4C22-BF84-0EA8039795B9}" srcOrd="0" destOrd="0" presId="urn:microsoft.com/office/officeart/2005/8/layout/hProcess9#1"/>
    <dgm:cxn modelId="{60425EC8-7208-4980-8EC3-731A4FCD2CF8}" type="presOf" srcId="{77F7C25E-5A20-4AB8-A5D7-B93BDE7C0ADE}" destId="{9481192C-5093-4E3C-A349-6920955C6A94}" srcOrd="0" destOrd="0" presId="urn:microsoft.com/office/officeart/2005/8/layout/hProcess9#1"/>
    <dgm:cxn modelId="{EDB06DE9-D9F2-44EA-B9E4-568F13F2920E}" type="presOf" srcId="{AADEB8C1-9D7F-4FAD-9451-56A0CC93A67E}" destId="{98E0E73C-AF83-4824-AC53-C84E635BF0D8}" srcOrd="0" destOrd="0" presId="urn:microsoft.com/office/officeart/2005/8/layout/hProcess9#1"/>
    <dgm:cxn modelId="{8111F7CD-7955-4F73-A07F-2581D2C4026D}" srcId="{77F7C25E-5A20-4AB8-A5D7-B93BDE7C0ADE}" destId="{B1BE85AD-C152-4946-A883-ADF77072E5E7}" srcOrd="2" destOrd="0" parTransId="{468D9831-DCF8-418B-89C7-5E433DC05DD8}" sibTransId="{1BFB670D-70CB-454D-92D0-04C3526C4E9A}"/>
    <dgm:cxn modelId="{1AA4AAE8-C5E6-4FE1-90D1-45BF1E2D239B}" srcId="{77F7C25E-5A20-4AB8-A5D7-B93BDE7C0ADE}" destId="{5B7F0403-163A-4723-9749-923AF5B33BD8}" srcOrd="5" destOrd="0" parTransId="{63AECD0F-EBD2-4111-AC61-E2F2BC087F36}" sibTransId="{126FF7EA-6E1E-4806-84BE-577789142D28}"/>
    <dgm:cxn modelId="{A8E7F708-786C-43C7-A176-0BC6D6245D55}" srcId="{77F7C25E-5A20-4AB8-A5D7-B93BDE7C0ADE}" destId="{AADEB8C1-9D7F-4FAD-9451-56A0CC93A67E}" srcOrd="6" destOrd="0" parTransId="{44741BA2-A50D-4031-8374-1A3F8FE7EE83}" sibTransId="{E49C3055-5C0A-4D06-95F1-8E036DFFCDE5}"/>
    <dgm:cxn modelId="{6627D5DF-9271-4382-8426-24783ECF11D2}" srcId="{77F7C25E-5A20-4AB8-A5D7-B93BDE7C0ADE}" destId="{D4DFD870-3F5B-4270-AF3A-75D05795856E}" srcOrd="4" destOrd="0" parTransId="{3B2F1868-686C-4A60-A209-B83F9581C6AF}" sibTransId="{66FA4884-6A86-472E-AA5D-D34118FCD40F}"/>
    <dgm:cxn modelId="{7630A537-C24C-46F9-BFB8-714984F1D9E5}" type="presParOf" srcId="{9481192C-5093-4E3C-A349-6920955C6A94}" destId="{751A371E-7196-4EC3-913B-AF3FCCFC5F77}" srcOrd="0" destOrd="0" presId="urn:microsoft.com/office/officeart/2005/8/layout/hProcess9#1"/>
    <dgm:cxn modelId="{1CBF47E7-EA24-4CEF-9F93-DF22D7709924}" type="presParOf" srcId="{9481192C-5093-4E3C-A349-6920955C6A94}" destId="{8820706B-A812-4AD8-8261-25682FA0A175}" srcOrd="1" destOrd="0" presId="urn:microsoft.com/office/officeart/2005/8/layout/hProcess9#1"/>
    <dgm:cxn modelId="{FC996FBE-25A3-47E6-99A1-1BC8DDF75ADF}" type="presParOf" srcId="{8820706B-A812-4AD8-8261-25682FA0A175}" destId="{EC70E76D-5841-4EDE-A348-2D0029E9F5CD}" srcOrd="0" destOrd="0" presId="urn:microsoft.com/office/officeart/2005/8/layout/hProcess9#1"/>
    <dgm:cxn modelId="{DB88E5B5-0612-4938-A677-696C0053E31E}" type="presParOf" srcId="{8820706B-A812-4AD8-8261-25682FA0A175}" destId="{70695330-78B4-4F4B-9C21-6611C087F057}" srcOrd="1" destOrd="0" presId="urn:microsoft.com/office/officeart/2005/8/layout/hProcess9#1"/>
    <dgm:cxn modelId="{D7B25A40-6E05-424E-9D44-959AA9D42E23}" type="presParOf" srcId="{8820706B-A812-4AD8-8261-25682FA0A175}" destId="{5F462E82-5C16-43B2-96A0-86BBB02F9BC3}" srcOrd="2" destOrd="0" presId="urn:microsoft.com/office/officeart/2005/8/layout/hProcess9#1"/>
    <dgm:cxn modelId="{1152A4D8-F33D-4587-8BFC-31D143A34722}" type="presParOf" srcId="{8820706B-A812-4AD8-8261-25682FA0A175}" destId="{07916D5B-5E98-457E-8AE6-C56BA1165100}" srcOrd="3" destOrd="0" presId="urn:microsoft.com/office/officeart/2005/8/layout/hProcess9#1"/>
    <dgm:cxn modelId="{0EBD70AC-AC37-458E-8C20-E26E62B9A6D4}" type="presParOf" srcId="{8820706B-A812-4AD8-8261-25682FA0A175}" destId="{D75C8CC6-8EAE-4039-8AED-3977D103A188}" srcOrd="4" destOrd="0" presId="urn:microsoft.com/office/officeart/2005/8/layout/hProcess9#1"/>
    <dgm:cxn modelId="{EFD7AFEE-8A81-4D60-9C9A-D7AD25887E10}" type="presParOf" srcId="{8820706B-A812-4AD8-8261-25682FA0A175}" destId="{C7FAC328-934B-442E-931C-849DF2CD6A58}" srcOrd="5" destOrd="0" presId="urn:microsoft.com/office/officeart/2005/8/layout/hProcess9#1"/>
    <dgm:cxn modelId="{7881A460-0A03-46C4-A5C4-C5C24A201024}" type="presParOf" srcId="{8820706B-A812-4AD8-8261-25682FA0A175}" destId="{2635D05A-6149-4DC4-9F94-D6B8DB8FF07B}" srcOrd="6" destOrd="0" presId="urn:microsoft.com/office/officeart/2005/8/layout/hProcess9#1"/>
    <dgm:cxn modelId="{BC3A061B-4CF0-4734-A848-A8110A68D64D}" type="presParOf" srcId="{8820706B-A812-4AD8-8261-25682FA0A175}" destId="{71B4430B-DFE3-46EA-960E-00B51A029B0C}" srcOrd="7" destOrd="0" presId="urn:microsoft.com/office/officeart/2005/8/layout/hProcess9#1"/>
    <dgm:cxn modelId="{4E985D29-8833-4342-B443-BE8DE4FEAE70}" type="presParOf" srcId="{8820706B-A812-4AD8-8261-25682FA0A175}" destId="{2D32F2A3-1D17-4C22-BF84-0EA8039795B9}" srcOrd="8" destOrd="0" presId="urn:microsoft.com/office/officeart/2005/8/layout/hProcess9#1"/>
    <dgm:cxn modelId="{7DC99356-3029-41C0-880A-5FDE11E35B38}" type="presParOf" srcId="{8820706B-A812-4AD8-8261-25682FA0A175}" destId="{B50FF3E4-ED5F-4F51-B874-39C335F0E11C}" srcOrd="9" destOrd="0" presId="urn:microsoft.com/office/officeart/2005/8/layout/hProcess9#1"/>
    <dgm:cxn modelId="{57B4FAC2-1860-41A7-984B-4F6DC3DB53A9}" type="presParOf" srcId="{8820706B-A812-4AD8-8261-25682FA0A175}" destId="{053AAE12-0477-4AA2-9A4D-2C3310D52CCD}" srcOrd="10" destOrd="0" presId="urn:microsoft.com/office/officeart/2005/8/layout/hProcess9#1"/>
    <dgm:cxn modelId="{AC6BAE9F-F163-4123-9783-12E57C50E072}" type="presParOf" srcId="{8820706B-A812-4AD8-8261-25682FA0A175}" destId="{1BEA7559-57C2-4E8D-835E-BC0D6DE539CD}" srcOrd="11" destOrd="0" presId="urn:microsoft.com/office/officeart/2005/8/layout/hProcess9#1"/>
    <dgm:cxn modelId="{A421C4A2-40AA-47E4-B54F-22E1CC3BC8EE}" type="presParOf" srcId="{8820706B-A812-4AD8-8261-25682FA0A175}" destId="{98E0E73C-AF83-4824-AC53-C84E635BF0D8}" srcOrd="12" destOrd="0" presId="urn:microsoft.com/office/officeart/2005/8/layout/hProcess9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0DEE06F-D947-4709-BD62-265F8D438EAD}" type="doc">
      <dgm:prSet loTypeId="urn:microsoft.com/office/officeart/2005/8/layout/hProcess11#1" loCatId="process" qsTypeId="urn:microsoft.com/office/officeart/2005/8/quickstyle/simple1#4" qsCatId="simple" csTypeId="urn:microsoft.com/office/officeart/2005/8/colors/accent1_2#4" csCatId="accent1"/>
      <dgm:spPr/>
      <dgm:t>
        <a:bodyPr/>
        <a:lstStyle/>
        <a:p>
          <a:endParaRPr lang="zh-CN" altLang="en-US"/>
        </a:p>
      </dgm:t>
    </dgm:pt>
    <dgm:pt modelId="{9D4CF6F9-7F9E-4744-96D0-105F115A0CE9}" type="parTrans" cxnId="{7A485659-0C3D-41F9-B0F5-6FCF6805DFF7}">
      <dgm:prSet custT="1"/>
      <dgm:spPr/>
      <dgm:t>
        <a:bodyPr/>
        <a:lstStyle/>
        <a:p>
          <a:endParaRPr lang="zh-CN" altLang="en-US" sz="16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B1BABD34-49FE-444E-A918-EC75FE4931F1}">
      <dgm:prSet custT="1"/>
      <dgm:spPr>
        <a:noFill/>
        <a:ln>
          <a:noFill/>
        </a:ln>
      </dgm:spPr>
      <dgm:t>
        <a:bodyPr/>
        <a:lstStyle/>
        <a:p>
          <a:r>
            <a:rPr lang="zh-CN" altLang="en-US" sz="16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做好前期要求</a:t>
          </a:r>
        </a:p>
      </dgm:t>
    </dgm:pt>
    <dgm:pt modelId="{0257F94A-A664-4432-A702-D6537579789E}" type="sibTrans" cxnId="{7A485659-0C3D-41F9-B0F5-6FCF6805DFF7}">
      <dgm:prSet custT="1"/>
      <dgm:spPr/>
      <dgm:t>
        <a:bodyPr/>
        <a:lstStyle/>
        <a:p>
          <a:endParaRPr lang="zh-CN" altLang="en-US" sz="16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73534B14-E3E7-4EF1-B1C9-5046A75946D9}" type="parTrans" cxnId="{951FAD21-3631-40A9-8AC3-D2F4644A76B8}">
      <dgm:prSet custT="1"/>
      <dgm:spPr/>
      <dgm:t>
        <a:bodyPr/>
        <a:lstStyle/>
        <a:p>
          <a:endParaRPr lang="zh-CN" altLang="en-US" sz="16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1A17E63A-1DB9-4D59-BCF1-24F4114E1FC7}">
      <dgm:prSet custT="1"/>
      <dgm:spPr>
        <a:noFill/>
        <a:ln>
          <a:noFill/>
        </a:ln>
      </dgm:spPr>
      <dgm:t>
        <a:bodyPr/>
        <a:lstStyle/>
        <a:p>
          <a:r>
            <a:rPr lang="zh-CN" altLang="en-US" sz="16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了解学生病情</a:t>
          </a:r>
        </a:p>
      </dgm:t>
    </dgm:pt>
    <dgm:pt modelId="{8372B1A0-3859-460A-9BA5-85D4C1A7D1CF}" type="sibTrans" cxnId="{951FAD21-3631-40A9-8AC3-D2F4644A76B8}">
      <dgm:prSet custT="1"/>
      <dgm:spPr/>
      <dgm:t>
        <a:bodyPr/>
        <a:lstStyle/>
        <a:p>
          <a:endParaRPr lang="zh-CN" altLang="en-US" sz="16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0CCBBD2A-CAA5-4E55-82E2-80629F7DF74F}" type="parTrans" cxnId="{9A3737D5-3232-4F60-8687-10FA9ADBC0E2}">
      <dgm:prSet custT="1"/>
      <dgm:spPr/>
      <dgm:t>
        <a:bodyPr/>
        <a:lstStyle/>
        <a:p>
          <a:endParaRPr lang="zh-CN" altLang="en-US" sz="16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23E4F0E0-1D30-4AA4-B99D-9618E5B7B08A}">
      <dgm:prSet custT="1"/>
      <dgm:spPr>
        <a:noFill/>
        <a:ln>
          <a:noFill/>
        </a:ln>
      </dgm:spPr>
      <dgm:t>
        <a:bodyPr/>
        <a:lstStyle/>
        <a:p>
          <a:r>
            <a:rPr lang="zh-CN" altLang="en-US" sz="16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与家长沟通</a:t>
          </a:r>
        </a:p>
      </dgm:t>
    </dgm:pt>
    <dgm:pt modelId="{7E40C639-D8AE-4909-AC63-DAF1719615DA}" type="sibTrans" cxnId="{9A3737D5-3232-4F60-8687-10FA9ADBC0E2}">
      <dgm:prSet custT="1"/>
      <dgm:spPr/>
      <dgm:t>
        <a:bodyPr/>
        <a:lstStyle/>
        <a:p>
          <a:endParaRPr lang="zh-CN" altLang="en-US" sz="16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9F8375B8-2167-4C21-9A63-844ED3079098}" type="parTrans" cxnId="{F4B85754-B9D4-42AB-AAE5-2158FC6A35F0}">
      <dgm:prSet custT="1"/>
      <dgm:spPr/>
      <dgm:t>
        <a:bodyPr/>
        <a:lstStyle/>
        <a:p>
          <a:endParaRPr lang="zh-CN" altLang="en-US" sz="16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1FA3413F-34B6-47AF-A22C-5DAA1EDB2857}">
      <dgm:prSet custT="1"/>
      <dgm:spPr>
        <a:noFill/>
        <a:ln>
          <a:noFill/>
        </a:ln>
      </dgm:spPr>
      <dgm:t>
        <a:bodyPr/>
        <a:lstStyle/>
        <a:p>
          <a:r>
            <a:rPr lang="zh-CN" altLang="en-US" sz="16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写假条</a:t>
          </a:r>
        </a:p>
      </dgm:t>
    </dgm:pt>
    <dgm:pt modelId="{7AED202B-2B18-4173-B8DA-9B216AA3E8B4}" type="sibTrans" cxnId="{F4B85754-B9D4-42AB-AAE5-2158FC6A35F0}">
      <dgm:prSet custT="1"/>
      <dgm:spPr/>
      <dgm:t>
        <a:bodyPr/>
        <a:lstStyle/>
        <a:p>
          <a:endParaRPr lang="zh-CN" altLang="en-US" sz="16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7CE8BB11-8046-4E51-9937-C7F304A0C8A5}" type="parTrans" cxnId="{469B3816-3FA0-47D5-ABC2-5352CD0FABA8}">
      <dgm:prSet custT="1"/>
      <dgm:spPr/>
      <dgm:t>
        <a:bodyPr/>
        <a:lstStyle/>
        <a:p>
          <a:endParaRPr lang="zh-CN" altLang="en-US" sz="16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E75182ED-EE55-41B0-95E9-EA22A445C9C9}">
      <dgm:prSet custT="1"/>
      <dgm:spPr>
        <a:noFill/>
        <a:ln>
          <a:noFill/>
        </a:ln>
      </dgm:spPr>
      <dgm:t>
        <a:bodyPr/>
        <a:lstStyle/>
        <a:p>
          <a:r>
            <a:rPr lang="zh-CN" altLang="en-US" sz="16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核实是否到家</a:t>
          </a:r>
        </a:p>
      </dgm:t>
    </dgm:pt>
    <dgm:pt modelId="{10BDDA3C-BB8D-4467-88BC-BA13D31879FC}" type="sibTrans" cxnId="{469B3816-3FA0-47D5-ABC2-5352CD0FABA8}">
      <dgm:prSet custT="1"/>
      <dgm:spPr/>
      <dgm:t>
        <a:bodyPr/>
        <a:lstStyle/>
        <a:p>
          <a:endParaRPr lang="zh-CN" altLang="en-US" sz="16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697C2D7A-FA26-43E7-9E4B-01C47A7BF56A}" type="parTrans" cxnId="{9CA01EAE-0EED-4BDE-8B5A-52F32C241793}">
      <dgm:prSet custT="1"/>
      <dgm:spPr/>
      <dgm:t>
        <a:bodyPr/>
        <a:lstStyle/>
        <a:p>
          <a:endParaRPr lang="zh-CN" altLang="en-US" sz="16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B025EDA6-B7DD-48F3-B3E5-D368CD48B90F}">
      <dgm:prSet custT="1"/>
      <dgm:spPr>
        <a:noFill/>
        <a:ln>
          <a:noFill/>
        </a:ln>
      </dgm:spPr>
      <dgm:t>
        <a:bodyPr/>
        <a:lstStyle/>
        <a:p>
          <a:r>
            <a:rPr lang="zh-CN" altLang="en-US" sz="16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了解病情进展</a:t>
          </a:r>
        </a:p>
      </dgm:t>
    </dgm:pt>
    <dgm:pt modelId="{93C17256-8FD3-4B2F-BB6A-B1DC4EAE9821}" type="sibTrans" cxnId="{9CA01EAE-0EED-4BDE-8B5A-52F32C241793}">
      <dgm:prSet custT="1"/>
      <dgm:spPr/>
      <dgm:t>
        <a:bodyPr/>
        <a:lstStyle/>
        <a:p>
          <a:endParaRPr lang="zh-CN" altLang="en-US" sz="16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9EF83A28-0201-425B-BEDA-4B648300D7EE}" type="parTrans" cxnId="{9F128A6F-9DDE-42FD-8935-22B3D894E97E}">
      <dgm:prSet custT="1"/>
      <dgm:spPr/>
      <dgm:t>
        <a:bodyPr/>
        <a:lstStyle/>
        <a:p>
          <a:endParaRPr lang="zh-CN" altLang="en-US" sz="16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1E9CCA17-5DE6-4E97-BD02-8C4A268CDDEF}">
      <dgm:prSet custT="1"/>
      <dgm:spPr>
        <a:noFill/>
        <a:ln>
          <a:noFill/>
        </a:ln>
      </dgm:spPr>
      <dgm:t>
        <a:bodyPr/>
        <a:lstStyle/>
        <a:p>
          <a:r>
            <a:rPr lang="zh-CN" altLang="en-US" sz="16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后续跟进。</a:t>
          </a:r>
        </a:p>
      </dgm:t>
    </dgm:pt>
    <dgm:pt modelId="{31961BAF-68CB-45BB-9CB6-9434E799E3AD}" type="sibTrans" cxnId="{9F128A6F-9DDE-42FD-8935-22B3D894E97E}">
      <dgm:prSet custT="1"/>
      <dgm:spPr/>
      <dgm:t>
        <a:bodyPr/>
        <a:lstStyle/>
        <a:p>
          <a:endParaRPr lang="zh-CN" altLang="en-US" sz="16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AD5ED406-1BD9-4AB4-8635-74F1CBCB497E}" type="pres">
      <dgm:prSet presAssocID="{F0DEE06F-D947-4709-BD62-265F8D438EA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/>
        </a:p>
      </dgm:t>
    </dgm:pt>
    <dgm:pt modelId="{5270642C-91B9-41BE-948F-006E19E54022}" type="pres">
      <dgm:prSet presAssocID="{F0DEE06F-D947-4709-BD62-265F8D438EAD}" presName="arrow" presStyleLbl="bgShp" presStyleIdx="0" presStyleCnt="1"/>
      <dgm:spPr/>
      <dgm:t>
        <a:bodyPr/>
        <a:lstStyle/>
        <a:p>
          <a:endParaRPr/>
        </a:p>
      </dgm:t>
    </dgm:pt>
    <dgm:pt modelId="{C9645F4F-6F92-4BA0-BB1D-84BC4BD1EC12}" type="pres">
      <dgm:prSet presAssocID="{F0DEE06F-D947-4709-BD62-265F8D438EAD}" presName="points" presStyleCnt="0"/>
      <dgm:spPr/>
      <dgm:t>
        <a:bodyPr/>
        <a:lstStyle/>
        <a:p>
          <a:endParaRPr/>
        </a:p>
      </dgm:t>
    </dgm:pt>
    <dgm:pt modelId="{ABFB62B8-1314-4211-891F-379426DC513D}" type="pres">
      <dgm:prSet presAssocID="{B1BABD34-49FE-444E-A918-EC75FE4931F1}" presName="compositeA" presStyleCnt="0"/>
      <dgm:spPr/>
      <dgm:t>
        <a:bodyPr/>
        <a:lstStyle/>
        <a:p>
          <a:endParaRPr/>
        </a:p>
      </dgm:t>
    </dgm:pt>
    <dgm:pt modelId="{8D38712C-26D3-494D-B115-05A1407BB8C0}" type="pres">
      <dgm:prSet presAssocID="{B1BABD34-49FE-444E-A918-EC75FE4931F1}" presName="textA" presStyleLbl="revTx" presStyleIdx="0" presStyleCnt="7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FFF0607E-D6E9-4F00-8AAA-B161DB820745}" type="pres">
      <dgm:prSet presAssocID="{B1BABD34-49FE-444E-A918-EC75FE4931F1}" presName="circleA" presStyleLbl="node1" presStyleIdx="0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endParaRPr/>
        </a:p>
      </dgm:t>
    </dgm:pt>
    <dgm:pt modelId="{E5CAC566-5CAA-4DD5-A5DB-DF57255B9844}" type="pres">
      <dgm:prSet presAssocID="{B1BABD34-49FE-444E-A918-EC75FE4931F1}" presName="spaceA" presStyleCnt="0"/>
      <dgm:spPr/>
      <dgm:t>
        <a:bodyPr/>
        <a:lstStyle/>
        <a:p>
          <a:endParaRPr/>
        </a:p>
      </dgm:t>
    </dgm:pt>
    <dgm:pt modelId="{CEF5E8FE-729B-4CB0-BE50-15DC48B02A3C}" type="pres">
      <dgm:prSet presAssocID="{0257F94A-A664-4432-A702-D6537579789E}" presName="space" presStyleCnt="0"/>
      <dgm:spPr/>
      <dgm:t>
        <a:bodyPr/>
        <a:lstStyle/>
        <a:p>
          <a:endParaRPr/>
        </a:p>
      </dgm:t>
    </dgm:pt>
    <dgm:pt modelId="{441538B1-6488-4986-AF54-09EB7B6B46B1}" type="pres">
      <dgm:prSet presAssocID="{1A17E63A-1DB9-4D59-BCF1-24F4114E1FC7}" presName="compositeB" presStyleCnt="0"/>
      <dgm:spPr/>
      <dgm:t>
        <a:bodyPr/>
        <a:lstStyle/>
        <a:p>
          <a:endParaRPr/>
        </a:p>
      </dgm:t>
    </dgm:pt>
    <dgm:pt modelId="{7E0A7A75-3016-4740-AEA1-7308FE92EAC6}" type="pres">
      <dgm:prSet presAssocID="{1A17E63A-1DB9-4D59-BCF1-24F4114E1FC7}" presName="textB" presStyleLbl="revTx" presStyleIdx="1" presStyleCnt="7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E3909ADA-4958-4B82-AA2A-74EB69D4C1F4}" type="pres">
      <dgm:prSet presAssocID="{1A17E63A-1DB9-4D59-BCF1-24F4114E1FC7}" presName="circleB" presStyleLbl="node1" presStyleIdx="1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endParaRPr/>
        </a:p>
      </dgm:t>
    </dgm:pt>
    <dgm:pt modelId="{3C09811A-4F18-40AD-AF8F-C7734519E597}" type="pres">
      <dgm:prSet presAssocID="{1A17E63A-1DB9-4D59-BCF1-24F4114E1FC7}" presName="spaceB" presStyleCnt="0"/>
      <dgm:spPr/>
      <dgm:t>
        <a:bodyPr/>
        <a:lstStyle/>
        <a:p>
          <a:endParaRPr/>
        </a:p>
      </dgm:t>
    </dgm:pt>
    <dgm:pt modelId="{1A93B6D3-F007-46CF-82E2-04A1E8B3B4A4}" type="pres">
      <dgm:prSet presAssocID="{8372B1A0-3859-460A-9BA5-85D4C1A7D1CF}" presName="space" presStyleCnt="0"/>
      <dgm:spPr/>
      <dgm:t>
        <a:bodyPr/>
        <a:lstStyle/>
        <a:p>
          <a:endParaRPr/>
        </a:p>
      </dgm:t>
    </dgm:pt>
    <dgm:pt modelId="{1F81F91C-0E0E-4613-BF3E-37ADB0FA07F3}" type="pres">
      <dgm:prSet presAssocID="{23E4F0E0-1D30-4AA4-B99D-9618E5B7B08A}" presName="compositeA" presStyleCnt="0"/>
      <dgm:spPr/>
      <dgm:t>
        <a:bodyPr/>
        <a:lstStyle/>
        <a:p>
          <a:endParaRPr/>
        </a:p>
      </dgm:t>
    </dgm:pt>
    <dgm:pt modelId="{D755CD44-0474-4CE0-B5E3-E38FFB701951}" type="pres">
      <dgm:prSet presAssocID="{23E4F0E0-1D30-4AA4-B99D-9618E5B7B08A}" presName="textA" presStyleLbl="revTx" presStyleIdx="2" presStyleCnt="7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1E095BD4-259E-4F88-9C51-B2852EB1C1DD}" type="pres">
      <dgm:prSet presAssocID="{23E4F0E0-1D30-4AA4-B99D-9618E5B7B08A}" presName="circleA" presStyleLbl="node1" presStyleIdx="2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endParaRPr/>
        </a:p>
      </dgm:t>
    </dgm:pt>
    <dgm:pt modelId="{F2FF6B22-E260-4143-B0FE-9548134103C5}" type="pres">
      <dgm:prSet presAssocID="{23E4F0E0-1D30-4AA4-B99D-9618E5B7B08A}" presName="spaceA" presStyleCnt="0"/>
      <dgm:spPr/>
      <dgm:t>
        <a:bodyPr/>
        <a:lstStyle/>
        <a:p>
          <a:endParaRPr/>
        </a:p>
      </dgm:t>
    </dgm:pt>
    <dgm:pt modelId="{BABA283F-2B6A-4618-BD44-D44713EDD350}" type="pres">
      <dgm:prSet presAssocID="{7E40C639-D8AE-4909-AC63-DAF1719615DA}" presName="space" presStyleCnt="0"/>
      <dgm:spPr/>
      <dgm:t>
        <a:bodyPr/>
        <a:lstStyle/>
        <a:p>
          <a:endParaRPr/>
        </a:p>
      </dgm:t>
    </dgm:pt>
    <dgm:pt modelId="{468444B4-C22F-4B8F-B059-FE8379113611}" type="pres">
      <dgm:prSet presAssocID="{1FA3413F-34B6-47AF-A22C-5DAA1EDB2857}" presName="compositeB" presStyleCnt="0"/>
      <dgm:spPr/>
      <dgm:t>
        <a:bodyPr/>
        <a:lstStyle/>
        <a:p>
          <a:endParaRPr/>
        </a:p>
      </dgm:t>
    </dgm:pt>
    <dgm:pt modelId="{8580EB32-EF9A-41BC-B5FD-E3454558C2F0}" type="pres">
      <dgm:prSet presAssocID="{1FA3413F-34B6-47AF-A22C-5DAA1EDB2857}" presName="textB" presStyleLbl="revTx" presStyleIdx="3" presStyleCnt="7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CA7C8808-79A5-41F9-AC17-00431D848955}" type="pres">
      <dgm:prSet presAssocID="{1FA3413F-34B6-47AF-A22C-5DAA1EDB2857}" presName="circleB" presStyleLbl="node1" presStyleIdx="3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endParaRPr/>
        </a:p>
      </dgm:t>
    </dgm:pt>
    <dgm:pt modelId="{A41F0BCE-5450-41DB-A991-8C8F61370795}" type="pres">
      <dgm:prSet presAssocID="{1FA3413F-34B6-47AF-A22C-5DAA1EDB2857}" presName="spaceB" presStyleCnt="0"/>
      <dgm:spPr/>
      <dgm:t>
        <a:bodyPr/>
        <a:lstStyle/>
        <a:p>
          <a:endParaRPr/>
        </a:p>
      </dgm:t>
    </dgm:pt>
    <dgm:pt modelId="{7FADF6F6-04EF-4B7A-94FC-F6EF56465E2A}" type="pres">
      <dgm:prSet presAssocID="{7AED202B-2B18-4173-B8DA-9B216AA3E8B4}" presName="space" presStyleCnt="0"/>
      <dgm:spPr/>
      <dgm:t>
        <a:bodyPr/>
        <a:lstStyle/>
        <a:p>
          <a:endParaRPr/>
        </a:p>
      </dgm:t>
    </dgm:pt>
    <dgm:pt modelId="{EF2CDB2E-3683-4B59-A6F9-1F5DA0A9B37F}" type="pres">
      <dgm:prSet presAssocID="{E75182ED-EE55-41B0-95E9-EA22A445C9C9}" presName="compositeA" presStyleCnt="0"/>
      <dgm:spPr/>
      <dgm:t>
        <a:bodyPr/>
        <a:lstStyle/>
        <a:p>
          <a:endParaRPr/>
        </a:p>
      </dgm:t>
    </dgm:pt>
    <dgm:pt modelId="{233C52BA-A198-45F6-9F7C-9E3BBD716D67}" type="pres">
      <dgm:prSet presAssocID="{E75182ED-EE55-41B0-95E9-EA22A445C9C9}" presName="textA" presStyleLbl="revTx" presStyleIdx="4" presStyleCnt="7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7CC7D61E-91E7-43F0-B874-8CC2AC38813C}" type="pres">
      <dgm:prSet presAssocID="{E75182ED-EE55-41B0-95E9-EA22A445C9C9}" presName="circleA" presStyleLbl="node1" presStyleIdx="4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endParaRPr/>
        </a:p>
      </dgm:t>
    </dgm:pt>
    <dgm:pt modelId="{5CEA2FE4-E6E8-454A-9DC5-6B63D5CDB0EC}" type="pres">
      <dgm:prSet presAssocID="{E75182ED-EE55-41B0-95E9-EA22A445C9C9}" presName="spaceA" presStyleCnt="0"/>
      <dgm:spPr/>
      <dgm:t>
        <a:bodyPr/>
        <a:lstStyle/>
        <a:p>
          <a:endParaRPr/>
        </a:p>
      </dgm:t>
    </dgm:pt>
    <dgm:pt modelId="{39667EF9-5915-41BE-8FB0-663630EA2B24}" type="pres">
      <dgm:prSet presAssocID="{10BDDA3C-BB8D-4467-88BC-BA13D31879FC}" presName="space" presStyleCnt="0"/>
      <dgm:spPr/>
      <dgm:t>
        <a:bodyPr/>
        <a:lstStyle/>
        <a:p>
          <a:endParaRPr/>
        </a:p>
      </dgm:t>
    </dgm:pt>
    <dgm:pt modelId="{95F4F6AA-7FA1-41E2-99EC-DDB7B5A88975}" type="pres">
      <dgm:prSet presAssocID="{B025EDA6-B7DD-48F3-B3E5-D368CD48B90F}" presName="compositeB" presStyleCnt="0"/>
      <dgm:spPr/>
      <dgm:t>
        <a:bodyPr/>
        <a:lstStyle/>
        <a:p>
          <a:endParaRPr/>
        </a:p>
      </dgm:t>
    </dgm:pt>
    <dgm:pt modelId="{BB3042D9-5CDC-4E2F-8332-12F148AADA3D}" type="pres">
      <dgm:prSet presAssocID="{B025EDA6-B7DD-48F3-B3E5-D368CD48B90F}" presName="textB" presStyleLbl="revTx" presStyleIdx="5" presStyleCnt="7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B2413158-EB45-43A0-B0FD-712AC4D51B3C}" type="pres">
      <dgm:prSet presAssocID="{B025EDA6-B7DD-48F3-B3E5-D368CD48B90F}" presName="circleB" presStyleLbl="node1" presStyleIdx="5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endParaRPr/>
        </a:p>
      </dgm:t>
    </dgm:pt>
    <dgm:pt modelId="{858D64FB-8020-4303-BD35-D91E48F3D229}" type="pres">
      <dgm:prSet presAssocID="{B025EDA6-B7DD-48F3-B3E5-D368CD48B90F}" presName="spaceB" presStyleCnt="0"/>
      <dgm:spPr/>
      <dgm:t>
        <a:bodyPr/>
        <a:lstStyle/>
        <a:p>
          <a:endParaRPr/>
        </a:p>
      </dgm:t>
    </dgm:pt>
    <dgm:pt modelId="{DC0CB756-3E08-4FE5-8336-DAF4E8F65074}" type="pres">
      <dgm:prSet presAssocID="{93C17256-8FD3-4B2F-BB6A-B1DC4EAE9821}" presName="space" presStyleCnt="0"/>
      <dgm:spPr/>
      <dgm:t>
        <a:bodyPr/>
        <a:lstStyle/>
        <a:p>
          <a:endParaRPr/>
        </a:p>
      </dgm:t>
    </dgm:pt>
    <dgm:pt modelId="{052B415B-AB49-45B9-9147-D09237FC321A}" type="pres">
      <dgm:prSet presAssocID="{1E9CCA17-5DE6-4E97-BD02-8C4A268CDDEF}" presName="compositeA" presStyleCnt="0"/>
      <dgm:spPr/>
      <dgm:t>
        <a:bodyPr/>
        <a:lstStyle/>
        <a:p>
          <a:endParaRPr/>
        </a:p>
      </dgm:t>
    </dgm:pt>
    <dgm:pt modelId="{31A8C632-E477-48EA-8B0D-3FC0523EDD58}" type="pres">
      <dgm:prSet presAssocID="{1E9CCA17-5DE6-4E97-BD02-8C4A268CDDEF}" presName="textA" presStyleLbl="revTx" presStyleIdx="6" presStyleCnt="7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954E7E7C-87FF-48D9-8D46-A105A9D34351}" type="pres">
      <dgm:prSet presAssocID="{1E9CCA17-5DE6-4E97-BD02-8C4A268CDDEF}" presName="circleA" presStyleLbl="node1" presStyleIdx="6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endParaRPr/>
        </a:p>
      </dgm:t>
    </dgm:pt>
    <dgm:pt modelId="{9BD33C4F-68A0-4EF2-9915-A3D7DC23563C}" type="pres">
      <dgm:prSet presAssocID="{1E9CCA17-5DE6-4E97-BD02-8C4A268CDDEF}" presName="spaceA" presStyleCnt="0"/>
      <dgm:spPr/>
      <dgm:t>
        <a:bodyPr/>
        <a:lstStyle/>
        <a:p>
          <a:endParaRPr/>
        </a:p>
      </dgm:t>
    </dgm:pt>
  </dgm:ptLst>
  <dgm:cxnLst>
    <dgm:cxn modelId="{8FC0264D-5FB0-4415-BEE9-BBEFA0D55F35}" type="presOf" srcId="{B1BABD34-49FE-444E-A918-EC75FE4931F1}" destId="{8D38712C-26D3-494D-B115-05A1407BB8C0}" srcOrd="0" destOrd="0" presId="urn:microsoft.com/office/officeart/2005/8/layout/hProcess11#1"/>
    <dgm:cxn modelId="{7A485659-0C3D-41F9-B0F5-6FCF6805DFF7}" srcId="{F0DEE06F-D947-4709-BD62-265F8D438EAD}" destId="{B1BABD34-49FE-444E-A918-EC75FE4931F1}" srcOrd="0" destOrd="0" parTransId="{9D4CF6F9-7F9E-4744-96D0-105F115A0CE9}" sibTransId="{0257F94A-A664-4432-A702-D6537579789E}"/>
    <dgm:cxn modelId="{62159F88-6D2C-4E12-AD01-3E50F975E7FE}" type="presOf" srcId="{B025EDA6-B7DD-48F3-B3E5-D368CD48B90F}" destId="{BB3042D9-5CDC-4E2F-8332-12F148AADA3D}" srcOrd="0" destOrd="0" presId="urn:microsoft.com/office/officeart/2005/8/layout/hProcess11#1"/>
    <dgm:cxn modelId="{951FAD21-3631-40A9-8AC3-D2F4644A76B8}" srcId="{F0DEE06F-D947-4709-BD62-265F8D438EAD}" destId="{1A17E63A-1DB9-4D59-BCF1-24F4114E1FC7}" srcOrd="1" destOrd="0" parTransId="{73534B14-E3E7-4EF1-B1C9-5046A75946D9}" sibTransId="{8372B1A0-3859-460A-9BA5-85D4C1A7D1CF}"/>
    <dgm:cxn modelId="{CBD102F6-813B-4B82-A6BC-D8DEE08E0D30}" type="presOf" srcId="{23E4F0E0-1D30-4AA4-B99D-9618E5B7B08A}" destId="{D755CD44-0474-4CE0-B5E3-E38FFB701951}" srcOrd="0" destOrd="0" presId="urn:microsoft.com/office/officeart/2005/8/layout/hProcess11#1"/>
    <dgm:cxn modelId="{9A3737D5-3232-4F60-8687-10FA9ADBC0E2}" srcId="{F0DEE06F-D947-4709-BD62-265F8D438EAD}" destId="{23E4F0E0-1D30-4AA4-B99D-9618E5B7B08A}" srcOrd="2" destOrd="0" parTransId="{0CCBBD2A-CAA5-4E55-82E2-80629F7DF74F}" sibTransId="{7E40C639-D8AE-4909-AC63-DAF1719615DA}"/>
    <dgm:cxn modelId="{575EA40E-A8A1-4AAA-A7F8-2F2E1717BAFC}" type="presOf" srcId="{E75182ED-EE55-41B0-95E9-EA22A445C9C9}" destId="{233C52BA-A198-45F6-9F7C-9E3BBD716D67}" srcOrd="0" destOrd="0" presId="urn:microsoft.com/office/officeart/2005/8/layout/hProcess11#1"/>
    <dgm:cxn modelId="{DF075A76-CDC9-4D9E-B6E6-2FAF86CF1028}" type="presOf" srcId="{1A17E63A-1DB9-4D59-BCF1-24F4114E1FC7}" destId="{7E0A7A75-3016-4740-AEA1-7308FE92EAC6}" srcOrd="0" destOrd="0" presId="urn:microsoft.com/office/officeart/2005/8/layout/hProcess11#1"/>
    <dgm:cxn modelId="{B6310DDC-67EB-4B72-AC8F-B260189117FA}" type="presOf" srcId="{1E9CCA17-5DE6-4E97-BD02-8C4A268CDDEF}" destId="{31A8C632-E477-48EA-8B0D-3FC0523EDD58}" srcOrd="0" destOrd="0" presId="urn:microsoft.com/office/officeart/2005/8/layout/hProcess11#1"/>
    <dgm:cxn modelId="{B9B21C97-F154-4049-AB69-DF5695CB31A5}" type="presOf" srcId="{1FA3413F-34B6-47AF-A22C-5DAA1EDB2857}" destId="{8580EB32-EF9A-41BC-B5FD-E3454558C2F0}" srcOrd="0" destOrd="0" presId="urn:microsoft.com/office/officeart/2005/8/layout/hProcess11#1"/>
    <dgm:cxn modelId="{9F128A6F-9DDE-42FD-8935-22B3D894E97E}" srcId="{F0DEE06F-D947-4709-BD62-265F8D438EAD}" destId="{1E9CCA17-5DE6-4E97-BD02-8C4A268CDDEF}" srcOrd="6" destOrd="0" parTransId="{9EF83A28-0201-425B-BEDA-4B648300D7EE}" sibTransId="{31961BAF-68CB-45BB-9CB6-9434E799E3AD}"/>
    <dgm:cxn modelId="{9CA01EAE-0EED-4BDE-8B5A-52F32C241793}" srcId="{F0DEE06F-D947-4709-BD62-265F8D438EAD}" destId="{B025EDA6-B7DD-48F3-B3E5-D368CD48B90F}" srcOrd="5" destOrd="0" parTransId="{697C2D7A-FA26-43E7-9E4B-01C47A7BF56A}" sibTransId="{93C17256-8FD3-4B2F-BB6A-B1DC4EAE9821}"/>
    <dgm:cxn modelId="{2845385F-D59E-4A9E-97C0-DA1A4223CF23}" type="presOf" srcId="{F0DEE06F-D947-4709-BD62-265F8D438EAD}" destId="{AD5ED406-1BD9-4AB4-8635-74F1CBCB497E}" srcOrd="0" destOrd="0" presId="urn:microsoft.com/office/officeart/2005/8/layout/hProcess11#1"/>
    <dgm:cxn modelId="{469B3816-3FA0-47D5-ABC2-5352CD0FABA8}" srcId="{F0DEE06F-D947-4709-BD62-265F8D438EAD}" destId="{E75182ED-EE55-41B0-95E9-EA22A445C9C9}" srcOrd="4" destOrd="0" parTransId="{7CE8BB11-8046-4E51-9937-C7F304A0C8A5}" sibTransId="{10BDDA3C-BB8D-4467-88BC-BA13D31879FC}"/>
    <dgm:cxn modelId="{F4B85754-B9D4-42AB-AAE5-2158FC6A35F0}" srcId="{F0DEE06F-D947-4709-BD62-265F8D438EAD}" destId="{1FA3413F-34B6-47AF-A22C-5DAA1EDB2857}" srcOrd="3" destOrd="0" parTransId="{9F8375B8-2167-4C21-9A63-844ED3079098}" sibTransId="{7AED202B-2B18-4173-B8DA-9B216AA3E8B4}"/>
    <dgm:cxn modelId="{803A3BDB-7E4B-42E8-9904-8F9C9E370AD7}" type="presParOf" srcId="{AD5ED406-1BD9-4AB4-8635-74F1CBCB497E}" destId="{5270642C-91B9-41BE-948F-006E19E54022}" srcOrd="0" destOrd="0" presId="urn:microsoft.com/office/officeart/2005/8/layout/hProcess11#1"/>
    <dgm:cxn modelId="{63966596-FA09-4BD9-8104-552864A27F82}" type="presParOf" srcId="{AD5ED406-1BD9-4AB4-8635-74F1CBCB497E}" destId="{C9645F4F-6F92-4BA0-BB1D-84BC4BD1EC12}" srcOrd="1" destOrd="0" presId="urn:microsoft.com/office/officeart/2005/8/layout/hProcess11#1"/>
    <dgm:cxn modelId="{8BB641B7-6993-44B6-B5AC-549B681BDB83}" type="presParOf" srcId="{C9645F4F-6F92-4BA0-BB1D-84BC4BD1EC12}" destId="{ABFB62B8-1314-4211-891F-379426DC513D}" srcOrd="0" destOrd="0" presId="urn:microsoft.com/office/officeart/2005/8/layout/hProcess11#1"/>
    <dgm:cxn modelId="{40B60F4D-AE95-480E-BA99-24C2115C3D10}" type="presParOf" srcId="{ABFB62B8-1314-4211-891F-379426DC513D}" destId="{8D38712C-26D3-494D-B115-05A1407BB8C0}" srcOrd="0" destOrd="0" presId="urn:microsoft.com/office/officeart/2005/8/layout/hProcess11#1"/>
    <dgm:cxn modelId="{FC5D31AE-4985-4093-BB8C-A7B4FC7354B8}" type="presParOf" srcId="{ABFB62B8-1314-4211-891F-379426DC513D}" destId="{FFF0607E-D6E9-4F00-8AAA-B161DB820745}" srcOrd="1" destOrd="0" presId="urn:microsoft.com/office/officeart/2005/8/layout/hProcess11#1"/>
    <dgm:cxn modelId="{91F8C447-5FD0-4CE8-8EF1-60D778C3055A}" type="presParOf" srcId="{ABFB62B8-1314-4211-891F-379426DC513D}" destId="{E5CAC566-5CAA-4DD5-A5DB-DF57255B9844}" srcOrd="2" destOrd="0" presId="urn:microsoft.com/office/officeart/2005/8/layout/hProcess11#1"/>
    <dgm:cxn modelId="{42759261-19A5-434D-AFC7-FA02CC1D285D}" type="presParOf" srcId="{C9645F4F-6F92-4BA0-BB1D-84BC4BD1EC12}" destId="{CEF5E8FE-729B-4CB0-BE50-15DC48B02A3C}" srcOrd="1" destOrd="0" presId="urn:microsoft.com/office/officeart/2005/8/layout/hProcess11#1"/>
    <dgm:cxn modelId="{E58A7671-FE31-4947-87DE-F31F921689B4}" type="presParOf" srcId="{C9645F4F-6F92-4BA0-BB1D-84BC4BD1EC12}" destId="{441538B1-6488-4986-AF54-09EB7B6B46B1}" srcOrd="2" destOrd="0" presId="urn:microsoft.com/office/officeart/2005/8/layout/hProcess11#1"/>
    <dgm:cxn modelId="{C738F538-C2B9-4855-8E11-2905C2DB0E93}" type="presParOf" srcId="{441538B1-6488-4986-AF54-09EB7B6B46B1}" destId="{7E0A7A75-3016-4740-AEA1-7308FE92EAC6}" srcOrd="0" destOrd="0" presId="urn:microsoft.com/office/officeart/2005/8/layout/hProcess11#1"/>
    <dgm:cxn modelId="{CE7F04C4-FDC6-4067-8CAD-B6AB8E4C7073}" type="presParOf" srcId="{441538B1-6488-4986-AF54-09EB7B6B46B1}" destId="{E3909ADA-4958-4B82-AA2A-74EB69D4C1F4}" srcOrd="1" destOrd="0" presId="urn:microsoft.com/office/officeart/2005/8/layout/hProcess11#1"/>
    <dgm:cxn modelId="{BFE44E6A-ECCD-4B1C-8FFF-03FCEB95F9CE}" type="presParOf" srcId="{441538B1-6488-4986-AF54-09EB7B6B46B1}" destId="{3C09811A-4F18-40AD-AF8F-C7734519E597}" srcOrd="2" destOrd="0" presId="urn:microsoft.com/office/officeart/2005/8/layout/hProcess11#1"/>
    <dgm:cxn modelId="{D6AA237B-7D63-4E2C-AB52-0B2933063BE9}" type="presParOf" srcId="{C9645F4F-6F92-4BA0-BB1D-84BC4BD1EC12}" destId="{1A93B6D3-F007-46CF-82E2-04A1E8B3B4A4}" srcOrd="3" destOrd="0" presId="urn:microsoft.com/office/officeart/2005/8/layout/hProcess11#1"/>
    <dgm:cxn modelId="{013184D3-E14E-4357-9C76-949D4E33BD88}" type="presParOf" srcId="{C9645F4F-6F92-4BA0-BB1D-84BC4BD1EC12}" destId="{1F81F91C-0E0E-4613-BF3E-37ADB0FA07F3}" srcOrd="4" destOrd="0" presId="urn:microsoft.com/office/officeart/2005/8/layout/hProcess11#1"/>
    <dgm:cxn modelId="{9F4156CB-954C-4BDE-A4D0-09F8C63BBDDD}" type="presParOf" srcId="{1F81F91C-0E0E-4613-BF3E-37ADB0FA07F3}" destId="{D755CD44-0474-4CE0-B5E3-E38FFB701951}" srcOrd="0" destOrd="0" presId="urn:microsoft.com/office/officeart/2005/8/layout/hProcess11#1"/>
    <dgm:cxn modelId="{E06D0257-8AB0-413C-BC83-023B5F49118D}" type="presParOf" srcId="{1F81F91C-0E0E-4613-BF3E-37ADB0FA07F3}" destId="{1E095BD4-259E-4F88-9C51-B2852EB1C1DD}" srcOrd="1" destOrd="0" presId="urn:microsoft.com/office/officeart/2005/8/layout/hProcess11#1"/>
    <dgm:cxn modelId="{71DA950E-FBE8-40B8-9F36-5D8C0E980A1B}" type="presParOf" srcId="{1F81F91C-0E0E-4613-BF3E-37ADB0FA07F3}" destId="{F2FF6B22-E260-4143-B0FE-9548134103C5}" srcOrd="2" destOrd="0" presId="urn:microsoft.com/office/officeart/2005/8/layout/hProcess11#1"/>
    <dgm:cxn modelId="{84D41DCD-4ECC-4C40-8572-72DB16A8F910}" type="presParOf" srcId="{C9645F4F-6F92-4BA0-BB1D-84BC4BD1EC12}" destId="{BABA283F-2B6A-4618-BD44-D44713EDD350}" srcOrd="5" destOrd="0" presId="urn:microsoft.com/office/officeart/2005/8/layout/hProcess11#1"/>
    <dgm:cxn modelId="{C26569BC-7BA8-4CCC-86B2-292E3CF02C82}" type="presParOf" srcId="{C9645F4F-6F92-4BA0-BB1D-84BC4BD1EC12}" destId="{468444B4-C22F-4B8F-B059-FE8379113611}" srcOrd="6" destOrd="0" presId="urn:microsoft.com/office/officeart/2005/8/layout/hProcess11#1"/>
    <dgm:cxn modelId="{08777F62-1C9C-4FEB-9737-69F94C55B66B}" type="presParOf" srcId="{468444B4-C22F-4B8F-B059-FE8379113611}" destId="{8580EB32-EF9A-41BC-B5FD-E3454558C2F0}" srcOrd="0" destOrd="0" presId="urn:microsoft.com/office/officeart/2005/8/layout/hProcess11#1"/>
    <dgm:cxn modelId="{1300F1EA-5444-4CEC-BB9B-45F7FF06236A}" type="presParOf" srcId="{468444B4-C22F-4B8F-B059-FE8379113611}" destId="{CA7C8808-79A5-41F9-AC17-00431D848955}" srcOrd="1" destOrd="0" presId="urn:microsoft.com/office/officeart/2005/8/layout/hProcess11#1"/>
    <dgm:cxn modelId="{216B933B-478B-4B81-898A-ADDBB5C2B6CC}" type="presParOf" srcId="{468444B4-C22F-4B8F-B059-FE8379113611}" destId="{A41F0BCE-5450-41DB-A991-8C8F61370795}" srcOrd="2" destOrd="0" presId="urn:microsoft.com/office/officeart/2005/8/layout/hProcess11#1"/>
    <dgm:cxn modelId="{78BA31F1-39E6-4894-8713-F463D8B19B1A}" type="presParOf" srcId="{C9645F4F-6F92-4BA0-BB1D-84BC4BD1EC12}" destId="{7FADF6F6-04EF-4B7A-94FC-F6EF56465E2A}" srcOrd="7" destOrd="0" presId="urn:microsoft.com/office/officeart/2005/8/layout/hProcess11#1"/>
    <dgm:cxn modelId="{C102097D-4023-4761-B69A-77F00189AE53}" type="presParOf" srcId="{C9645F4F-6F92-4BA0-BB1D-84BC4BD1EC12}" destId="{EF2CDB2E-3683-4B59-A6F9-1F5DA0A9B37F}" srcOrd="8" destOrd="0" presId="urn:microsoft.com/office/officeart/2005/8/layout/hProcess11#1"/>
    <dgm:cxn modelId="{4E7DB601-71E5-4539-BF43-D35BB54C02C5}" type="presParOf" srcId="{EF2CDB2E-3683-4B59-A6F9-1F5DA0A9B37F}" destId="{233C52BA-A198-45F6-9F7C-9E3BBD716D67}" srcOrd="0" destOrd="0" presId="urn:microsoft.com/office/officeart/2005/8/layout/hProcess11#1"/>
    <dgm:cxn modelId="{6FF898B4-FBAF-4BC2-99D6-B03DD14D6440}" type="presParOf" srcId="{EF2CDB2E-3683-4B59-A6F9-1F5DA0A9B37F}" destId="{7CC7D61E-91E7-43F0-B874-8CC2AC38813C}" srcOrd="1" destOrd="0" presId="urn:microsoft.com/office/officeart/2005/8/layout/hProcess11#1"/>
    <dgm:cxn modelId="{EF32670A-848F-4B27-93BF-7452D2402773}" type="presParOf" srcId="{EF2CDB2E-3683-4B59-A6F9-1F5DA0A9B37F}" destId="{5CEA2FE4-E6E8-454A-9DC5-6B63D5CDB0EC}" srcOrd="2" destOrd="0" presId="urn:microsoft.com/office/officeart/2005/8/layout/hProcess11#1"/>
    <dgm:cxn modelId="{ABB913DD-77C5-42BE-92B2-0FB3EDC24BD5}" type="presParOf" srcId="{C9645F4F-6F92-4BA0-BB1D-84BC4BD1EC12}" destId="{39667EF9-5915-41BE-8FB0-663630EA2B24}" srcOrd="9" destOrd="0" presId="urn:microsoft.com/office/officeart/2005/8/layout/hProcess11#1"/>
    <dgm:cxn modelId="{FD64596F-18F2-48D1-9C4D-0AC3A59D4008}" type="presParOf" srcId="{C9645F4F-6F92-4BA0-BB1D-84BC4BD1EC12}" destId="{95F4F6AA-7FA1-41E2-99EC-DDB7B5A88975}" srcOrd="10" destOrd="0" presId="urn:microsoft.com/office/officeart/2005/8/layout/hProcess11#1"/>
    <dgm:cxn modelId="{ED2FAB9A-82F8-4B6A-A3A5-2D836B9722D1}" type="presParOf" srcId="{95F4F6AA-7FA1-41E2-99EC-DDB7B5A88975}" destId="{BB3042D9-5CDC-4E2F-8332-12F148AADA3D}" srcOrd="0" destOrd="0" presId="urn:microsoft.com/office/officeart/2005/8/layout/hProcess11#1"/>
    <dgm:cxn modelId="{F5EFEE2F-05D5-4329-9A13-6FB6A234B6AD}" type="presParOf" srcId="{95F4F6AA-7FA1-41E2-99EC-DDB7B5A88975}" destId="{B2413158-EB45-43A0-B0FD-712AC4D51B3C}" srcOrd="1" destOrd="0" presId="urn:microsoft.com/office/officeart/2005/8/layout/hProcess11#1"/>
    <dgm:cxn modelId="{9B9406EE-D368-45FA-AE0E-43BDB0A1218F}" type="presParOf" srcId="{95F4F6AA-7FA1-41E2-99EC-DDB7B5A88975}" destId="{858D64FB-8020-4303-BD35-D91E48F3D229}" srcOrd="2" destOrd="0" presId="urn:microsoft.com/office/officeart/2005/8/layout/hProcess11#1"/>
    <dgm:cxn modelId="{2D4EB2F2-C248-4B8B-89E0-C7F3B412A634}" type="presParOf" srcId="{C9645F4F-6F92-4BA0-BB1D-84BC4BD1EC12}" destId="{DC0CB756-3E08-4FE5-8336-DAF4E8F65074}" srcOrd="11" destOrd="0" presId="urn:microsoft.com/office/officeart/2005/8/layout/hProcess11#1"/>
    <dgm:cxn modelId="{ADC141AD-CEA2-4B27-9DE0-3FE2EF5B3332}" type="presParOf" srcId="{C9645F4F-6F92-4BA0-BB1D-84BC4BD1EC12}" destId="{052B415B-AB49-45B9-9147-D09237FC321A}" srcOrd="12" destOrd="0" presId="urn:microsoft.com/office/officeart/2005/8/layout/hProcess11#1"/>
    <dgm:cxn modelId="{AD462495-3085-4419-87E0-392209B0375F}" type="presParOf" srcId="{052B415B-AB49-45B9-9147-D09237FC321A}" destId="{31A8C632-E477-48EA-8B0D-3FC0523EDD58}" srcOrd="0" destOrd="0" presId="urn:microsoft.com/office/officeart/2005/8/layout/hProcess11#1"/>
    <dgm:cxn modelId="{54D1DFB5-FC7D-4B49-A356-49BEDC6702CF}" type="presParOf" srcId="{052B415B-AB49-45B9-9147-D09237FC321A}" destId="{954E7E7C-87FF-48D9-8D46-A105A9D34351}" srcOrd="1" destOrd="0" presId="urn:microsoft.com/office/officeart/2005/8/layout/hProcess11#1"/>
    <dgm:cxn modelId="{7F4E00A4-4C80-4BEB-82B7-C6FF343F1858}" type="presParOf" srcId="{052B415B-AB49-45B9-9147-D09237FC321A}" destId="{9BD33C4F-68A0-4EF2-9915-A3D7DC23563C}" srcOrd="2" destOrd="0" presId="urn:microsoft.com/office/officeart/2005/8/layout/hProcess11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49623D5-F742-40E3-B9A5-D9B4B4B567D5}" type="doc">
      <dgm:prSet loTypeId="urn:microsoft.com/office/officeart/2008/layout/VerticalCurvedList#1" loCatId="list" qsTypeId="urn:microsoft.com/office/officeart/2005/8/quickstyle/simple1#5" qsCatId="simple" csTypeId="urn:microsoft.com/office/officeart/2005/8/colors/accent1_2#5" csCatId="accent1" phldr="1"/>
      <dgm:spPr/>
      <dgm:t>
        <a:bodyPr/>
        <a:lstStyle/>
        <a:p>
          <a:endParaRPr lang="zh-CN" altLang="en-US"/>
        </a:p>
      </dgm:t>
    </dgm:pt>
    <dgm:pt modelId="{169337C5-417A-465B-AE17-ABC1FABC7B8C}" type="parTrans" cxnId="{859046A9-B56D-468C-B302-080B1A21F07C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459F2FB6-2F8A-48E1-BAC8-AFAC56D1A25A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600">
              <a:latin typeface="汉仪中黑 简" panose="00020600040101010101" pitchFamily="18" charset="-122"/>
              <a:ea typeface="汉仪中黑 简" panose="00020600040101010101" pitchFamily="18" charset="-122"/>
            </a:rPr>
            <a:t>一、做好前期要求（班级班规体现）</a:t>
          </a:r>
        </a:p>
      </dgm:t>
    </dgm:pt>
    <dgm:pt modelId="{9A7D221F-B5B9-45DC-9035-151929BFFBDE}" type="sibTrans" cxnId="{859046A9-B56D-468C-B302-080B1A21F07C}">
      <dgm:prSet custT="1"/>
      <dgm:spPr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251CA4B6-1244-4866-8FE3-344DCBA4D85A}" type="parTrans" cxnId="{A1F18697-47C7-4359-A78F-FC90D8056855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0CEAD199-2971-4C97-A212-AC4D971EEEAC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600">
              <a:latin typeface="汉仪中黑 简" panose="00020600040101010101" pitchFamily="18" charset="-122"/>
              <a:ea typeface="汉仪中黑 简" panose="00020600040101010101" pitchFamily="18" charset="-122"/>
            </a:rPr>
            <a:t>二、通过学生了解情况</a:t>
          </a:r>
        </a:p>
      </dgm:t>
    </dgm:pt>
    <dgm:pt modelId="{1805923B-2D07-4526-92F9-164B3768CF92}" type="sibTrans" cxnId="{A1F18697-47C7-4359-A78F-FC90D8056855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76A5958E-ED94-4116-94DD-5B2243B9C8DE}" type="parTrans" cxnId="{370B1F62-1B19-478A-98E7-AB7F5A2683CA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FA3CE4C5-B63A-4AD1-AB52-6C559D4CA6F3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600">
              <a:latin typeface="汉仪中黑 简" panose="00020600040101010101" pitchFamily="18" charset="-122"/>
              <a:ea typeface="汉仪中黑 简" panose="00020600040101010101" pitchFamily="18" charset="-122"/>
            </a:rPr>
            <a:t>三、不定期检查与当事学生沟通</a:t>
          </a:r>
        </a:p>
      </dgm:t>
    </dgm:pt>
    <dgm:pt modelId="{30CEA79A-EB9E-4064-9EDD-20B8EB38EA66}" type="sibTrans" cxnId="{370B1F62-1B19-478A-98E7-AB7F5A2683CA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ACB3155A-6CD0-4EA8-AB82-B242CF2EB46B}" type="parTrans" cxnId="{0A6BB9BC-A172-4392-9384-EA1AB7A1988F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F611776C-17E9-4C1F-AC79-54478AAA7296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600">
              <a:latin typeface="汉仪中黑 简" panose="00020600040101010101" pitchFamily="18" charset="-122"/>
              <a:ea typeface="汉仪中黑 简" panose="00020600040101010101" pitchFamily="18" charset="-122"/>
            </a:rPr>
            <a:t>四、及时与家长沟通</a:t>
          </a:r>
        </a:p>
      </dgm:t>
    </dgm:pt>
    <dgm:pt modelId="{3268CA52-A9D1-49EC-8E08-FCCD179F334F}" type="sibTrans" cxnId="{0A6BB9BC-A172-4392-9384-EA1AB7A1988F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3A7F7EAD-72DE-4DF7-9E40-BC44F1CBCDE3}" type="parTrans" cxnId="{AE0DFD08-65A0-4684-A1C6-BB5EBA96996B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EDBE75FE-BF75-4C84-8957-B5E255DFC09C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600">
              <a:latin typeface="汉仪中黑 简" panose="00020600040101010101" pitchFamily="18" charset="-122"/>
              <a:ea typeface="汉仪中黑 简" panose="00020600040101010101" pitchFamily="18" charset="-122"/>
            </a:rPr>
            <a:t>五、寻找原因</a:t>
          </a:r>
        </a:p>
      </dgm:t>
    </dgm:pt>
    <dgm:pt modelId="{F1A3859F-7ADE-4DFF-8600-73C0C283C6D5}" type="sibTrans" cxnId="{AE0DFD08-65A0-4684-A1C6-BB5EBA96996B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91151CDF-ACA2-413A-991B-BA85F8E3D4D2}" type="parTrans" cxnId="{D4324CD8-0E2D-4CBB-A877-1CF506A86252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D1394117-EE4F-4F90-9723-466EE50F0771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600">
              <a:latin typeface="汉仪中黑 简" panose="00020600040101010101" pitchFamily="18" charset="-122"/>
              <a:ea typeface="汉仪中黑 简" panose="00020600040101010101" pitchFamily="18" charset="-122"/>
            </a:rPr>
            <a:t>六、处理手机</a:t>
          </a:r>
        </a:p>
      </dgm:t>
    </dgm:pt>
    <dgm:pt modelId="{6368D8BF-F1A0-4045-BB4F-47058ABB5354}" type="sibTrans" cxnId="{D4324CD8-0E2D-4CBB-A877-1CF506A86252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386D49FF-799B-45CF-AA22-A9B87B2260B4}" type="parTrans" cxnId="{4533A606-9909-46BD-876F-4E0E105B2825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9C8381B4-E54A-4737-B0CE-DCEFDDFB77BA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600">
              <a:latin typeface="汉仪中黑 简" panose="00020600040101010101" pitchFamily="18" charset="-122"/>
              <a:ea typeface="汉仪中黑 简" panose="00020600040101010101" pitchFamily="18" charset="-122"/>
            </a:rPr>
            <a:t>七、制定整改措施和目标</a:t>
          </a:r>
        </a:p>
      </dgm:t>
    </dgm:pt>
    <dgm:pt modelId="{8DA24058-342C-4AF1-BBA8-1DF6D4C56260}" type="sibTrans" cxnId="{4533A606-9909-46BD-876F-4E0E105B2825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F888E978-2161-4509-9E96-56028CD745D7}" type="parTrans" cxnId="{3FD051D0-DCED-471C-8C56-30CFF53A73A2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B7344B5E-5545-42E4-8937-199413F28ACA}">
      <dgm:prSet/>
      <dgm:spPr/>
      <dgm:t>
        <a:bodyPr/>
        <a:lstStyle/>
        <a:p>
          <a:endParaRPr lang="zh-CN" altLang="en-US"/>
        </a:p>
      </dgm:t>
    </dgm:pt>
    <dgm:pt modelId="{ADE40D00-2AD2-4685-B51B-50EC01590107}" type="sibTrans" cxnId="{3FD051D0-DCED-471C-8C56-30CFF53A73A2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13CFABD3-4D36-4F9B-87E3-0EDA084DB174}" type="pres">
      <dgm:prSet presAssocID="{C49623D5-F742-40E3-B9A5-D9B4B4B567D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/>
        </a:p>
      </dgm:t>
    </dgm:pt>
    <dgm:pt modelId="{C209DF7D-9E94-4EB3-BBEF-6FCA0481B73D}" type="pres">
      <dgm:prSet presAssocID="{C49623D5-F742-40E3-B9A5-D9B4B4B567D5}" presName="Name1" presStyleCnt="0"/>
      <dgm:spPr/>
      <dgm:t>
        <a:bodyPr/>
        <a:lstStyle/>
        <a:p>
          <a:endParaRPr/>
        </a:p>
      </dgm:t>
    </dgm:pt>
    <dgm:pt modelId="{5BAF24B9-F227-4EE0-A99C-2AD942A7E7A2}" type="pres">
      <dgm:prSet presAssocID="{C49623D5-F742-40E3-B9A5-D9B4B4B567D5}" presName="cycle" presStyleCnt="0"/>
      <dgm:spPr/>
      <dgm:t>
        <a:bodyPr/>
        <a:lstStyle/>
        <a:p>
          <a:endParaRPr/>
        </a:p>
      </dgm:t>
    </dgm:pt>
    <dgm:pt modelId="{98DD8C99-5FA5-4629-BCA0-AF35AB71CB20}" type="pres">
      <dgm:prSet presAssocID="{C49623D5-F742-40E3-B9A5-D9B4B4B567D5}" presName="srcNode" presStyleLbl="node1" presStyleIdx="0" presStyleCnt="7"/>
      <dgm:spPr/>
      <dgm:t>
        <a:bodyPr/>
        <a:lstStyle/>
        <a:p>
          <a:endParaRPr/>
        </a:p>
      </dgm:t>
    </dgm:pt>
    <dgm:pt modelId="{69DB11BF-97B4-422B-B019-235432D1B720}" type="pres">
      <dgm:prSet presAssocID="{C49623D5-F742-40E3-B9A5-D9B4B4B567D5}" presName="conn" presStyleLbl="parChTrans1D2" presStyleIdx="0" presStyleCnt="1"/>
      <dgm:spPr/>
      <dgm:t>
        <a:bodyPr/>
        <a:lstStyle/>
        <a:p>
          <a:endParaRPr/>
        </a:p>
      </dgm:t>
    </dgm:pt>
    <dgm:pt modelId="{01CACA90-D442-4322-B954-168E706FCBED}" type="pres">
      <dgm:prSet presAssocID="{C49623D5-F742-40E3-B9A5-D9B4B4B567D5}" presName="extraNode" presStyleLbl="node1" presStyleIdx="0" presStyleCnt="7"/>
      <dgm:spPr/>
      <dgm:t>
        <a:bodyPr/>
        <a:lstStyle/>
        <a:p>
          <a:endParaRPr/>
        </a:p>
      </dgm:t>
    </dgm:pt>
    <dgm:pt modelId="{E10E2FD1-1209-4568-B585-41D557D28677}" type="pres">
      <dgm:prSet presAssocID="{C49623D5-F742-40E3-B9A5-D9B4B4B567D5}" presName="dstNode" presStyleLbl="node1" presStyleIdx="0" presStyleCnt="7"/>
      <dgm:spPr/>
      <dgm:t>
        <a:bodyPr/>
        <a:lstStyle/>
        <a:p>
          <a:endParaRPr/>
        </a:p>
      </dgm:t>
    </dgm:pt>
    <dgm:pt modelId="{25B88151-1B1E-427A-9F32-A23DDEE212B5}" type="pres">
      <dgm:prSet presAssocID="{459F2FB6-2F8A-48E1-BAC8-AFAC56D1A25A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01EE95EC-D773-411A-8E63-DDAA2ACCC1E6}" type="pres">
      <dgm:prSet presAssocID="{459F2FB6-2F8A-48E1-BAC8-AFAC56D1A25A}" presName="accent_1" presStyleCnt="0"/>
      <dgm:spPr/>
      <dgm:t>
        <a:bodyPr/>
        <a:lstStyle/>
        <a:p>
          <a:endParaRPr/>
        </a:p>
      </dgm:t>
    </dgm:pt>
    <dgm:pt modelId="{F3A95F8C-AA48-4C53-8618-64117B1BC7C5}" type="pres">
      <dgm:prSet presAssocID="{459F2FB6-2F8A-48E1-BAC8-AFAC56D1A25A}" presName="accentRepeatNode" presStyleLbl="solidFgAcc1" presStyleIdx="0" presStyleCnt="7"/>
      <dgm:spPr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endParaRPr/>
        </a:p>
      </dgm:t>
    </dgm:pt>
    <dgm:pt modelId="{80586509-5D30-48F9-80E6-EC5F1BADF792}" type="pres">
      <dgm:prSet presAssocID="{0CEAD199-2971-4C97-A212-AC4D971EEEAC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09D2AC5B-FD38-4203-89F0-0DFE7C20EEF5}" type="pres">
      <dgm:prSet presAssocID="{0CEAD199-2971-4C97-A212-AC4D971EEEAC}" presName="accent_2" presStyleCnt="0"/>
      <dgm:spPr/>
      <dgm:t>
        <a:bodyPr/>
        <a:lstStyle/>
        <a:p>
          <a:endParaRPr/>
        </a:p>
      </dgm:t>
    </dgm:pt>
    <dgm:pt modelId="{BDF1626B-FE9D-4FB8-8C3B-BCA4D63A9996}" type="pres">
      <dgm:prSet presAssocID="{0CEAD199-2971-4C97-A212-AC4D971EEEAC}" presName="accentRepeatNode" presStyleLbl="solidFgAcc1" presStyleIdx="1" presStyleCnt="7"/>
      <dgm:spPr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endParaRPr/>
        </a:p>
      </dgm:t>
    </dgm:pt>
    <dgm:pt modelId="{18461239-A7B6-4EC2-80D0-FA2C318AC999}" type="pres">
      <dgm:prSet presAssocID="{FA3CE4C5-B63A-4AD1-AB52-6C559D4CA6F3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6AD02D5E-59FB-47A5-A661-D9FDAEF6D568}" type="pres">
      <dgm:prSet presAssocID="{FA3CE4C5-B63A-4AD1-AB52-6C559D4CA6F3}" presName="accent_3" presStyleCnt="0"/>
      <dgm:spPr/>
      <dgm:t>
        <a:bodyPr/>
        <a:lstStyle/>
        <a:p>
          <a:endParaRPr/>
        </a:p>
      </dgm:t>
    </dgm:pt>
    <dgm:pt modelId="{8502175B-097C-44E8-A739-9A52E0247E2E}" type="pres">
      <dgm:prSet presAssocID="{FA3CE4C5-B63A-4AD1-AB52-6C559D4CA6F3}" presName="accentRepeatNode" presStyleLbl="solidFgAcc1" presStyleIdx="2" presStyleCnt="7"/>
      <dgm:spPr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endParaRPr/>
        </a:p>
      </dgm:t>
    </dgm:pt>
    <dgm:pt modelId="{C52226EB-7AB5-47F4-BD8D-A9468BD316EB}" type="pres">
      <dgm:prSet presAssocID="{F611776C-17E9-4C1F-AC79-54478AAA7296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FD4D8789-4666-4D44-A7E7-30011242B413}" type="pres">
      <dgm:prSet presAssocID="{F611776C-17E9-4C1F-AC79-54478AAA7296}" presName="accent_4" presStyleCnt="0"/>
      <dgm:spPr/>
      <dgm:t>
        <a:bodyPr/>
        <a:lstStyle/>
        <a:p>
          <a:endParaRPr/>
        </a:p>
      </dgm:t>
    </dgm:pt>
    <dgm:pt modelId="{31796D20-1626-44A6-BC5A-6C6FC29F4928}" type="pres">
      <dgm:prSet presAssocID="{F611776C-17E9-4C1F-AC79-54478AAA7296}" presName="accentRepeatNode" presStyleLbl="solidFgAcc1" presStyleIdx="3" presStyleCnt="7"/>
      <dgm:spPr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endParaRPr/>
        </a:p>
      </dgm:t>
    </dgm:pt>
    <dgm:pt modelId="{AB4F8EC6-C2BE-4753-BF6E-C7262B8187D5}" type="pres">
      <dgm:prSet presAssocID="{EDBE75FE-BF75-4C84-8957-B5E255DFC09C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39E12B26-5A61-4CE8-B470-B5B94A6DEC5B}" type="pres">
      <dgm:prSet presAssocID="{EDBE75FE-BF75-4C84-8957-B5E255DFC09C}" presName="accent_5" presStyleCnt="0"/>
      <dgm:spPr/>
      <dgm:t>
        <a:bodyPr/>
        <a:lstStyle/>
        <a:p>
          <a:endParaRPr/>
        </a:p>
      </dgm:t>
    </dgm:pt>
    <dgm:pt modelId="{E8616365-157E-4ED5-9A03-BB77E2E52045}" type="pres">
      <dgm:prSet presAssocID="{EDBE75FE-BF75-4C84-8957-B5E255DFC09C}" presName="accentRepeatNode" presStyleLbl="solidFgAcc1" presStyleIdx="4" presStyleCnt="7"/>
      <dgm:spPr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endParaRPr/>
        </a:p>
      </dgm:t>
    </dgm:pt>
    <dgm:pt modelId="{34B84372-D84D-4EED-8AA9-2DA768C3BA80}" type="pres">
      <dgm:prSet presAssocID="{D1394117-EE4F-4F90-9723-466EE50F0771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B6D74398-7D31-49C9-8BB0-21FC22DCA617}" type="pres">
      <dgm:prSet presAssocID="{D1394117-EE4F-4F90-9723-466EE50F0771}" presName="accent_6" presStyleCnt="0"/>
      <dgm:spPr/>
      <dgm:t>
        <a:bodyPr/>
        <a:lstStyle/>
        <a:p>
          <a:endParaRPr/>
        </a:p>
      </dgm:t>
    </dgm:pt>
    <dgm:pt modelId="{5F48A6F7-203A-4C6F-B8D9-4B92960AE76F}" type="pres">
      <dgm:prSet presAssocID="{D1394117-EE4F-4F90-9723-466EE50F0771}" presName="accentRepeatNode" presStyleLbl="solidFgAcc1" presStyleIdx="5" presStyleCnt="7"/>
      <dgm:spPr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endParaRPr/>
        </a:p>
      </dgm:t>
    </dgm:pt>
    <dgm:pt modelId="{B554951F-93A4-4A6D-84B6-5F3CDDF3AC4A}" type="pres">
      <dgm:prSet presAssocID="{9C8381B4-E54A-4737-B0CE-DCEFDDFB77BA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CB04EB4A-F168-4D4A-9859-4336C39B445C}" type="pres">
      <dgm:prSet presAssocID="{9C8381B4-E54A-4737-B0CE-DCEFDDFB77BA}" presName="accent_7" presStyleCnt="0"/>
      <dgm:spPr/>
      <dgm:t>
        <a:bodyPr/>
        <a:lstStyle/>
        <a:p>
          <a:endParaRPr/>
        </a:p>
      </dgm:t>
    </dgm:pt>
    <dgm:pt modelId="{F20A1644-8F08-4C66-BD55-F241E5C1B01D}" type="pres">
      <dgm:prSet presAssocID="{9C8381B4-E54A-4737-B0CE-DCEFDDFB77BA}" presName="accentRepeatNode" presStyleLbl="solidFgAcc1" presStyleIdx="6" presStyleCnt="7"/>
      <dgm:spPr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endParaRPr/>
        </a:p>
      </dgm:t>
    </dgm:pt>
  </dgm:ptLst>
  <dgm:cxnLst>
    <dgm:cxn modelId="{5807BF1A-CA5A-49AE-8596-A371F41808A1}" type="presOf" srcId="{D1394117-EE4F-4F90-9723-466EE50F0771}" destId="{34B84372-D84D-4EED-8AA9-2DA768C3BA80}" srcOrd="0" destOrd="0" presId="urn:microsoft.com/office/officeart/2008/layout/VerticalCurvedList#1"/>
    <dgm:cxn modelId="{32CE14DD-F61C-4DB0-934A-C3448A5A70C3}" type="presOf" srcId="{9A7D221F-B5B9-45DC-9035-151929BFFBDE}" destId="{69DB11BF-97B4-422B-B019-235432D1B720}" srcOrd="0" destOrd="0" presId="urn:microsoft.com/office/officeart/2008/layout/VerticalCurvedList#1"/>
    <dgm:cxn modelId="{2692BDBD-4DDC-472C-9C63-17C559E47529}" type="presOf" srcId="{0CEAD199-2971-4C97-A212-AC4D971EEEAC}" destId="{80586509-5D30-48F9-80E6-EC5F1BADF792}" srcOrd="0" destOrd="0" presId="urn:microsoft.com/office/officeart/2008/layout/VerticalCurvedList#1"/>
    <dgm:cxn modelId="{A33A0185-9449-40AF-ABB6-1583A9B422D2}" type="presOf" srcId="{F611776C-17E9-4C1F-AC79-54478AAA7296}" destId="{C52226EB-7AB5-47F4-BD8D-A9468BD316EB}" srcOrd="0" destOrd="0" presId="urn:microsoft.com/office/officeart/2008/layout/VerticalCurvedList#1"/>
    <dgm:cxn modelId="{7EBD4A6D-F60E-4FB4-A676-347D8C74A83B}" type="presOf" srcId="{9C8381B4-E54A-4737-B0CE-DCEFDDFB77BA}" destId="{B554951F-93A4-4A6D-84B6-5F3CDDF3AC4A}" srcOrd="0" destOrd="0" presId="urn:microsoft.com/office/officeart/2008/layout/VerticalCurvedList#1"/>
    <dgm:cxn modelId="{61C1CD26-62F6-4BC8-A854-1D7A99F8B437}" type="presOf" srcId="{EDBE75FE-BF75-4C84-8957-B5E255DFC09C}" destId="{AB4F8EC6-C2BE-4753-BF6E-C7262B8187D5}" srcOrd="0" destOrd="0" presId="urn:microsoft.com/office/officeart/2008/layout/VerticalCurvedList#1"/>
    <dgm:cxn modelId="{AE0DFD08-65A0-4684-A1C6-BB5EBA96996B}" srcId="{C49623D5-F742-40E3-B9A5-D9B4B4B567D5}" destId="{EDBE75FE-BF75-4C84-8957-B5E255DFC09C}" srcOrd="4" destOrd="0" parTransId="{3A7F7EAD-72DE-4DF7-9E40-BC44F1CBCDE3}" sibTransId="{F1A3859F-7ADE-4DFF-8600-73C0C283C6D5}"/>
    <dgm:cxn modelId="{4533A606-9909-46BD-876F-4E0E105B2825}" srcId="{C49623D5-F742-40E3-B9A5-D9B4B4B567D5}" destId="{9C8381B4-E54A-4737-B0CE-DCEFDDFB77BA}" srcOrd="6" destOrd="0" parTransId="{386D49FF-799B-45CF-AA22-A9B87B2260B4}" sibTransId="{8DA24058-342C-4AF1-BBA8-1DF6D4C56260}"/>
    <dgm:cxn modelId="{859046A9-B56D-468C-B302-080B1A21F07C}" srcId="{C49623D5-F742-40E3-B9A5-D9B4B4B567D5}" destId="{459F2FB6-2F8A-48E1-BAC8-AFAC56D1A25A}" srcOrd="0" destOrd="0" parTransId="{169337C5-417A-465B-AE17-ABC1FABC7B8C}" sibTransId="{9A7D221F-B5B9-45DC-9035-151929BFFBDE}"/>
    <dgm:cxn modelId="{5CD7CF2F-E224-4F28-8E23-895DB51FE396}" type="presOf" srcId="{C49623D5-F742-40E3-B9A5-D9B4B4B567D5}" destId="{13CFABD3-4D36-4F9B-87E3-0EDA084DB174}" srcOrd="0" destOrd="0" presId="urn:microsoft.com/office/officeart/2008/layout/VerticalCurvedList#1"/>
    <dgm:cxn modelId="{79C6788D-056A-4430-AA14-5DE96C2735B0}" type="presOf" srcId="{459F2FB6-2F8A-48E1-BAC8-AFAC56D1A25A}" destId="{25B88151-1B1E-427A-9F32-A23DDEE212B5}" srcOrd="0" destOrd="0" presId="urn:microsoft.com/office/officeart/2008/layout/VerticalCurvedList#1"/>
    <dgm:cxn modelId="{370B1F62-1B19-478A-98E7-AB7F5A2683CA}" srcId="{C49623D5-F742-40E3-B9A5-D9B4B4B567D5}" destId="{FA3CE4C5-B63A-4AD1-AB52-6C559D4CA6F3}" srcOrd="2" destOrd="0" parTransId="{76A5958E-ED94-4116-94DD-5B2243B9C8DE}" sibTransId="{30CEA79A-EB9E-4064-9EDD-20B8EB38EA66}"/>
    <dgm:cxn modelId="{449AE399-6B85-4E29-9FF4-E2C85FE830E1}" type="presOf" srcId="{FA3CE4C5-B63A-4AD1-AB52-6C559D4CA6F3}" destId="{18461239-A7B6-4EC2-80D0-FA2C318AC999}" srcOrd="0" destOrd="0" presId="urn:microsoft.com/office/officeart/2008/layout/VerticalCurvedList#1"/>
    <dgm:cxn modelId="{D4324CD8-0E2D-4CBB-A877-1CF506A86252}" srcId="{C49623D5-F742-40E3-B9A5-D9B4B4B567D5}" destId="{D1394117-EE4F-4F90-9723-466EE50F0771}" srcOrd="5" destOrd="0" parTransId="{91151CDF-ACA2-413A-991B-BA85F8E3D4D2}" sibTransId="{6368D8BF-F1A0-4045-BB4F-47058ABB5354}"/>
    <dgm:cxn modelId="{3FD051D0-DCED-471C-8C56-30CFF53A73A2}" srcId="{C49623D5-F742-40E3-B9A5-D9B4B4B567D5}" destId="{B7344B5E-5545-42E4-8937-199413F28ACA}" srcOrd="7" destOrd="0" parTransId="{F888E978-2161-4509-9E96-56028CD745D7}" sibTransId="{ADE40D00-2AD2-4685-B51B-50EC01590107}"/>
    <dgm:cxn modelId="{A1F18697-47C7-4359-A78F-FC90D8056855}" srcId="{C49623D5-F742-40E3-B9A5-D9B4B4B567D5}" destId="{0CEAD199-2971-4C97-A212-AC4D971EEEAC}" srcOrd="1" destOrd="0" parTransId="{251CA4B6-1244-4866-8FE3-344DCBA4D85A}" sibTransId="{1805923B-2D07-4526-92F9-164B3768CF92}"/>
    <dgm:cxn modelId="{0A6BB9BC-A172-4392-9384-EA1AB7A1988F}" srcId="{C49623D5-F742-40E3-B9A5-D9B4B4B567D5}" destId="{F611776C-17E9-4C1F-AC79-54478AAA7296}" srcOrd="3" destOrd="0" parTransId="{ACB3155A-6CD0-4EA8-AB82-B242CF2EB46B}" sibTransId="{3268CA52-A9D1-49EC-8E08-FCCD179F334F}"/>
    <dgm:cxn modelId="{17814048-6A7D-4FB4-8D6E-B9E27F9037DC}" type="presParOf" srcId="{13CFABD3-4D36-4F9B-87E3-0EDA084DB174}" destId="{C209DF7D-9E94-4EB3-BBEF-6FCA0481B73D}" srcOrd="0" destOrd="0" presId="urn:microsoft.com/office/officeart/2008/layout/VerticalCurvedList#1"/>
    <dgm:cxn modelId="{9ED41001-1A7D-4A31-8469-9A0BAD0A30F1}" type="presParOf" srcId="{C209DF7D-9E94-4EB3-BBEF-6FCA0481B73D}" destId="{5BAF24B9-F227-4EE0-A99C-2AD942A7E7A2}" srcOrd="0" destOrd="0" presId="urn:microsoft.com/office/officeart/2008/layout/VerticalCurvedList#1"/>
    <dgm:cxn modelId="{340EC16A-FACB-4CE5-9EAF-3417F3BFFA6D}" type="presParOf" srcId="{5BAF24B9-F227-4EE0-A99C-2AD942A7E7A2}" destId="{98DD8C99-5FA5-4629-BCA0-AF35AB71CB20}" srcOrd="0" destOrd="0" presId="urn:microsoft.com/office/officeart/2008/layout/VerticalCurvedList#1"/>
    <dgm:cxn modelId="{9C58CD9A-38EB-4D8B-A37C-2BCB29E2A829}" type="presParOf" srcId="{5BAF24B9-F227-4EE0-A99C-2AD942A7E7A2}" destId="{69DB11BF-97B4-422B-B019-235432D1B720}" srcOrd="1" destOrd="0" presId="urn:microsoft.com/office/officeart/2008/layout/VerticalCurvedList#1"/>
    <dgm:cxn modelId="{A61708F7-99BC-46B6-9E9C-DF2362BB829A}" type="presParOf" srcId="{5BAF24B9-F227-4EE0-A99C-2AD942A7E7A2}" destId="{01CACA90-D442-4322-B954-168E706FCBED}" srcOrd="2" destOrd="0" presId="urn:microsoft.com/office/officeart/2008/layout/VerticalCurvedList#1"/>
    <dgm:cxn modelId="{1500AC7E-33A7-49FF-A67F-D5F9075B323C}" type="presParOf" srcId="{5BAF24B9-F227-4EE0-A99C-2AD942A7E7A2}" destId="{E10E2FD1-1209-4568-B585-41D557D28677}" srcOrd="3" destOrd="0" presId="urn:microsoft.com/office/officeart/2008/layout/VerticalCurvedList#1"/>
    <dgm:cxn modelId="{BE0F5DDA-E84A-422D-90A1-FB6B52953500}" type="presParOf" srcId="{C209DF7D-9E94-4EB3-BBEF-6FCA0481B73D}" destId="{25B88151-1B1E-427A-9F32-A23DDEE212B5}" srcOrd="1" destOrd="0" presId="urn:microsoft.com/office/officeart/2008/layout/VerticalCurvedList#1"/>
    <dgm:cxn modelId="{8EBB2D15-AE8C-40DC-BBAB-43CC7AF3B41C}" type="presParOf" srcId="{C209DF7D-9E94-4EB3-BBEF-6FCA0481B73D}" destId="{01EE95EC-D773-411A-8E63-DDAA2ACCC1E6}" srcOrd="2" destOrd="0" presId="urn:microsoft.com/office/officeart/2008/layout/VerticalCurvedList#1"/>
    <dgm:cxn modelId="{EAD844BD-FC33-430E-AE9B-409A62FE7F38}" type="presParOf" srcId="{01EE95EC-D773-411A-8E63-DDAA2ACCC1E6}" destId="{F3A95F8C-AA48-4C53-8618-64117B1BC7C5}" srcOrd="0" destOrd="0" presId="urn:microsoft.com/office/officeart/2008/layout/VerticalCurvedList#1"/>
    <dgm:cxn modelId="{B29C0F58-DADC-4D29-AA0C-4A8EE803C470}" type="presParOf" srcId="{C209DF7D-9E94-4EB3-BBEF-6FCA0481B73D}" destId="{80586509-5D30-48F9-80E6-EC5F1BADF792}" srcOrd="3" destOrd="0" presId="urn:microsoft.com/office/officeart/2008/layout/VerticalCurvedList#1"/>
    <dgm:cxn modelId="{03E47312-3BB0-43E5-A143-F7272399C330}" type="presParOf" srcId="{C209DF7D-9E94-4EB3-BBEF-6FCA0481B73D}" destId="{09D2AC5B-FD38-4203-89F0-0DFE7C20EEF5}" srcOrd="4" destOrd="0" presId="urn:microsoft.com/office/officeart/2008/layout/VerticalCurvedList#1"/>
    <dgm:cxn modelId="{63907089-7378-43FE-81D4-087B891031B1}" type="presParOf" srcId="{09D2AC5B-FD38-4203-89F0-0DFE7C20EEF5}" destId="{BDF1626B-FE9D-4FB8-8C3B-BCA4D63A9996}" srcOrd="0" destOrd="0" presId="urn:microsoft.com/office/officeart/2008/layout/VerticalCurvedList#1"/>
    <dgm:cxn modelId="{1E068C2C-1EBF-409E-B724-E1BF25D948A0}" type="presParOf" srcId="{C209DF7D-9E94-4EB3-BBEF-6FCA0481B73D}" destId="{18461239-A7B6-4EC2-80D0-FA2C318AC999}" srcOrd="5" destOrd="0" presId="urn:microsoft.com/office/officeart/2008/layout/VerticalCurvedList#1"/>
    <dgm:cxn modelId="{AFBB3268-3135-48A9-B32B-EEBFAE847ADC}" type="presParOf" srcId="{C209DF7D-9E94-4EB3-BBEF-6FCA0481B73D}" destId="{6AD02D5E-59FB-47A5-A661-D9FDAEF6D568}" srcOrd="6" destOrd="0" presId="urn:microsoft.com/office/officeart/2008/layout/VerticalCurvedList#1"/>
    <dgm:cxn modelId="{E9F531A1-D989-4AD8-9DE0-68CFB5343460}" type="presParOf" srcId="{6AD02D5E-59FB-47A5-A661-D9FDAEF6D568}" destId="{8502175B-097C-44E8-A739-9A52E0247E2E}" srcOrd="0" destOrd="0" presId="urn:microsoft.com/office/officeart/2008/layout/VerticalCurvedList#1"/>
    <dgm:cxn modelId="{187E21F8-BF07-4AE2-91C4-1C63694CC19B}" type="presParOf" srcId="{C209DF7D-9E94-4EB3-BBEF-6FCA0481B73D}" destId="{C52226EB-7AB5-47F4-BD8D-A9468BD316EB}" srcOrd="7" destOrd="0" presId="urn:microsoft.com/office/officeart/2008/layout/VerticalCurvedList#1"/>
    <dgm:cxn modelId="{3433DB51-20F5-4795-A3D6-8BD151AAB7BC}" type="presParOf" srcId="{C209DF7D-9E94-4EB3-BBEF-6FCA0481B73D}" destId="{FD4D8789-4666-4D44-A7E7-30011242B413}" srcOrd="8" destOrd="0" presId="urn:microsoft.com/office/officeart/2008/layout/VerticalCurvedList#1"/>
    <dgm:cxn modelId="{56233979-E735-40C0-9FBB-8C5B4DF390D2}" type="presParOf" srcId="{FD4D8789-4666-4D44-A7E7-30011242B413}" destId="{31796D20-1626-44A6-BC5A-6C6FC29F4928}" srcOrd="0" destOrd="0" presId="urn:microsoft.com/office/officeart/2008/layout/VerticalCurvedList#1"/>
    <dgm:cxn modelId="{E73B0B47-B676-4DD6-A7F6-F9FAD197D3EE}" type="presParOf" srcId="{C209DF7D-9E94-4EB3-BBEF-6FCA0481B73D}" destId="{AB4F8EC6-C2BE-4753-BF6E-C7262B8187D5}" srcOrd="9" destOrd="0" presId="urn:microsoft.com/office/officeart/2008/layout/VerticalCurvedList#1"/>
    <dgm:cxn modelId="{BFDA2101-CE5D-473D-A3BC-3C75A5E9E76E}" type="presParOf" srcId="{C209DF7D-9E94-4EB3-BBEF-6FCA0481B73D}" destId="{39E12B26-5A61-4CE8-B470-B5B94A6DEC5B}" srcOrd="10" destOrd="0" presId="urn:microsoft.com/office/officeart/2008/layout/VerticalCurvedList#1"/>
    <dgm:cxn modelId="{24F811CA-A55D-4C57-81E4-F80093E72B4B}" type="presParOf" srcId="{39E12B26-5A61-4CE8-B470-B5B94A6DEC5B}" destId="{E8616365-157E-4ED5-9A03-BB77E2E52045}" srcOrd="0" destOrd="0" presId="urn:microsoft.com/office/officeart/2008/layout/VerticalCurvedList#1"/>
    <dgm:cxn modelId="{4D063094-9F97-4AE7-A9BB-6DD58552A834}" type="presParOf" srcId="{C209DF7D-9E94-4EB3-BBEF-6FCA0481B73D}" destId="{34B84372-D84D-4EED-8AA9-2DA768C3BA80}" srcOrd="11" destOrd="0" presId="urn:microsoft.com/office/officeart/2008/layout/VerticalCurvedList#1"/>
    <dgm:cxn modelId="{14DA1200-7ACA-46EB-80B9-C4306CF50E43}" type="presParOf" srcId="{C209DF7D-9E94-4EB3-BBEF-6FCA0481B73D}" destId="{B6D74398-7D31-49C9-8BB0-21FC22DCA617}" srcOrd="12" destOrd="0" presId="urn:microsoft.com/office/officeart/2008/layout/VerticalCurvedList#1"/>
    <dgm:cxn modelId="{1C20BF32-3C73-480D-8F9E-EDC1108E2105}" type="presParOf" srcId="{B6D74398-7D31-49C9-8BB0-21FC22DCA617}" destId="{5F48A6F7-203A-4C6F-B8D9-4B92960AE76F}" srcOrd="0" destOrd="0" presId="urn:microsoft.com/office/officeart/2008/layout/VerticalCurvedList#1"/>
    <dgm:cxn modelId="{484B453F-4316-4E9C-8912-BFC8F97521E0}" type="presParOf" srcId="{C209DF7D-9E94-4EB3-BBEF-6FCA0481B73D}" destId="{B554951F-93A4-4A6D-84B6-5F3CDDF3AC4A}" srcOrd="13" destOrd="0" presId="urn:microsoft.com/office/officeart/2008/layout/VerticalCurvedList#1"/>
    <dgm:cxn modelId="{86F0186E-4E6A-4E6B-98EC-4684B57C2579}" type="presParOf" srcId="{C209DF7D-9E94-4EB3-BBEF-6FCA0481B73D}" destId="{CB04EB4A-F168-4D4A-9859-4336C39B445C}" srcOrd="14" destOrd="0" presId="urn:microsoft.com/office/officeart/2008/layout/VerticalCurvedList#1"/>
    <dgm:cxn modelId="{5E2CC027-8B5F-424E-B970-18FFFD261328}" type="presParOf" srcId="{CB04EB4A-F168-4D4A-9859-4336C39B445C}" destId="{F20A1644-8F08-4C66-BD55-F241E5C1B01D}" srcOrd="0" destOrd="0" presId="urn:microsoft.com/office/officeart/2008/layout/VerticalCurvedLis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309E064-F0DD-4912-B213-A04D98E225AB}" type="doc">
      <dgm:prSet loTypeId="urn:microsoft.com/office/officeart/2009/3/layout/SubStepProcess#1" loCatId="process" qsTypeId="urn:microsoft.com/office/officeart/2005/8/quickstyle/simple1#6" qsCatId="simple" csTypeId="urn:microsoft.com/office/officeart/2005/8/colors/accent1_2#6" csCatId="accent1"/>
      <dgm:spPr/>
      <dgm:t>
        <a:bodyPr/>
        <a:lstStyle/>
        <a:p>
          <a:endParaRPr lang="zh-CN" altLang="en-US"/>
        </a:p>
      </dgm:t>
    </dgm:pt>
    <dgm:pt modelId="{719B3948-49F7-4641-8997-427D48D3B862}" type="parTrans" cxnId="{754E417D-EF33-4CF1-A2DE-004AD6351B0E}">
      <dgm:prSet/>
      <dgm:spPr/>
      <dgm:t>
        <a:bodyPr/>
        <a:lstStyle/>
        <a:p>
          <a:endParaRPr lang="zh-CN" altLang="en-US" b="1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C6512EAA-9044-4969-A1B2-91F4ABBA307D}">
      <dgm:prSet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b="1">
              <a:latin typeface="汉仪中黑 简" panose="00020600040101010101" pitchFamily="18" charset="-122"/>
              <a:ea typeface="汉仪中黑 简" panose="00020600040101010101" pitchFamily="18" charset="-122"/>
            </a:rPr>
            <a:t>重视前期要求（班级班规体现）</a:t>
          </a:r>
        </a:p>
      </dgm:t>
    </dgm:pt>
    <dgm:pt modelId="{778B2ADF-DD48-4CEE-9F85-7543103EFF1D}" type="sibTrans" cxnId="{754E417D-EF33-4CF1-A2DE-004AD6351B0E}">
      <dgm:prSet/>
      <dgm:spPr/>
      <dgm:t>
        <a:bodyPr/>
        <a:lstStyle/>
        <a:p>
          <a:endParaRPr lang="zh-CN" altLang="en-US" b="1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A26D9019-296E-4293-9CDE-37EBFE028718}" type="parTrans" cxnId="{DC0F38C9-71F7-4EC6-9859-23CC8AF8508D}">
      <dgm:prSet/>
      <dgm:spPr/>
      <dgm:t>
        <a:bodyPr/>
        <a:lstStyle/>
        <a:p>
          <a:endParaRPr lang="zh-CN" altLang="en-US" b="1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A589DC85-E7C9-4F92-AC07-293B3E2F6A42}">
      <dgm:prSet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b="1">
              <a:latin typeface="汉仪中黑 简" panose="00020600040101010101" pitchFamily="18" charset="-122"/>
              <a:ea typeface="汉仪中黑 简" panose="00020600040101010101" pitchFamily="18" charset="-122"/>
            </a:rPr>
            <a:t>通过学生了解情况</a:t>
          </a:r>
        </a:p>
      </dgm:t>
    </dgm:pt>
    <dgm:pt modelId="{46B8E05D-3F5F-40EE-BFDF-680F5E520815}" type="sibTrans" cxnId="{DC0F38C9-71F7-4EC6-9859-23CC8AF8508D}">
      <dgm:prSet/>
      <dgm:spPr/>
      <dgm:t>
        <a:bodyPr/>
        <a:lstStyle/>
        <a:p>
          <a:endParaRPr lang="zh-CN" altLang="en-US" b="1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73F90338-73A8-4163-9784-2F7FF9A81955}" type="parTrans" cxnId="{2E792F2A-04AB-417A-8393-673530F287AA}">
      <dgm:prSet/>
      <dgm:spPr/>
      <dgm:t>
        <a:bodyPr/>
        <a:lstStyle/>
        <a:p>
          <a:endParaRPr lang="zh-CN" altLang="en-US" b="1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8B23F235-F3E5-44EF-A342-96F6C0DC2C81}">
      <dgm:prSet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b="1">
              <a:latin typeface="汉仪中黑 简" panose="00020600040101010101" pitchFamily="18" charset="-122"/>
              <a:ea typeface="汉仪中黑 简" panose="00020600040101010101" pitchFamily="18" charset="-122"/>
            </a:rPr>
            <a:t>不定期检查与当事学生沟通</a:t>
          </a:r>
        </a:p>
      </dgm:t>
    </dgm:pt>
    <dgm:pt modelId="{68DA54BB-5B39-41F8-BB87-114946A05254}" type="sibTrans" cxnId="{2E792F2A-04AB-417A-8393-673530F287AA}">
      <dgm:prSet/>
      <dgm:spPr/>
      <dgm:t>
        <a:bodyPr/>
        <a:lstStyle/>
        <a:p>
          <a:endParaRPr lang="zh-CN" altLang="en-US" b="1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E947766E-9B57-4187-8F6F-27CA9B89DAD4}" type="parTrans" cxnId="{678F7B5C-B884-41DB-A635-4E5A4AE8F32B}">
      <dgm:prSet/>
      <dgm:spPr/>
      <dgm:t>
        <a:bodyPr/>
        <a:lstStyle/>
        <a:p>
          <a:endParaRPr lang="zh-CN" altLang="en-US" b="1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2E7F8741-323A-4FBD-842D-B501033BEF85}">
      <dgm:prSet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b="1">
              <a:latin typeface="汉仪中黑 简" panose="00020600040101010101" pitchFamily="18" charset="-122"/>
              <a:ea typeface="汉仪中黑 简" panose="00020600040101010101" pitchFamily="18" charset="-122"/>
            </a:rPr>
            <a:t>及时与家长沟通</a:t>
          </a:r>
        </a:p>
      </dgm:t>
    </dgm:pt>
    <dgm:pt modelId="{8DB8481C-CA8C-4FB6-B6C7-43574E64B3B4}" type="sibTrans" cxnId="{678F7B5C-B884-41DB-A635-4E5A4AE8F32B}">
      <dgm:prSet/>
      <dgm:spPr/>
      <dgm:t>
        <a:bodyPr/>
        <a:lstStyle/>
        <a:p>
          <a:endParaRPr lang="zh-CN" altLang="en-US" b="1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976CE5CC-043C-4A25-809E-737AAE28A636}" type="parTrans" cxnId="{1C2BDB25-712E-4F49-BBCD-8E88632D3221}">
      <dgm:prSet/>
      <dgm:spPr/>
      <dgm:t>
        <a:bodyPr/>
        <a:lstStyle/>
        <a:p>
          <a:endParaRPr lang="zh-CN" altLang="en-US" b="1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E390EF1F-2D90-4555-88E4-C8A5A502B131}">
      <dgm:prSet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b="1">
              <a:latin typeface="汉仪中黑 简" panose="00020600040101010101" pitchFamily="18" charset="-122"/>
              <a:ea typeface="汉仪中黑 简" panose="00020600040101010101" pitchFamily="18" charset="-122"/>
            </a:rPr>
            <a:t>寻找原因</a:t>
          </a:r>
        </a:p>
      </dgm:t>
    </dgm:pt>
    <dgm:pt modelId="{21A76D40-0FBC-4DCD-BC74-8089947C5A9C}" type="sibTrans" cxnId="{1C2BDB25-712E-4F49-BBCD-8E88632D3221}">
      <dgm:prSet/>
      <dgm:spPr/>
      <dgm:t>
        <a:bodyPr/>
        <a:lstStyle/>
        <a:p>
          <a:endParaRPr lang="zh-CN" altLang="en-US" b="1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DDCA8D14-F0E6-4E1C-B96B-27DAEAE4CB8A}" type="parTrans" cxnId="{6153F8A9-F02B-44E9-BD30-202DFB91DC5A}">
      <dgm:prSet/>
      <dgm:spPr/>
      <dgm:t>
        <a:bodyPr/>
        <a:lstStyle/>
        <a:p>
          <a:endParaRPr lang="zh-CN" altLang="en-US" b="1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F9745D8B-64C6-4F80-ABFF-BD4C546C8EFB}">
      <dgm:prSet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b="1">
              <a:latin typeface="汉仪中黑 简" panose="00020600040101010101" pitchFamily="18" charset="-122"/>
              <a:ea typeface="汉仪中黑 简" panose="00020600040101010101" pitchFamily="18" charset="-122"/>
            </a:rPr>
            <a:t>形成教育合力</a:t>
          </a:r>
        </a:p>
      </dgm:t>
    </dgm:pt>
    <dgm:pt modelId="{C2C02AD3-9CF1-44DE-9C4D-A74979AAF0DC}" type="sibTrans" cxnId="{6153F8A9-F02B-44E9-BD30-202DFB91DC5A}">
      <dgm:prSet/>
      <dgm:spPr/>
      <dgm:t>
        <a:bodyPr/>
        <a:lstStyle/>
        <a:p>
          <a:endParaRPr lang="zh-CN" altLang="en-US" b="1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CE0B5BD0-2CA0-4A1B-A6A7-8C41DEC25954}" type="parTrans" cxnId="{83BA4A78-8603-4051-AA31-2BAAE771834C}">
      <dgm:prSet/>
      <dgm:spPr/>
      <dgm:t>
        <a:bodyPr/>
        <a:lstStyle/>
        <a:p>
          <a:endParaRPr lang="zh-CN" altLang="en-US" b="1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989A7C98-0915-4B2F-A385-AABA64C61298}">
      <dgm:prSet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b="1">
              <a:latin typeface="汉仪中黑 简" panose="00020600040101010101" pitchFamily="18" charset="-122"/>
              <a:ea typeface="汉仪中黑 简" panose="00020600040101010101" pitchFamily="18" charset="-122"/>
            </a:rPr>
            <a:t>处理物品</a:t>
          </a:r>
        </a:p>
      </dgm:t>
    </dgm:pt>
    <dgm:pt modelId="{A7F029FA-980A-4969-9F33-9079734C7111}" type="sibTrans" cxnId="{83BA4A78-8603-4051-AA31-2BAAE771834C}">
      <dgm:prSet/>
      <dgm:spPr/>
      <dgm:t>
        <a:bodyPr/>
        <a:lstStyle/>
        <a:p>
          <a:endParaRPr lang="zh-CN" altLang="en-US" b="1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8EB2B85C-1123-45FF-A7CA-8F5A5203147E}" type="parTrans" cxnId="{99EC8442-1AF5-4FFF-BF1B-AEBF1DDFF1B8}">
      <dgm:prSet/>
      <dgm:spPr/>
      <dgm:t>
        <a:bodyPr/>
        <a:lstStyle/>
        <a:p>
          <a:endParaRPr lang="zh-CN" altLang="en-US" b="1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1CE554E9-0F2E-489A-BA6C-E0D97CA82931}">
      <dgm:prSet/>
      <dgm:spPr/>
      <dgm:t>
        <a:bodyPr/>
        <a:lstStyle/>
        <a:p>
          <a:endParaRPr lang="zh-CN" altLang="en-US"/>
        </a:p>
      </dgm:t>
    </dgm:pt>
    <dgm:pt modelId="{899E4172-70DC-480E-A752-5286CC80FEEF}" type="sibTrans" cxnId="{99EC8442-1AF5-4FFF-BF1B-AEBF1DDFF1B8}">
      <dgm:prSet/>
      <dgm:spPr/>
      <dgm:t>
        <a:bodyPr/>
        <a:lstStyle/>
        <a:p>
          <a:endParaRPr lang="zh-CN" altLang="en-US" b="1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65E4DA35-8852-40D1-8A94-5EFDB3058964}" type="parTrans" cxnId="{DC76A12A-3D24-4640-9BC8-CE04C0F630A7}">
      <dgm:prSet/>
      <dgm:spPr/>
      <dgm:t>
        <a:bodyPr/>
        <a:lstStyle/>
        <a:p>
          <a:endParaRPr lang="zh-CN" altLang="en-US" b="1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8C202D9A-8878-4817-B113-A1097B2CBAC5}">
      <dgm:prSet/>
      <dgm:spPr/>
      <dgm:t>
        <a:bodyPr/>
        <a:lstStyle/>
        <a:p>
          <a:endParaRPr lang="zh-CN" altLang="en-US"/>
        </a:p>
      </dgm:t>
    </dgm:pt>
    <dgm:pt modelId="{119C3AA4-FD88-40DF-AACC-CCEE91784B42}" type="sibTrans" cxnId="{DC76A12A-3D24-4640-9BC8-CE04C0F630A7}">
      <dgm:prSet/>
      <dgm:spPr/>
      <dgm:t>
        <a:bodyPr/>
        <a:lstStyle/>
        <a:p>
          <a:endParaRPr lang="zh-CN" altLang="en-US" b="1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EB6CD7AB-C2E9-4584-8276-6DAA75CACD26}" type="pres">
      <dgm:prSet presAssocID="{5309E064-F0DD-4912-B213-A04D98E225AB}" presName="Name0" presStyleCnt="0">
        <dgm:presLayoutVars>
          <dgm:chMax val="7"/>
          <dgm:dir/>
          <dgm:animOne val="branch"/>
        </dgm:presLayoutVars>
      </dgm:prSet>
      <dgm:spPr/>
      <dgm:t>
        <a:bodyPr/>
        <a:lstStyle/>
        <a:p>
          <a:endParaRPr/>
        </a:p>
      </dgm:t>
    </dgm:pt>
    <dgm:pt modelId="{C89B9E51-3C99-4F45-BFC7-D6B76CC6837A}" type="pres">
      <dgm:prSet presAssocID="{C6512EAA-9044-4969-A1B2-91F4ABBA307D}" presName="parTx1" presStyleLbl="node1" presStyleIdx="0" presStyleCnt="7"/>
      <dgm:spPr/>
      <dgm:t>
        <a:bodyPr/>
        <a:lstStyle/>
        <a:p>
          <a:endParaRPr/>
        </a:p>
      </dgm:t>
    </dgm:pt>
    <dgm:pt modelId="{0223D712-8CFD-4302-ABA8-EF9A29C5EC54}" type="pres">
      <dgm:prSet presAssocID="{A589DC85-E7C9-4F92-AC07-293B3E2F6A42}" presName="parTx2" presStyleLbl="node1" presStyleIdx="1" presStyleCnt="7"/>
      <dgm:spPr/>
      <dgm:t>
        <a:bodyPr/>
        <a:lstStyle/>
        <a:p>
          <a:endParaRPr/>
        </a:p>
      </dgm:t>
    </dgm:pt>
    <dgm:pt modelId="{600A3554-DF0B-4F93-9123-072608EDC0B7}" type="pres">
      <dgm:prSet presAssocID="{8B23F235-F3E5-44EF-A342-96F6C0DC2C81}" presName="parTx3" presStyleLbl="node1" presStyleIdx="2" presStyleCnt="7"/>
      <dgm:spPr/>
      <dgm:t>
        <a:bodyPr/>
        <a:lstStyle/>
        <a:p>
          <a:endParaRPr/>
        </a:p>
      </dgm:t>
    </dgm:pt>
    <dgm:pt modelId="{226DFD5F-261B-479E-B2AD-C4A0B227C76D}" type="pres">
      <dgm:prSet presAssocID="{2E7F8741-323A-4FBD-842D-B501033BEF85}" presName="parTx4" presStyleLbl="node1" presStyleIdx="3" presStyleCnt="7"/>
      <dgm:spPr/>
      <dgm:t>
        <a:bodyPr/>
        <a:lstStyle/>
        <a:p>
          <a:endParaRPr/>
        </a:p>
      </dgm:t>
    </dgm:pt>
    <dgm:pt modelId="{68743C08-224A-4C07-AED1-E3CE16726079}" type="pres">
      <dgm:prSet presAssocID="{E390EF1F-2D90-4555-88E4-C8A5A502B131}" presName="parTx5" presStyleLbl="node1" presStyleIdx="4" presStyleCnt="7"/>
      <dgm:spPr/>
      <dgm:t>
        <a:bodyPr/>
        <a:lstStyle/>
        <a:p>
          <a:endParaRPr/>
        </a:p>
      </dgm:t>
    </dgm:pt>
    <dgm:pt modelId="{3A7FBE1F-CB1E-4B0C-9174-2E0853F30CCF}" type="pres">
      <dgm:prSet presAssocID="{F9745D8B-64C6-4F80-ABFF-BD4C546C8EFB}" presName="parTx6" presStyleLbl="node1" presStyleIdx="5" presStyleCnt="7"/>
      <dgm:spPr/>
      <dgm:t>
        <a:bodyPr/>
        <a:lstStyle/>
        <a:p>
          <a:endParaRPr/>
        </a:p>
      </dgm:t>
    </dgm:pt>
    <dgm:pt modelId="{539220F1-A751-4E05-A260-ED4B38C44A7E}" type="pres">
      <dgm:prSet presAssocID="{989A7C98-0915-4B2F-A385-AABA64C61298}" presName="parTx7" presStyleLbl="node1" presStyleIdx="6" presStyleCnt="7"/>
      <dgm:spPr/>
      <dgm:t>
        <a:bodyPr/>
        <a:lstStyle/>
        <a:p>
          <a:endParaRPr/>
        </a:p>
      </dgm:t>
    </dgm:pt>
  </dgm:ptLst>
  <dgm:cxnLst>
    <dgm:cxn modelId="{9E391355-E3C0-4767-B003-BCF7537E9AA7}" type="presOf" srcId="{C6512EAA-9044-4969-A1B2-91F4ABBA307D}" destId="{C89B9E51-3C99-4F45-BFC7-D6B76CC6837A}" srcOrd="0" destOrd="0" presId="urn:microsoft.com/office/officeart/2009/3/layout/SubStepProcess#1"/>
    <dgm:cxn modelId="{07AA6EC7-7AA3-4F1D-928E-36485F443FBC}" type="presOf" srcId="{8B23F235-F3E5-44EF-A342-96F6C0DC2C81}" destId="{600A3554-DF0B-4F93-9123-072608EDC0B7}" srcOrd="0" destOrd="0" presId="urn:microsoft.com/office/officeart/2009/3/layout/SubStepProcess#1"/>
    <dgm:cxn modelId="{6153F8A9-F02B-44E9-BD30-202DFB91DC5A}" srcId="{5309E064-F0DD-4912-B213-A04D98E225AB}" destId="{F9745D8B-64C6-4F80-ABFF-BD4C546C8EFB}" srcOrd="5" destOrd="0" parTransId="{DDCA8D14-F0E6-4E1C-B96B-27DAEAE4CB8A}" sibTransId="{C2C02AD3-9CF1-44DE-9C4D-A74979AAF0DC}"/>
    <dgm:cxn modelId="{83BA4A78-8603-4051-AA31-2BAAE771834C}" srcId="{5309E064-F0DD-4912-B213-A04D98E225AB}" destId="{989A7C98-0915-4B2F-A385-AABA64C61298}" srcOrd="6" destOrd="0" parTransId="{CE0B5BD0-2CA0-4A1B-A6A7-8C41DEC25954}" sibTransId="{A7F029FA-980A-4969-9F33-9079734C7111}"/>
    <dgm:cxn modelId="{261FFD35-12D1-405C-87D4-9A136D08DA30}" type="presOf" srcId="{989A7C98-0915-4B2F-A385-AABA64C61298}" destId="{539220F1-A751-4E05-A260-ED4B38C44A7E}" srcOrd="0" destOrd="0" presId="urn:microsoft.com/office/officeart/2009/3/layout/SubStepProcess#1"/>
    <dgm:cxn modelId="{754E417D-EF33-4CF1-A2DE-004AD6351B0E}" srcId="{5309E064-F0DD-4912-B213-A04D98E225AB}" destId="{C6512EAA-9044-4969-A1B2-91F4ABBA307D}" srcOrd="0" destOrd="0" parTransId="{719B3948-49F7-4641-8997-427D48D3B862}" sibTransId="{778B2ADF-DD48-4CEE-9F85-7543103EFF1D}"/>
    <dgm:cxn modelId="{7A2F37E5-1C3C-4C8A-91C3-26ECB46902B0}" type="presOf" srcId="{5309E064-F0DD-4912-B213-A04D98E225AB}" destId="{EB6CD7AB-C2E9-4584-8276-6DAA75CACD26}" srcOrd="0" destOrd="0" presId="urn:microsoft.com/office/officeart/2009/3/layout/SubStepProcess#1"/>
    <dgm:cxn modelId="{1C2BDB25-712E-4F49-BBCD-8E88632D3221}" srcId="{5309E064-F0DD-4912-B213-A04D98E225AB}" destId="{E390EF1F-2D90-4555-88E4-C8A5A502B131}" srcOrd="4" destOrd="0" parTransId="{976CE5CC-043C-4A25-809E-737AAE28A636}" sibTransId="{21A76D40-0FBC-4DCD-BC74-8089947C5A9C}"/>
    <dgm:cxn modelId="{2E792F2A-04AB-417A-8393-673530F287AA}" srcId="{5309E064-F0DD-4912-B213-A04D98E225AB}" destId="{8B23F235-F3E5-44EF-A342-96F6C0DC2C81}" srcOrd="2" destOrd="0" parTransId="{73F90338-73A8-4163-9784-2F7FF9A81955}" sibTransId="{68DA54BB-5B39-41F8-BB87-114946A05254}"/>
    <dgm:cxn modelId="{DC76A12A-3D24-4640-9BC8-CE04C0F630A7}" srcId="{5309E064-F0DD-4912-B213-A04D98E225AB}" destId="{8C202D9A-8878-4817-B113-A1097B2CBAC5}" srcOrd="8" destOrd="0" parTransId="{65E4DA35-8852-40D1-8A94-5EFDB3058964}" sibTransId="{119C3AA4-FD88-40DF-AACC-CCEE91784B42}"/>
    <dgm:cxn modelId="{DC0F38C9-71F7-4EC6-9859-23CC8AF8508D}" srcId="{5309E064-F0DD-4912-B213-A04D98E225AB}" destId="{A589DC85-E7C9-4F92-AC07-293B3E2F6A42}" srcOrd="1" destOrd="0" parTransId="{A26D9019-296E-4293-9CDE-37EBFE028718}" sibTransId="{46B8E05D-3F5F-40EE-BFDF-680F5E520815}"/>
    <dgm:cxn modelId="{678F7B5C-B884-41DB-A635-4E5A4AE8F32B}" srcId="{5309E064-F0DD-4912-B213-A04D98E225AB}" destId="{2E7F8741-323A-4FBD-842D-B501033BEF85}" srcOrd="3" destOrd="0" parTransId="{E947766E-9B57-4187-8F6F-27CA9B89DAD4}" sibTransId="{8DB8481C-CA8C-4FB6-B6C7-43574E64B3B4}"/>
    <dgm:cxn modelId="{4BEEC243-98A0-49D4-AF6C-4FAB4E7E67DF}" type="presOf" srcId="{F9745D8B-64C6-4F80-ABFF-BD4C546C8EFB}" destId="{3A7FBE1F-CB1E-4B0C-9174-2E0853F30CCF}" srcOrd="0" destOrd="0" presId="urn:microsoft.com/office/officeart/2009/3/layout/SubStepProcess#1"/>
    <dgm:cxn modelId="{53E35E69-53FB-4582-8A9C-F8B979FFD1F8}" type="presOf" srcId="{A589DC85-E7C9-4F92-AC07-293B3E2F6A42}" destId="{0223D712-8CFD-4302-ABA8-EF9A29C5EC54}" srcOrd="0" destOrd="0" presId="urn:microsoft.com/office/officeart/2009/3/layout/SubStepProcess#1"/>
    <dgm:cxn modelId="{D95F7AAF-E084-4D0D-B61E-8F7DB02ABD01}" type="presOf" srcId="{E390EF1F-2D90-4555-88E4-C8A5A502B131}" destId="{68743C08-224A-4C07-AED1-E3CE16726079}" srcOrd="0" destOrd="0" presId="urn:microsoft.com/office/officeart/2009/3/layout/SubStepProcess#1"/>
    <dgm:cxn modelId="{99EC8442-1AF5-4FFF-BF1B-AEBF1DDFF1B8}" srcId="{5309E064-F0DD-4912-B213-A04D98E225AB}" destId="{1CE554E9-0F2E-489A-BA6C-E0D97CA82931}" srcOrd="7" destOrd="0" parTransId="{8EB2B85C-1123-45FF-A7CA-8F5A5203147E}" sibTransId="{899E4172-70DC-480E-A752-5286CC80FEEF}"/>
    <dgm:cxn modelId="{BEE0372B-E84F-4BBB-9777-22D1EE8DF1B0}" type="presOf" srcId="{2E7F8741-323A-4FBD-842D-B501033BEF85}" destId="{226DFD5F-261B-479E-B2AD-C4A0B227C76D}" srcOrd="0" destOrd="0" presId="urn:microsoft.com/office/officeart/2009/3/layout/SubStepProcess#1"/>
    <dgm:cxn modelId="{23901C5D-10DE-4F75-B68A-E9608AB13F85}" type="presParOf" srcId="{EB6CD7AB-C2E9-4584-8276-6DAA75CACD26}" destId="{C89B9E51-3C99-4F45-BFC7-D6B76CC6837A}" srcOrd="0" destOrd="0" presId="urn:microsoft.com/office/officeart/2009/3/layout/SubStepProcess#1"/>
    <dgm:cxn modelId="{4A3E8344-5689-4FE1-BC37-5F809D0763FC}" type="presParOf" srcId="{EB6CD7AB-C2E9-4584-8276-6DAA75CACD26}" destId="{0223D712-8CFD-4302-ABA8-EF9A29C5EC54}" srcOrd="1" destOrd="0" presId="urn:microsoft.com/office/officeart/2009/3/layout/SubStepProcess#1"/>
    <dgm:cxn modelId="{C691EB68-73CA-4043-B7A7-234CCB052F08}" type="presParOf" srcId="{EB6CD7AB-C2E9-4584-8276-6DAA75CACD26}" destId="{600A3554-DF0B-4F93-9123-072608EDC0B7}" srcOrd="2" destOrd="0" presId="urn:microsoft.com/office/officeart/2009/3/layout/SubStepProcess#1"/>
    <dgm:cxn modelId="{95A3BE2D-9035-484D-AC3B-15BBEF5E2CE6}" type="presParOf" srcId="{EB6CD7AB-C2E9-4584-8276-6DAA75CACD26}" destId="{226DFD5F-261B-479E-B2AD-C4A0B227C76D}" srcOrd="3" destOrd="0" presId="urn:microsoft.com/office/officeart/2009/3/layout/SubStepProcess#1"/>
    <dgm:cxn modelId="{459D5B60-5780-45C4-9695-37D0913AA3FD}" type="presParOf" srcId="{EB6CD7AB-C2E9-4584-8276-6DAA75CACD26}" destId="{68743C08-224A-4C07-AED1-E3CE16726079}" srcOrd="4" destOrd="0" presId="urn:microsoft.com/office/officeart/2009/3/layout/SubStepProcess#1"/>
    <dgm:cxn modelId="{C01D8B3D-6BF9-4F26-9A62-F91879B3B656}" type="presParOf" srcId="{EB6CD7AB-C2E9-4584-8276-6DAA75CACD26}" destId="{3A7FBE1F-CB1E-4B0C-9174-2E0853F30CCF}" srcOrd="5" destOrd="0" presId="urn:microsoft.com/office/officeart/2009/3/layout/SubStepProcess#1"/>
    <dgm:cxn modelId="{E75C8B7A-8C94-4CB7-B34E-7656B7C77F70}" type="presParOf" srcId="{EB6CD7AB-C2E9-4584-8276-6DAA75CACD26}" destId="{539220F1-A751-4E05-A260-ED4B38C44A7E}" srcOrd="6" destOrd="0" presId="urn:microsoft.com/office/officeart/2009/3/layout/SubStepProcess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4ACA49D-E582-4237-85F8-0009BEBAD8D5}" type="doc">
      <dgm:prSet loTypeId="urn:microsoft.com/office/officeart/2005/8/layout/process5#1" loCatId="process" qsTypeId="urn:microsoft.com/office/officeart/2005/8/quickstyle/simple1#7" qsCatId="simple" csTypeId="urn:microsoft.com/office/officeart/2005/8/colors/accent1_2#7" csCatId="accent1" phldr="1"/>
      <dgm:spPr/>
      <dgm:t>
        <a:bodyPr/>
        <a:lstStyle/>
        <a:p>
          <a:endParaRPr lang="zh-CN" altLang="en-US"/>
        </a:p>
      </dgm:t>
    </dgm:pt>
    <dgm:pt modelId="{D58DC4DB-3E85-4DD8-B2EF-C20DF6AEC4B2}" type="parTrans" cxnId="{3E5B74CD-F444-482A-AD56-109E14098297}">
      <dgm:prSet custT="1"/>
      <dgm:spPr/>
      <dgm:t>
        <a:bodyPr/>
        <a:lstStyle/>
        <a:p>
          <a:endParaRPr lang="zh-CN" altLang="en-US" sz="24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5A885903-C5E2-4AD3-94E2-800F686FF05F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前期做好问题处理引导</a:t>
          </a:r>
        </a:p>
      </dgm:t>
    </dgm:pt>
    <dgm:pt modelId="{DA80B823-7EF9-4670-A5EB-85FD7E43BC3A}" type="sibTrans" cxnId="{3E5B74CD-F444-482A-AD56-109E14098297}">
      <dgm:prSet custT="1"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 sz="9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B9D69192-278A-49D7-99C2-5A1FA278B90F}" type="parTrans" cxnId="{D7C8FC9D-E706-4DAE-922A-0DC49CC80123}">
      <dgm:prSet custT="1"/>
      <dgm:spPr/>
      <dgm:t>
        <a:bodyPr/>
        <a:lstStyle/>
        <a:p>
          <a:endParaRPr lang="zh-CN" altLang="en-US" sz="24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5A3D588F-57D6-4AC0-96A0-AA610CCA8E85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安排安全员</a:t>
          </a:r>
        </a:p>
      </dgm:t>
    </dgm:pt>
    <dgm:pt modelId="{B5CF4512-4ACD-47B9-A017-A7DE1A8D3BDB}" type="sibTrans" cxnId="{D7C8FC9D-E706-4DAE-922A-0DC49CC80123}">
      <dgm:prSet custT="1"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 sz="9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90345EF1-C9F9-4575-A30B-36DEDE4DE9C0}" type="parTrans" cxnId="{6B3926F7-CEEB-4A0E-B8B1-2A3B68C35BFF}">
      <dgm:prSet custT="1"/>
      <dgm:spPr/>
      <dgm:t>
        <a:bodyPr/>
        <a:lstStyle/>
        <a:p>
          <a:endParaRPr lang="zh-CN" altLang="en-US" sz="24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542A718F-2730-429A-9F3D-227768E63DF4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到场分离</a:t>
          </a:r>
        </a:p>
      </dgm:t>
    </dgm:pt>
    <dgm:pt modelId="{393F4AE7-0F1E-4458-B759-AF371C6B12B2}" type="sibTrans" cxnId="{6B3926F7-CEEB-4A0E-B8B1-2A3B68C35BFF}">
      <dgm:prSet custT="1"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 sz="9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BA30B87B-F47C-4E03-95EB-74BC9C32C60F}" type="parTrans" cxnId="{ABD0619E-47B7-43B0-9FB5-9946A4D86EB1}">
      <dgm:prSet custT="1"/>
      <dgm:spPr/>
      <dgm:t>
        <a:bodyPr/>
        <a:lstStyle/>
        <a:p>
          <a:endParaRPr lang="zh-CN" altLang="en-US" sz="24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A669BDBA-5485-4D80-8165-8018DF5C1527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查看是否受伤</a:t>
          </a:r>
        </a:p>
      </dgm:t>
    </dgm:pt>
    <dgm:pt modelId="{4C3D4ED0-FBD3-4C2A-95C4-10185994D67D}" type="sibTrans" cxnId="{ABD0619E-47B7-43B0-9FB5-9946A4D86EB1}">
      <dgm:prSet custT="1"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 sz="9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1AB8B812-0097-4D94-AD3D-0DC4F12BD4D6}" type="parTrans" cxnId="{BDE7A08C-4531-472E-AEB2-3DAB104C1E52}">
      <dgm:prSet custT="1"/>
      <dgm:spPr/>
      <dgm:t>
        <a:bodyPr/>
        <a:lstStyle/>
        <a:p>
          <a:endParaRPr lang="zh-CN" altLang="en-US" sz="24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0714E6B8-C630-4958-9C86-3CD58B901B56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分别了解原因</a:t>
          </a:r>
        </a:p>
      </dgm:t>
    </dgm:pt>
    <dgm:pt modelId="{4DD5E255-AECE-4493-92EC-1A6AA4F905A8}" type="sibTrans" cxnId="{BDE7A08C-4531-472E-AEB2-3DAB104C1E52}">
      <dgm:prSet custT="1"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 sz="9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78535CC6-44C4-4E2C-9C3D-61AC7DA9F918}" type="parTrans" cxnId="{EDAC5AC1-FF54-44E8-BA89-9DB21CC91876}">
      <dgm:prSet custT="1"/>
      <dgm:spPr/>
      <dgm:t>
        <a:bodyPr/>
        <a:lstStyle/>
        <a:p>
          <a:endParaRPr lang="zh-CN" altLang="en-US" sz="24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9F009C65-E9E8-4181-A1A2-7D88B51AE86E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其他人了解情况</a:t>
          </a:r>
        </a:p>
      </dgm:t>
    </dgm:pt>
    <dgm:pt modelId="{F4B219D2-691F-4503-AD4E-C9EB50D43017}" type="sibTrans" cxnId="{EDAC5AC1-FF54-44E8-BA89-9DB21CC91876}">
      <dgm:prSet custT="1"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 sz="9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856B14FE-E13B-4442-B517-E8C7387B190D}" type="parTrans" cxnId="{B7A96AF3-A153-4981-AF34-2197295B1F7D}">
      <dgm:prSet custT="1"/>
      <dgm:spPr/>
      <dgm:t>
        <a:bodyPr/>
        <a:lstStyle/>
        <a:p>
          <a:endParaRPr lang="zh-CN" altLang="en-US" sz="24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694D867E-D6DE-4045-A335-BC9659214819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分别作当事同学工作</a:t>
          </a:r>
        </a:p>
      </dgm:t>
    </dgm:pt>
    <dgm:pt modelId="{A9DCCBAF-4F9B-4943-89A1-475EBB76BAF2}" type="sibTrans" cxnId="{B7A96AF3-A153-4981-AF34-2197295B1F7D}">
      <dgm:prSet custT="1"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 sz="9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6EF02633-9970-42F0-9173-869151D93E15}" type="parTrans" cxnId="{7724A515-93A4-4AC6-BD33-8B7D36CD8A07}">
      <dgm:prSet custT="1"/>
      <dgm:spPr/>
      <dgm:t>
        <a:bodyPr/>
        <a:lstStyle/>
        <a:p>
          <a:endParaRPr lang="zh-CN" altLang="en-US" sz="24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BC0EDEDF-43B4-4E60-B89C-AFDD1DECC830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与家长沟通</a:t>
          </a:r>
        </a:p>
      </dgm:t>
    </dgm:pt>
    <dgm:pt modelId="{919E9934-EE85-4848-8142-EA2119A0F351}" type="sibTrans" cxnId="{7724A515-93A4-4AC6-BD33-8B7D36CD8A07}">
      <dgm:prSet custT="1"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 sz="9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7EC8754D-2D86-4B92-A5E5-22F0395C3528}" type="parTrans" cxnId="{D8723546-4700-4EA5-B7D6-13D2018D1319}">
      <dgm:prSet custT="1"/>
      <dgm:spPr/>
      <dgm:t>
        <a:bodyPr/>
        <a:lstStyle/>
        <a:p>
          <a:endParaRPr lang="zh-CN" altLang="en-US" sz="24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3DB1589A-B027-4C4F-93B5-92250C1ACBBF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形成教育合力</a:t>
          </a:r>
        </a:p>
      </dgm:t>
    </dgm:pt>
    <dgm:pt modelId="{B40175D3-3BAF-4E85-8233-2DFCED24036B}" type="sibTrans" cxnId="{D8723546-4700-4EA5-B7D6-13D2018D1319}">
      <dgm:prSet custT="1"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 sz="9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40E9CE6F-FEAB-4BCE-A635-DB7AF3D28D08}" type="parTrans" cxnId="{7AE43523-C7CF-4684-A69D-66C87DABC8F8}">
      <dgm:prSet custT="1"/>
      <dgm:spPr/>
      <dgm:t>
        <a:bodyPr/>
        <a:lstStyle/>
        <a:p>
          <a:endParaRPr lang="zh-CN" altLang="en-US" sz="24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AAAD9C8E-2D07-4C14-B9D5-49856B153159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达成处理意见</a:t>
          </a:r>
        </a:p>
      </dgm:t>
    </dgm:pt>
    <dgm:pt modelId="{BBD5C2AB-09DA-4115-9A86-51A844BB5ECC}" type="sibTrans" cxnId="{7AE43523-C7CF-4684-A69D-66C87DABC8F8}">
      <dgm:prSet custT="1"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 sz="9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AD1A4F05-FFE9-4172-B774-D60F19DFF9CA}" type="parTrans" cxnId="{C155F0DF-E534-44A3-A100-E0ABBC5CF5B8}">
      <dgm:prSet custT="1"/>
      <dgm:spPr/>
      <dgm:t>
        <a:bodyPr/>
        <a:lstStyle/>
        <a:p>
          <a:endParaRPr lang="zh-CN" altLang="en-US" sz="24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631F00E8-3874-4624-A30F-5979087CA2E5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班内说明</a:t>
          </a:r>
        </a:p>
      </dgm:t>
    </dgm:pt>
    <dgm:pt modelId="{0EA10C70-709E-46FF-934F-81F47CB3EE16}" type="sibTrans" cxnId="{C155F0DF-E534-44A3-A100-E0ABBC5CF5B8}">
      <dgm:prSet custT="1"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 sz="9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B671D4BC-FE06-4775-B892-F57B9E15CDE1}" type="parTrans" cxnId="{479995BA-846D-4AC0-84F7-C0F42BA0DA6C}">
      <dgm:prSet custT="1"/>
      <dgm:spPr/>
      <dgm:t>
        <a:bodyPr/>
        <a:lstStyle/>
        <a:p>
          <a:endParaRPr lang="zh-CN" altLang="en-US" sz="24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5A0D1A87-E645-49B6-AE91-253D1EB3AC7F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总结反思</a:t>
          </a:r>
        </a:p>
      </dgm:t>
    </dgm:pt>
    <dgm:pt modelId="{6002C819-382B-426B-ADAC-8B8AD669264C}" type="sibTrans" cxnId="{479995BA-846D-4AC0-84F7-C0F42BA0DA6C}">
      <dgm:prSet custT="1"/>
      <dgm:spPr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</dgm:spPr>
      <dgm:t>
        <a:bodyPr/>
        <a:lstStyle/>
        <a:p>
          <a:endParaRPr lang="zh-CN" altLang="en-US" sz="9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F7CDE771-2EA1-48F9-86E1-EDE61905BAF9}" type="parTrans" cxnId="{E8494F19-250B-4FEF-BBBC-BA9AD1F9723B}">
      <dgm:prSet custT="1"/>
      <dgm:spPr/>
      <dgm:t>
        <a:bodyPr/>
        <a:lstStyle/>
        <a:p>
          <a:endParaRPr lang="zh-CN" altLang="en-US" sz="24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EB154C51-094D-4502-B7D5-5DCA6B6BBDA1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后续关注</a:t>
          </a:r>
        </a:p>
      </dgm:t>
    </dgm:pt>
    <dgm:pt modelId="{F8DB2F31-CE94-448C-BD65-46ED7F5C0014}" type="sibTrans" cxnId="{E8494F19-250B-4FEF-BBBC-BA9AD1F9723B}">
      <dgm:prSet custT="1"/>
      <dgm:spPr/>
      <dgm:t>
        <a:bodyPr/>
        <a:lstStyle/>
        <a:p>
          <a:endParaRPr lang="zh-CN" altLang="en-US" sz="24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E7B2BBE0-20D3-4CE5-B417-2CF16AC76BB1}" type="pres">
      <dgm:prSet presAssocID="{64ACA49D-E582-4237-85F8-0009BEBAD8D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/>
        </a:p>
      </dgm:t>
    </dgm:pt>
    <dgm:pt modelId="{97354233-BFE0-49AF-A53B-BD5215FFE3C5}" type="pres">
      <dgm:prSet presAssocID="{5A885903-C5E2-4AD3-94E2-800F686FF05F}" presName="node" presStyleLbl="node1" presStyleIdx="0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42B46877-96B8-41EA-9DD0-59613C23656E}" type="pres">
      <dgm:prSet presAssocID="{DA80B823-7EF9-4670-A5EB-85FD7E43BC3A}" presName="sibTrans" presStyleLbl="sibTrans2D1" presStyleIdx="0" presStyleCnt="12"/>
      <dgm:spPr/>
      <dgm:t>
        <a:bodyPr/>
        <a:lstStyle/>
        <a:p>
          <a:endParaRPr/>
        </a:p>
      </dgm:t>
    </dgm:pt>
    <dgm:pt modelId="{472880C3-0B08-41AC-AADF-9F3112E904B5}" type="pres">
      <dgm:prSet presAssocID="{DA80B823-7EF9-4670-A5EB-85FD7E43BC3A}" presName="connectorText" presStyleLbl="sibTrans2D1" presStyleIdx="0" presStyleCnt="12"/>
      <dgm:spPr/>
      <dgm:t>
        <a:bodyPr/>
        <a:lstStyle/>
        <a:p>
          <a:endParaRPr/>
        </a:p>
      </dgm:t>
    </dgm:pt>
    <dgm:pt modelId="{A689E7CB-0170-42DC-89E2-88C4B621F6FB}" type="pres">
      <dgm:prSet presAssocID="{5A3D588F-57D6-4AC0-96A0-AA610CCA8E85}" presName="node" presStyleLbl="node1" presStyleIdx="1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5DEC7EC1-8C0E-4583-87DE-F922D246D818}" type="pres">
      <dgm:prSet presAssocID="{B5CF4512-4ACD-47B9-A017-A7DE1A8D3BDB}" presName="sibTrans" presStyleLbl="sibTrans2D1" presStyleIdx="1" presStyleCnt="12"/>
      <dgm:spPr/>
      <dgm:t>
        <a:bodyPr/>
        <a:lstStyle/>
        <a:p>
          <a:endParaRPr/>
        </a:p>
      </dgm:t>
    </dgm:pt>
    <dgm:pt modelId="{E9BA7488-B25D-4808-A3B4-C695E78AA39C}" type="pres">
      <dgm:prSet presAssocID="{B5CF4512-4ACD-47B9-A017-A7DE1A8D3BDB}" presName="connectorText" presStyleLbl="sibTrans2D1" presStyleIdx="1" presStyleCnt="12"/>
      <dgm:spPr/>
      <dgm:t>
        <a:bodyPr/>
        <a:lstStyle/>
        <a:p>
          <a:endParaRPr/>
        </a:p>
      </dgm:t>
    </dgm:pt>
    <dgm:pt modelId="{2021EF42-906A-485B-84EA-98FCD5E38EB5}" type="pres">
      <dgm:prSet presAssocID="{542A718F-2730-429A-9F3D-227768E63DF4}" presName="node" presStyleLbl="node1" presStyleIdx="2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F313FD51-9E7B-4A84-9B41-71ECD4E41783}" type="pres">
      <dgm:prSet presAssocID="{393F4AE7-0F1E-4458-B759-AF371C6B12B2}" presName="sibTrans" presStyleLbl="sibTrans2D1" presStyleIdx="2" presStyleCnt="12"/>
      <dgm:spPr/>
      <dgm:t>
        <a:bodyPr/>
        <a:lstStyle/>
        <a:p>
          <a:endParaRPr/>
        </a:p>
      </dgm:t>
    </dgm:pt>
    <dgm:pt modelId="{A105A744-27DC-42D2-95A8-69651D264C76}" type="pres">
      <dgm:prSet presAssocID="{393F4AE7-0F1E-4458-B759-AF371C6B12B2}" presName="connectorText" presStyleLbl="sibTrans2D1" presStyleIdx="2" presStyleCnt="12"/>
      <dgm:spPr/>
      <dgm:t>
        <a:bodyPr/>
        <a:lstStyle/>
        <a:p>
          <a:endParaRPr/>
        </a:p>
      </dgm:t>
    </dgm:pt>
    <dgm:pt modelId="{326DE76F-E54B-45D7-AB00-1C357F34FFDA}" type="pres">
      <dgm:prSet presAssocID="{A669BDBA-5485-4D80-8165-8018DF5C1527}" presName="node" presStyleLbl="node1" presStyleIdx="3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157D3518-6CA3-4FA1-A92F-37E13AD9DDEB}" type="pres">
      <dgm:prSet presAssocID="{4C3D4ED0-FBD3-4C2A-95C4-10185994D67D}" presName="sibTrans" presStyleLbl="sibTrans2D1" presStyleIdx="3" presStyleCnt="12"/>
      <dgm:spPr/>
      <dgm:t>
        <a:bodyPr/>
        <a:lstStyle/>
        <a:p>
          <a:endParaRPr/>
        </a:p>
      </dgm:t>
    </dgm:pt>
    <dgm:pt modelId="{C7880619-59B5-4522-8717-DC55E3382FD9}" type="pres">
      <dgm:prSet presAssocID="{4C3D4ED0-FBD3-4C2A-95C4-10185994D67D}" presName="connectorText" presStyleLbl="sibTrans2D1" presStyleIdx="3" presStyleCnt="12"/>
      <dgm:spPr/>
      <dgm:t>
        <a:bodyPr/>
        <a:lstStyle/>
        <a:p>
          <a:endParaRPr/>
        </a:p>
      </dgm:t>
    </dgm:pt>
    <dgm:pt modelId="{5AEE4A0A-FAE9-4C54-83B4-46B47DFCD766}" type="pres">
      <dgm:prSet presAssocID="{0714E6B8-C630-4958-9C86-3CD58B901B56}" presName="node" presStyleLbl="node1" presStyleIdx="4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4CA28F58-8FE3-464E-BDC0-55E728C9042F}" type="pres">
      <dgm:prSet presAssocID="{4DD5E255-AECE-4493-92EC-1A6AA4F905A8}" presName="sibTrans" presStyleLbl="sibTrans2D1" presStyleIdx="4" presStyleCnt="12"/>
      <dgm:spPr/>
      <dgm:t>
        <a:bodyPr/>
        <a:lstStyle/>
        <a:p>
          <a:endParaRPr/>
        </a:p>
      </dgm:t>
    </dgm:pt>
    <dgm:pt modelId="{3086FB26-D8FC-4854-8C7A-2884A4BF14D9}" type="pres">
      <dgm:prSet presAssocID="{4DD5E255-AECE-4493-92EC-1A6AA4F905A8}" presName="connectorText" presStyleLbl="sibTrans2D1" presStyleIdx="4" presStyleCnt="12"/>
      <dgm:spPr/>
      <dgm:t>
        <a:bodyPr/>
        <a:lstStyle/>
        <a:p>
          <a:endParaRPr/>
        </a:p>
      </dgm:t>
    </dgm:pt>
    <dgm:pt modelId="{A753B29E-C52D-4376-A4B8-A6D08B180C08}" type="pres">
      <dgm:prSet presAssocID="{9F009C65-E9E8-4181-A1A2-7D88B51AE86E}" presName="node" presStyleLbl="node1" presStyleIdx="5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7CB9EAB4-5784-4915-BBC7-9E7D0A6FB4A2}" type="pres">
      <dgm:prSet presAssocID="{F4B219D2-691F-4503-AD4E-C9EB50D43017}" presName="sibTrans" presStyleLbl="sibTrans2D1" presStyleIdx="5" presStyleCnt="12"/>
      <dgm:spPr/>
      <dgm:t>
        <a:bodyPr/>
        <a:lstStyle/>
        <a:p>
          <a:endParaRPr/>
        </a:p>
      </dgm:t>
    </dgm:pt>
    <dgm:pt modelId="{444E6A7D-EAB6-4883-AF44-EBB4652BFEB0}" type="pres">
      <dgm:prSet presAssocID="{F4B219D2-691F-4503-AD4E-C9EB50D43017}" presName="connectorText" presStyleLbl="sibTrans2D1" presStyleIdx="5" presStyleCnt="12"/>
      <dgm:spPr/>
      <dgm:t>
        <a:bodyPr/>
        <a:lstStyle/>
        <a:p>
          <a:endParaRPr/>
        </a:p>
      </dgm:t>
    </dgm:pt>
    <dgm:pt modelId="{C4E143A6-9ABA-4FEC-B229-CE666B9DA5EF}" type="pres">
      <dgm:prSet presAssocID="{694D867E-D6DE-4045-A335-BC9659214819}" presName="node" presStyleLbl="node1" presStyleIdx="6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91CB6008-5721-4D9B-9261-E5F6054BFEDC}" type="pres">
      <dgm:prSet presAssocID="{A9DCCBAF-4F9B-4943-89A1-475EBB76BAF2}" presName="sibTrans" presStyleLbl="sibTrans2D1" presStyleIdx="6" presStyleCnt="12"/>
      <dgm:spPr/>
      <dgm:t>
        <a:bodyPr/>
        <a:lstStyle/>
        <a:p>
          <a:endParaRPr/>
        </a:p>
      </dgm:t>
    </dgm:pt>
    <dgm:pt modelId="{F449082E-4CDE-47DB-8875-E30EA3C7E800}" type="pres">
      <dgm:prSet presAssocID="{A9DCCBAF-4F9B-4943-89A1-475EBB76BAF2}" presName="connectorText" presStyleLbl="sibTrans2D1" presStyleIdx="6" presStyleCnt="12"/>
      <dgm:spPr/>
      <dgm:t>
        <a:bodyPr/>
        <a:lstStyle/>
        <a:p>
          <a:endParaRPr/>
        </a:p>
      </dgm:t>
    </dgm:pt>
    <dgm:pt modelId="{C7364BB2-E7F6-4E79-966E-0B018FBFE95F}" type="pres">
      <dgm:prSet presAssocID="{BC0EDEDF-43B4-4E60-B89C-AFDD1DECC830}" presName="node" presStyleLbl="node1" presStyleIdx="7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CFCD532F-713E-4D6E-9432-C13C6AEAFCBA}" type="pres">
      <dgm:prSet presAssocID="{919E9934-EE85-4848-8142-EA2119A0F351}" presName="sibTrans" presStyleLbl="sibTrans2D1" presStyleIdx="7" presStyleCnt="12"/>
      <dgm:spPr/>
      <dgm:t>
        <a:bodyPr/>
        <a:lstStyle/>
        <a:p>
          <a:endParaRPr/>
        </a:p>
      </dgm:t>
    </dgm:pt>
    <dgm:pt modelId="{44C8992E-B0A1-4403-A674-3ECF3B59F35C}" type="pres">
      <dgm:prSet presAssocID="{919E9934-EE85-4848-8142-EA2119A0F351}" presName="connectorText" presStyleLbl="sibTrans2D1" presStyleIdx="7" presStyleCnt="12"/>
      <dgm:spPr/>
      <dgm:t>
        <a:bodyPr/>
        <a:lstStyle/>
        <a:p>
          <a:endParaRPr/>
        </a:p>
      </dgm:t>
    </dgm:pt>
    <dgm:pt modelId="{B81D503D-EB1A-4474-863B-D72199CEC1DF}" type="pres">
      <dgm:prSet presAssocID="{3DB1589A-B027-4C4F-93B5-92250C1ACBBF}" presName="node" presStyleLbl="node1" presStyleIdx="8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48799789-A0DF-4415-951B-FD21819E94DC}" type="pres">
      <dgm:prSet presAssocID="{B40175D3-3BAF-4E85-8233-2DFCED24036B}" presName="sibTrans" presStyleLbl="sibTrans2D1" presStyleIdx="8" presStyleCnt="12"/>
      <dgm:spPr/>
      <dgm:t>
        <a:bodyPr/>
        <a:lstStyle/>
        <a:p>
          <a:endParaRPr/>
        </a:p>
      </dgm:t>
    </dgm:pt>
    <dgm:pt modelId="{055F0C0F-4437-4C7B-A45C-8918FAFE9517}" type="pres">
      <dgm:prSet presAssocID="{B40175D3-3BAF-4E85-8233-2DFCED24036B}" presName="connectorText" presStyleLbl="sibTrans2D1" presStyleIdx="8" presStyleCnt="12"/>
      <dgm:spPr/>
      <dgm:t>
        <a:bodyPr/>
        <a:lstStyle/>
        <a:p>
          <a:endParaRPr/>
        </a:p>
      </dgm:t>
    </dgm:pt>
    <dgm:pt modelId="{51633512-5FFD-4D40-A61D-1B62884499C1}" type="pres">
      <dgm:prSet presAssocID="{AAAD9C8E-2D07-4C14-B9D5-49856B153159}" presName="node" presStyleLbl="node1" presStyleIdx="9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50D7E8FE-2599-4860-B242-28FA08C72042}" type="pres">
      <dgm:prSet presAssocID="{BBD5C2AB-09DA-4115-9A86-51A844BB5ECC}" presName="sibTrans" presStyleLbl="sibTrans2D1" presStyleIdx="9" presStyleCnt="12"/>
      <dgm:spPr/>
      <dgm:t>
        <a:bodyPr/>
        <a:lstStyle/>
        <a:p>
          <a:endParaRPr/>
        </a:p>
      </dgm:t>
    </dgm:pt>
    <dgm:pt modelId="{3E076BC1-D441-43E0-B02F-75C457407F5E}" type="pres">
      <dgm:prSet presAssocID="{BBD5C2AB-09DA-4115-9A86-51A844BB5ECC}" presName="connectorText" presStyleLbl="sibTrans2D1" presStyleIdx="9" presStyleCnt="12"/>
      <dgm:spPr/>
      <dgm:t>
        <a:bodyPr/>
        <a:lstStyle/>
        <a:p>
          <a:endParaRPr/>
        </a:p>
      </dgm:t>
    </dgm:pt>
    <dgm:pt modelId="{CDC15FBE-6FA8-472D-B28F-503EA31E5D63}" type="pres">
      <dgm:prSet presAssocID="{631F00E8-3874-4624-A30F-5979087CA2E5}" presName="node" presStyleLbl="node1" presStyleIdx="10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9D489F7C-E051-4331-9E7E-31AAF4628142}" type="pres">
      <dgm:prSet presAssocID="{0EA10C70-709E-46FF-934F-81F47CB3EE16}" presName="sibTrans" presStyleLbl="sibTrans2D1" presStyleIdx="10" presStyleCnt="12"/>
      <dgm:spPr/>
      <dgm:t>
        <a:bodyPr/>
        <a:lstStyle/>
        <a:p>
          <a:endParaRPr/>
        </a:p>
      </dgm:t>
    </dgm:pt>
    <dgm:pt modelId="{BA18CFB1-3E1A-4B63-ADF9-156DCC701E86}" type="pres">
      <dgm:prSet presAssocID="{0EA10C70-709E-46FF-934F-81F47CB3EE16}" presName="connectorText" presStyleLbl="sibTrans2D1" presStyleIdx="10" presStyleCnt="12"/>
      <dgm:spPr/>
      <dgm:t>
        <a:bodyPr/>
        <a:lstStyle/>
        <a:p>
          <a:endParaRPr/>
        </a:p>
      </dgm:t>
    </dgm:pt>
    <dgm:pt modelId="{E6E0136D-C70E-4D8C-BD64-F3F3939F2EBA}" type="pres">
      <dgm:prSet presAssocID="{5A0D1A87-E645-49B6-AE91-253D1EB3AC7F}" presName="node" presStyleLbl="node1" presStyleIdx="11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C700075C-3985-4A1E-AAFC-36A5F901A5B0}" type="pres">
      <dgm:prSet presAssocID="{6002C819-382B-426B-ADAC-8B8AD669264C}" presName="sibTrans" presStyleLbl="sibTrans2D1" presStyleIdx="11" presStyleCnt="12"/>
      <dgm:spPr/>
      <dgm:t>
        <a:bodyPr/>
        <a:lstStyle/>
        <a:p>
          <a:endParaRPr/>
        </a:p>
      </dgm:t>
    </dgm:pt>
    <dgm:pt modelId="{55587535-0625-4E91-8C70-4BFE4255554C}" type="pres">
      <dgm:prSet presAssocID="{6002C819-382B-426B-ADAC-8B8AD669264C}" presName="connectorText" presStyleLbl="sibTrans2D1" presStyleIdx="11" presStyleCnt="12"/>
      <dgm:spPr/>
      <dgm:t>
        <a:bodyPr/>
        <a:lstStyle/>
        <a:p>
          <a:endParaRPr/>
        </a:p>
      </dgm:t>
    </dgm:pt>
    <dgm:pt modelId="{AF8E51C2-C8CD-4ACC-BB4A-4E66FCE2F3A1}" type="pres">
      <dgm:prSet presAssocID="{EB154C51-094D-4502-B7D5-5DCA6B6BBDA1}" presName="node" presStyleLbl="node1" presStyleIdx="12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</dgm:ptLst>
  <dgm:cxnLst>
    <dgm:cxn modelId="{F7F8A2F8-B31C-4609-9EE0-4C19084165FF}" type="presOf" srcId="{BC0EDEDF-43B4-4E60-B89C-AFDD1DECC830}" destId="{C7364BB2-E7F6-4E79-966E-0B018FBFE95F}" srcOrd="0" destOrd="0" presId="urn:microsoft.com/office/officeart/2005/8/layout/process5#1"/>
    <dgm:cxn modelId="{BA8243DB-2BE8-496E-A081-0346A9D4E31E}" type="presOf" srcId="{5A0D1A87-E645-49B6-AE91-253D1EB3AC7F}" destId="{E6E0136D-C70E-4D8C-BD64-F3F3939F2EBA}" srcOrd="0" destOrd="0" presId="urn:microsoft.com/office/officeart/2005/8/layout/process5#1"/>
    <dgm:cxn modelId="{02043D8B-83CC-4CD0-940A-43B9DB9BD506}" type="presOf" srcId="{A9DCCBAF-4F9B-4943-89A1-475EBB76BAF2}" destId="{91CB6008-5721-4D9B-9261-E5F6054BFEDC}" srcOrd="0" destOrd="0" presId="urn:microsoft.com/office/officeart/2005/8/layout/process5#1"/>
    <dgm:cxn modelId="{329225D9-4AF4-4B06-AE81-2E6535848108}" type="presOf" srcId="{9F009C65-E9E8-4181-A1A2-7D88B51AE86E}" destId="{A753B29E-C52D-4376-A4B8-A6D08B180C08}" srcOrd="0" destOrd="0" presId="urn:microsoft.com/office/officeart/2005/8/layout/process5#1"/>
    <dgm:cxn modelId="{8450A28E-DB84-47F8-98E0-BC97B0DACF1A}" type="presOf" srcId="{919E9934-EE85-4848-8142-EA2119A0F351}" destId="{44C8992E-B0A1-4403-A674-3ECF3B59F35C}" srcOrd="1" destOrd="0" presId="urn:microsoft.com/office/officeart/2005/8/layout/process5#1"/>
    <dgm:cxn modelId="{BDE7A08C-4531-472E-AEB2-3DAB104C1E52}" srcId="{64ACA49D-E582-4237-85F8-0009BEBAD8D5}" destId="{0714E6B8-C630-4958-9C86-3CD58B901B56}" srcOrd="4" destOrd="0" parTransId="{1AB8B812-0097-4D94-AD3D-0DC4F12BD4D6}" sibTransId="{4DD5E255-AECE-4493-92EC-1A6AA4F905A8}"/>
    <dgm:cxn modelId="{7AE43523-C7CF-4684-A69D-66C87DABC8F8}" srcId="{64ACA49D-E582-4237-85F8-0009BEBAD8D5}" destId="{AAAD9C8E-2D07-4C14-B9D5-49856B153159}" srcOrd="9" destOrd="0" parTransId="{40E9CE6F-FEAB-4BCE-A635-DB7AF3D28D08}" sibTransId="{BBD5C2AB-09DA-4115-9A86-51A844BB5ECC}"/>
    <dgm:cxn modelId="{E4A7FDCA-BA36-40BC-B7DC-929ADB534395}" type="presOf" srcId="{631F00E8-3874-4624-A30F-5979087CA2E5}" destId="{CDC15FBE-6FA8-472D-B28F-503EA31E5D63}" srcOrd="0" destOrd="0" presId="urn:microsoft.com/office/officeart/2005/8/layout/process5#1"/>
    <dgm:cxn modelId="{E8494F19-250B-4FEF-BBBC-BA9AD1F9723B}" srcId="{64ACA49D-E582-4237-85F8-0009BEBAD8D5}" destId="{EB154C51-094D-4502-B7D5-5DCA6B6BBDA1}" srcOrd="12" destOrd="0" parTransId="{F7CDE771-2EA1-48F9-86E1-EDE61905BAF9}" sibTransId="{F8DB2F31-CE94-448C-BD65-46ED7F5C0014}"/>
    <dgm:cxn modelId="{9B8C7607-BB62-4F87-9231-8C068E473CDD}" type="presOf" srcId="{A669BDBA-5485-4D80-8165-8018DF5C1527}" destId="{326DE76F-E54B-45D7-AB00-1C357F34FFDA}" srcOrd="0" destOrd="0" presId="urn:microsoft.com/office/officeart/2005/8/layout/process5#1"/>
    <dgm:cxn modelId="{D113988E-E46D-4BC6-9A5C-BF491ED5046E}" type="presOf" srcId="{393F4AE7-0F1E-4458-B759-AF371C6B12B2}" destId="{F313FD51-9E7B-4A84-9B41-71ECD4E41783}" srcOrd="0" destOrd="0" presId="urn:microsoft.com/office/officeart/2005/8/layout/process5#1"/>
    <dgm:cxn modelId="{3E5B74CD-F444-482A-AD56-109E14098297}" srcId="{64ACA49D-E582-4237-85F8-0009BEBAD8D5}" destId="{5A885903-C5E2-4AD3-94E2-800F686FF05F}" srcOrd="0" destOrd="0" parTransId="{D58DC4DB-3E85-4DD8-B2EF-C20DF6AEC4B2}" sibTransId="{DA80B823-7EF9-4670-A5EB-85FD7E43BC3A}"/>
    <dgm:cxn modelId="{295307EE-5233-44B4-8FD3-5755113A48EA}" type="presOf" srcId="{B5CF4512-4ACD-47B9-A017-A7DE1A8D3BDB}" destId="{5DEC7EC1-8C0E-4583-87DE-F922D246D818}" srcOrd="0" destOrd="0" presId="urn:microsoft.com/office/officeart/2005/8/layout/process5#1"/>
    <dgm:cxn modelId="{EDAC5AC1-FF54-44E8-BA89-9DB21CC91876}" srcId="{64ACA49D-E582-4237-85F8-0009BEBAD8D5}" destId="{9F009C65-E9E8-4181-A1A2-7D88B51AE86E}" srcOrd="5" destOrd="0" parTransId="{78535CC6-44C4-4E2C-9C3D-61AC7DA9F918}" sibTransId="{F4B219D2-691F-4503-AD4E-C9EB50D43017}"/>
    <dgm:cxn modelId="{2EAB0FF6-26E0-42C4-8191-49EBDA0A47B3}" type="presOf" srcId="{DA80B823-7EF9-4670-A5EB-85FD7E43BC3A}" destId="{42B46877-96B8-41EA-9DD0-59613C23656E}" srcOrd="0" destOrd="0" presId="urn:microsoft.com/office/officeart/2005/8/layout/process5#1"/>
    <dgm:cxn modelId="{A72E36D6-49F6-4301-8ADA-6E9F60DABED0}" type="presOf" srcId="{3DB1589A-B027-4C4F-93B5-92250C1ACBBF}" destId="{B81D503D-EB1A-4474-863B-D72199CEC1DF}" srcOrd="0" destOrd="0" presId="urn:microsoft.com/office/officeart/2005/8/layout/process5#1"/>
    <dgm:cxn modelId="{4EECAE7C-5B1D-4EC6-B9D7-1B0487F7D6BB}" type="presOf" srcId="{393F4AE7-0F1E-4458-B759-AF371C6B12B2}" destId="{A105A744-27DC-42D2-95A8-69651D264C76}" srcOrd="1" destOrd="0" presId="urn:microsoft.com/office/officeart/2005/8/layout/process5#1"/>
    <dgm:cxn modelId="{B7A96AF3-A153-4981-AF34-2197295B1F7D}" srcId="{64ACA49D-E582-4237-85F8-0009BEBAD8D5}" destId="{694D867E-D6DE-4045-A335-BC9659214819}" srcOrd="6" destOrd="0" parTransId="{856B14FE-E13B-4442-B517-E8C7387B190D}" sibTransId="{A9DCCBAF-4F9B-4943-89A1-475EBB76BAF2}"/>
    <dgm:cxn modelId="{B660DD02-C0C1-4735-BDEC-A006A620F338}" type="presOf" srcId="{EB154C51-094D-4502-B7D5-5DCA6B6BBDA1}" destId="{AF8E51C2-C8CD-4ACC-BB4A-4E66FCE2F3A1}" srcOrd="0" destOrd="0" presId="urn:microsoft.com/office/officeart/2005/8/layout/process5#1"/>
    <dgm:cxn modelId="{3AF7FD73-CAA0-4D72-982C-2A2694D20030}" type="presOf" srcId="{BBD5C2AB-09DA-4115-9A86-51A844BB5ECC}" destId="{50D7E8FE-2599-4860-B242-28FA08C72042}" srcOrd="0" destOrd="0" presId="urn:microsoft.com/office/officeart/2005/8/layout/process5#1"/>
    <dgm:cxn modelId="{31B29364-F4A1-4F52-9DE5-41074D2E6D38}" type="presOf" srcId="{B40175D3-3BAF-4E85-8233-2DFCED24036B}" destId="{055F0C0F-4437-4C7B-A45C-8918FAFE9517}" srcOrd="1" destOrd="0" presId="urn:microsoft.com/office/officeart/2005/8/layout/process5#1"/>
    <dgm:cxn modelId="{902227F2-5D3A-4755-B0C7-E677D5697B6E}" type="presOf" srcId="{4C3D4ED0-FBD3-4C2A-95C4-10185994D67D}" destId="{157D3518-6CA3-4FA1-A92F-37E13AD9DDEB}" srcOrd="0" destOrd="0" presId="urn:microsoft.com/office/officeart/2005/8/layout/process5#1"/>
    <dgm:cxn modelId="{12B9AEB6-5021-44F4-AC64-4E533399B34B}" type="presOf" srcId="{6002C819-382B-426B-ADAC-8B8AD669264C}" destId="{C700075C-3985-4A1E-AAFC-36A5F901A5B0}" srcOrd="0" destOrd="0" presId="urn:microsoft.com/office/officeart/2005/8/layout/process5#1"/>
    <dgm:cxn modelId="{234669B6-785F-4CD4-9B6A-6C2160A862F5}" type="presOf" srcId="{4C3D4ED0-FBD3-4C2A-95C4-10185994D67D}" destId="{C7880619-59B5-4522-8717-DC55E3382FD9}" srcOrd="1" destOrd="0" presId="urn:microsoft.com/office/officeart/2005/8/layout/process5#1"/>
    <dgm:cxn modelId="{966024C9-178C-48BD-BFA7-CAD1444AD86F}" type="presOf" srcId="{AAAD9C8E-2D07-4C14-B9D5-49856B153159}" destId="{51633512-5FFD-4D40-A61D-1B62884499C1}" srcOrd="0" destOrd="0" presId="urn:microsoft.com/office/officeart/2005/8/layout/process5#1"/>
    <dgm:cxn modelId="{B9FEC966-5EF1-44AE-BE78-B45FB0F9532C}" type="presOf" srcId="{0EA10C70-709E-46FF-934F-81F47CB3EE16}" destId="{9D489F7C-E051-4331-9E7E-31AAF4628142}" srcOrd="0" destOrd="0" presId="urn:microsoft.com/office/officeart/2005/8/layout/process5#1"/>
    <dgm:cxn modelId="{658434F6-5CED-4108-8D1C-47359AF597C3}" type="presOf" srcId="{5A885903-C5E2-4AD3-94E2-800F686FF05F}" destId="{97354233-BFE0-49AF-A53B-BD5215FFE3C5}" srcOrd="0" destOrd="0" presId="urn:microsoft.com/office/officeart/2005/8/layout/process5#1"/>
    <dgm:cxn modelId="{7724A515-93A4-4AC6-BD33-8B7D36CD8A07}" srcId="{64ACA49D-E582-4237-85F8-0009BEBAD8D5}" destId="{BC0EDEDF-43B4-4E60-B89C-AFDD1DECC830}" srcOrd="7" destOrd="0" parTransId="{6EF02633-9970-42F0-9173-869151D93E15}" sibTransId="{919E9934-EE85-4848-8142-EA2119A0F351}"/>
    <dgm:cxn modelId="{3C0B97E3-EB94-46C7-A890-7753C688D4C9}" type="presOf" srcId="{0EA10C70-709E-46FF-934F-81F47CB3EE16}" destId="{BA18CFB1-3E1A-4B63-ADF9-156DCC701E86}" srcOrd="1" destOrd="0" presId="urn:microsoft.com/office/officeart/2005/8/layout/process5#1"/>
    <dgm:cxn modelId="{2D95E185-76B8-426A-9779-75934F1F268A}" type="presOf" srcId="{4DD5E255-AECE-4493-92EC-1A6AA4F905A8}" destId="{3086FB26-D8FC-4854-8C7A-2884A4BF14D9}" srcOrd="1" destOrd="0" presId="urn:microsoft.com/office/officeart/2005/8/layout/process5#1"/>
    <dgm:cxn modelId="{BCCA22B5-C1CF-4F9D-A132-940C3ECF207E}" type="presOf" srcId="{919E9934-EE85-4848-8142-EA2119A0F351}" destId="{CFCD532F-713E-4D6E-9432-C13C6AEAFCBA}" srcOrd="0" destOrd="0" presId="urn:microsoft.com/office/officeart/2005/8/layout/process5#1"/>
    <dgm:cxn modelId="{3DC7860D-832D-43EA-B0E5-45ADE6E55967}" type="presOf" srcId="{6002C819-382B-426B-ADAC-8B8AD669264C}" destId="{55587535-0625-4E91-8C70-4BFE4255554C}" srcOrd="1" destOrd="0" presId="urn:microsoft.com/office/officeart/2005/8/layout/process5#1"/>
    <dgm:cxn modelId="{FA752313-0182-45EB-9158-887B1A42D41E}" type="presOf" srcId="{F4B219D2-691F-4503-AD4E-C9EB50D43017}" destId="{444E6A7D-EAB6-4883-AF44-EBB4652BFEB0}" srcOrd="1" destOrd="0" presId="urn:microsoft.com/office/officeart/2005/8/layout/process5#1"/>
    <dgm:cxn modelId="{D8723546-4700-4EA5-B7D6-13D2018D1319}" srcId="{64ACA49D-E582-4237-85F8-0009BEBAD8D5}" destId="{3DB1589A-B027-4C4F-93B5-92250C1ACBBF}" srcOrd="8" destOrd="0" parTransId="{7EC8754D-2D86-4B92-A5E5-22F0395C3528}" sibTransId="{B40175D3-3BAF-4E85-8233-2DFCED24036B}"/>
    <dgm:cxn modelId="{CDF89C45-C92B-452C-8E22-0774059EB071}" type="presOf" srcId="{DA80B823-7EF9-4670-A5EB-85FD7E43BC3A}" destId="{472880C3-0B08-41AC-AADF-9F3112E904B5}" srcOrd="1" destOrd="0" presId="urn:microsoft.com/office/officeart/2005/8/layout/process5#1"/>
    <dgm:cxn modelId="{C29791B0-5672-489E-85E8-7C5511B975DC}" type="presOf" srcId="{A9DCCBAF-4F9B-4943-89A1-475EBB76BAF2}" destId="{F449082E-4CDE-47DB-8875-E30EA3C7E800}" srcOrd="1" destOrd="0" presId="urn:microsoft.com/office/officeart/2005/8/layout/process5#1"/>
    <dgm:cxn modelId="{192F424C-A887-4AEF-BD97-F8C5B5F78FA2}" type="presOf" srcId="{F4B219D2-691F-4503-AD4E-C9EB50D43017}" destId="{7CB9EAB4-5784-4915-BBC7-9E7D0A6FB4A2}" srcOrd="0" destOrd="0" presId="urn:microsoft.com/office/officeart/2005/8/layout/process5#1"/>
    <dgm:cxn modelId="{EB290C9F-9433-4B08-BC38-1DBD9A34195B}" type="presOf" srcId="{0714E6B8-C630-4958-9C86-3CD58B901B56}" destId="{5AEE4A0A-FAE9-4C54-83B4-46B47DFCD766}" srcOrd="0" destOrd="0" presId="urn:microsoft.com/office/officeart/2005/8/layout/process5#1"/>
    <dgm:cxn modelId="{479995BA-846D-4AC0-84F7-C0F42BA0DA6C}" srcId="{64ACA49D-E582-4237-85F8-0009BEBAD8D5}" destId="{5A0D1A87-E645-49B6-AE91-253D1EB3AC7F}" srcOrd="11" destOrd="0" parTransId="{B671D4BC-FE06-4775-B892-F57B9E15CDE1}" sibTransId="{6002C819-382B-426B-ADAC-8B8AD669264C}"/>
    <dgm:cxn modelId="{9DACCEBD-D695-47FD-BEE2-EF3356364713}" type="presOf" srcId="{B5CF4512-4ACD-47B9-A017-A7DE1A8D3BDB}" destId="{E9BA7488-B25D-4808-A3B4-C695E78AA39C}" srcOrd="1" destOrd="0" presId="urn:microsoft.com/office/officeart/2005/8/layout/process5#1"/>
    <dgm:cxn modelId="{A901DFF5-EFD3-4C61-804F-D2E47310841F}" type="presOf" srcId="{4DD5E255-AECE-4493-92EC-1A6AA4F905A8}" destId="{4CA28F58-8FE3-464E-BDC0-55E728C9042F}" srcOrd="0" destOrd="0" presId="urn:microsoft.com/office/officeart/2005/8/layout/process5#1"/>
    <dgm:cxn modelId="{189FEEF0-3E26-460F-9380-F7CDA52D742E}" type="presOf" srcId="{694D867E-D6DE-4045-A335-BC9659214819}" destId="{C4E143A6-9ABA-4FEC-B229-CE666B9DA5EF}" srcOrd="0" destOrd="0" presId="urn:microsoft.com/office/officeart/2005/8/layout/process5#1"/>
    <dgm:cxn modelId="{FD846D5A-B486-463D-B749-E1E68DB549B6}" type="presOf" srcId="{B40175D3-3BAF-4E85-8233-2DFCED24036B}" destId="{48799789-A0DF-4415-951B-FD21819E94DC}" srcOrd="0" destOrd="0" presId="urn:microsoft.com/office/officeart/2005/8/layout/process5#1"/>
    <dgm:cxn modelId="{64F467BD-9E30-4275-B58F-80B3BF744512}" type="presOf" srcId="{64ACA49D-E582-4237-85F8-0009BEBAD8D5}" destId="{E7B2BBE0-20D3-4CE5-B417-2CF16AC76BB1}" srcOrd="0" destOrd="0" presId="urn:microsoft.com/office/officeart/2005/8/layout/process5#1"/>
    <dgm:cxn modelId="{6B3926F7-CEEB-4A0E-B8B1-2A3B68C35BFF}" srcId="{64ACA49D-E582-4237-85F8-0009BEBAD8D5}" destId="{542A718F-2730-429A-9F3D-227768E63DF4}" srcOrd="2" destOrd="0" parTransId="{90345EF1-C9F9-4575-A30B-36DEDE4DE9C0}" sibTransId="{393F4AE7-0F1E-4458-B759-AF371C6B12B2}"/>
    <dgm:cxn modelId="{D342FF00-CAF7-49B1-96FA-DF56C30B312E}" type="presOf" srcId="{5A3D588F-57D6-4AC0-96A0-AA610CCA8E85}" destId="{A689E7CB-0170-42DC-89E2-88C4B621F6FB}" srcOrd="0" destOrd="0" presId="urn:microsoft.com/office/officeart/2005/8/layout/process5#1"/>
    <dgm:cxn modelId="{ABD0619E-47B7-43B0-9FB5-9946A4D86EB1}" srcId="{64ACA49D-E582-4237-85F8-0009BEBAD8D5}" destId="{A669BDBA-5485-4D80-8165-8018DF5C1527}" srcOrd="3" destOrd="0" parTransId="{BA30B87B-F47C-4E03-95EB-74BC9C32C60F}" sibTransId="{4C3D4ED0-FBD3-4C2A-95C4-10185994D67D}"/>
    <dgm:cxn modelId="{C155F0DF-E534-44A3-A100-E0ABBC5CF5B8}" srcId="{64ACA49D-E582-4237-85F8-0009BEBAD8D5}" destId="{631F00E8-3874-4624-A30F-5979087CA2E5}" srcOrd="10" destOrd="0" parTransId="{AD1A4F05-FFE9-4172-B774-D60F19DFF9CA}" sibTransId="{0EA10C70-709E-46FF-934F-81F47CB3EE16}"/>
    <dgm:cxn modelId="{AEE59685-8B09-4037-8F72-C84924D8B443}" type="presOf" srcId="{BBD5C2AB-09DA-4115-9A86-51A844BB5ECC}" destId="{3E076BC1-D441-43E0-B02F-75C457407F5E}" srcOrd="1" destOrd="0" presId="urn:microsoft.com/office/officeart/2005/8/layout/process5#1"/>
    <dgm:cxn modelId="{0C57E84B-FBE4-43AA-A8E2-5062F249957E}" type="presOf" srcId="{542A718F-2730-429A-9F3D-227768E63DF4}" destId="{2021EF42-906A-485B-84EA-98FCD5E38EB5}" srcOrd="0" destOrd="0" presId="urn:microsoft.com/office/officeart/2005/8/layout/process5#1"/>
    <dgm:cxn modelId="{D7C8FC9D-E706-4DAE-922A-0DC49CC80123}" srcId="{64ACA49D-E582-4237-85F8-0009BEBAD8D5}" destId="{5A3D588F-57D6-4AC0-96A0-AA610CCA8E85}" srcOrd="1" destOrd="0" parTransId="{B9D69192-278A-49D7-99C2-5A1FA278B90F}" sibTransId="{B5CF4512-4ACD-47B9-A017-A7DE1A8D3BDB}"/>
    <dgm:cxn modelId="{86C38128-9AD5-4077-A660-7F127226C396}" type="presParOf" srcId="{E7B2BBE0-20D3-4CE5-B417-2CF16AC76BB1}" destId="{97354233-BFE0-49AF-A53B-BD5215FFE3C5}" srcOrd="0" destOrd="0" presId="urn:microsoft.com/office/officeart/2005/8/layout/process5#1"/>
    <dgm:cxn modelId="{A8A6974D-A1C4-40F7-B95B-EEBD444CA031}" type="presParOf" srcId="{E7B2BBE0-20D3-4CE5-B417-2CF16AC76BB1}" destId="{42B46877-96B8-41EA-9DD0-59613C23656E}" srcOrd="1" destOrd="0" presId="urn:microsoft.com/office/officeart/2005/8/layout/process5#1"/>
    <dgm:cxn modelId="{8A841B23-DA0E-45F7-BED6-8CBC7A68087F}" type="presParOf" srcId="{42B46877-96B8-41EA-9DD0-59613C23656E}" destId="{472880C3-0B08-41AC-AADF-9F3112E904B5}" srcOrd="0" destOrd="0" presId="urn:microsoft.com/office/officeart/2005/8/layout/process5#1"/>
    <dgm:cxn modelId="{65DBA320-0748-4181-8059-C0B2A7764FC5}" type="presParOf" srcId="{E7B2BBE0-20D3-4CE5-B417-2CF16AC76BB1}" destId="{A689E7CB-0170-42DC-89E2-88C4B621F6FB}" srcOrd="2" destOrd="0" presId="urn:microsoft.com/office/officeart/2005/8/layout/process5#1"/>
    <dgm:cxn modelId="{3088B5B5-B565-41C9-9F8C-E65064A16310}" type="presParOf" srcId="{E7B2BBE0-20D3-4CE5-B417-2CF16AC76BB1}" destId="{5DEC7EC1-8C0E-4583-87DE-F922D246D818}" srcOrd="3" destOrd="0" presId="urn:microsoft.com/office/officeart/2005/8/layout/process5#1"/>
    <dgm:cxn modelId="{60AFC70D-12AB-4F5C-A52B-C621F3BCFCD0}" type="presParOf" srcId="{5DEC7EC1-8C0E-4583-87DE-F922D246D818}" destId="{E9BA7488-B25D-4808-A3B4-C695E78AA39C}" srcOrd="0" destOrd="0" presId="urn:microsoft.com/office/officeart/2005/8/layout/process5#1"/>
    <dgm:cxn modelId="{024B8DCE-0BF0-4D98-B70B-178817B9F5C6}" type="presParOf" srcId="{E7B2BBE0-20D3-4CE5-B417-2CF16AC76BB1}" destId="{2021EF42-906A-485B-84EA-98FCD5E38EB5}" srcOrd="4" destOrd="0" presId="urn:microsoft.com/office/officeart/2005/8/layout/process5#1"/>
    <dgm:cxn modelId="{E298FDC6-4D50-49ED-9EE3-228D09C2140A}" type="presParOf" srcId="{E7B2BBE0-20D3-4CE5-B417-2CF16AC76BB1}" destId="{F313FD51-9E7B-4A84-9B41-71ECD4E41783}" srcOrd="5" destOrd="0" presId="urn:microsoft.com/office/officeart/2005/8/layout/process5#1"/>
    <dgm:cxn modelId="{1CC71515-D35F-405A-81F9-34B84292A8C2}" type="presParOf" srcId="{F313FD51-9E7B-4A84-9B41-71ECD4E41783}" destId="{A105A744-27DC-42D2-95A8-69651D264C76}" srcOrd="0" destOrd="0" presId="urn:microsoft.com/office/officeart/2005/8/layout/process5#1"/>
    <dgm:cxn modelId="{F5B76108-3B47-46D2-A148-86F88D0A257B}" type="presParOf" srcId="{E7B2BBE0-20D3-4CE5-B417-2CF16AC76BB1}" destId="{326DE76F-E54B-45D7-AB00-1C357F34FFDA}" srcOrd="6" destOrd="0" presId="urn:microsoft.com/office/officeart/2005/8/layout/process5#1"/>
    <dgm:cxn modelId="{0EF5CC90-7CED-4B3E-B9C9-9E17C7404F2B}" type="presParOf" srcId="{E7B2BBE0-20D3-4CE5-B417-2CF16AC76BB1}" destId="{157D3518-6CA3-4FA1-A92F-37E13AD9DDEB}" srcOrd="7" destOrd="0" presId="urn:microsoft.com/office/officeart/2005/8/layout/process5#1"/>
    <dgm:cxn modelId="{5095FAC7-CAFC-449E-9D3F-DE3BFE04DB51}" type="presParOf" srcId="{157D3518-6CA3-4FA1-A92F-37E13AD9DDEB}" destId="{C7880619-59B5-4522-8717-DC55E3382FD9}" srcOrd="0" destOrd="0" presId="urn:microsoft.com/office/officeart/2005/8/layout/process5#1"/>
    <dgm:cxn modelId="{0A359A72-BBBC-4F55-9702-849D1B828F4C}" type="presParOf" srcId="{E7B2BBE0-20D3-4CE5-B417-2CF16AC76BB1}" destId="{5AEE4A0A-FAE9-4C54-83B4-46B47DFCD766}" srcOrd="8" destOrd="0" presId="urn:microsoft.com/office/officeart/2005/8/layout/process5#1"/>
    <dgm:cxn modelId="{261BA8BA-8F21-43A8-88DA-2EBAF4BAC574}" type="presParOf" srcId="{E7B2BBE0-20D3-4CE5-B417-2CF16AC76BB1}" destId="{4CA28F58-8FE3-464E-BDC0-55E728C9042F}" srcOrd="9" destOrd="0" presId="urn:microsoft.com/office/officeart/2005/8/layout/process5#1"/>
    <dgm:cxn modelId="{FB6E00CD-607C-43C0-9C0A-45EF9D4F263C}" type="presParOf" srcId="{4CA28F58-8FE3-464E-BDC0-55E728C9042F}" destId="{3086FB26-D8FC-4854-8C7A-2884A4BF14D9}" srcOrd="0" destOrd="0" presId="urn:microsoft.com/office/officeart/2005/8/layout/process5#1"/>
    <dgm:cxn modelId="{3454E423-7488-438C-A1E6-E8F319C49865}" type="presParOf" srcId="{E7B2BBE0-20D3-4CE5-B417-2CF16AC76BB1}" destId="{A753B29E-C52D-4376-A4B8-A6D08B180C08}" srcOrd="10" destOrd="0" presId="urn:microsoft.com/office/officeart/2005/8/layout/process5#1"/>
    <dgm:cxn modelId="{C4CDEB9C-ADF4-43A2-8ADB-7D89F0B755F1}" type="presParOf" srcId="{E7B2BBE0-20D3-4CE5-B417-2CF16AC76BB1}" destId="{7CB9EAB4-5784-4915-BBC7-9E7D0A6FB4A2}" srcOrd="11" destOrd="0" presId="urn:microsoft.com/office/officeart/2005/8/layout/process5#1"/>
    <dgm:cxn modelId="{D0BBB9C6-5E95-4BBF-B286-99CE3851C61B}" type="presParOf" srcId="{7CB9EAB4-5784-4915-BBC7-9E7D0A6FB4A2}" destId="{444E6A7D-EAB6-4883-AF44-EBB4652BFEB0}" srcOrd="0" destOrd="0" presId="urn:microsoft.com/office/officeart/2005/8/layout/process5#1"/>
    <dgm:cxn modelId="{12F35A79-8491-4D4D-8450-D225CE4688A8}" type="presParOf" srcId="{E7B2BBE0-20D3-4CE5-B417-2CF16AC76BB1}" destId="{C4E143A6-9ABA-4FEC-B229-CE666B9DA5EF}" srcOrd="12" destOrd="0" presId="urn:microsoft.com/office/officeart/2005/8/layout/process5#1"/>
    <dgm:cxn modelId="{146F0E24-ADD0-4D6D-AA88-FF55B4551E7E}" type="presParOf" srcId="{E7B2BBE0-20D3-4CE5-B417-2CF16AC76BB1}" destId="{91CB6008-5721-4D9B-9261-E5F6054BFEDC}" srcOrd="13" destOrd="0" presId="urn:microsoft.com/office/officeart/2005/8/layout/process5#1"/>
    <dgm:cxn modelId="{589B4EF6-65BF-4392-8C87-2B06B1F35F51}" type="presParOf" srcId="{91CB6008-5721-4D9B-9261-E5F6054BFEDC}" destId="{F449082E-4CDE-47DB-8875-E30EA3C7E800}" srcOrd="0" destOrd="0" presId="urn:microsoft.com/office/officeart/2005/8/layout/process5#1"/>
    <dgm:cxn modelId="{F5C78EA4-6928-4A44-8B9C-E5206A3C3873}" type="presParOf" srcId="{E7B2BBE0-20D3-4CE5-B417-2CF16AC76BB1}" destId="{C7364BB2-E7F6-4E79-966E-0B018FBFE95F}" srcOrd="14" destOrd="0" presId="urn:microsoft.com/office/officeart/2005/8/layout/process5#1"/>
    <dgm:cxn modelId="{7B7CEB34-4120-4634-B795-A86E58F8C5F0}" type="presParOf" srcId="{E7B2BBE0-20D3-4CE5-B417-2CF16AC76BB1}" destId="{CFCD532F-713E-4D6E-9432-C13C6AEAFCBA}" srcOrd="15" destOrd="0" presId="urn:microsoft.com/office/officeart/2005/8/layout/process5#1"/>
    <dgm:cxn modelId="{3FC20EC4-7FBF-4DA4-A54F-2AE95B903F96}" type="presParOf" srcId="{CFCD532F-713E-4D6E-9432-C13C6AEAFCBA}" destId="{44C8992E-B0A1-4403-A674-3ECF3B59F35C}" srcOrd="0" destOrd="0" presId="urn:microsoft.com/office/officeart/2005/8/layout/process5#1"/>
    <dgm:cxn modelId="{723FEA66-4FE3-4733-8F2D-B59C8EDA6E18}" type="presParOf" srcId="{E7B2BBE0-20D3-4CE5-B417-2CF16AC76BB1}" destId="{B81D503D-EB1A-4474-863B-D72199CEC1DF}" srcOrd="16" destOrd="0" presId="urn:microsoft.com/office/officeart/2005/8/layout/process5#1"/>
    <dgm:cxn modelId="{E355115D-B24B-44E0-8927-54035E2DBD0B}" type="presParOf" srcId="{E7B2BBE0-20D3-4CE5-B417-2CF16AC76BB1}" destId="{48799789-A0DF-4415-951B-FD21819E94DC}" srcOrd="17" destOrd="0" presId="urn:microsoft.com/office/officeart/2005/8/layout/process5#1"/>
    <dgm:cxn modelId="{75A3C910-11D2-4634-817D-AEC0FA9EB6C8}" type="presParOf" srcId="{48799789-A0DF-4415-951B-FD21819E94DC}" destId="{055F0C0F-4437-4C7B-A45C-8918FAFE9517}" srcOrd="0" destOrd="0" presId="urn:microsoft.com/office/officeart/2005/8/layout/process5#1"/>
    <dgm:cxn modelId="{2A4FDF02-E282-4537-8351-9962E3E69786}" type="presParOf" srcId="{E7B2BBE0-20D3-4CE5-B417-2CF16AC76BB1}" destId="{51633512-5FFD-4D40-A61D-1B62884499C1}" srcOrd="18" destOrd="0" presId="urn:microsoft.com/office/officeart/2005/8/layout/process5#1"/>
    <dgm:cxn modelId="{549F1991-62C4-4A49-AD9D-0F007B5AADE0}" type="presParOf" srcId="{E7B2BBE0-20D3-4CE5-B417-2CF16AC76BB1}" destId="{50D7E8FE-2599-4860-B242-28FA08C72042}" srcOrd="19" destOrd="0" presId="urn:microsoft.com/office/officeart/2005/8/layout/process5#1"/>
    <dgm:cxn modelId="{D3273567-E551-4161-B469-3CE3D8D024E4}" type="presParOf" srcId="{50D7E8FE-2599-4860-B242-28FA08C72042}" destId="{3E076BC1-D441-43E0-B02F-75C457407F5E}" srcOrd="0" destOrd="0" presId="urn:microsoft.com/office/officeart/2005/8/layout/process5#1"/>
    <dgm:cxn modelId="{391A8002-BBBF-49EB-98AC-C5544A6A43D3}" type="presParOf" srcId="{E7B2BBE0-20D3-4CE5-B417-2CF16AC76BB1}" destId="{CDC15FBE-6FA8-472D-B28F-503EA31E5D63}" srcOrd="20" destOrd="0" presId="urn:microsoft.com/office/officeart/2005/8/layout/process5#1"/>
    <dgm:cxn modelId="{F7BA16BA-AB6A-4E5C-83A7-29AA956F16E1}" type="presParOf" srcId="{E7B2BBE0-20D3-4CE5-B417-2CF16AC76BB1}" destId="{9D489F7C-E051-4331-9E7E-31AAF4628142}" srcOrd="21" destOrd="0" presId="urn:microsoft.com/office/officeart/2005/8/layout/process5#1"/>
    <dgm:cxn modelId="{F704B0C5-2743-4795-A601-7C6D56C877BA}" type="presParOf" srcId="{9D489F7C-E051-4331-9E7E-31AAF4628142}" destId="{BA18CFB1-3E1A-4B63-ADF9-156DCC701E86}" srcOrd="0" destOrd="0" presId="urn:microsoft.com/office/officeart/2005/8/layout/process5#1"/>
    <dgm:cxn modelId="{0F8BA3BB-5C9E-4078-982B-5EBC0BFBF0E5}" type="presParOf" srcId="{E7B2BBE0-20D3-4CE5-B417-2CF16AC76BB1}" destId="{E6E0136D-C70E-4D8C-BD64-F3F3939F2EBA}" srcOrd="22" destOrd="0" presId="urn:microsoft.com/office/officeart/2005/8/layout/process5#1"/>
    <dgm:cxn modelId="{1BEF4E29-9D5B-437D-89A5-892A936E7118}" type="presParOf" srcId="{E7B2BBE0-20D3-4CE5-B417-2CF16AC76BB1}" destId="{C700075C-3985-4A1E-AAFC-36A5F901A5B0}" srcOrd="23" destOrd="0" presId="urn:microsoft.com/office/officeart/2005/8/layout/process5#1"/>
    <dgm:cxn modelId="{15754368-8A56-424D-B5ED-9750D8FB918C}" type="presParOf" srcId="{C700075C-3985-4A1E-AAFC-36A5F901A5B0}" destId="{55587535-0625-4E91-8C70-4BFE4255554C}" srcOrd="0" destOrd="0" presId="urn:microsoft.com/office/officeart/2005/8/layout/process5#1"/>
    <dgm:cxn modelId="{2A8C07FD-5B26-4D09-ADE6-E1BEFB3894AB}" type="presParOf" srcId="{E7B2BBE0-20D3-4CE5-B417-2CF16AC76BB1}" destId="{AF8E51C2-C8CD-4ACC-BB4A-4E66FCE2F3A1}" srcOrd="24" destOrd="0" presId="urn:microsoft.com/office/officeart/2005/8/layout/process5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3750C86-EFCB-41B6-A515-18717BD5FACE}" type="doc">
      <dgm:prSet loTypeId="urn:microsoft.com/office/officeart/2005/8/layout/bProcess3#1" loCatId="process" qsTypeId="urn:microsoft.com/office/officeart/2005/8/quickstyle/simple1#8" qsCatId="simple" csTypeId="urn:microsoft.com/office/officeart/2005/8/colors/accent1_1#1" csCatId="accent1"/>
      <dgm:spPr/>
      <dgm:t>
        <a:bodyPr/>
        <a:lstStyle/>
        <a:p>
          <a:endParaRPr lang="zh-CN" altLang="en-US"/>
        </a:p>
      </dgm:t>
    </dgm:pt>
    <dgm:pt modelId="{7504694D-3887-4A8C-92EB-A2AB59B3B851}" type="parTrans" cxnId="{AC16B877-D480-4A03-86FD-CC34E9A95DB1}">
      <dgm:prSet custT="1"/>
      <dgm:spPr/>
      <dgm:t>
        <a:bodyPr/>
        <a:lstStyle/>
        <a:p>
          <a:endParaRPr lang="zh-CN" altLang="en-US" sz="20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ECFF9383-20DD-4DCC-A47E-F8A40BEF6628}">
      <dgm:prSet custT="1"/>
      <dgm:spPr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第一时间到场</a:t>
          </a:r>
        </a:p>
      </dgm:t>
    </dgm:pt>
    <dgm:pt modelId="{3DA312EC-6B35-4357-9BBA-A0554939623C}" type="sibTrans" cxnId="{AC16B877-D480-4A03-86FD-CC34E9A95DB1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34588909-4DC7-425F-9112-387892ABA907}" type="parTrans" cxnId="{1B5BC7B2-A33B-48A8-978D-9E31D70DEE8E}">
      <dgm:prSet custT="1"/>
      <dgm:spPr/>
      <dgm:t>
        <a:bodyPr/>
        <a:lstStyle/>
        <a:p>
          <a:endParaRPr lang="zh-CN" altLang="en-US" sz="20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89E4878C-EB52-43C5-902C-ED51D5445954}">
      <dgm:prSet custT="1"/>
      <dgm:spPr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分别带离当事学生</a:t>
          </a:r>
        </a:p>
      </dgm:t>
    </dgm:pt>
    <dgm:pt modelId="{003BD6F9-08FE-4B19-AC3B-ADB6BA334225}" type="sibTrans" cxnId="{1B5BC7B2-A33B-48A8-978D-9E31D70DEE8E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1A96A6C0-C794-4326-8FE5-287ED94DD482}" type="parTrans" cxnId="{716C7750-6FDB-4E6E-A743-7C1F800ADBDF}">
      <dgm:prSet custT="1"/>
      <dgm:spPr/>
      <dgm:t>
        <a:bodyPr/>
        <a:lstStyle/>
        <a:p>
          <a:endParaRPr lang="zh-CN" altLang="en-US" sz="20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C207E146-1495-4F91-BDEA-041241873D82}">
      <dgm:prSet custT="1"/>
      <dgm:spPr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查看学生情况</a:t>
          </a:r>
        </a:p>
      </dgm:t>
    </dgm:pt>
    <dgm:pt modelId="{23265DD1-6AAE-4DF6-83A5-EB27D5BDB064}" type="sibTrans" cxnId="{716C7750-6FDB-4E6E-A743-7C1F800ADBDF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24E59F99-183D-4E6C-85F2-7FA2C86BEE38}" type="parTrans" cxnId="{077BBE26-9BB5-43CA-A0F7-632F11AEB374}">
      <dgm:prSet custT="1"/>
      <dgm:spPr/>
      <dgm:t>
        <a:bodyPr/>
        <a:lstStyle/>
        <a:p>
          <a:endParaRPr lang="zh-CN" altLang="en-US" sz="20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AB6FBFF5-6BC9-497C-B146-9683BBE0DBFE}">
      <dgm:prSet custT="1"/>
      <dgm:spPr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了解原因（书面材料）</a:t>
          </a:r>
        </a:p>
      </dgm:t>
    </dgm:pt>
    <dgm:pt modelId="{2661158A-40A9-4E97-AB4F-D9B58032762A}" type="sibTrans" cxnId="{077BBE26-9BB5-43CA-A0F7-632F11AEB374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5CA91388-EE04-4C7E-8C98-0B4DA1D58916}" type="parTrans" cxnId="{850569AF-0E09-4889-BEA3-B3D9B84BE151}">
      <dgm:prSet custT="1"/>
      <dgm:spPr/>
      <dgm:t>
        <a:bodyPr/>
        <a:lstStyle/>
        <a:p>
          <a:endParaRPr lang="zh-CN" altLang="en-US" sz="20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48AA744A-3C76-4F4D-96E7-6BD209B2F927}">
      <dgm:prSet custT="1"/>
      <dgm:spPr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其他在场同学了解情况</a:t>
          </a:r>
        </a:p>
      </dgm:t>
    </dgm:pt>
    <dgm:pt modelId="{2F6B9E8C-AF13-4DF0-AD95-F4D79585B4BE}" type="sibTrans" cxnId="{850569AF-0E09-4889-BEA3-B3D9B84BE151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E36893A0-3B34-4ECD-B609-5CC3FC86A546}" type="parTrans" cxnId="{A9AD731B-54AF-4A8A-92E8-FCDB4BCE789E}">
      <dgm:prSet custT="1"/>
      <dgm:spPr/>
      <dgm:t>
        <a:bodyPr/>
        <a:lstStyle/>
        <a:p>
          <a:endParaRPr lang="zh-CN" altLang="en-US" sz="20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1E897B36-E90B-481C-BC3C-5D3AF7C9BE40}">
      <dgm:prSet custT="1"/>
      <dgm:spPr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班主任沟通</a:t>
          </a:r>
        </a:p>
      </dgm:t>
    </dgm:pt>
    <dgm:pt modelId="{62672840-DDB8-4C49-AFD1-8AC9263310CC}" type="sibTrans" cxnId="{A9AD731B-54AF-4A8A-92E8-FCDB4BCE789E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CB8EB025-0C39-4049-9337-BE2E137ACDA9}" type="parTrans" cxnId="{2C066535-C34C-4916-B881-3F5915DCD1DD}">
      <dgm:prSet custT="1"/>
      <dgm:spPr/>
      <dgm:t>
        <a:bodyPr/>
        <a:lstStyle/>
        <a:p>
          <a:endParaRPr lang="zh-CN" altLang="en-US" sz="20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03954836-A98B-4F2E-AA2D-3EE5D3E76BC0}">
      <dgm:prSet custT="1"/>
      <dgm:spPr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与级部主任沟通</a:t>
          </a:r>
        </a:p>
      </dgm:t>
    </dgm:pt>
    <dgm:pt modelId="{19185BD6-6478-4259-9486-B50C183606A5}" type="sibTrans" cxnId="{2C066535-C34C-4916-B881-3F5915DCD1DD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6F9D7B0E-DC0B-4551-81BA-A38B98A27858}" type="parTrans" cxnId="{B2D21207-A1BF-477F-B8C8-4F4C9ED5F854}">
      <dgm:prSet custT="1"/>
      <dgm:spPr/>
      <dgm:t>
        <a:bodyPr/>
        <a:lstStyle/>
        <a:p>
          <a:endParaRPr lang="zh-CN" altLang="en-US" sz="20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9CD0F4F0-A69D-42CB-87FB-76B65D17EB60}">
      <dgm:prSet custT="1"/>
      <dgm:spPr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与家长沟通</a:t>
          </a:r>
        </a:p>
      </dgm:t>
    </dgm:pt>
    <dgm:pt modelId="{C6B8B45A-DF9D-4EA4-9519-6190A265EDDE}" type="sibTrans" cxnId="{B2D21207-A1BF-477F-B8C8-4F4C9ED5F854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EB4177CD-97A7-4958-A511-B22BF41EABF8}" type="parTrans" cxnId="{8965DD81-D436-4577-8069-838FFC23AB97}">
      <dgm:prSet custT="1"/>
      <dgm:spPr/>
      <dgm:t>
        <a:bodyPr/>
        <a:lstStyle/>
        <a:p>
          <a:endParaRPr lang="zh-CN" altLang="en-US" sz="20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E7E9F051-E48D-427E-B38F-F32FD213CA70}">
      <dgm:prSet custT="1"/>
      <dgm:spPr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形成教育合力</a:t>
          </a:r>
        </a:p>
      </dgm:t>
    </dgm:pt>
    <dgm:pt modelId="{4AB46B4F-1969-4477-819A-1E0D45CE8BF7}" type="sibTrans" cxnId="{8965DD81-D436-4577-8069-838FFC23AB97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9FB160AF-A470-4252-96DF-1238EEDC5DB6}" type="parTrans" cxnId="{DF79B506-FBB1-43E9-9E14-D6798D36FD1A}">
      <dgm:prSet custT="1"/>
      <dgm:spPr/>
      <dgm:t>
        <a:bodyPr/>
        <a:lstStyle/>
        <a:p>
          <a:endParaRPr lang="zh-CN" altLang="en-US" sz="20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0BEB6B46-27C8-4961-85AE-F4030DB94053}">
      <dgm:prSet custT="1"/>
      <dgm:spPr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达成处理意见</a:t>
          </a:r>
        </a:p>
      </dgm:t>
    </dgm:pt>
    <dgm:pt modelId="{A28092B1-6450-4868-8842-8E84EC9AA5D8}" type="sibTrans" cxnId="{DF79B506-FBB1-43E9-9E14-D6798D36FD1A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230A59D0-19E2-4E97-9639-23B542CADE7D}" type="parTrans" cxnId="{889507C1-9FFB-40AA-B6EC-E523DCF4DB17}">
      <dgm:prSet custT="1"/>
      <dgm:spPr/>
      <dgm:t>
        <a:bodyPr/>
        <a:lstStyle/>
        <a:p>
          <a:endParaRPr lang="zh-CN" altLang="en-US" sz="20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34BF144E-63C7-48F4-9CC5-519DA867B760}">
      <dgm:prSet custT="1"/>
      <dgm:spPr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班内说明</a:t>
          </a:r>
        </a:p>
      </dgm:t>
    </dgm:pt>
    <dgm:pt modelId="{9B90AD83-25A9-4C50-B3A9-651E89D2D14E}" type="sibTrans" cxnId="{889507C1-9FFB-40AA-B6EC-E523DCF4DB17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57B58FA0-5F7C-4277-9FE6-5602391C7D16}" type="parTrans" cxnId="{F9B98BD0-7FAD-48AD-9C9D-0B050BBFFDAC}">
      <dgm:prSet custT="1"/>
      <dgm:spPr/>
      <dgm:t>
        <a:bodyPr/>
        <a:lstStyle/>
        <a:p>
          <a:endParaRPr lang="zh-CN" altLang="en-US" sz="20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D15E973F-B882-46CF-B790-056D9109CBF3}">
      <dgm:prSet custT="1"/>
      <dgm:spPr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总结反思 </a:t>
          </a:r>
        </a:p>
      </dgm:t>
    </dgm:pt>
    <dgm:pt modelId="{368E66A0-7A32-4F95-8E08-1868254D8092}" type="sibTrans" cxnId="{F9B98BD0-7FAD-48AD-9C9D-0B050BBFFDAC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18CB7089-81E8-4714-ADF1-C77A917DBC46}" type="parTrans" cxnId="{8BDC6268-FFE5-4BF0-939A-0735A9CDFE30}">
      <dgm:prSet custT="1"/>
      <dgm:spPr/>
      <dgm:t>
        <a:bodyPr/>
        <a:lstStyle/>
        <a:p>
          <a:endParaRPr lang="zh-CN" altLang="en-US" sz="20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947C305B-B7E1-4BE4-8B22-AA84DB4A1E43}">
      <dgm:prSet custT="1"/>
      <dgm:spPr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后续关注</a:t>
          </a:r>
        </a:p>
      </dgm:t>
    </dgm:pt>
    <dgm:pt modelId="{030B5C15-579E-4AE6-A9D7-38C9D5793D16}" type="sibTrans" cxnId="{8BDC6268-FFE5-4BF0-939A-0735A9CDFE30}">
      <dgm:prSet custT="1"/>
      <dgm:spPr/>
      <dgm:t>
        <a:bodyPr/>
        <a:lstStyle/>
        <a:p>
          <a:endParaRPr lang="zh-CN" altLang="en-US" sz="20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B8BB9087-895E-410F-80E2-A26631412C95}" type="pres">
      <dgm:prSet presAssocID="{E3750C86-EFCB-41B6-A515-18717BD5FAC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/>
        </a:p>
      </dgm:t>
    </dgm:pt>
    <dgm:pt modelId="{013ACE19-3345-486A-961F-C796CD3747C7}" type="pres">
      <dgm:prSet presAssocID="{ECFF9383-20DD-4DCC-A47E-F8A40BEF6628}" presName="node" presStyleLbl="node1" presStyleIdx="0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B5F34B53-13DC-4252-8FF8-2C9958EB4D2B}" type="pres">
      <dgm:prSet presAssocID="{3DA312EC-6B35-4357-9BBA-A0554939623C}" presName="sibTrans" presStyleLbl="sibTrans1D1" presStyleIdx="0" presStyleCnt="12"/>
      <dgm:spPr/>
      <dgm:t>
        <a:bodyPr/>
        <a:lstStyle/>
        <a:p>
          <a:endParaRPr/>
        </a:p>
      </dgm:t>
    </dgm:pt>
    <dgm:pt modelId="{A1535FE5-C1BB-43E1-B104-EC23A1BFD7D2}" type="pres">
      <dgm:prSet presAssocID="{3DA312EC-6B35-4357-9BBA-A0554939623C}" presName="connectorText" presStyleLbl="sibTrans1D1" presStyleIdx="0" presStyleCnt="12"/>
      <dgm:spPr/>
      <dgm:t>
        <a:bodyPr/>
        <a:lstStyle/>
        <a:p>
          <a:endParaRPr/>
        </a:p>
      </dgm:t>
    </dgm:pt>
    <dgm:pt modelId="{3E5B3F60-4411-471F-A6FF-2B2082F40F1F}" type="pres">
      <dgm:prSet presAssocID="{89E4878C-EB52-43C5-902C-ED51D5445954}" presName="node" presStyleLbl="node1" presStyleIdx="1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1B3F42F2-C4DB-4B0B-9CB4-ACE03EE133EC}" type="pres">
      <dgm:prSet presAssocID="{003BD6F9-08FE-4B19-AC3B-ADB6BA334225}" presName="sibTrans" presStyleLbl="sibTrans1D1" presStyleIdx="1" presStyleCnt="12"/>
      <dgm:spPr/>
      <dgm:t>
        <a:bodyPr/>
        <a:lstStyle/>
        <a:p>
          <a:endParaRPr/>
        </a:p>
      </dgm:t>
    </dgm:pt>
    <dgm:pt modelId="{FC346445-2D85-4C14-A018-5785ADE3AC40}" type="pres">
      <dgm:prSet presAssocID="{003BD6F9-08FE-4B19-AC3B-ADB6BA334225}" presName="connectorText" presStyleLbl="sibTrans1D1" presStyleIdx="1" presStyleCnt="12"/>
      <dgm:spPr/>
      <dgm:t>
        <a:bodyPr/>
        <a:lstStyle/>
        <a:p>
          <a:endParaRPr/>
        </a:p>
      </dgm:t>
    </dgm:pt>
    <dgm:pt modelId="{B1BBCDE1-E8F9-46F3-B301-FECBA1E754F2}" type="pres">
      <dgm:prSet presAssocID="{C207E146-1495-4F91-BDEA-041241873D82}" presName="node" presStyleLbl="node1" presStyleIdx="2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C99E510A-44B0-4F59-A2C8-BE934AAC69D9}" type="pres">
      <dgm:prSet presAssocID="{23265DD1-6AAE-4DF6-83A5-EB27D5BDB064}" presName="sibTrans" presStyleLbl="sibTrans1D1" presStyleIdx="2" presStyleCnt="12"/>
      <dgm:spPr/>
      <dgm:t>
        <a:bodyPr/>
        <a:lstStyle/>
        <a:p>
          <a:endParaRPr/>
        </a:p>
      </dgm:t>
    </dgm:pt>
    <dgm:pt modelId="{8F54D221-FD48-48F1-872D-0DE8D3A0B126}" type="pres">
      <dgm:prSet presAssocID="{23265DD1-6AAE-4DF6-83A5-EB27D5BDB064}" presName="connectorText" presStyleLbl="sibTrans1D1" presStyleIdx="2" presStyleCnt="12"/>
      <dgm:spPr/>
      <dgm:t>
        <a:bodyPr/>
        <a:lstStyle/>
        <a:p>
          <a:endParaRPr/>
        </a:p>
      </dgm:t>
    </dgm:pt>
    <dgm:pt modelId="{B3B80578-A75A-469C-865B-5AC924398FF2}" type="pres">
      <dgm:prSet presAssocID="{AB6FBFF5-6BC9-497C-B146-9683BBE0DBFE}" presName="node" presStyleLbl="node1" presStyleIdx="3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975E749B-C360-4BCD-94FC-E7A267AB25BB}" type="pres">
      <dgm:prSet presAssocID="{2661158A-40A9-4E97-AB4F-D9B58032762A}" presName="sibTrans" presStyleLbl="sibTrans1D1" presStyleIdx="3" presStyleCnt="12"/>
      <dgm:spPr/>
      <dgm:t>
        <a:bodyPr/>
        <a:lstStyle/>
        <a:p>
          <a:endParaRPr/>
        </a:p>
      </dgm:t>
    </dgm:pt>
    <dgm:pt modelId="{6174B6D9-FC88-4B02-9BE8-D17394E47382}" type="pres">
      <dgm:prSet presAssocID="{2661158A-40A9-4E97-AB4F-D9B58032762A}" presName="connectorText" presStyleLbl="sibTrans1D1" presStyleIdx="3" presStyleCnt="12"/>
      <dgm:spPr/>
      <dgm:t>
        <a:bodyPr/>
        <a:lstStyle/>
        <a:p>
          <a:endParaRPr/>
        </a:p>
      </dgm:t>
    </dgm:pt>
    <dgm:pt modelId="{D6FB89B0-14AB-46F2-B625-96F0306A1894}" type="pres">
      <dgm:prSet presAssocID="{48AA744A-3C76-4F4D-96E7-6BD209B2F927}" presName="node" presStyleLbl="node1" presStyleIdx="4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8C50B794-E5AA-4D9F-8ED9-C955E50E31D2}" type="pres">
      <dgm:prSet presAssocID="{2F6B9E8C-AF13-4DF0-AD95-F4D79585B4BE}" presName="sibTrans" presStyleLbl="sibTrans1D1" presStyleIdx="4" presStyleCnt="12"/>
      <dgm:spPr/>
      <dgm:t>
        <a:bodyPr/>
        <a:lstStyle/>
        <a:p>
          <a:endParaRPr/>
        </a:p>
      </dgm:t>
    </dgm:pt>
    <dgm:pt modelId="{EED7E51C-27F4-4EDD-B2EE-06874E6BC17A}" type="pres">
      <dgm:prSet presAssocID="{2F6B9E8C-AF13-4DF0-AD95-F4D79585B4BE}" presName="connectorText" presStyleLbl="sibTrans1D1" presStyleIdx="4" presStyleCnt="12"/>
      <dgm:spPr/>
      <dgm:t>
        <a:bodyPr/>
        <a:lstStyle/>
        <a:p>
          <a:endParaRPr/>
        </a:p>
      </dgm:t>
    </dgm:pt>
    <dgm:pt modelId="{114FC52C-6614-4C6A-9F90-9C6BC553CD9D}" type="pres">
      <dgm:prSet presAssocID="{1E897B36-E90B-481C-BC3C-5D3AF7C9BE40}" presName="node" presStyleLbl="node1" presStyleIdx="5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794AEE21-705F-4BEF-AD23-C62DC77EB6D0}" type="pres">
      <dgm:prSet presAssocID="{62672840-DDB8-4C49-AFD1-8AC9263310CC}" presName="sibTrans" presStyleLbl="sibTrans1D1" presStyleIdx="5" presStyleCnt="12"/>
      <dgm:spPr/>
      <dgm:t>
        <a:bodyPr/>
        <a:lstStyle/>
        <a:p>
          <a:endParaRPr/>
        </a:p>
      </dgm:t>
    </dgm:pt>
    <dgm:pt modelId="{82701C5D-2721-4539-9E45-0052F0EEF526}" type="pres">
      <dgm:prSet presAssocID="{62672840-DDB8-4C49-AFD1-8AC9263310CC}" presName="connectorText" presStyleLbl="sibTrans1D1" presStyleIdx="5" presStyleCnt="12"/>
      <dgm:spPr/>
      <dgm:t>
        <a:bodyPr/>
        <a:lstStyle/>
        <a:p>
          <a:endParaRPr/>
        </a:p>
      </dgm:t>
    </dgm:pt>
    <dgm:pt modelId="{CCCB5745-E407-4E29-8E7B-4EBEBDE314B2}" type="pres">
      <dgm:prSet presAssocID="{03954836-A98B-4F2E-AA2D-3EE5D3E76BC0}" presName="node" presStyleLbl="node1" presStyleIdx="6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EEFE6927-0659-45F4-9A05-EB30AC70D1CA}" type="pres">
      <dgm:prSet presAssocID="{19185BD6-6478-4259-9486-B50C183606A5}" presName="sibTrans" presStyleLbl="sibTrans1D1" presStyleIdx="6" presStyleCnt="12"/>
      <dgm:spPr/>
      <dgm:t>
        <a:bodyPr/>
        <a:lstStyle/>
        <a:p>
          <a:endParaRPr/>
        </a:p>
      </dgm:t>
    </dgm:pt>
    <dgm:pt modelId="{46A947A4-B933-4FAB-A37A-6692AC20C6C6}" type="pres">
      <dgm:prSet presAssocID="{19185BD6-6478-4259-9486-B50C183606A5}" presName="connectorText" presStyleLbl="sibTrans1D1" presStyleIdx="6" presStyleCnt="12"/>
      <dgm:spPr/>
      <dgm:t>
        <a:bodyPr/>
        <a:lstStyle/>
        <a:p>
          <a:endParaRPr/>
        </a:p>
      </dgm:t>
    </dgm:pt>
    <dgm:pt modelId="{56F9DF00-0E3F-4083-97D3-55CFA4EE9A9F}" type="pres">
      <dgm:prSet presAssocID="{9CD0F4F0-A69D-42CB-87FB-76B65D17EB60}" presName="node" presStyleLbl="node1" presStyleIdx="7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946E0508-04A2-4D0D-A2AC-C29DB0922AE6}" type="pres">
      <dgm:prSet presAssocID="{C6B8B45A-DF9D-4EA4-9519-6190A265EDDE}" presName="sibTrans" presStyleLbl="sibTrans1D1" presStyleIdx="7" presStyleCnt="12"/>
      <dgm:spPr/>
      <dgm:t>
        <a:bodyPr/>
        <a:lstStyle/>
        <a:p>
          <a:endParaRPr/>
        </a:p>
      </dgm:t>
    </dgm:pt>
    <dgm:pt modelId="{A87C7D66-51CF-4693-83CC-AD493F0961A6}" type="pres">
      <dgm:prSet presAssocID="{C6B8B45A-DF9D-4EA4-9519-6190A265EDDE}" presName="connectorText" presStyleLbl="sibTrans1D1" presStyleIdx="7" presStyleCnt="12"/>
      <dgm:spPr/>
      <dgm:t>
        <a:bodyPr/>
        <a:lstStyle/>
        <a:p>
          <a:endParaRPr/>
        </a:p>
      </dgm:t>
    </dgm:pt>
    <dgm:pt modelId="{7AE0434B-F990-4582-80DE-56F392D6A0A4}" type="pres">
      <dgm:prSet presAssocID="{E7E9F051-E48D-427E-B38F-F32FD213CA70}" presName="node" presStyleLbl="node1" presStyleIdx="8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1C0A9FE9-B78F-46E4-82D4-47547FB0ADC0}" type="pres">
      <dgm:prSet presAssocID="{4AB46B4F-1969-4477-819A-1E0D45CE8BF7}" presName="sibTrans" presStyleLbl="sibTrans1D1" presStyleIdx="8" presStyleCnt="12"/>
      <dgm:spPr/>
      <dgm:t>
        <a:bodyPr/>
        <a:lstStyle/>
        <a:p>
          <a:endParaRPr/>
        </a:p>
      </dgm:t>
    </dgm:pt>
    <dgm:pt modelId="{A10B180D-17FD-414B-968A-C81E0B82EB3B}" type="pres">
      <dgm:prSet presAssocID="{4AB46B4F-1969-4477-819A-1E0D45CE8BF7}" presName="connectorText" presStyleLbl="sibTrans1D1" presStyleIdx="8" presStyleCnt="12"/>
      <dgm:spPr/>
      <dgm:t>
        <a:bodyPr/>
        <a:lstStyle/>
        <a:p>
          <a:endParaRPr/>
        </a:p>
      </dgm:t>
    </dgm:pt>
    <dgm:pt modelId="{4C06AE32-C3AA-4EC3-92C7-21D38EE8BF0C}" type="pres">
      <dgm:prSet presAssocID="{0BEB6B46-27C8-4961-85AE-F4030DB94053}" presName="node" presStyleLbl="node1" presStyleIdx="9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D51C6FDD-E4DB-4118-86AD-238A2B5C9BCE}" type="pres">
      <dgm:prSet presAssocID="{A28092B1-6450-4868-8842-8E84EC9AA5D8}" presName="sibTrans" presStyleLbl="sibTrans1D1" presStyleIdx="9" presStyleCnt="12"/>
      <dgm:spPr/>
      <dgm:t>
        <a:bodyPr/>
        <a:lstStyle/>
        <a:p>
          <a:endParaRPr/>
        </a:p>
      </dgm:t>
    </dgm:pt>
    <dgm:pt modelId="{618D6534-FE85-4CF5-B4F4-0C187FAEC623}" type="pres">
      <dgm:prSet presAssocID="{A28092B1-6450-4868-8842-8E84EC9AA5D8}" presName="connectorText" presStyleLbl="sibTrans1D1" presStyleIdx="9" presStyleCnt="12"/>
      <dgm:spPr/>
      <dgm:t>
        <a:bodyPr/>
        <a:lstStyle/>
        <a:p>
          <a:endParaRPr/>
        </a:p>
      </dgm:t>
    </dgm:pt>
    <dgm:pt modelId="{BDC6CC17-53F6-4863-9594-07A5764B502F}" type="pres">
      <dgm:prSet presAssocID="{34BF144E-63C7-48F4-9CC5-519DA867B760}" presName="node" presStyleLbl="node1" presStyleIdx="10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507EBC9E-4E50-4B3A-9AB3-99DD9900F0FF}" type="pres">
      <dgm:prSet presAssocID="{9B90AD83-25A9-4C50-B3A9-651E89D2D14E}" presName="sibTrans" presStyleLbl="sibTrans1D1" presStyleIdx="10" presStyleCnt="12"/>
      <dgm:spPr/>
      <dgm:t>
        <a:bodyPr/>
        <a:lstStyle/>
        <a:p>
          <a:endParaRPr/>
        </a:p>
      </dgm:t>
    </dgm:pt>
    <dgm:pt modelId="{C5597C22-23CA-481A-A17E-7B7CEE0A75CC}" type="pres">
      <dgm:prSet presAssocID="{9B90AD83-25A9-4C50-B3A9-651E89D2D14E}" presName="connectorText" presStyleLbl="sibTrans1D1" presStyleIdx="10" presStyleCnt="12"/>
      <dgm:spPr/>
      <dgm:t>
        <a:bodyPr/>
        <a:lstStyle/>
        <a:p>
          <a:endParaRPr/>
        </a:p>
      </dgm:t>
    </dgm:pt>
    <dgm:pt modelId="{52C8FEEC-D0BC-41A4-8869-4BFC1BBAB8FB}" type="pres">
      <dgm:prSet presAssocID="{D15E973F-B882-46CF-B790-056D9109CBF3}" presName="node" presStyleLbl="node1" presStyleIdx="11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9B1C67E8-1216-402E-9826-A01136651693}" type="pres">
      <dgm:prSet presAssocID="{368E66A0-7A32-4F95-8E08-1868254D8092}" presName="sibTrans" presStyleLbl="sibTrans1D1" presStyleIdx="11" presStyleCnt="12"/>
      <dgm:spPr/>
      <dgm:t>
        <a:bodyPr/>
        <a:lstStyle/>
        <a:p>
          <a:endParaRPr/>
        </a:p>
      </dgm:t>
    </dgm:pt>
    <dgm:pt modelId="{20A4CBA0-CEA9-4731-8E77-8D58DDB8257B}" type="pres">
      <dgm:prSet presAssocID="{368E66A0-7A32-4F95-8E08-1868254D8092}" presName="connectorText" presStyleLbl="sibTrans1D1" presStyleIdx="11" presStyleCnt="12"/>
      <dgm:spPr/>
      <dgm:t>
        <a:bodyPr/>
        <a:lstStyle/>
        <a:p>
          <a:endParaRPr/>
        </a:p>
      </dgm:t>
    </dgm:pt>
    <dgm:pt modelId="{484132E7-D46B-4606-B31E-5B586E3B23EE}" type="pres">
      <dgm:prSet presAssocID="{947C305B-B7E1-4BE4-8B22-AA84DB4A1E43}" presName="node" presStyleLbl="node1" presStyleIdx="12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</dgm:ptLst>
  <dgm:cxnLst>
    <dgm:cxn modelId="{51F255BE-8647-401F-931D-A02B16CF91C7}" type="presOf" srcId="{AB6FBFF5-6BC9-497C-B146-9683BBE0DBFE}" destId="{B3B80578-A75A-469C-865B-5AC924398FF2}" srcOrd="0" destOrd="0" presId="urn:microsoft.com/office/officeart/2005/8/layout/bProcess3#1"/>
    <dgm:cxn modelId="{1B5BC7B2-A33B-48A8-978D-9E31D70DEE8E}" srcId="{E3750C86-EFCB-41B6-A515-18717BD5FACE}" destId="{89E4878C-EB52-43C5-902C-ED51D5445954}" srcOrd="1" destOrd="0" parTransId="{34588909-4DC7-425F-9112-387892ABA907}" sibTransId="{003BD6F9-08FE-4B19-AC3B-ADB6BA334225}"/>
    <dgm:cxn modelId="{B6E30ADB-9D92-45A4-87B5-EAAEBB8C7558}" type="presOf" srcId="{E3750C86-EFCB-41B6-A515-18717BD5FACE}" destId="{B8BB9087-895E-410F-80E2-A26631412C95}" srcOrd="0" destOrd="0" presId="urn:microsoft.com/office/officeart/2005/8/layout/bProcess3#1"/>
    <dgm:cxn modelId="{2C066535-C34C-4916-B881-3F5915DCD1DD}" srcId="{E3750C86-EFCB-41B6-A515-18717BD5FACE}" destId="{03954836-A98B-4F2E-AA2D-3EE5D3E76BC0}" srcOrd="6" destOrd="0" parTransId="{CB8EB025-0C39-4049-9337-BE2E137ACDA9}" sibTransId="{19185BD6-6478-4259-9486-B50C183606A5}"/>
    <dgm:cxn modelId="{8925D94B-1571-4309-887D-738E9D9144AD}" type="presOf" srcId="{ECFF9383-20DD-4DCC-A47E-F8A40BEF6628}" destId="{013ACE19-3345-486A-961F-C796CD3747C7}" srcOrd="0" destOrd="0" presId="urn:microsoft.com/office/officeart/2005/8/layout/bProcess3#1"/>
    <dgm:cxn modelId="{C0A2017A-469E-43FF-93FB-4239E74552AA}" type="presOf" srcId="{19185BD6-6478-4259-9486-B50C183606A5}" destId="{EEFE6927-0659-45F4-9A05-EB30AC70D1CA}" srcOrd="0" destOrd="0" presId="urn:microsoft.com/office/officeart/2005/8/layout/bProcess3#1"/>
    <dgm:cxn modelId="{790C790E-931F-4F85-AC20-297A2E486860}" type="presOf" srcId="{1E897B36-E90B-481C-BC3C-5D3AF7C9BE40}" destId="{114FC52C-6614-4C6A-9F90-9C6BC553CD9D}" srcOrd="0" destOrd="0" presId="urn:microsoft.com/office/officeart/2005/8/layout/bProcess3#1"/>
    <dgm:cxn modelId="{B058827B-D244-4CA4-8F0A-4A3C37CB2073}" type="presOf" srcId="{947C305B-B7E1-4BE4-8B22-AA84DB4A1E43}" destId="{484132E7-D46B-4606-B31E-5B586E3B23EE}" srcOrd="0" destOrd="0" presId="urn:microsoft.com/office/officeart/2005/8/layout/bProcess3#1"/>
    <dgm:cxn modelId="{124F2ADC-B274-4171-ACEB-EF83EBEA048C}" type="presOf" srcId="{48AA744A-3C76-4F4D-96E7-6BD209B2F927}" destId="{D6FB89B0-14AB-46F2-B625-96F0306A1894}" srcOrd="0" destOrd="0" presId="urn:microsoft.com/office/officeart/2005/8/layout/bProcess3#1"/>
    <dgm:cxn modelId="{A1E31A43-3174-4EEE-9347-116BA31147DC}" type="presOf" srcId="{C6B8B45A-DF9D-4EA4-9519-6190A265EDDE}" destId="{946E0508-04A2-4D0D-A2AC-C29DB0922AE6}" srcOrd="0" destOrd="0" presId="urn:microsoft.com/office/officeart/2005/8/layout/bProcess3#1"/>
    <dgm:cxn modelId="{CEBCD11C-48B2-400D-84FD-71DE7A187C41}" type="presOf" srcId="{89E4878C-EB52-43C5-902C-ED51D5445954}" destId="{3E5B3F60-4411-471F-A6FF-2B2082F40F1F}" srcOrd="0" destOrd="0" presId="urn:microsoft.com/office/officeart/2005/8/layout/bProcess3#1"/>
    <dgm:cxn modelId="{8965DD81-D436-4577-8069-838FFC23AB97}" srcId="{E3750C86-EFCB-41B6-A515-18717BD5FACE}" destId="{E7E9F051-E48D-427E-B38F-F32FD213CA70}" srcOrd="8" destOrd="0" parTransId="{EB4177CD-97A7-4958-A511-B22BF41EABF8}" sibTransId="{4AB46B4F-1969-4477-819A-1E0D45CE8BF7}"/>
    <dgm:cxn modelId="{B2D21207-A1BF-477F-B8C8-4F4C9ED5F854}" srcId="{E3750C86-EFCB-41B6-A515-18717BD5FACE}" destId="{9CD0F4F0-A69D-42CB-87FB-76B65D17EB60}" srcOrd="7" destOrd="0" parTransId="{6F9D7B0E-DC0B-4551-81BA-A38B98A27858}" sibTransId="{C6B8B45A-DF9D-4EA4-9519-6190A265EDDE}"/>
    <dgm:cxn modelId="{402D940D-C55D-4B4E-A66F-2CC66C1390C0}" type="presOf" srcId="{3DA312EC-6B35-4357-9BBA-A0554939623C}" destId="{B5F34B53-13DC-4252-8FF8-2C9958EB4D2B}" srcOrd="0" destOrd="0" presId="urn:microsoft.com/office/officeart/2005/8/layout/bProcess3#1"/>
    <dgm:cxn modelId="{C81FEAF0-39E6-4042-BD94-9BD2E1E05971}" type="presOf" srcId="{2F6B9E8C-AF13-4DF0-AD95-F4D79585B4BE}" destId="{EED7E51C-27F4-4EDD-B2EE-06874E6BC17A}" srcOrd="1" destOrd="0" presId="urn:microsoft.com/office/officeart/2005/8/layout/bProcess3#1"/>
    <dgm:cxn modelId="{716C7750-6FDB-4E6E-A743-7C1F800ADBDF}" srcId="{E3750C86-EFCB-41B6-A515-18717BD5FACE}" destId="{C207E146-1495-4F91-BDEA-041241873D82}" srcOrd="2" destOrd="0" parTransId="{1A96A6C0-C794-4326-8FE5-287ED94DD482}" sibTransId="{23265DD1-6AAE-4DF6-83A5-EB27D5BDB064}"/>
    <dgm:cxn modelId="{867DDCEE-E8C2-4587-AC83-A5140A55D625}" type="presOf" srcId="{23265DD1-6AAE-4DF6-83A5-EB27D5BDB064}" destId="{C99E510A-44B0-4F59-A2C8-BE934AAC69D9}" srcOrd="0" destOrd="0" presId="urn:microsoft.com/office/officeart/2005/8/layout/bProcess3#1"/>
    <dgm:cxn modelId="{5378F2D5-0477-40EA-B382-9226BECA1528}" type="presOf" srcId="{C6B8B45A-DF9D-4EA4-9519-6190A265EDDE}" destId="{A87C7D66-51CF-4693-83CC-AD493F0961A6}" srcOrd="1" destOrd="0" presId="urn:microsoft.com/office/officeart/2005/8/layout/bProcess3#1"/>
    <dgm:cxn modelId="{A177B9C2-B32B-45FF-88F5-700FB87D6C30}" type="presOf" srcId="{4AB46B4F-1969-4477-819A-1E0D45CE8BF7}" destId="{A10B180D-17FD-414B-968A-C81E0B82EB3B}" srcOrd="1" destOrd="0" presId="urn:microsoft.com/office/officeart/2005/8/layout/bProcess3#1"/>
    <dgm:cxn modelId="{8BDC6268-FFE5-4BF0-939A-0735A9CDFE30}" srcId="{E3750C86-EFCB-41B6-A515-18717BD5FACE}" destId="{947C305B-B7E1-4BE4-8B22-AA84DB4A1E43}" srcOrd="12" destOrd="0" parTransId="{18CB7089-81E8-4714-ADF1-C77A917DBC46}" sibTransId="{030B5C15-579E-4AE6-A9D7-38C9D5793D16}"/>
    <dgm:cxn modelId="{6DC8E116-3D62-410D-B6C8-C0C03E30ED2D}" type="presOf" srcId="{62672840-DDB8-4C49-AFD1-8AC9263310CC}" destId="{794AEE21-705F-4BEF-AD23-C62DC77EB6D0}" srcOrd="0" destOrd="0" presId="urn:microsoft.com/office/officeart/2005/8/layout/bProcess3#1"/>
    <dgm:cxn modelId="{46BACCF7-AD39-4261-A1FD-E2F5ED6B3DEB}" type="presOf" srcId="{23265DD1-6AAE-4DF6-83A5-EB27D5BDB064}" destId="{8F54D221-FD48-48F1-872D-0DE8D3A0B126}" srcOrd="1" destOrd="0" presId="urn:microsoft.com/office/officeart/2005/8/layout/bProcess3#1"/>
    <dgm:cxn modelId="{3B6AB1F9-7BC9-421A-B302-60C1FBAC0E11}" type="presOf" srcId="{A28092B1-6450-4868-8842-8E84EC9AA5D8}" destId="{D51C6FDD-E4DB-4118-86AD-238A2B5C9BCE}" srcOrd="0" destOrd="0" presId="urn:microsoft.com/office/officeart/2005/8/layout/bProcess3#1"/>
    <dgm:cxn modelId="{077BBE26-9BB5-43CA-A0F7-632F11AEB374}" srcId="{E3750C86-EFCB-41B6-A515-18717BD5FACE}" destId="{AB6FBFF5-6BC9-497C-B146-9683BBE0DBFE}" srcOrd="3" destOrd="0" parTransId="{24E59F99-183D-4E6C-85F2-7FA2C86BEE38}" sibTransId="{2661158A-40A9-4E97-AB4F-D9B58032762A}"/>
    <dgm:cxn modelId="{D26D0374-F6AF-419C-9C41-9A819911152E}" type="presOf" srcId="{003BD6F9-08FE-4B19-AC3B-ADB6BA334225}" destId="{1B3F42F2-C4DB-4B0B-9CB4-ACE03EE133EC}" srcOrd="0" destOrd="0" presId="urn:microsoft.com/office/officeart/2005/8/layout/bProcess3#1"/>
    <dgm:cxn modelId="{DF79B506-FBB1-43E9-9E14-D6798D36FD1A}" srcId="{E3750C86-EFCB-41B6-A515-18717BD5FACE}" destId="{0BEB6B46-27C8-4961-85AE-F4030DB94053}" srcOrd="9" destOrd="0" parTransId="{9FB160AF-A470-4252-96DF-1238EEDC5DB6}" sibTransId="{A28092B1-6450-4868-8842-8E84EC9AA5D8}"/>
    <dgm:cxn modelId="{906400C6-D3DA-4A18-BF2E-D74F613A1295}" type="presOf" srcId="{2661158A-40A9-4E97-AB4F-D9B58032762A}" destId="{6174B6D9-FC88-4B02-9BE8-D17394E47382}" srcOrd="1" destOrd="0" presId="urn:microsoft.com/office/officeart/2005/8/layout/bProcess3#1"/>
    <dgm:cxn modelId="{C63A25A4-C30B-4192-B286-1AD235DAE763}" type="presOf" srcId="{9B90AD83-25A9-4C50-B3A9-651E89D2D14E}" destId="{C5597C22-23CA-481A-A17E-7B7CEE0A75CC}" srcOrd="1" destOrd="0" presId="urn:microsoft.com/office/officeart/2005/8/layout/bProcess3#1"/>
    <dgm:cxn modelId="{9DCCB4F8-5B00-4C77-AFBB-7398EF98B675}" type="presOf" srcId="{03954836-A98B-4F2E-AA2D-3EE5D3E76BC0}" destId="{CCCB5745-E407-4E29-8E7B-4EBEBDE314B2}" srcOrd="0" destOrd="0" presId="urn:microsoft.com/office/officeart/2005/8/layout/bProcess3#1"/>
    <dgm:cxn modelId="{B30D5454-E6AC-4013-AA04-41D4DF972E94}" type="presOf" srcId="{9B90AD83-25A9-4C50-B3A9-651E89D2D14E}" destId="{507EBC9E-4E50-4B3A-9AB3-99DD9900F0FF}" srcOrd="0" destOrd="0" presId="urn:microsoft.com/office/officeart/2005/8/layout/bProcess3#1"/>
    <dgm:cxn modelId="{16CF296A-21DF-4F35-9CD8-0067AEE735AD}" type="presOf" srcId="{C207E146-1495-4F91-BDEA-041241873D82}" destId="{B1BBCDE1-E8F9-46F3-B301-FECBA1E754F2}" srcOrd="0" destOrd="0" presId="urn:microsoft.com/office/officeart/2005/8/layout/bProcess3#1"/>
    <dgm:cxn modelId="{A8B6F498-4D3B-438A-AB44-A14BE4E290AD}" type="presOf" srcId="{2661158A-40A9-4E97-AB4F-D9B58032762A}" destId="{975E749B-C360-4BCD-94FC-E7A267AB25BB}" srcOrd="0" destOrd="0" presId="urn:microsoft.com/office/officeart/2005/8/layout/bProcess3#1"/>
    <dgm:cxn modelId="{4A503684-54B4-445F-88F4-C9DC844F19F5}" type="presOf" srcId="{368E66A0-7A32-4F95-8E08-1868254D8092}" destId="{9B1C67E8-1216-402E-9826-A01136651693}" srcOrd="0" destOrd="0" presId="urn:microsoft.com/office/officeart/2005/8/layout/bProcess3#1"/>
    <dgm:cxn modelId="{AC16B877-D480-4A03-86FD-CC34E9A95DB1}" srcId="{E3750C86-EFCB-41B6-A515-18717BD5FACE}" destId="{ECFF9383-20DD-4DCC-A47E-F8A40BEF6628}" srcOrd="0" destOrd="0" parTransId="{7504694D-3887-4A8C-92EB-A2AB59B3B851}" sibTransId="{3DA312EC-6B35-4357-9BBA-A0554939623C}"/>
    <dgm:cxn modelId="{EEE1F884-EE1D-49DF-8493-5CDD6FCD41C2}" type="presOf" srcId="{A28092B1-6450-4868-8842-8E84EC9AA5D8}" destId="{618D6534-FE85-4CF5-B4F4-0C187FAEC623}" srcOrd="1" destOrd="0" presId="urn:microsoft.com/office/officeart/2005/8/layout/bProcess3#1"/>
    <dgm:cxn modelId="{46FAD7E4-B802-41F4-B57D-D9591E1591ED}" type="presOf" srcId="{003BD6F9-08FE-4B19-AC3B-ADB6BA334225}" destId="{FC346445-2D85-4C14-A018-5785ADE3AC40}" srcOrd="1" destOrd="0" presId="urn:microsoft.com/office/officeart/2005/8/layout/bProcess3#1"/>
    <dgm:cxn modelId="{F9B98BD0-7FAD-48AD-9C9D-0B050BBFFDAC}" srcId="{E3750C86-EFCB-41B6-A515-18717BD5FACE}" destId="{D15E973F-B882-46CF-B790-056D9109CBF3}" srcOrd="11" destOrd="0" parTransId="{57B58FA0-5F7C-4277-9FE6-5602391C7D16}" sibTransId="{368E66A0-7A32-4F95-8E08-1868254D8092}"/>
    <dgm:cxn modelId="{B4E7FF9B-B790-4777-A58C-7793D42E79D1}" type="presOf" srcId="{E7E9F051-E48D-427E-B38F-F32FD213CA70}" destId="{7AE0434B-F990-4582-80DE-56F392D6A0A4}" srcOrd="0" destOrd="0" presId="urn:microsoft.com/office/officeart/2005/8/layout/bProcess3#1"/>
    <dgm:cxn modelId="{2A102448-C3BF-4DAD-B638-FF51F50391D6}" type="presOf" srcId="{368E66A0-7A32-4F95-8E08-1868254D8092}" destId="{20A4CBA0-CEA9-4731-8E77-8D58DDB8257B}" srcOrd="1" destOrd="0" presId="urn:microsoft.com/office/officeart/2005/8/layout/bProcess3#1"/>
    <dgm:cxn modelId="{3DDBD40E-72A0-434D-A4B5-A8FCCBA5A0B6}" type="presOf" srcId="{4AB46B4F-1969-4477-819A-1E0D45CE8BF7}" destId="{1C0A9FE9-B78F-46E4-82D4-47547FB0ADC0}" srcOrd="0" destOrd="0" presId="urn:microsoft.com/office/officeart/2005/8/layout/bProcess3#1"/>
    <dgm:cxn modelId="{E3BE57DC-45BD-4D54-AE6C-A31B3CA6AECA}" type="presOf" srcId="{19185BD6-6478-4259-9486-B50C183606A5}" destId="{46A947A4-B933-4FAB-A37A-6692AC20C6C6}" srcOrd="1" destOrd="0" presId="urn:microsoft.com/office/officeart/2005/8/layout/bProcess3#1"/>
    <dgm:cxn modelId="{889507C1-9FFB-40AA-B6EC-E523DCF4DB17}" srcId="{E3750C86-EFCB-41B6-A515-18717BD5FACE}" destId="{34BF144E-63C7-48F4-9CC5-519DA867B760}" srcOrd="10" destOrd="0" parTransId="{230A59D0-19E2-4E97-9639-23B542CADE7D}" sibTransId="{9B90AD83-25A9-4C50-B3A9-651E89D2D14E}"/>
    <dgm:cxn modelId="{83205B53-01A5-45C4-86E6-8A22DB26B024}" type="presOf" srcId="{D15E973F-B882-46CF-B790-056D9109CBF3}" destId="{52C8FEEC-D0BC-41A4-8869-4BFC1BBAB8FB}" srcOrd="0" destOrd="0" presId="urn:microsoft.com/office/officeart/2005/8/layout/bProcess3#1"/>
    <dgm:cxn modelId="{A9AD731B-54AF-4A8A-92E8-FCDB4BCE789E}" srcId="{E3750C86-EFCB-41B6-A515-18717BD5FACE}" destId="{1E897B36-E90B-481C-BC3C-5D3AF7C9BE40}" srcOrd="5" destOrd="0" parTransId="{E36893A0-3B34-4ECD-B609-5CC3FC86A546}" sibTransId="{62672840-DDB8-4C49-AFD1-8AC9263310CC}"/>
    <dgm:cxn modelId="{65983C02-AC86-470A-BAD7-AAEBE5C5C164}" type="presOf" srcId="{2F6B9E8C-AF13-4DF0-AD95-F4D79585B4BE}" destId="{8C50B794-E5AA-4D9F-8ED9-C955E50E31D2}" srcOrd="0" destOrd="0" presId="urn:microsoft.com/office/officeart/2005/8/layout/bProcess3#1"/>
    <dgm:cxn modelId="{850569AF-0E09-4889-BEA3-B3D9B84BE151}" srcId="{E3750C86-EFCB-41B6-A515-18717BD5FACE}" destId="{48AA744A-3C76-4F4D-96E7-6BD209B2F927}" srcOrd="4" destOrd="0" parTransId="{5CA91388-EE04-4C7E-8C98-0B4DA1D58916}" sibTransId="{2F6B9E8C-AF13-4DF0-AD95-F4D79585B4BE}"/>
    <dgm:cxn modelId="{C10414C2-540D-4CCF-B3BE-363D67C8E12A}" type="presOf" srcId="{3DA312EC-6B35-4357-9BBA-A0554939623C}" destId="{A1535FE5-C1BB-43E1-B104-EC23A1BFD7D2}" srcOrd="1" destOrd="0" presId="urn:microsoft.com/office/officeart/2005/8/layout/bProcess3#1"/>
    <dgm:cxn modelId="{CB8739A2-CEA5-4F0B-80BA-55ED39BFCA52}" type="presOf" srcId="{0BEB6B46-27C8-4961-85AE-F4030DB94053}" destId="{4C06AE32-C3AA-4EC3-92C7-21D38EE8BF0C}" srcOrd="0" destOrd="0" presId="urn:microsoft.com/office/officeart/2005/8/layout/bProcess3#1"/>
    <dgm:cxn modelId="{763F84DA-76A4-4E4D-8D04-FD94F4A52AC5}" type="presOf" srcId="{9CD0F4F0-A69D-42CB-87FB-76B65D17EB60}" destId="{56F9DF00-0E3F-4083-97D3-55CFA4EE9A9F}" srcOrd="0" destOrd="0" presId="urn:microsoft.com/office/officeart/2005/8/layout/bProcess3#1"/>
    <dgm:cxn modelId="{40FF489F-8886-4A4F-A15A-FF8C73FED5C7}" type="presOf" srcId="{34BF144E-63C7-48F4-9CC5-519DA867B760}" destId="{BDC6CC17-53F6-4863-9594-07A5764B502F}" srcOrd="0" destOrd="0" presId="urn:microsoft.com/office/officeart/2005/8/layout/bProcess3#1"/>
    <dgm:cxn modelId="{8F70AC85-9989-4EA6-B72A-977B5B09F88F}" type="presOf" srcId="{62672840-DDB8-4C49-AFD1-8AC9263310CC}" destId="{82701C5D-2721-4539-9E45-0052F0EEF526}" srcOrd="1" destOrd="0" presId="urn:microsoft.com/office/officeart/2005/8/layout/bProcess3#1"/>
    <dgm:cxn modelId="{914D94DB-9F5B-41D6-8FF5-BB399513D85C}" type="presParOf" srcId="{B8BB9087-895E-410F-80E2-A26631412C95}" destId="{013ACE19-3345-486A-961F-C796CD3747C7}" srcOrd="0" destOrd="0" presId="urn:microsoft.com/office/officeart/2005/8/layout/bProcess3#1"/>
    <dgm:cxn modelId="{6060AB47-390F-43DC-88A5-B25A2A1B0392}" type="presParOf" srcId="{B8BB9087-895E-410F-80E2-A26631412C95}" destId="{B5F34B53-13DC-4252-8FF8-2C9958EB4D2B}" srcOrd="1" destOrd="0" presId="urn:microsoft.com/office/officeart/2005/8/layout/bProcess3#1"/>
    <dgm:cxn modelId="{69F55EE5-4D09-49F9-B816-A938C04B5420}" type="presParOf" srcId="{B5F34B53-13DC-4252-8FF8-2C9958EB4D2B}" destId="{A1535FE5-C1BB-43E1-B104-EC23A1BFD7D2}" srcOrd="0" destOrd="0" presId="urn:microsoft.com/office/officeart/2005/8/layout/bProcess3#1"/>
    <dgm:cxn modelId="{D5385D5C-0DC5-4EC1-BD9E-127B3E94549A}" type="presParOf" srcId="{B8BB9087-895E-410F-80E2-A26631412C95}" destId="{3E5B3F60-4411-471F-A6FF-2B2082F40F1F}" srcOrd="2" destOrd="0" presId="urn:microsoft.com/office/officeart/2005/8/layout/bProcess3#1"/>
    <dgm:cxn modelId="{F2CFFDB4-ECD6-4BBA-ADE7-5D552394D3CE}" type="presParOf" srcId="{B8BB9087-895E-410F-80E2-A26631412C95}" destId="{1B3F42F2-C4DB-4B0B-9CB4-ACE03EE133EC}" srcOrd="3" destOrd="0" presId="urn:microsoft.com/office/officeart/2005/8/layout/bProcess3#1"/>
    <dgm:cxn modelId="{81AF0FDD-1C58-4EAA-B0A8-0022DDBA7EAF}" type="presParOf" srcId="{1B3F42F2-C4DB-4B0B-9CB4-ACE03EE133EC}" destId="{FC346445-2D85-4C14-A018-5785ADE3AC40}" srcOrd="0" destOrd="0" presId="urn:microsoft.com/office/officeart/2005/8/layout/bProcess3#1"/>
    <dgm:cxn modelId="{2601A1D1-0130-4E4B-B262-F3633B600906}" type="presParOf" srcId="{B8BB9087-895E-410F-80E2-A26631412C95}" destId="{B1BBCDE1-E8F9-46F3-B301-FECBA1E754F2}" srcOrd="4" destOrd="0" presId="urn:microsoft.com/office/officeart/2005/8/layout/bProcess3#1"/>
    <dgm:cxn modelId="{551A13E2-9168-4588-B5C5-E33518B39E42}" type="presParOf" srcId="{B8BB9087-895E-410F-80E2-A26631412C95}" destId="{C99E510A-44B0-4F59-A2C8-BE934AAC69D9}" srcOrd="5" destOrd="0" presId="urn:microsoft.com/office/officeart/2005/8/layout/bProcess3#1"/>
    <dgm:cxn modelId="{26E007B4-998F-42E3-B4E0-7CE4EDFB5E7D}" type="presParOf" srcId="{C99E510A-44B0-4F59-A2C8-BE934AAC69D9}" destId="{8F54D221-FD48-48F1-872D-0DE8D3A0B126}" srcOrd="0" destOrd="0" presId="urn:microsoft.com/office/officeart/2005/8/layout/bProcess3#1"/>
    <dgm:cxn modelId="{EA08232E-535E-4F92-A84B-430CF10947B4}" type="presParOf" srcId="{B8BB9087-895E-410F-80E2-A26631412C95}" destId="{B3B80578-A75A-469C-865B-5AC924398FF2}" srcOrd="6" destOrd="0" presId="urn:microsoft.com/office/officeart/2005/8/layout/bProcess3#1"/>
    <dgm:cxn modelId="{257D10B3-1821-4367-89A6-7C4FD05A0BCD}" type="presParOf" srcId="{B8BB9087-895E-410F-80E2-A26631412C95}" destId="{975E749B-C360-4BCD-94FC-E7A267AB25BB}" srcOrd="7" destOrd="0" presId="urn:microsoft.com/office/officeart/2005/8/layout/bProcess3#1"/>
    <dgm:cxn modelId="{81F6D5D5-8C9A-4777-9E59-B9EB1EC7CD77}" type="presParOf" srcId="{975E749B-C360-4BCD-94FC-E7A267AB25BB}" destId="{6174B6D9-FC88-4B02-9BE8-D17394E47382}" srcOrd="0" destOrd="0" presId="urn:microsoft.com/office/officeart/2005/8/layout/bProcess3#1"/>
    <dgm:cxn modelId="{79BC0DFE-6B9B-416F-AE75-E2C7655F5F4F}" type="presParOf" srcId="{B8BB9087-895E-410F-80E2-A26631412C95}" destId="{D6FB89B0-14AB-46F2-B625-96F0306A1894}" srcOrd="8" destOrd="0" presId="urn:microsoft.com/office/officeart/2005/8/layout/bProcess3#1"/>
    <dgm:cxn modelId="{EDF629F4-A1DB-4EDE-AD41-42C07B762207}" type="presParOf" srcId="{B8BB9087-895E-410F-80E2-A26631412C95}" destId="{8C50B794-E5AA-4D9F-8ED9-C955E50E31D2}" srcOrd="9" destOrd="0" presId="urn:microsoft.com/office/officeart/2005/8/layout/bProcess3#1"/>
    <dgm:cxn modelId="{F92EF675-5DA3-4164-8737-6D83FAC4345E}" type="presParOf" srcId="{8C50B794-E5AA-4D9F-8ED9-C955E50E31D2}" destId="{EED7E51C-27F4-4EDD-B2EE-06874E6BC17A}" srcOrd="0" destOrd="0" presId="urn:microsoft.com/office/officeart/2005/8/layout/bProcess3#1"/>
    <dgm:cxn modelId="{100A185D-574A-4110-861E-C673265BD439}" type="presParOf" srcId="{B8BB9087-895E-410F-80E2-A26631412C95}" destId="{114FC52C-6614-4C6A-9F90-9C6BC553CD9D}" srcOrd="10" destOrd="0" presId="urn:microsoft.com/office/officeart/2005/8/layout/bProcess3#1"/>
    <dgm:cxn modelId="{5F78E4D9-9B01-4E85-9295-BD9B833A7B8E}" type="presParOf" srcId="{B8BB9087-895E-410F-80E2-A26631412C95}" destId="{794AEE21-705F-4BEF-AD23-C62DC77EB6D0}" srcOrd="11" destOrd="0" presId="urn:microsoft.com/office/officeart/2005/8/layout/bProcess3#1"/>
    <dgm:cxn modelId="{DA9CAA25-F9C6-4AD4-9FAE-2CCEEFEBCEAF}" type="presParOf" srcId="{794AEE21-705F-4BEF-AD23-C62DC77EB6D0}" destId="{82701C5D-2721-4539-9E45-0052F0EEF526}" srcOrd="0" destOrd="0" presId="urn:microsoft.com/office/officeart/2005/8/layout/bProcess3#1"/>
    <dgm:cxn modelId="{78D0E41A-7064-4030-BE31-5235F08023C3}" type="presParOf" srcId="{B8BB9087-895E-410F-80E2-A26631412C95}" destId="{CCCB5745-E407-4E29-8E7B-4EBEBDE314B2}" srcOrd="12" destOrd="0" presId="urn:microsoft.com/office/officeart/2005/8/layout/bProcess3#1"/>
    <dgm:cxn modelId="{01AE1CD0-7C30-4338-A172-A39465F1A375}" type="presParOf" srcId="{B8BB9087-895E-410F-80E2-A26631412C95}" destId="{EEFE6927-0659-45F4-9A05-EB30AC70D1CA}" srcOrd="13" destOrd="0" presId="urn:microsoft.com/office/officeart/2005/8/layout/bProcess3#1"/>
    <dgm:cxn modelId="{64D3D5C2-A60E-4F4B-B74B-9E49F679EFB9}" type="presParOf" srcId="{EEFE6927-0659-45F4-9A05-EB30AC70D1CA}" destId="{46A947A4-B933-4FAB-A37A-6692AC20C6C6}" srcOrd="0" destOrd="0" presId="urn:microsoft.com/office/officeart/2005/8/layout/bProcess3#1"/>
    <dgm:cxn modelId="{AD363DFB-4836-4DCE-8655-3E0CA1C9B7F3}" type="presParOf" srcId="{B8BB9087-895E-410F-80E2-A26631412C95}" destId="{56F9DF00-0E3F-4083-97D3-55CFA4EE9A9F}" srcOrd="14" destOrd="0" presId="urn:microsoft.com/office/officeart/2005/8/layout/bProcess3#1"/>
    <dgm:cxn modelId="{1EE9C441-E9A5-4BE3-9781-F707D96FE7FB}" type="presParOf" srcId="{B8BB9087-895E-410F-80E2-A26631412C95}" destId="{946E0508-04A2-4D0D-A2AC-C29DB0922AE6}" srcOrd="15" destOrd="0" presId="urn:microsoft.com/office/officeart/2005/8/layout/bProcess3#1"/>
    <dgm:cxn modelId="{EAF12441-412D-4C6B-AEC9-3E9565018F35}" type="presParOf" srcId="{946E0508-04A2-4D0D-A2AC-C29DB0922AE6}" destId="{A87C7D66-51CF-4693-83CC-AD493F0961A6}" srcOrd="0" destOrd="0" presId="urn:microsoft.com/office/officeart/2005/8/layout/bProcess3#1"/>
    <dgm:cxn modelId="{ABDEA5F6-3BF9-4FC3-8441-4D77FB431973}" type="presParOf" srcId="{B8BB9087-895E-410F-80E2-A26631412C95}" destId="{7AE0434B-F990-4582-80DE-56F392D6A0A4}" srcOrd="16" destOrd="0" presId="urn:microsoft.com/office/officeart/2005/8/layout/bProcess3#1"/>
    <dgm:cxn modelId="{8334DF6E-7BB0-42A7-A1F9-D8218F25FA28}" type="presParOf" srcId="{B8BB9087-895E-410F-80E2-A26631412C95}" destId="{1C0A9FE9-B78F-46E4-82D4-47547FB0ADC0}" srcOrd="17" destOrd="0" presId="urn:microsoft.com/office/officeart/2005/8/layout/bProcess3#1"/>
    <dgm:cxn modelId="{91C1D559-8BA3-4C51-B635-BF44EF4E656E}" type="presParOf" srcId="{1C0A9FE9-B78F-46E4-82D4-47547FB0ADC0}" destId="{A10B180D-17FD-414B-968A-C81E0B82EB3B}" srcOrd="0" destOrd="0" presId="urn:microsoft.com/office/officeart/2005/8/layout/bProcess3#1"/>
    <dgm:cxn modelId="{545DFFB7-B550-42C5-84B1-4EA3080F97BD}" type="presParOf" srcId="{B8BB9087-895E-410F-80E2-A26631412C95}" destId="{4C06AE32-C3AA-4EC3-92C7-21D38EE8BF0C}" srcOrd="18" destOrd="0" presId="urn:microsoft.com/office/officeart/2005/8/layout/bProcess3#1"/>
    <dgm:cxn modelId="{5BDF020E-07B6-4D17-9111-A04F78FFD2FC}" type="presParOf" srcId="{B8BB9087-895E-410F-80E2-A26631412C95}" destId="{D51C6FDD-E4DB-4118-86AD-238A2B5C9BCE}" srcOrd="19" destOrd="0" presId="urn:microsoft.com/office/officeart/2005/8/layout/bProcess3#1"/>
    <dgm:cxn modelId="{6EDF1310-D46C-4B38-BAA6-F0524A9187C9}" type="presParOf" srcId="{D51C6FDD-E4DB-4118-86AD-238A2B5C9BCE}" destId="{618D6534-FE85-4CF5-B4F4-0C187FAEC623}" srcOrd="0" destOrd="0" presId="urn:microsoft.com/office/officeart/2005/8/layout/bProcess3#1"/>
    <dgm:cxn modelId="{6B68E167-CE3F-4C72-89FC-58D0CA6C57F4}" type="presParOf" srcId="{B8BB9087-895E-410F-80E2-A26631412C95}" destId="{BDC6CC17-53F6-4863-9594-07A5764B502F}" srcOrd="20" destOrd="0" presId="urn:microsoft.com/office/officeart/2005/8/layout/bProcess3#1"/>
    <dgm:cxn modelId="{3EF15C76-3295-437B-81CE-919E19FA16E5}" type="presParOf" srcId="{B8BB9087-895E-410F-80E2-A26631412C95}" destId="{507EBC9E-4E50-4B3A-9AB3-99DD9900F0FF}" srcOrd="21" destOrd="0" presId="urn:microsoft.com/office/officeart/2005/8/layout/bProcess3#1"/>
    <dgm:cxn modelId="{48766DEC-7677-435B-BDC3-BC9762433FBD}" type="presParOf" srcId="{507EBC9E-4E50-4B3A-9AB3-99DD9900F0FF}" destId="{C5597C22-23CA-481A-A17E-7B7CEE0A75CC}" srcOrd="0" destOrd="0" presId="urn:microsoft.com/office/officeart/2005/8/layout/bProcess3#1"/>
    <dgm:cxn modelId="{87999FBA-8591-4D38-B79E-3F319CD6C6AF}" type="presParOf" srcId="{B8BB9087-895E-410F-80E2-A26631412C95}" destId="{52C8FEEC-D0BC-41A4-8869-4BFC1BBAB8FB}" srcOrd="22" destOrd="0" presId="urn:microsoft.com/office/officeart/2005/8/layout/bProcess3#1"/>
    <dgm:cxn modelId="{EFF663E5-136F-4796-B897-5E89D5AE93FA}" type="presParOf" srcId="{B8BB9087-895E-410F-80E2-A26631412C95}" destId="{9B1C67E8-1216-402E-9826-A01136651693}" srcOrd="23" destOrd="0" presId="urn:microsoft.com/office/officeart/2005/8/layout/bProcess3#1"/>
    <dgm:cxn modelId="{7E770B0C-D69E-41A6-A6A2-FE2B29B57EDA}" type="presParOf" srcId="{9B1C67E8-1216-402E-9826-A01136651693}" destId="{20A4CBA0-CEA9-4731-8E77-8D58DDB8257B}" srcOrd="0" destOrd="0" presId="urn:microsoft.com/office/officeart/2005/8/layout/bProcess3#1"/>
    <dgm:cxn modelId="{D47BFA98-B83F-48E1-B74D-CED74F657D58}" type="presParOf" srcId="{B8BB9087-895E-410F-80E2-A26631412C95}" destId="{484132E7-D46B-4606-B31E-5B586E3B23EE}" srcOrd="24" destOrd="0" presId="urn:microsoft.com/office/officeart/2005/8/layout/bProcess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E958FDC-EDE0-4C63-8CD6-57FFED1DC6F1}" type="doc">
      <dgm:prSet loTypeId="urn:microsoft.com/office/officeart/2005/8/layout/bProcess3#2" loCatId="process" qsTypeId="urn:microsoft.com/office/officeart/2005/8/quickstyle/simple1#9" qsCatId="simple" csTypeId="urn:microsoft.com/office/officeart/2005/8/colors/accent1_2#8" csCatId="accent1"/>
      <dgm:spPr/>
      <dgm:t>
        <a:bodyPr/>
        <a:lstStyle/>
        <a:p>
          <a:endParaRPr lang="zh-CN" altLang="en-US"/>
        </a:p>
      </dgm:t>
    </dgm:pt>
    <dgm:pt modelId="{DEF56135-5375-4C54-8D98-2544BF8B3F30}" type="parTrans" cxnId="{930AC397-7C92-4F06-9345-BA1310D72A64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AD14652D-8692-49D3-AB8F-E3CE11C0CD4D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第一时间到场</a:t>
          </a:r>
        </a:p>
      </dgm:t>
    </dgm:pt>
    <dgm:pt modelId="{33D50E1E-CA48-42C3-92F2-FB03192A7886}" type="sibTrans" cxnId="{930AC397-7C92-4F06-9345-BA1310D72A64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9D0F2F65-A3A3-4AC0-9058-5B3170BECFC0}" type="parTrans" cxnId="{B9C5200F-307A-4DF8-B094-483337764EC3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D8C42046-64D2-4020-A66A-4E23ED6B318A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分别带离当事学生</a:t>
          </a:r>
        </a:p>
      </dgm:t>
    </dgm:pt>
    <dgm:pt modelId="{66A0F439-FD58-46C2-BA54-6932FFD5BED0}" type="sibTrans" cxnId="{B9C5200F-307A-4DF8-B094-483337764EC3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E670451C-A3B3-4C07-A450-12AE392F1CB4}" type="parTrans" cxnId="{E2366D75-FB3B-43D1-B329-F59243EDA358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5F467DD2-E774-4CBE-95FA-BDFCA336D395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查看学生情况</a:t>
          </a:r>
        </a:p>
      </dgm:t>
    </dgm:pt>
    <dgm:pt modelId="{C0975304-B12D-477F-9B27-88BB29DC253D}" type="sibTrans" cxnId="{E2366D75-FB3B-43D1-B329-F59243EDA358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51139ED4-7D8A-4F2D-BD4B-A91C8F4D0158}" type="parTrans" cxnId="{0E3B2F53-1657-4C05-899D-33C8C93A66F6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9916C359-6676-4FA8-94F4-CAD5B7CF0037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了解原因（书面材料）</a:t>
          </a:r>
        </a:p>
      </dgm:t>
    </dgm:pt>
    <dgm:pt modelId="{FACFD951-B464-45F4-9D06-EBB71D881549}" type="sibTrans" cxnId="{0E3B2F53-1657-4C05-899D-33C8C93A66F6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5352F430-6BB2-4BB6-8B8E-67DFB52F5669}" type="parTrans" cxnId="{4FE98EC1-3C97-495E-A4AB-59E3BB5F39C6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5F0A8DA7-9835-4330-B848-CE1AC62D08BA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其他在场同学了解情况</a:t>
          </a:r>
        </a:p>
      </dgm:t>
    </dgm:pt>
    <dgm:pt modelId="{78A74FDD-5059-41BD-9316-60B2BC93EB89}" type="sibTrans" cxnId="{4FE98EC1-3C97-495E-A4AB-59E3BB5F39C6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BEB9B7CC-10B2-4B90-95F9-8E3F5E2EB643}" type="parTrans" cxnId="{4332270B-13DF-4E8B-BEC1-1757B281E0DF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3C1C0DEB-523B-4DC6-94C1-1AE053432369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班主任沟通</a:t>
          </a:r>
        </a:p>
      </dgm:t>
    </dgm:pt>
    <dgm:pt modelId="{F3CFE314-BF83-417B-98E6-116B6869E281}" type="sibTrans" cxnId="{4332270B-13DF-4E8B-BEC1-1757B281E0DF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E16CABE8-0DB8-4897-A5B1-A46E1C879941}" type="parTrans" cxnId="{375310B0-508B-40B8-B3DD-216912664CBC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AAA5B7EF-753C-4EA2-99C7-AC14EEAA61FE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与级部主任沟通</a:t>
          </a:r>
        </a:p>
      </dgm:t>
    </dgm:pt>
    <dgm:pt modelId="{B698EB10-6540-442C-BC0E-42F0AC049DC6}" type="sibTrans" cxnId="{375310B0-508B-40B8-B3DD-216912664CBC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2832BEB5-C62C-4AAD-BB51-6D30E9DFF85E}" type="parTrans" cxnId="{36C81CEC-FF93-4819-87A1-C0FD550F6C05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61178B3A-05B4-443D-8836-1606A4A1691A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与家长沟通</a:t>
          </a:r>
        </a:p>
      </dgm:t>
    </dgm:pt>
    <dgm:pt modelId="{CC637601-6D87-4339-91BB-F403A57B64CE}" type="sibTrans" cxnId="{36C81CEC-FF93-4819-87A1-C0FD550F6C05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D321CAFF-8B71-46F9-B380-FE0436BB202B}" type="parTrans" cxnId="{BB29F30F-36B0-4DAF-846A-4E70C8E25099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06D990B9-18D5-405E-B47C-DB39458BB4FA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形成教育合力</a:t>
          </a:r>
        </a:p>
      </dgm:t>
    </dgm:pt>
    <dgm:pt modelId="{2372FFA1-B443-4C78-99DC-B8C58FB3B00A}" type="sibTrans" cxnId="{BB29F30F-36B0-4DAF-846A-4E70C8E25099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2E230C25-764A-4E7F-9872-87A293CE8C5E}" type="parTrans" cxnId="{292913AE-CEED-4E1D-A29D-C33C55C62C41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3D9CACDF-D57E-4F54-B006-793DAB7D5500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达成处理意见</a:t>
          </a:r>
        </a:p>
      </dgm:t>
    </dgm:pt>
    <dgm:pt modelId="{3A4BEAC7-075A-48FB-A1A2-1FDF8DDD772B}" type="sibTrans" cxnId="{292913AE-CEED-4E1D-A29D-C33C55C62C41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114F97C7-CF02-47AB-9B6F-86F7C3F63906}" type="parTrans" cxnId="{D747E8B3-486F-438B-A8A4-1821AC5B2285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8CF53729-4075-475D-BF28-81686238CF7C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班内说明</a:t>
          </a:r>
        </a:p>
      </dgm:t>
    </dgm:pt>
    <dgm:pt modelId="{0D29EF75-3C88-4E8F-9968-15EC6EA43859}" type="sibTrans" cxnId="{D747E8B3-486F-438B-A8A4-1821AC5B2285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3745C11F-6D10-4DC3-9CA0-99DB9C3E026F}" type="parTrans" cxnId="{74EF4A68-75A5-46CD-ABF0-2B341A4D68E9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89EFE95E-82C5-44D0-A918-6F2D6488CBAF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总结反思</a:t>
          </a:r>
        </a:p>
      </dgm:t>
    </dgm:pt>
    <dgm:pt modelId="{EB7EA86A-7269-4A6E-BCA3-2B7910B113FE}" type="sibTrans" cxnId="{74EF4A68-75A5-46CD-ABF0-2B341A4D68E9}">
      <dgm:prSet custT="1"/>
      <dgm:spPr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</dgm:spPr>
      <dgm:t>
        <a:bodyPr/>
        <a:lstStyle/>
        <a:p>
          <a:endParaRPr lang="zh-CN" altLang="en-US" sz="6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79755170-0AA3-4A0C-AC50-AD1B49014A09}" type="parTrans" cxnId="{1ECAF983-DAD4-4606-85BB-0BBDD3F9D4AF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AA08C362-61EB-49A7-975A-9052F2B8D0C5}">
      <dgm:prSet custT="1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</dgm:spPr>
      <dgm:t>
        <a:bodyPr/>
        <a:lstStyle/>
        <a:p>
          <a:r>
            <a:rPr lang="zh-CN" altLang="en-US" sz="1400">
              <a:latin typeface="汉仪中黑 简" panose="00020600040101010101" pitchFamily="18" charset="-122"/>
              <a:ea typeface="汉仪中黑 简" panose="00020600040101010101" pitchFamily="18" charset="-122"/>
            </a:rPr>
            <a:t>后续关注。</a:t>
          </a:r>
        </a:p>
      </dgm:t>
    </dgm:pt>
    <dgm:pt modelId="{85CCDCE8-72AB-49C0-841A-895D557B023F}" type="sibTrans" cxnId="{1ECAF983-DAD4-4606-85BB-0BBDD3F9D4AF}">
      <dgm:prSet custT="1"/>
      <dgm:spPr/>
      <dgm:t>
        <a:bodyPr/>
        <a:lstStyle/>
        <a:p>
          <a:endParaRPr lang="zh-CN" altLang="en-US" sz="2000">
            <a:latin typeface="汉仪中黑 简" panose="00020600040101010101" pitchFamily="18" charset="-122"/>
            <a:ea typeface="汉仪中黑 简" panose="00020600040101010101" pitchFamily="18" charset="-122"/>
          </a:endParaRPr>
        </a:p>
      </dgm:t>
    </dgm:pt>
    <dgm:pt modelId="{415FC657-1C49-483E-9642-CE6DCC194C43}" type="pres">
      <dgm:prSet presAssocID="{5E958FDC-EDE0-4C63-8CD6-57FFED1DC6F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/>
        </a:p>
      </dgm:t>
    </dgm:pt>
    <dgm:pt modelId="{E3A38097-65D5-45CC-A6D3-A05C58D26B43}" type="pres">
      <dgm:prSet presAssocID="{AD14652D-8692-49D3-AB8F-E3CE11C0CD4D}" presName="node" presStyleLbl="node1" presStyleIdx="0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D0091580-5F32-4A41-9FF5-666E2D2C9FE5}" type="pres">
      <dgm:prSet presAssocID="{33D50E1E-CA48-42C3-92F2-FB03192A7886}" presName="sibTrans" presStyleLbl="sibTrans1D1" presStyleIdx="0" presStyleCnt="12"/>
      <dgm:spPr/>
      <dgm:t>
        <a:bodyPr/>
        <a:lstStyle/>
        <a:p>
          <a:endParaRPr/>
        </a:p>
      </dgm:t>
    </dgm:pt>
    <dgm:pt modelId="{F6A9442E-C3A9-4D52-8139-FD385B288DBC}" type="pres">
      <dgm:prSet presAssocID="{33D50E1E-CA48-42C3-92F2-FB03192A7886}" presName="connectorText" presStyleLbl="sibTrans1D1" presStyleIdx="0" presStyleCnt="12"/>
      <dgm:spPr/>
      <dgm:t>
        <a:bodyPr/>
        <a:lstStyle/>
        <a:p>
          <a:endParaRPr/>
        </a:p>
      </dgm:t>
    </dgm:pt>
    <dgm:pt modelId="{A6404C47-A28B-4416-8CE7-22C0ACD12E8E}" type="pres">
      <dgm:prSet presAssocID="{D8C42046-64D2-4020-A66A-4E23ED6B318A}" presName="node" presStyleLbl="node1" presStyleIdx="1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4708483B-1B16-4BE8-844A-C0B969B016F1}" type="pres">
      <dgm:prSet presAssocID="{66A0F439-FD58-46C2-BA54-6932FFD5BED0}" presName="sibTrans" presStyleLbl="sibTrans1D1" presStyleIdx="1" presStyleCnt="12"/>
      <dgm:spPr/>
      <dgm:t>
        <a:bodyPr/>
        <a:lstStyle/>
        <a:p>
          <a:endParaRPr/>
        </a:p>
      </dgm:t>
    </dgm:pt>
    <dgm:pt modelId="{08F9E243-AAEB-44A9-8940-0D4E3A14AC70}" type="pres">
      <dgm:prSet presAssocID="{66A0F439-FD58-46C2-BA54-6932FFD5BED0}" presName="connectorText" presStyleLbl="sibTrans1D1" presStyleIdx="1" presStyleCnt="12"/>
      <dgm:spPr/>
      <dgm:t>
        <a:bodyPr/>
        <a:lstStyle/>
        <a:p>
          <a:endParaRPr/>
        </a:p>
      </dgm:t>
    </dgm:pt>
    <dgm:pt modelId="{10089328-016E-4C06-BF27-A6E0CABDC6C7}" type="pres">
      <dgm:prSet presAssocID="{5F467DD2-E774-4CBE-95FA-BDFCA336D395}" presName="node" presStyleLbl="node1" presStyleIdx="2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5E436FB5-45BC-40C3-8D23-AA8A79F39954}" type="pres">
      <dgm:prSet presAssocID="{C0975304-B12D-477F-9B27-88BB29DC253D}" presName="sibTrans" presStyleLbl="sibTrans1D1" presStyleIdx="2" presStyleCnt="12"/>
      <dgm:spPr/>
      <dgm:t>
        <a:bodyPr/>
        <a:lstStyle/>
        <a:p>
          <a:endParaRPr/>
        </a:p>
      </dgm:t>
    </dgm:pt>
    <dgm:pt modelId="{76915C27-9A19-409F-8996-1E2BD10FEB9E}" type="pres">
      <dgm:prSet presAssocID="{C0975304-B12D-477F-9B27-88BB29DC253D}" presName="connectorText" presStyleLbl="sibTrans1D1" presStyleIdx="2" presStyleCnt="12"/>
      <dgm:spPr/>
      <dgm:t>
        <a:bodyPr/>
        <a:lstStyle/>
        <a:p>
          <a:endParaRPr/>
        </a:p>
      </dgm:t>
    </dgm:pt>
    <dgm:pt modelId="{62FD1A26-8B37-4330-A475-09CDA4B7DA91}" type="pres">
      <dgm:prSet presAssocID="{9916C359-6676-4FA8-94F4-CAD5B7CF0037}" presName="node" presStyleLbl="node1" presStyleIdx="3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06F34149-B8E0-4449-939B-605F78BB65ED}" type="pres">
      <dgm:prSet presAssocID="{FACFD951-B464-45F4-9D06-EBB71D881549}" presName="sibTrans" presStyleLbl="sibTrans1D1" presStyleIdx="3" presStyleCnt="12"/>
      <dgm:spPr/>
      <dgm:t>
        <a:bodyPr/>
        <a:lstStyle/>
        <a:p>
          <a:endParaRPr/>
        </a:p>
      </dgm:t>
    </dgm:pt>
    <dgm:pt modelId="{61B0367D-6661-4FDC-B3DC-8443A57C88E5}" type="pres">
      <dgm:prSet presAssocID="{FACFD951-B464-45F4-9D06-EBB71D881549}" presName="connectorText" presStyleLbl="sibTrans1D1" presStyleIdx="3" presStyleCnt="12"/>
      <dgm:spPr/>
      <dgm:t>
        <a:bodyPr/>
        <a:lstStyle/>
        <a:p>
          <a:endParaRPr/>
        </a:p>
      </dgm:t>
    </dgm:pt>
    <dgm:pt modelId="{BADFA100-7008-4D1F-8C09-B3B147A3E963}" type="pres">
      <dgm:prSet presAssocID="{5F0A8DA7-9835-4330-B848-CE1AC62D08BA}" presName="node" presStyleLbl="node1" presStyleIdx="4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9F402B31-8BD1-4861-A697-CE1DDC912103}" type="pres">
      <dgm:prSet presAssocID="{78A74FDD-5059-41BD-9316-60B2BC93EB89}" presName="sibTrans" presStyleLbl="sibTrans1D1" presStyleIdx="4" presStyleCnt="12"/>
      <dgm:spPr/>
      <dgm:t>
        <a:bodyPr/>
        <a:lstStyle/>
        <a:p>
          <a:endParaRPr/>
        </a:p>
      </dgm:t>
    </dgm:pt>
    <dgm:pt modelId="{1F5FE797-EA18-437F-9137-B58AFEC2AC3C}" type="pres">
      <dgm:prSet presAssocID="{78A74FDD-5059-41BD-9316-60B2BC93EB89}" presName="connectorText" presStyleLbl="sibTrans1D1" presStyleIdx="4" presStyleCnt="12"/>
      <dgm:spPr/>
      <dgm:t>
        <a:bodyPr/>
        <a:lstStyle/>
        <a:p>
          <a:endParaRPr/>
        </a:p>
      </dgm:t>
    </dgm:pt>
    <dgm:pt modelId="{F1D73A97-34F7-4D89-851B-4CC55565941D}" type="pres">
      <dgm:prSet presAssocID="{3C1C0DEB-523B-4DC6-94C1-1AE053432369}" presName="node" presStyleLbl="node1" presStyleIdx="5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63981246-CEF2-4F8D-BE37-C60D5D8A38CC}" type="pres">
      <dgm:prSet presAssocID="{F3CFE314-BF83-417B-98E6-116B6869E281}" presName="sibTrans" presStyleLbl="sibTrans1D1" presStyleIdx="5" presStyleCnt="12"/>
      <dgm:spPr/>
      <dgm:t>
        <a:bodyPr/>
        <a:lstStyle/>
        <a:p>
          <a:endParaRPr/>
        </a:p>
      </dgm:t>
    </dgm:pt>
    <dgm:pt modelId="{01EC03C3-1660-4D6A-AA9F-5679798B9276}" type="pres">
      <dgm:prSet presAssocID="{F3CFE314-BF83-417B-98E6-116B6869E281}" presName="connectorText" presStyleLbl="sibTrans1D1" presStyleIdx="5" presStyleCnt="12"/>
      <dgm:spPr/>
      <dgm:t>
        <a:bodyPr/>
        <a:lstStyle/>
        <a:p>
          <a:endParaRPr/>
        </a:p>
      </dgm:t>
    </dgm:pt>
    <dgm:pt modelId="{BC808C0F-C6E5-4BCC-AABD-DEA0E8A0012E}" type="pres">
      <dgm:prSet presAssocID="{AAA5B7EF-753C-4EA2-99C7-AC14EEAA61FE}" presName="node" presStyleLbl="node1" presStyleIdx="6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AE0AA4D0-F13D-45EA-9796-558906323F7A}" type="pres">
      <dgm:prSet presAssocID="{B698EB10-6540-442C-BC0E-42F0AC049DC6}" presName="sibTrans" presStyleLbl="sibTrans1D1" presStyleIdx="6" presStyleCnt="12"/>
      <dgm:spPr/>
      <dgm:t>
        <a:bodyPr/>
        <a:lstStyle/>
        <a:p>
          <a:endParaRPr/>
        </a:p>
      </dgm:t>
    </dgm:pt>
    <dgm:pt modelId="{169FA418-5494-42C7-9840-82174D52D206}" type="pres">
      <dgm:prSet presAssocID="{B698EB10-6540-442C-BC0E-42F0AC049DC6}" presName="connectorText" presStyleLbl="sibTrans1D1" presStyleIdx="6" presStyleCnt="12"/>
      <dgm:spPr/>
      <dgm:t>
        <a:bodyPr/>
        <a:lstStyle/>
        <a:p>
          <a:endParaRPr/>
        </a:p>
      </dgm:t>
    </dgm:pt>
    <dgm:pt modelId="{862B6900-F468-4986-A1B1-B008D71ED5B0}" type="pres">
      <dgm:prSet presAssocID="{61178B3A-05B4-443D-8836-1606A4A1691A}" presName="node" presStyleLbl="node1" presStyleIdx="7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232C58CF-BA53-4558-8744-FB3AF293EC62}" type="pres">
      <dgm:prSet presAssocID="{CC637601-6D87-4339-91BB-F403A57B64CE}" presName="sibTrans" presStyleLbl="sibTrans1D1" presStyleIdx="7" presStyleCnt="12"/>
      <dgm:spPr/>
      <dgm:t>
        <a:bodyPr/>
        <a:lstStyle/>
        <a:p>
          <a:endParaRPr/>
        </a:p>
      </dgm:t>
    </dgm:pt>
    <dgm:pt modelId="{4CBD8576-88F1-4721-A1A8-077281566C32}" type="pres">
      <dgm:prSet presAssocID="{CC637601-6D87-4339-91BB-F403A57B64CE}" presName="connectorText" presStyleLbl="sibTrans1D1" presStyleIdx="7" presStyleCnt="12"/>
      <dgm:spPr/>
      <dgm:t>
        <a:bodyPr/>
        <a:lstStyle/>
        <a:p>
          <a:endParaRPr/>
        </a:p>
      </dgm:t>
    </dgm:pt>
    <dgm:pt modelId="{F2E5AC07-2C3C-4F50-ACA1-CEBB067A6215}" type="pres">
      <dgm:prSet presAssocID="{06D990B9-18D5-405E-B47C-DB39458BB4FA}" presName="node" presStyleLbl="node1" presStyleIdx="8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363A5056-30FF-4213-8450-612CB36927FD}" type="pres">
      <dgm:prSet presAssocID="{2372FFA1-B443-4C78-99DC-B8C58FB3B00A}" presName="sibTrans" presStyleLbl="sibTrans1D1" presStyleIdx="8" presStyleCnt="12"/>
      <dgm:spPr/>
      <dgm:t>
        <a:bodyPr/>
        <a:lstStyle/>
        <a:p>
          <a:endParaRPr/>
        </a:p>
      </dgm:t>
    </dgm:pt>
    <dgm:pt modelId="{BD0F6C82-C455-40A2-BA7C-3F4BBF216684}" type="pres">
      <dgm:prSet presAssocID="{2372FFA1-B443-4C78-99DC-B8C58FB3B00A}" presName="connectorText" presStyleLbl="sibTrans1D1" presStyleIdx="8" presStyleCnt="12"/>
      <dgm:spPr/>
      <dgm:t>
        <a:bodyPr/>
        <a:lstStyle/>
        <a:p>
          <a:endParaRPr/>
        </a:p>
      </dgm:t>
    </dgm:pt>
    <dgm:pt modelId="{3B5FD1F7-476D-4E0A-9640-100A03A66244}" type="pres">
      <dgm:prSet presAssocID="{3D9CACDF-D57E-4F54-B006-793DAB7D5500}" presName="node" presStyleLbl="node1" presStyleIdx="9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80C43EA5-C917-4B85-8CCB-E2DE403DB916}" type="pres">
      <dgm:prSet presAssocID="{3A4BEAC7-075A-48FB-A1A2-1FDF8DDD772B}" presName="sibTrans" presStyleLbl="sibTrans1D1" presStyleIdx="9" presStyleCnt="12"/>
      <dgm:spPr/>
      <dgm:t>
        <a:bodyPr/>
        <a:lstStyle/>
        <a:p>
          <a:endParaRPr/>
        </a:p>
      </dgm:t>
    </dgm:pt>
    <dgm:pt modelId="{0BB89089-762D-4232-8E93-DA1E33383D72}" type="pres">
      <dgm:prSet presAssocID="{3A4BEAC7-075A-48FB-A1A2-1FDF8DDD772B}" presName="connectorText" presStyleLbl="sibTrans1D1" presStyleIdx="9" presStyleCnt="12"/>
      <dgm:spPr/>
      <dgm:t>
        <a:bodyPr/>
        <a:lstStyle/>
        <a:p>
          <a:endParaRPr/>
        </a:p>
      </dgm:t>
    </dgm:pt>
    <dgm:pt modelId="{7D01635E-B238-4043-9B73-B55B2971D118}" type="pres">
      <dgm:prSet presAssocID="{8CF53729-4075-475D-BF28-81686238CF7C}" presName="node" presStyleLbl="node1" presStyleIdx="10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629C8FB7-BB24-4820-9177-538BCC7215B3}" type="pres">
      <dgm:prSet presAssocID="{0D29EF75-3C88-4E8F-9968-15EC6EA43859}" presName="sibTrans" presStyleLbl="sibTrans1D1" presStyleIdx="10" presStyleCnt="12"/>
      <dgm:spPr/>
      <dgm:t>
        <a:bodyPr/>
        <a:lstStyle/>
        <a:p>
          <a:endParaRPr/>
        </a:p>
      </dgm:t>
    </dgm:pt>
    <dgm:pt modelId="{D4BA8DB1-0771-4058-B6F0-87DE1F1DED24}" type="pres">
      <dgm:prSet presAssocID="{0D29EF75-3C88-4E8F-9968-15EC6EA43859}" presName="connectorText" presStyleLbl="sibTrans1D1" presStyleIdx="10" presStyleCnt="12"/>
      <dgm:spPr/>
      <dgm:t>
        <a:bodyPr/>
        <a:lstStyle/>
        <a:p>
          <a:endParaRPr/>
        </a:p>
      </dgm:t>
    </dgm:pt>
    <dgm:pt modelId="{2DE03688-F9A6-48E6-8C09-2B29859511C1}" type="pres">
      <dgm:prSet presAssocID="{89EFE95E-82C5-44D0-A918-6F2D6488CBAF}" presName="node" presStyleLbl="node1" presStyleIdx="11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  <dgm:pt modelId="{AAE67E98-0B93-4E84-81A5-C87C2A5EE3E4}" type="pres">
      <dgm:prSet presAssocID="{EB7EA86A-7269-4A6E-BCA3-2B7910B113FE}" presName="sibTrans" presStyleLbl="sibTrans1D1" presStyleIdx="11" presStyleCnt="12"/>
      <dgm:spPr/>
      <dgm:t>
        <a:bodyPr/>
        <a:lstStyle/>
        <a:p>
          <a:endParaRPr/>
        </a:p>
      </dgm:t>
    </dgm:pt>
    <dgm:pt modelId="{9D182BBC-BB22-4DD0-BB0E-4E618E65E3DE}" type="pres">
      <dgm:prSet presAssocID="{EB7EA86A-7269-4A6E-BCA3-2B7910B113FE}" presName="connectorText" presStyleLbl="sibTrans1D1" presStyleIdx="11" presStyleCnt="12"/>
      <dgm:spPr/>
      <dgm:t>
        <a:bodyPr/>
        <a:lstStyle/>
        <a:p>
          <a:endParaRPr/>
        </a:p>
      </dgm:t>
    </dgm:pt>
    <dgm:pt modelId="{79064E08-3F97-40A1-8EAA-53C6CCF2F716}" type="pres">
      <dgm:prSet presAssocID="{AA08C362-61EB-49A7-975A-9052F2B8D0C5}" presName="node" presStyleLbl="node1" presStyleIdx="12" presStyleCnt="13">
        <dgm:presLayoutVars>
          <dgm:bulletEnabled val="1"/>
        </dgm:presLayoutVars>
      </dgm:prSet>
      <dgm:spPr/>
      <dgm:t>
        <a:bodyPr/>
        <a:lstStyle/>
        <a:p>
          <a:endParaRPr/>
        </a:p>
      </dgm:t>
    </dgm:pt>
  </dgm:ptLst>
  <dgm:cxnLst>
    <dgm:cxn modelId="{C1BB90EF-4FAB-401D-87F4-BC5324088198}" type="presOf" srcId="{8CF53729-4075-475D-BF28-81686238CF7C}" destId="{7D01635E-B238-4043-9B73-B55B2971D118}" srcOrd="0" destOrd="0" presId="urn:microsoft.com/office/officeart/2005/8/layout/bProcess3#2"/>
    <dgm:cxn modelId="{2417D093-84F1-4F2E-A8D5-C9D6B4C79037}" type="presOf" srcId="{B698EB10-6540-442C-BC0E-42F0AC049DC6}" destId="{AE0AA4D0-F13D-45EA-9796-558906323F7A}" srcOrd="0" destOrd="0" presId="urn:microsoft.com/office/officeart/2005/8/layout/bProcess3#2"/>
    <dgm:cxn modelId="{F9990738-C4FF-4F31-B302-75A57A294AA3}" type="presOf" srcId="{61178B3A-05B4-443D-8836-1606A4A1691A}" destId="{862B6900-F468-4986-A1B1-B008D71ED5B0}" srcOrd="0" destOrd="0" presId="urn:microsoft.com/office/officeart/2005/8/layout/bProcess3#2"/>
    <dgm:cxn modelId="{0915BAE5-F08A-42C0-8747-19F108F1BB7E}" type="presOf" srcId="{3C1C0DEB-523B-4DC6-94C1-1AE053432369}" destId="{F1D73A97-34F7-4D89-851B-4CC55565941D}" srcOrd="0" destOrd="0" presId="urn:microsoft.com/office/officeart/2005/8/layout/bProcess3#2"/>
    <dgm:cxn modelId="{E2366D75-FB3B-43D1-B329-F59243EDA358}" srcId="{5E958FDC-EDE0-4C63-8CD6-57FFED1DC6F1}" destId="{5F467DD2-E774-4CBE-95FA-BDFCA336D395}" srcOrd="2" destOrd="0" parTransId="{E670451C-A3B3-4C07-A450-12AE392F1CB4}" sibTransId="{C0975304-B12D-477F-9B27-88BB29DC253D}"/>
    <dgm:cxn modelId="{36AFF687-B3C4-4BBD-AED3-07DF23754C0F}" type="presOf" srcId="{2372FFA1-B443-4C78-99DC-B8C58FB3B00A}" destId="{BD0F6C82-C455-40A2-BA7C-3F4BBF216684}" srcOrd="1" destOrd="0" presId="urn:microsoft.com/office/officeart/2005/8/layout/bProcess3#2"/>
    <dgm:cxn modelId="{58E7ECDC-EF80-4A80-807B-2513FD1D45C2}" type="presOf" srcId="{06D990B9-18D5-405E-B47C-DB39458BB4FA}" destId="{F2E5AC07-2C3C-4F50-ACA1-CEBB067A6215}" srcOrd="0" destOrd="0" presId="urn:microsoft.com/office/officeart/2005/8/layout/bProcess3#2"/>
    <dgm:cxn modelId="{C2538846-6314-44B8-8249-1D4C5B2FC97B}" type="presOf" srcId="{EB7EA86A-7269-4A6E-BCA3-2B7910B113FE}" destId="{9D182BBC-BB22-4DD0-BB0E-4E618E65E3DE}" srcOrd="1" destOrd="0" presId="urn:microsoft.com/office/officeart/2005/8/layout/bProcess3#2"/>
    <dgm:cxn modelId="{153FC3FF-AD14-49A5-AF0B-62AEAEEB2877}" type="presOf" srcId="{FACFD951-B464-45F4-9D06-EBB71D881549}" destId="{06F34149-B8E0-4449-939B-605F78BB65ED}" srcOrd="0" destOrd="0" presId="urn:microsoft.com/office/officeart/2005/8/layout/bProcess3#2"/>
    <dgm:cxn modelId="{39DA7E26-AE60-49E4-BF17-93BAD9C2E1AF}" type="presOf" srcId="{9916C359-6676-4FA8-94F4-CAD5B7CF0037}" destId="{62FD1A26-8B37-4330-A475-09CDA4B7DA91}" srcOrd="0" destOrd="0" presId="urn:microsoft.com/office/officeart/2005/8/layout/bProcess3#2"/>
    <dgm:cxn modelId="{4FE98EC1-3C97-495E-A4AB-59E3BB5F39C6}" srcId="{5E958FDC-EDE0-4C63-8CD6-57FFED1DC6F1}" destId="{5F0A8DA7-9835-4330-B848-CE1AC62D08BA}" srcOrd="4" destOrd="0" parTransId="{5352F430-6BB2-4BB6-8B8E-67DFB52F5669}" sibTransId="{78A74FDD-5059-41BD-9316-60B2BC93EB89}"/>
    <dgm:cxn modelId="{930AC397-7C92-4F06-9345-BA1310D72A64}" srcId="{5E958FDC-EDE0-4C63-8CD6-57FFED1DC6F1}" destId="{AD14652D-8692-49D3-AB8F-E3CE11C0CD4D}" srcOrd="0" destOrd="0" parTransId="{DEF56135-5375-4C54-8D98-2544BF8B3F30}" sibTransId="{33D50E1E-CA48-42C3-92F2-FB03192A7886}"/>
    <dgm:cxn modelId="{4332270B-13DF-4E8B-BEC1-1757B281E0DF}" srcId="{5E958FDC-EDE0-4C63-8CD6-57FFED1DC6F1}" destId="{3C1C0DEB-523B-4DC6-94C1-1AE053432369}" srcOrd="5" destOrd="0" parTransId="{BEB9B7CC-10B2-4B90-95F9-8E3F5E2EB643}" sibTransId="{F3CFE314-BF83-417B-98E6-116B6869E281}"/>
    <dgm:cxn modelId="{1D9DA80C-FF28-46C9-9E30-39AEB1566747}" type="presOf" srcId="{78A74FDD-5059-41BD-9316-60B2BC93EB89}" destId="{9F402B31-8BD1-4861-A697-CE1DDC912103}" srcOrd="0" destOrd="0" presId="urn:microsoft.com/office/officeart/2005/8/layout/bProcess3#2"/>
    <dgm:cxn modelId="{BBB55B4B-4089-4A2D-BF6D-7F71041508D9}" type="presOf" srcId="{5F467DD2-E774-4CBE-95FA-BDFCA336D395}" destId="{10089328-016E-4C06-BF27-A6E0CABDC6C7}" srcOrd="0" destOrd="0" presId="urn:microsoft.com/office/officeart/2005/8/layout/bProcess3#2"/>
    <dgm:cxn modelId="{9AD9067B-4EF0-4593-BBD3-95C700063433}" type="presOf" srcId="{CC637601-6D87-4339-91BB-F403A57B64CE}" destId="{4CBD8576-88F1-4721-A1A8-077281566C32}" srcOrd="1" destOrd="0" presId="urn:microsoft.com/office/officeart/2005/8/layout/bProcess3#2"/>
    <dgm:cxn modelId="{FC8E01F2-5A2E-489B-AF52-8296A78484DF}" type="presOf" srcId="{FACFD951-B464-45F4-9D06-EBB71D881549}" destId="{61B0367D-6661-4FDC-B3DC-8443A57C88E5}" srcOrd="1" destOrd="0" presId="urn:microsoft.com/office/officeart/2005/8/layout/bProcess3#2"/>
    <dgm:cxn modelId="{501A461F-4232-4A1C-B0C4-DA2102245D4D}" type="presOf" srcId="{D8C42046-64D2-4020-A66A-4E23ED6B318A}" destId="{A6404C47-A28B-4416-8CE7-22C0ACD12E8E}" srcOrd="0" destOrd="0" presId="urn:microsoft.com/office/officeart/2005/8/layout/bProcess3#2"/>
    <dgm:cxn modelId="{9BEF4668-8CA2-4418-AD3C-3F87735DE204}" type="presOf" srcId="{2372FFA1-B443-4C78-99DC-B8C58FB3B00A}" destId="{363A5056-30FF-4213-8450-612CB36927FD}" srcOrd="0" destOrd="0" presId="urn:microsoft.com/office/officeart/2005/8/layout/bProcess3#2"/>
    <dgm:cxn modelId="{BB29F30F-36B0-4DAF-846A-4E70C8E25099}" srcId="{5E958FDC-EDE0-4C63-8CD6-57FFED1DC6F1}" destId="{06D990B9-18D5-405E-B47C-DB39458BB4FA}" srcOrd="8" destOrd="0" parTransId="{D321CAFF-8B71-46F9-B380-FE0436BB202B}" sibTransId="{2372FFA1-B443-4C78-99DC-B8C58FB3B00A}"/>
    <dgm:cxn modelId="{8469C2CB-9E13-4CFC-8174-DFF25B8F12AE}" type="presOf" srcId="{F3CFE314-BF83-417B-98E6-116B6869E281}" destId="{01EC03C3-1660-4D6A-AA9F-5679798B9276}" srcOrd="1" destOrd="0" presId="urn:microsoft.com/office/officeart/2005/8/layout/bProcess3#2"/>
    <dgm:cxn modelId="{52DA1E62-8CFA-408A-9B87-47E23274EF53}" type="presOf" srcId="{CC637601-6D87-4339-91BB-F403A57B64CE}" destId="{232C58CF-BA53-4558-8744-FB3AF293EC62}" srcOrd="0" destOrd="0" presId="urn:microsoft.com/office/officeart/2005/8/layout/bProcess3#2"/>
    <dgm:cxn modelId="{BB2E5339-7417-42CA-8EE5-C14CE33465DD}" type="presOf" srcId="{F3CFE314-BF83-417B-98E6-116B6869E281}" destId="{63981246-CEF2-4F8D-BE37-C60D5D8A38CC}" srcOrd="0" destOrd="0" presId="urn:microsoft.com/office/officeart/2005/8/layout/bProcess3#2"/>
    <dgm:cxn modelId="{8726886B-9952-43E9-BC6B-2F296C5B3543}" type="presOf" srcId="{33D50E1E-CA48-42C3-92F2-FB03192A7886}" destId="{F6A9442E-C3A9-4D52-8139-FD385B288DBC}" srcOrd="1" destOrd="0" presId="urn:microsoft.com/office/officeart/2005/8/layout/bProcess3#2"/>
    <dgm:cxn modelId="{224E72BA-20C9-4D1E-8496-5972D4D42963}" type="presOf" srcId="{0D29EF75-3C88-4E8F-9968-15EC6EA43859}" destId="{629C8FB7-BB24-4820-9177-538BCC7215B3}" srcOrd="0" destOrd="0" presId="urn:microsoft.com/office/officeart/2005/8/layout/bProcess3#2"/>
    <dgm:cxn modelId="{DDFFCD11-E7B0-401F-9CC5-0894FC76C62A}" type="presOf" srcId="{5E958FDC-EDE0-4C63-8CD6-57FFED1DC6F1}" destId="{415FC657-1C49-483E-9642-CE6DCC194C43}" srcOrd="0" destOrd="0" presId="urn:microsoft.com/office/officeart/2005/8/layout/bProcess3#2"/>
    <dgm:cxn modelId="{1ECAF983-DAD4-4606-85BB-0BBDD3F9D4AF}" srcId="{5E958FDC-EDE0-4C63-8CD6-57FFED1DC6F1}" destId="{AA08C362-61EB-49A7-975A-9052F2B8D0C5}" srcOrd="12" destOrd="0" parTransId="{79755170-0AA3-4A0C-AC50-AD1B49014A09}" sibTransId="{85CCDCE8-72AB-49C0-841A-895D557B023F}"/>
    <dgm:cxn modelId="{39F788AE-FBEF-4462-B5CA-1E4D69AFAF10}" type="presOf" srcId="{3A4BEAC7-075A-48FB-A1A2-1FDF8DDD772B}" destId="{80C43EA5-C917-4B85-8CCB-E2DE403DB916}" srcOrd="0" destOrd="0" presId="urn:microsoft.com/office/officeart/2005/8/layout/bProcess3#2"/>
    <dgm:cxn modelId="{B9C5200F-307A-4DF8-B094-483337764EC3}" srcId="{5E958FDC-EDE0-4C63-8CD6-57FFED1DC6F1}" destId="{D8C42046-64D2-4020-A66A-4E23ED6B318A}" srcOrd="1" destOrd="0" parTransId="{9D0F2F65-A3A3-4AC0-9058-5B3170BECFC0}" sibTransId="{66A0F439-FD58-46C2-BA54-6932FFD5BED0}"/>
    <dgm:cxn modelId="{F615BFEA-C591-4D08-9D28-83B6313BB5F6}" type="presOf" srcId="{AD14652D-8692-49D3-AB8F-E3CE11C0CD4D}" destId="{E3A38097-65D5-45CC-A6D3-A05C58D26B43}" srcOrd="0" destOrd="0" presId="urn:microsoft.com/office/officeart/2005/8/layout/bProcess3#2"/>
    <dgm:cxn modelId="{EC7A3EC7-B91F-4C57-A1E1-5D12377511AD}" type="presOf" srcId="{C0975304-B12D-477F-9B27-88BB29DC253D}" destId="{76915C27-9A19-409F-8996-1E2BD10FEB9E}" srcOrd="1" destOrd="0" presId="urn:microsoft.com/office/officeart/2005/8/layout/bProcess3#2"/>
    <dgm:cxn modelId="{E4111B62-117E-4953-A310-982F09BA1C6F}" type="presOf" srcId="{AA08C362-61EB-49A7-975A-9052F2B8D0C5}" destId="{79064E08-3F97-40A1-8EAA-53C6CCF2F716}" srcOrd="0" destOrd="0" presId="urn:microsoft.com/office/officeart/2005/8/layout/bProcess3#2"/>
    <dgm:cxn modelId="{AA2A5B35-914D-4896-9457-A6A95D55FF36}" type="presOf" srcId="{89EFE95E-82C5-44D0-A918-6F2D6488CBAF}" destId="{2DE03688-F9A6-48E6-8C09-2B29859511C1}" srcOrd="0" destOrd="0" presId="urn:microsoft.com/office/officeart/2005/8/layout/bProcess3#2"/>
    <dgm:cxn modelId="{C644C8AE-A2CB-4F8D-B4BA-D8824AA6E053}" type="presOf" srcId="{0D29EF75-3C88-4E8F-9968-15EC6EA43859}" destId="{D4BA8DB1-0771-4058-B6F0-87DE1F1DED24}" srcOrd="1" destOrd="0" presId="urn:microsoft.com/office/officeart/2005/8/layout/bProcess3#2"/>
    <dgm:cxn modelId="{36C81CEC-FF93-4819-87A1-C0FD550F6C05}" srcId="{5E958FDC-EDE0-4C63-8CD6-57FFED1DC6F1}" destId="{61178B3A-05B4-443D-8836-1606A4A1691A}" srcOrd="7" destOrd="0" parTransId="{2832BEB5-C62C-4AAD-BB51-6D30E9DFF85E}" sibTransId="{CC637601-6D87-4339-91BB-F403A57B64CE}"/>
    <dgm:cxn modelId="{0E3B2F53-1657-4C05-899D-33C8C93A66F6}" srcId="{5E958FDC-EDE0-4C63-8CD6-57FFED1DC6F1}" destId="{9916C359-6676-4FA8-94F4-CAD5B7CF0037}" srcOrd="3" destOrd="0" parTransId="{51139ED4-7D8A-4F2D-BD4B-A91C8F4D0158}" sibTransId="{FACFD951-B464-45F4-9D06-EBB71D881549}"/>
    <dgm:cxn modelId="{D747E8B3-486F-438B-A8A4-1821AC5B2285}" srcId="{5E958FDC-EDE0-4C63-8CD6-57FFED1DC6F1}" destId="{8CF53729-4075-475D-BF28-81686238CF7C}" srcOrd="10" destOrd="0" parTransId="{114F97C7-CF02-47AB-9B6F-86F7C3F63906}" sibTransId="{0D29EF75-3C88-4E8F-9968-15EC6EA43859}"/>
    <dgm:cxn modelId="{0A82ABF1-0B12-4EB5-9B1C-A98B459B3B61}" type="presOf" srcId="{3A4BEAC7-075A-48FB-A1A2-1FDF8DDD772B}" destId="{0BB89089-762D-4232-8E93-DA1E33383D72}" srcOrd="1" destOrd="0" presId="urn:microsoft.com/office/officeart/2005/8/layout/bProcess3#2"/>
    <dgm:cxn modelId="{DA33758E-8991-4AAE-BA43-8ED6898739AF}" type="presOf" srcId="{3D9CACDF-D57E-4F54-B006-793DAB7D5500}" destId="{3B5FD1F7-476D-4E0A-9640-100A03A66244}" srcOrd="0" destOrd="0" presId="urn:microsoft.com/office/officeart/2005/8/layout/bProcess3#2"/>
    <dgm:cxn modelId="{233D3CE2-3BF8-402F-BA60-183BFA006180}" type="presOf" srcId="{EB7EA86A-7269-4A6E-BCA3-2B7910B113FE}" destId="{AAE67E98-0B93-4E84-81A5-C87C2A5EE3E4}" srcOrd="0" destOrd="0" presId="urn:microsoft.com/office/officeart/2005/8/layout/bProcess3#2"/>
    <dgm:cxn modelId="{4C64531D-0908-43F3-A512-0FA6F0C34551}" type="presOf" srcId="{5F0A8DA7-9835-4330-B848-CE1AC62D08BA}" destId="{BADFA100-7008-4D1F-8C09-B3B147A3E963}" srcOrd="0" destOrd="0" presId="urn:microsoft.com/office/officeart/2005/8/layout/bProcess3#2"/>
    <dgm:cxn modelId="{EFAA3783-1366-47E8-8A70-02633D5B9E77}" type="presOf" srcId="{C0975304-B12D-477F-9B27-88BB29DC253D}" destId="{5E436FB5-45BC-40C3-8D23-AA8A79F39954}" srcOrd="0" destOrd="0" presId="urn:microsoft.com/office/officeart/2005/8/layout/bProcess3#2"/>
    <dgm:cxn modelId="{A0A9A358-EF87-4C1D-A1C0-C3AA05810815}" type="presOf" srcId="{66A0F439-FD58-46C2-BA54-6932FFD5BED0}" destId="{4708483B-1B16-4BE8-844A-C0B969B016F1}" srcOrd="0" destOrd="0" presId="urn:microsoft.com/office/officeart/2005/8/layout/bProcess3#2"/>
    <dgm:cxn modelId="{496CCCF0-8551-44F3-A429-CF8963F00187}" type="presOf" srcId="{B698EB10-6540-442C-BC0E-42F0AC049DC6}" destId="{169FA418-5494-42C7-9840-82174D52D206}" srcOrd="1" destOrd="0" presId="urn:microsoft.com/office/officeart/2005/8/layout/bProcess3#2"/>
    <dgm:cxn modelId="{ECDC0927-537E-4E31-939A-D2DCC907E6D5}" type="presOf" srcId="{66A0F439-FD58-46C2-BA54-6932FFD5BED0}" destId="{08F9E243-AAEB-44A9-8940-0D4E3A14AC70}" srcOrd="1" destOrd="0" presId="urn:microsoft.com/office/officeart/2005/8/layout/bProcess3#2"/>
    <dgm:cxn modelId="{74EF4A68-75A5-46CD-ABF0-2B341A4D68E9}" srcId="{5E958FDC-EDE0-4C63-8CD6-57FFED1DC6F1}" destId="{89EFE95E-82C5-44D0-A918-6F2D6488CBAF}" srcOrd="11" destOrd="0" parTransId="{3745C11F-6D10-4DC3-9CA0-99DB9C3E026F}" sibTransId="{EB7EA86A-7269-4A6E-BCA3-2B7910B113FE}"/>
    <dgm:cxn modelId="{292913AE-CEED-4E1D-A29D-C33C55C62C41}" srcId="{5E958FDC-EDE0-4C63-8CD6-57FFED1DC6F1}" destId="{3D9CACDF-D57E-4F54-B006-793DAB7D5500}" srcOrd="9" destOrd="0" parTransId="{2E230C25-764A-4E7F-9872-87A293CE8C5E}" sibTransId="{3A4BEAC7-075A-48FB-A1A2-1FDF8DDD772B}"/>
    <dgm:cxn modelId="{375310B0-508B-40B8-B3DD-216912664CBC}" srcId="{5E958FDC-EDE0-4C63-8CD6-57FFED1DC6F1}" destId="{AAA5B7EF-753C-4EA2-99C7-AC14EEAA61FE}" srcOrd="6" destOrd="0" parTransId="{E16CABE8-0DB8-4897-A5B1-A46E1C879941}" sibTransId="{B698EB10-6540-442C-BC0E-42F0AC049DC6}"/>
    <dgm:cxn modelId="{BF24D9B4-A63B-4E75-A9C5-F8EFC2A720E6}" type="presOf" srcId="{33D50E1E-CA48-42C3-92F2-FB03192A7886}" destId="{D0091580-5F32-4A41-9FF5-666E2D2C9FE5}" srcOrd="0" destOrd="0" presId="urn:microsoft.com/office/officeart/2005/8/layout/bProcess3#2"/>
    <dgm:cxn modelId="{0B9FF20E-D559-43EA-895C-3CEE944F8E7A}" type="presOf" srcId="{AAA5B7EF-753C-4EA2-99C7-AC14EEAA61FE}" destId="{BC808C0F-C6E5-4BCC-AABD-DEA0E8A0012E}" srcOrd="0" destOrd="0" presId="urn:microsoft.com/office/officeart/2005/8/layout/bProcess3#2"/>
    <dgm:cxn modelId="{A779B81A-061F-4B10-9A27-7C9DB1818A68}" type="presOf" srcId="{78A74FDD-5059-41BD-9316-60B2BC93EB89}" destId="{1F5FE797-EA18-437F-9137-B58AFEC2AC3C}" srcOrd="1" destOrd="0" presId="urn:microsoft.com/office/officeart/2005/8/layout/bProcess3#2"/>
    <dgm:cxn modelId="{9F5FA3C6-A2A4-4296-9499-65FA252FB40D}" type="presParOf" srcId="{415FC657-1C49-483E-9642-CE6DCC194C43}" destId="{E3A38097-65D5-45CC-A6D3-A05C58D26B43}" srcOrd="0" destOrd="0" presId="urn:microsoft.com/office/officeart/2005/8/layout/bProcess3#2"/>
    <dgm:cxn modelId="{7F88C725-7971-4B8F-8CC4-ACB92E5B5F61}" type="presParOf" srcId="{415FC657-1C49-483E-9642-CE6DCC194C43}" destId="{D0091580-5F32-4A41-9FF5-666E2D2C9FE5}" srcOrd="1" destOrd="0" presId="urn:microsoft.com/office/officeart/2005/8/layout/bProcess3#2"/>
    <dgm:cxn modelId="{20C58261-0801-4C5C-8D91-B16D17AA9932}" type="presParOf" srcId="{D0091580-5F32-4A41-9FF5-666E2D2C9FE5}" destId="{F6A9442E-C3A9-4D52-8139-FD385B288DBC}" srcOrd="0" destOrd="0" presId="urn:microsoft.com/office/officeart/2005/8/layout/bProcess3#2"/>
    <dgm:cxn modelId="{7F08A388-7E0C-4C6C-B075-72D6148F173F}" type="presParOf" srcId="{415FC657-1C49-483E-9642-CE6DCC194C43}" destId="{A6404C47-A28B-4416-8CE7-22C0ACD12E8E}" srcOrd="2" destOrd="0" presId="urn:microsoft.com/office/officeart/2005/8/layout/bProcess3#2"/>
    <dgm:cxn modelId="{EBA0C371-5B39-4D42-B958-57835826F268}" type="presParOf" srcId="{415FC657-1C49-483E-9642-CE6DCC194C43}" destId="{4708483B-1B16-4BE8-844A-C0B969B016F1}" srcOrd="3" destOrd="0" presId="urn:microsoft.com/office/officeart/2005/8/layout/bProcess3#2"/>
    <dgm:cxn modelId="{313A5260-D118-495E-85E7-CD0D4E9D8FC0}" type="presParOf" srcId="{4708483B-1B16-4BE8-844A-C0B969B016F1}" destId="{08F9E243-AAEB-44A9-8940-0D4E3A14AC70}" srcOrd="0" destOrd="0" presId="urn:microsoft.com/office/officeart/2005/8/layout/bProcess3#2"/>
    <dgm:cxn modelId="{37DB1281-9DBE-43DD-8446-6EFF547EA78E}" type="presParOf" srcId="{415FC657-1C49-483E-9642-CE6DCC194C43}" destId="{10089328-016E-4C06-BF27-A6E0CABDC6C7}" srcOrd="4" destOrd="0" presId="urn:microsoft.com/office/officeart/2005/8/layout/bProcess3#2"/>
    <dgm:cxn modelId="{1B7DDDEA-200C-4960-88A8-B92BB9A60FEA}" type="presParOf" srcId="{415FC657-1C49-483E-9642-CE6DCC194C43}" destId="{5E436FB5-45BC-40C3-8D23-AA8A79F39954}" srcOrd="5" destOrd="0" presId="urn:microsoft.com/office/officeart/2005/8/layout/bProcess3#2"/>
    <dgm:cxn modelId="{A34D6A07-7E26-43BE-BF67-4B3E0D55C3A8}" type="presParOf" srcId="{5E436FB5-45BC-40C3-8D23-AA8A79F39954}" destId="{76915C27-9A19-409F-8996-1E2BD10FEB9E}" srcOrd="0" destOrd="0" presId="urn:microsoft.com/office/officeart/2005/8/layout/bProcess3#2"/>
    <dgm:cxn modelId="{968549BF-D16D-48A1-A95C-0343B4256D1B}" type="presParOf" srcId="{415FC657-1C49-483E-9642-CE6DCC194C43}" destId="{62FD1A26-8B37-4330-A475-09CDA4B7DA91}" srcOrd="6" destOrd="0" presId="urn:microsoft.com/office/officeart/2005/8/layout/bProcess3#2"/>
    <dgm:cxn modelId="{63437E5D-0155-44BD-9C89-51F3D35D7631}" type="presParOf" srcId="{415FC657-1C49-483E-9642-CE6DCC194C43}" destId="{06F34149-B8E0-4449-939B-605F78BB65ED}" srcOrd="7" destOrd="0" presId="urn:microsoft.com/office/officeart/2005/8/layout/bProcess3#2"/>
    <dgm:cxn modelId="{FB6DF9F2-88C3-444C-BA0C-58974E6273A6}" type="presParOf" srcId="{06F34149-B8E0-4449-939B-605F78BB65ED}" destId="{61B0367D-6661-4FDC-B3DC-8443A57C88E5}" srcOrd="0" destOrd="0" presId="urn:microsoft.com/office/officeart/2005/8/layout/bProcess3#2"/>
    <dgm:cxn modelId="{76DF0483-221F-410F-B1F8-EA1275BAFF86}" type="presParOf" srcId="{415FC657-1C49-483E-9642-CE6DCC194C43}" destId="{BADFA100-7008-4D1F-8C09-B3B147A3E963}" srcOrd="8" destOrd="0" presId="urn:microsoft.com/office/officeart/2005/8/layout/bProcess3#2"/>
    <dgm:cxn modelId="{22888A60-34A2-4BF2-A0CC-355E5FFDAA74}" type="presParOf" srcId="{415FC657-1C49-483E-9642-CE6DCC194C43}" destId="{9F402B31-8BD1-4861-A697-CE1DDC912103}" srcOrd="9" destOrd="0" presId="urn:microsoft.com/office/officeart/2005/8/layout/bProcess3#2"/>
    <dgm:cxn modelId="{D52849A9-511B-4F76-B6E3-C5B4F09EAEAE}" type="presParOf" srcId="{9F402B31-8BD1-4861-A697-CE1DDC912103}" destId="{1F5FE797-EA18-437F-9137-B58AFEC2AC3C}" srcOrd="0" destOrd="0" presId="urn:microsoft.com/office/officeart/2005/8/layout/bProcess3#2"/>
    <dgm:cxn modelId="{C2CADA58-D308-4D5B-BAD1-A046003CD4A4}" type="presParOf" srcId="{415FC657-1C49-483E-9642-CE6DCC194C43}" destId="{F1D73A97-34F7-4D89-851B-4CC55565941D}" srcOrd="10" destOrd="0" presId="urn:microsoft.com/office/officeart/2005/8/layout/bProcess3#2"/>
    <dgm:cxn modelId="{D227332A-E9C9-4EE4-8600-2C7502718F55}" type="presParOf" srcId="{415FC657-1C49-483E-9642-CE6DCC194C43}" destId="{63981246-CEF2-4F8D-BE37-C60D5D8A38CC}" srcOrd="11" destOrd="0" presId="urn:microsoft.com/office/officeart/2005/8/layout/bProcess3#2"/>
    <dgm:cxn modelId="{0C0A9D6B-BBA0-42CC-94B8-0EE4ABADCF26}" type="presParOf" srcId="{63981246-CEF2-4F8D-BE37-C60D5D8A38CC}" destId="{01EC03C3-1660-4D6A-AA9F-5679798B9276}" srcOrd="0" destOrd="0" presId="urn:microsoft.com/office/officeart/2005/8/layout/bProcess3#2"/>
    <dgm:cxn modelId="{17C0939E-9021-4A52-B24E-1E5A6F77CA54}" type="presParOf" srcId="{415FC657-1C49-483E-9642-CE6DCC194C43}" destId="{BC808C0F-C6E5-4BCC-AABD-DEA0E8A0012E}" srcOrd="12" destOrd="0" presId="urn:microsoft.com/office/officeart/2005/8/layout/bProcess3#2"/>
    <dgm:cxn modelId="{5D0E05F2-806A-47C8-8143-84B7D91471C7}" type="presParOf" srcId="{415FC657-1C49-483E-9642-CE6DCC194C43}" destId="{AE0AA4D0-F13D-45EA-9796-558906323F7A}" srcOrd="13" destOrd="0" presId="urn:microsoft.com/office/officeart/2005/8/layout/bProcess3#2"/>
    <dgm:cxn modelId="{EAB0D9FC-67A6-4446-A799-4FFAB80ABF38}" type="presParOf" srcId="{AE0AA4D0-F13D-45EA-9796-558906323F7A}" destId="{169FA418-5494-42C7-9840-82174D52D206}" srcOrd="0" destOrd="0" presId="urn:microsoft.com/office/officeart/2005/8/layout/bProcess3#2"/>
    <dgm:cxn modelId="{DB15ED71-3F37-4FF3-BD33-58DD20124C22}" type="presParOf" srcId="{415FC657-1C49-483E-9642-CE6DCC194C43}" destId="{862B6900-F468-4986-A1B1-B008D71ED5B0}" srcOrd="14" destOrd="0" presId="urn:microsoft.com/office/officeart/2005/8/layout/bProcess3#2"/>
    <dgm:cxn modelId="{6AC5F0FA-A850-49A9-A894-CB7DAFCDD5F1}" type="presParOf" srcId="{415FC657-1C49-483E-9642-CE6DCC194C43}" destId="{232C58CF-BA53-4558-8744-FB3AF293EC62}" srcOrd="15" destOrd="0" presId="urn:microsoft.com/office/officeart/2005/8/layout/bProcess3#2"/>
    <dgm:cxn modelId="{3D2DE69F-2E95-4017-8FC2-C0EBBC5611D8}" type="presParOf" srcId="{232C58CF-BA53-4558-8744-FB3AF293EC62}" destId="{4CBD8576-88F1-4721-A1A8-077281566C32}" srcOrd="0" destOrd="0" presId="urn:microsoft.com/office/officeart/2005/8/layout/bProcess3#2"/>
    <dgm:cxn modelId="{B20D73E5-0205-4C25-A8E2-84F6570189D4}" type="presParOf" srcId="{415FC657-1C49-483E-9642-CE6DCC194C43}" destId="{F2E5AC07-2C3C-4F50-ACA1-CEBB067A6215}" srcOrd="16" destOrd="0" presId="urn:microsoft.com/office/officeart/2005/8/layout/bProcess3#2"/>
    <dgm:cxn modelId="{F98196C3-CDD2-42B3-8C79-210D4F07D735}" type="presParOf" srcId="{415FC657-1C49-483E-9642-CE6DCC194C43}" destId="{363A5056-30FF-4213-8450-612CB36927FD}" srcOrd="17" destOrd="0" presId="urn:microsoft.com/office/officeart/2005/8/layout/bProcess3#2"/>
    <dgm:cxn modelId="{41D9D25B-57B4-48D4-89F9-17897694B71A}" type="presParOf" srcId="{363A5056-30FF-4213-8450-612CB36927FD}" destId="{BD0F6C82-C455-40A2-BA7C-3F4BBF216684}" srcOrd="0" destOrd="0" presId="urn:microsoft.com/office/officeart/2005/8/layout/bProcess3#2"/>
    <dgm:cxn modelId="{C1231A6F-8D98-4A1D-968E-8A0E7C6648E5}" type="presParOf" srcId="{415FC657-1C49-483E-9642-CE6DCC194C43}" destId="{3B5FD1F7-476D-4E0A-9640-100A03A66244}" srcOrd="18" destOrd="0" presId="urn:microsoft.com/office/officeart/2005/8/layout/bProcess3#2"/>
    <dgm:cxn modelId="{92DE9666-8545-4786-8EFE-78A3C17A4FB7}" type="presParOf" srcId="{415FC657-1C49-483E-9642-CE6DCC194C43}" destId="{80C43EA5-C917-4B85-8CCB-E2DE403DB916}" srcOrd="19" destOrd="0" presId="urn:microsoft.com/office/officeart/2005/8/layout/bProcess3#2"/>
    <dgm:cxn modelId="{A7858A9B-7A5B-44B7-80CE-8AD634B2EB55}" type="presParOf" srcId="{80C43EA5-C917-4B85-8CCB-E2DE403DB916}" destId="{0BB89089-762D-4232-8E93-DA1E33383D72}" srcOrd="0" destOrd="0" presId="urn:microsoft.com/office/officeart/2005/8/layout/bProcess3#2"/>
    <dgm:cxn modelId="{674DDA49-CFFA-4868-900D-5DFCB72D546E}" type="presParOf" srcId="{415FC657-1C49-483E-9642-CE6DCC194C43}" destId="{7D01635E-B238-4043-9B73-B55B2971D118}" srcOrd="20" destOrd="0" presId="urn:microsoft.com/office/officeart/2005/8/layout/bProcess3#2"/>
    <dgm:cxn modelId="{140731D7-42E4-4C96-8A24-B669947C687A}" type="presParOf" srcId="{415FC657-1C49-483E-9642-CE6DCC194C43}" destId="{629C8FB7-BB24-4820-9177-538BCC7215B3}" srcOrd="21" destOrd="0" presId="urn:microsoft.com/office/officeart/2005/8/layout/bProcess3#2"/>
    <dgm:cxn modelId="{28FD8DF7-99C4-407E-AC23-5D88690EBDD3}" type="presParOf" srcId="{629C8FB7-BB24-4820-9177-538BCC7215B3}" destId="{D4BA8DB1-0771-4058-B6F0-87DE1F1DED24}" srcOrd="0" destOrd="0" presId="urn:microsoft.com/office/officeart/2005/8/layout/bProcess3#2"/>
    <dgm:cxn modelId="{528A0F36-1F8A-4F0B-9776-9F183FA5AA06}" type="presParOf" srcId="{415FC657-1C49-483E-9642-CE6DCC194C43}" destId="{2DE03688-F9A6-48E6-8C09-2B29859511C1}" srcOrd="22" destOrd="0" presId="urn:microsoft.com/office/officeart/2005/8/layout/bProcess3#2"/>
    <dgm:cxn modelId="{95E9B9A4-944C-44F9-BDD9-58571C1717D0}" type="presParOf" srcId="{415FC657-1C49-483E-9642-CE6DCC194C43}" destId="{AAE67E98-0B93-4E84-81A5-C87C2A5EE3E4}" srcOrd="23" destOrd="0" presId="urn:microsoft.com/office/officeart/2005/8/layout/bProcess3#2"/>
    <dgm:cxn modelId="{725E3E18-043E-4676-BDAB-71005D37269F}" type="presParOf" srcId="{AAE67E98-0B93-4E84-81A5-C87C2A5EE3E4}" destId="{9D182BBC-BB22-4DD0-BB0E-4E618E65E3DE}" srcOrd="0" destOrd="0" presId="urn:microsoft.com/office/officeart/2005/8/layout/bProcess3#2"/>
    <dgm:cxn modelId="{85A0AF0B-7535-4995-B96C-FF7BAAA295BA}" type="presParOf" srcId="{415FC657-1C49-483E-9642-CE6DCC194C43}" destId="{79064E08-3F97-40A1-8EAA-53C6CCF2F716}" srcOrd="24" destOrd="0" presId="urn:microsoft.com/office/officeart/2005/8/layout/bProcess3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F93F8D-21D5-40DF-A08E-23C2223C47AA}">
      <dsp:nvSpPr>
        <dsp:cNvPr id="0" name=""/>
        <dsp:cNvSpPr/>
      </dsp:nvSpPr>
      <dsp:spPr>
        <a:xfrm>
          <a:off x="2675905" y="495170"/>
          <a:ext cx="3295009" cy="3295009"/>
        </a:xfrm>
        <a:prstGeom prst="blockArc">
          <a:avLst>
            <a:gd name="adj1" fmla="val 11880000"/>
            <a:gd name="adj2" fmla="val 1620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07A7DD-09DE-4830-9FF5-1227657F2B2E}">
      <dsp:nvSpPr>
        <dsp:cNvPr id="0" name=""/>
        <dsp:cNvSpPr/>
      </dsp:nvSpPr>
      <dsp:spPr>
        <a:xfrm>
          <a:off x="2675905" y="495170"/>
          <a:ext cx="3295009" cy="3295009"/>
        </a:xfrm>
        <a:prstGeom prst="blockArc">
          <a:avLst>
            <a:gd name="adj1" fmla="val 7560000"/>
            <a:gd name="adj2" fmla="val 1188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71403B-A2FE-4E02-91AA-DA35DFA2290D}">
      <dsp:nvSpPr>
        <dsp:cNvPr id="0" name=""/>
        <dsp:cNvSpPr/>
      </dsp:nvSpPr>
      <dsp:spPr>
        <a:xfrm>
          <a:off x="2675905" y="495170"/>
          <a:ext cx="3295009" cy="3295009"/>
        </a:xfrm>
        <a:prstGeom prst="blockArc">
          <a:avLst>
            <a:gd name="adj1" fmla="val 3240000"/>
            <a:gd name="adj2" fmla="val 756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D880E4-844B-42C8-933E-EF7168D0FADD}">
      <dsp:nvSpPr>
        <dsp:cNvPr id="0" name=""/>
        <dsp:cNvSpPr/>
      </dsp:nvSpPr>
      <dsp:spPr>
        <a:xfrm>
          <a:off x="2675905" y="495170"/>
          <a:ext cx="3295009" cy="3295009"/>
        </a:xfrm>
        <a:prstGeom prst="blockArc">
          <a:avLst>
            <a:gd name="adj1" fmla="val 20520000"/>
            <a:gd name="adj2" fmla="val 324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1227FE-E0D4-439C-9AAE-703DBD36F3B0}">
      <dsp:nvSpPr>
        <dsp:cNvPr id="0" name=""/>
        <dsp:cNvSpPr/>
      </dsp:nvSpPr>
      <dsp:spPr>
        <a:xfrm>
          <a:off x="2675905" y="495170"/>
          <a:ext cx="3295009" cy="3295009"/>
        </a:xfrm>
        <a:prstGeom prst="blockArc">
          <a:avLst>
            <a:gd name="adj1" fmla="val 16200000"/>
            <a:gd name="adj2" fmla="val 2052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AB505F-AA02-4C52-860C-66A73C05FC8F}">
      <dsp:nvSpPr>
        <dsp:cNvPr id="0" name=""/>
        <dsp:cNvSpPr/>
      </dsp:nvSpPr>
      <dsp:spPr>
        <a:xfrm>
          <a:off x="3564491" y="1383755"/>
          <a:ext cx="1517837" cy="15178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>
              <a:latin typeface="汉仪雅酷黑 85W" panose="020B0904020202020204" pitchFamily="34" charset="-122"/>
              <a:ea typeface="汉仪雅酷黑 85W" panose="020B0904020202020204" pitchFamily="34" charset="-122"/>
            </a:rPr>
            <a:t>班级突发事件的类型</a:t>
          </a:r>
        </a:p>
      </dsp:txBody>
      <dsp:txXfrm>
        <a:off x="3786773" y="1606037"/>
        <a:ext cx="1073273" cy="1073273"/>
      </dsp:txXfrm>
    </dsp:sp>
    <dsp:sp modelId="{F1548052-13B6-4212-ABD7-B901E9153A3F}">
      <dsp:nvSpPr>
        <dsp:cNvPr id="0" name=""/>
        <dsp:cNvSpPr/>
      </dsp:nvSpPr>
      <dsp:spPr>
        <a:xfrm>
          <a:off x="3792166" y="2176"/>
          <a:ext cx="1062486" cy="10624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汉仪雅酷黑 85W" panose="020B0904020202020204" pitchFamily="34" charset="-122"/>
              <a:ea typeface="汉仪雅酷黑 85W" panose="020B0904020202020204" pitchFamily="34" charset="-122"/>
            </a:rPr>
            <a:t>1.</a:t>
          </a:r>
          <a:r>
            <a:rPr lang="zh-CN" sz="1400" kern="1200" dirty="0">
              <a:latin typeface="汉仪雅酷黑 85W" panose="020B0904020202020204" pitchFamily="34" charset="-122"/>
              <a:ea typeface="汉仪雅酷黑 85W" panose="020B0904020202020204" pitchFamily="34" charset="-122"/>
            </a:rPr>
            <a:t>班级考勤</a:t>
          </a:r>
        </a:p>
      </dsp:txBody>
      <dsp:txXfrm>
        <a:off x="3947763" y="157773"/>
        <a:ext cx="751292" cy="751292"/>
      </dsp:txXfrm>
    </dsp:sp>
    <dsp:sp modelId="{0B320EF3-99ED-4CA5-AE6C-E8773C6B2018}">
      <dsp:nvSpPr>
        <dsp:cNvPr id="0" name=""/>
        <dsp:cNvSpPr/>
      </dsp:nvSpPr>
      <dsp:spPr>
        <a:xfrm>
          <a:off x="5322659" y="1114144"/>
          <a:ext cx="1062486" cy="10624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汉仪雅酷黑 85W" panose="020B0904020202020204" pitchFamily="34" charset="-122"/>
              <a:ea typeface="汉仪雅酷黑 85W" panose="020B0904020202020204" pitchFamily="34" charset="-122"/>
            </a:rPr>
            <a:t>2.</a:t>
          </a:r>
          <a:r>
            <a:rPr lang="zh-CN" sz="1400" kern="1200" dirty="0">
              <a:latin typeface="汉仪雅酷黑 85W" panose="020B0904020202020204" pitchFamily="34" charset="-122"/>
              <a:ea typeface="汉仪雅酷黑 85W" panose="020B0904020202020204" pitchFamily="34" charset="-122"/>
            </a:rPr>
            <a:t>带违禁物品</a:t>
          </a:r>
        </a:p>
      </dsp:txBody>
      <dsp:txXfrm>
        <a:off x="5478256" y="1269741"/>
        <a:ext cx="751292" cy="751292"/>
      </dsp:txXfrm>
    </dsp:sp>
    <dsp:sp modelId="{446E69D6-5822-4C86-8EB1-257707A7D2B2}">
      <dsp:nvSpPr>
        <dsp:cNvPr id="0" name=""/>
        <dsp:cNvSpPr/>
      </dsp:nvSpPr>
      <dsp:spPr>
        <a:xfrm>
          <a:off x="4738063" y="2913345"/>
          <a:ext cx="1062486" cy="10624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汉仪雅酷黑 85W" panose="020B0904020202020204" pitchFamily="34" charset="-122"/>
              <a:ea typeface="汉仪雅酷黑 85W" panose="020B0904020202020204" pitchFamily="34" charset="-122"/>
            </a:rPr>
            <a:t>3.</a:t>
          </a:r>
          <a:r>
            <a:rPr lang="zh-CN" sz="1400" kern="1200" dirty="0">
              <a:latin typeface="汉仪雅酷黑 85W" panose="020B0904020202020204" pitchFamily="34" charset="-122"/>
              <a:ea typeface="汉仪雅酷黑 85W" panose="020B0904020202020204" pitchFamily="34" charset="-122"/>
            </a:rPr>
            <a:t>顶撞老师</a:t>
          </a:r>
        </a:p>
      </dsp:txBody>
      <dsp:txXfrm>
        <a:off x="4893660" y="3068942"/>
        <a:ext cx="751292" cy="751292"/>
      </dsp:txXfrm>
    </dsp:sp>
    <dsp:sp modelId="{2AA965E1-A2F9-480B-9243-4813804A2995}">
      <dsp:nvSpPr>
        <dsp:cNvPr id="0" name=""/>
        <dsp:cNvSpPr/>
      </dsp:nvSpPr>
      <dsp:spPr>
        <a:xfrm>
          <a:off x="2846270" y="2913345"/>
          <a:ext cx="1062486" cy="10624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汉仪雅酷黑 85W" panose="020B0904020202020204" pitchFamily="34" charset="-122"/>
              <a:ea typeface="汉仪雅酷黑 85W" panose="020B0904020202020204" pitchFamily="34" charset="-122"/>
            </a:rPr>
            <a:t>4.</a:t>
          </a:r>
          <a:r>
            <a:rPr lang="zh-CN" sz="1400" kern="1200" dirty="0">
              <a:latin typeface="汉仪雅酷黑 85W" panose="020B0904020202020204" pitchFamily="34" charset="-122"/>
              <a:ea typeface="汉仪雅酷黑 85W" panose="020B0904020202020204" pitchFamily="34" charset="-122"/>
            </a:rPr>
            <a:t>打架斗殴</a:t>
          </a:r>
        </a:p>
      </dsp:txBody>
      <dsp:txXfrm>
        <a:off x="3001867" y="3068942"/>
        <a:ext cx="751292" cy="751292"/>
      </dsp:txXfrm>
    </dsp:sp>
    <dsp:sp modelId="{708AFAF1-F10E-4797-8FFB-D598BF248867}">
      <dsp:nvSpPr>
        <dsp:cNvPr id="0" name=""/>
        <dsp:cNvSpPr/>
      </dsp:nvSpPr>
      <dsp:spPr>
        <a:xfrm>
          <a:off x="2261674" y="1114144"/>
          <a:ext cx="1062486" cy="10624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汉仪雅酷黑 85W" panose="020B0904020202020204" pitchFamily="34" charset="-122"/>
              <a:ea typeface="汉仪雅酷黑 85W" panose="020B0904020202020204" pitchFamily="34" charset="-122"/>
            </a:rPr>
            <a:t>5.</a:t>
          </a:r>
          <a:r>
            <a:rPr lang="zh-CN" sz="1400" kern="1200" dirty="0">
              <a:latin typeface="汉仪雅酷黑 85W" panose="020B0904020202020204" pitchFamily="34" charset="-122"/>
              <a:ea typeface="汉仪雅酷黑 85W" panose="020B0904020202020204" pitchFamily="34" charset="-122"/>
            </a:rPr>
            <a:t>校内意外伤害</a:t>
          </a:r>
        </a:p>
      </dsp:txBody>
      <dsp:txXfrm>
        <a:off x="2417271" y="1269741"/>
        <a:ext cx="751292" cy="75129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4F46E9-D605-4555-B62B-0982B419F6B4}">
      <dsp:nvSpPr>
        <dsp:cNvPr id="0" name=""/>
        <dsp:cNvSpPr/>
      </dsp:nvSpPr>
      <dsp:spPr>
        <a:xfrm>
          <a:off x="1339136" y="885523"/>
          <a:ext cx="2766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6641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1469775" y="929706"/>
        <a:ext cx="15362" cy="3072"/>
      </dsp:txXfrm>
    </dsp:sp>
    <dsp:sp modelId="{1DA00E1F-739F-4A52-8199-4DD0FCB24FC3}">
      <dsp:nvSpPr>
        <dsp:cNvPr id="0" name=""/>
        <dsp:cNvSpPr/>
      </dsp:nvSpPr>
      <dsp:spPr>
        <a:xfrm>
          <a:off x="5103" y="530493"/>
          <a:ext cx="1335832" cy="801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3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班主任第一时间到场</a:t>
          </a:r>
        </a:p>
      </dsp:txBody>
      <dsp:txXfrm>
        <a:off x="5103" y="530493"/>
        <a:ext cx="1335832" cy="801499"/>
      </dsp:txXfrm>
    </dsp:sp>
    <dsp:sp modelId="{D054E954-48C6-4886-BEA8-1256374A55E3}">
      <dsp:nvSpPr>
        <dsp:cNvPr id="0" name=""/>
        <dsp:cNvSpPr/>
      </dsp:nvSpPr>
      <dsp:spPr>
        <a:xfrm>
          <a:off x="2982209" y="885523"/>
          <a:ext cx="2766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6641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3112849" y="929706"/>
        <a:ext cx="15362" cy="3072"/>
      </dsp:txXfrm>
    </dsp:sp>
    <dsp:sp modelId="{5E256237-20BF-454D-A926-3A1CF8976AA4}">
      <dsp:nvSpPr>
        <dsp:cNvPr id="0" name=""/>
        <dsp:cNvSpPr/>
      </dsp:nvSpPr>
      <dsp:spPr>
        <a:xfrm>
          <a:off x="1648177" y="530493"/>
          <a:ext cx="1335832" cy="801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3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产看伤情</a:t>
          </a:r>
        </a:p>
      </dsp:txBody>
      <dsp:txXfrm>
        <a:off x="1648177" y="530493"/>
        <a:ext cx="1335832" cy="801499"/>
      </dsp:txXfrm>
    </dsp:sp>
    <dsp:sp modelId="{5A78944C-F3F2-4C7B-B055-0361B143ABAA}">
      <dsp:nvSpPr>
        <dsp:cNvPr id="0" name=""/>
        <dsp:cNvSpPr/>
      </dsp:nvSpPr>
      <dsp:spPr>
        <a:xfrm>
          <a:off x="4625283" y="885523"/>
          <a:ext cx="2766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6641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4755923" y="929706"/>
        <a:ext cx="15362" cy="3072"/>
      </dsp:txXfrm>
    </dsp:sp>
    <dsp:sp modelId="{2EF511E5-1D6A-46BF-BAE6-89D8E34D0630}">
      <dsp:nvSpPr>
        <dsp:cNvPr id="0" name=""/>
        <dsp:cNvSpPr/>
      </dsp:nvSpPr>
      <dsp:spPr>
        <a:xfrm>
          <a:off x="3291251" y="530493"/>
          <a:ext cx="1335832" cy="801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3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必要时拍照留证</a:t>
          </a:r>
        </a:p>
      </dsp:txBody>
      <dsp:txXfrm>
        <a:off x="3291251" y="530493"/>
        <a:ext cx="1335832" cy="801499"/>
      </dsp:txXfrm>
    </dsp:sp>
    <dsp:sp modelId="{18DDB036-5B12-4082-82A5-9664093C9EA3}">
      <dsp:nvSpPr>
        <dsp:cNvPr id="0" name=""/>
        <dsp:cNvSpPr/>
      </dsp:nvSpPr>
      <dsp:spPr>
        <a:xfrm>
          <a:off x="6268357" y="885523"/>
          <a:ext cx="2766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6641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6398997" y="929706"/>
        <a:ext cx="15362" cy="3072"/>
      </dsp:txXfrm>
    </dsp:sp>
    <dsp:sp modelId="{1BF09BC4-CBBC-4BBA-B30E-6EBA08099A12}">
      <dsp:nvSpPr>
        <dsp:cNvPr id="0" name=""/>
        <dsp:cNvSpPr/>
      </dsp:nvSpPr>
      <dsp:spPr>
        <a:xfrm>
          <a:off x="4934325" y="530493"/>
          <a:ext cx="1335832" cy="801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3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及时上报级部主任</a:t>
          </a:r>
        </a:p>
      </dsp:txBody>
      <dsp:txXfrm>
        <a:off x="4934325" y="530493"/>
        <a:ext cx="1335832" cy="801499"/>
      </dsp:txXfrm>
    </dsp:sp>
    <dsp:sp modelId="{B8CB4910-CC6F-49DB-AF81-69F71C0792DB}">
      <dsp:nvSpPr>
        <dsp:cNvPr id="0" name=""/>
        <dsp:cNvSpPr/>
      </dsp:nvSpPr>
      <dsp:spPr>
        <a:xfrm>
          <a:off x="673019" y="1330192"/>
          <a:ext cx="6572295" cy="276641"/>
        </a:xfrm>
        <a:custGeom>
          <a:avLst/>
          <a:gdLst/>
          <a:ahLst/>
          <a:cxnLst/>
          <a:rect l="0" t="0" r="0" b="0"/>
          <a:pathLst>
            <a:path>
              <a:moveTo>
                <a:pt x="6572295" y="0"/>
              </a:moveTo>
              <a:lnTo>
                <a:pt x="6572295" y="155420"/>
              </a:lnTo>
              <a:lnTo>
                <a:pt x="0" y="155420"/>
              </a:lnTo>
              <a:lnTo>
                <a:pt x="0" y="276641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3794680" y="1466977"/>
        <a:ext cx="328973" cy="3072"/>
      </dsp:txXfrm>
    </dsp:sp>
    <dsp:sp modelId="{74AE9212-F536-4FB4-8A2C-E723DF96B775}">
      <dsp:nvSpPr>
        <dsp:cNvPr id="0" name=""/>
        <dsp:cNvSpPr/>
      </dsp:nvSpPr>
      <dsp:spPr>
        <a:xfrm>
          <a:off x="6577398" y="530493"/>
          <a:ext cx="1335832" cy="801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3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班主任及时送医或打</a:t>
          </a:r>
          <a:r>
            <a:rPr lang="en-US" sz="13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120</a:t>
          </a:r>
          <a:endParaRPr lang="zh-CN" sz="13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6577398" y="530493"/>
        <a:ext cx="1335832" cy="801499"/>
      </dsp:txXfrm>
    </dsp:sp>
    <dsp:sp modelId="{35F03BC1-6AE9-4DCC-B093-714405D3CAE9}">
      <dsp:nvSpPr>
        <dsp:cNvPr id="0" name=""/>
        <dsp:cNvSpPr/>
      </dsp:nvSpPr>
      <dsp:spPr>
        <a:xfrm>
          <a:off x="1339136" y="1994264"/>
          <a:ext cx="2766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6641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1469775" y="2038447"/>
        <a:ext cx="15362" cy="3072"/>
      </dsp:txXfrm>
    </dsp:sp>
    <dsp:sp modelId="{9B3A01C0-E30F-4C2F-A69D-F6735D4AF1D0}">
      <dsp:nvSpPr>
        <dsp:cNvPr id="0" name=""/>
        <dsp:cNvSpPr/>
      </dsp:nvSpPr>
      <dsp:spPr>
        <a:xfrm>
          <a:off x="5103" y="1639234"/>
          <a:ext cx="1335832" cy="801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3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及时通知家长</a:t>
          </a:r>
        </a:p>
      </dsp:txBody>
      <dsp:txXfrm>
        <a:off x="5103" y="1639234"/>
        <a:ext cx="1335832" cy="801499"/>
      </dsp:txXfrm>
    </dsp:sp>
    <dsp:sp modelId="{6CCEC982-55F0-4379-BA4A-AA58FA93684A}">
      <dsp:nvSpPr>
        <dsp:cNvPr id="0" name=""/>
        <dsp:cNvSpPr/>
      </dsp:nvSpPr>
      <dsp:spPr>
        <a:xfrm>
          <a:off x="2982209" y="1994264"/>
          <a:ext cx="2766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6641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3112849" y="2038447"/>
        <a:ext cx="15362" cy="3072"/>
      </dsp:txXfrm>
    </dsp:sp>
    <dsp:sp modelId="{13D44BB7-FF9D-4702-9D02-D719177B4339}">
      <dsp:nvSpPr>
        <dsp:cNvPr id="0" name=""/>
        <dsp:cNvSpPr/>
      </dsp:nvSpPr>
      <dsp:spPr>
        <a:xfrm>
          <a:off x="1648177" y="1639234"/>
          <a:ext cx="1335832" cy="801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3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医院处理</a:t>
          </a:r>
        </a:p>
      </dsp:txBody>
      <dsp:txXfrm>
        <a:off x="1648177" y="1639234"/>
        <a:ext cx="1335832" cy="801499"/>
      </dsp:txXfrm>
    </dsp:sp>
    <dsp:sp modelId="{F606FB48-EC5A-4849-80ED-4FF9B3F8705B}">
      <dsp:nvSpPr>
        <dsp:cNvPr id="0" name=""/>
        <dsp:cNvSpPr/>
      </dsp:nvSpPr>
      <dsp:spPr>
        <a:xfrm>
          <a:off x="4625283" y="1994264"/>
          <a:ext cx="2766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6641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4755923" y="2038447"/>
        <a:ext cx="15362" cy="3072"/>
      </dsp:txXfrm>
    </dsp:sp>
    <dsp:sp modelId="{E4731B20-3B3A-43EF-A11E-C544FC4D3282}">
      <dsp:nvSpPr>
        <dsp:cNvPr id="0" name=""/>
        <dsp:cNvSpPr/>
      </dsp:nvSpPr>
      <dsp:spPr>
        <a:xfrm>
          <a:off x="3291251" y="1639234"/>
          <a:ext cx="1335832" cy="801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3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调查原因</a:t>
          </a:r>
        </a:p>
      </dsp:txBody>
      <dsp:txXfrm>
        <a:off x="3291251" y="1639234"/>
        <a:ext cx="1335832" cy="801499"/>
      </dsp:txXfrm>
    </dsp:sp>
    <dsp:sp modelId="{3C9126EB-7130-4970-81D4-CBAD7D664075}">
      <dsp:nvSpPr>
        <dsp:cNvPr id="0" name=""/>
        <dsp:cNvSpPr/>
      </dsp:nvSpPr>
      <dsp:spPr>
        <a:xfrm>
          <a:off x="6268357" y="1994264"/>
          <a:ext cx="2766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6641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6398997" y="2038447"/>
        <a:ext cx="15362" cy="3072"/>
      </dsp:txXfrm>
    </dsp:sp>
    <dsp:sp modelId="{46606CD3-FD90-4F37-8F80-83BC4D363406}">
      <dsp:nvSpPr>
        <dsp:cNvPr id="0" name=""/>
        <dsp:cNvSpPr/>
      </dsp:nvSpPr>
      <dsp:spPr>
        <a:xfrm>
          <a:off x="4934325" y="1639234"/>
          <a:ext cx="1335832" cy="801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3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向学校汇报</a:t>
          </a:r>
        </a:p>
      </dsp:txBody>
      <dsp:txXfrm>
        <a:off x="4934325" y="1639234"/>
        <a:ext cx="1335832" cy="801499"/>
      </dsp:txXfrm>
    </dsp:sp>
    <dsp:sp modelId="{6822E367-F559-4B04-821A-9A5423C0CFCB}">
      <dsp:nvSpPr>
        <dsp:cNvPr id="0" name=""/>
        <dsp:cNvSpPr/>
      </dsp:nvSpPr>
      <dsp:spPr>
        <a:xfrm>
          <a:off x="673019" y="2438933"/>
          <a:ext cx="6572295" cy="276641"/>
        </a:xfrm>
        <a:custGeom>
          <a:avLst/>
          <a:gdLst/>
          <a:ahLst/>
          <a:cxnLst/>
          <a:rect l="0" t="0" r="0" b="0"/>
          <a:pathLst>
            <a:path>
              <a:moveTo>
                <a:pt x="6572295" y="0"/>
              </a:moveTo>
              <a:lnTo>
                <a:pt x="6572295" y="155420"/>
              </a:lnTo>
              <a:lnTo>
                <a:pt x="0" y="155420"/>
              </a:lnTo>
              <a:lnTo>
                <a:pt x="0" y="276641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3794680" y="2575718"/>
        <a:ext cx="328973" cy="3072"/>
      </dsp:txXfrm>
    </dsp:sp>
    <dsp:sp modelId="{0C25BB9B-7D10-447C-9FB0-84B8A3AC5487}">
      <dsp:nvSpPr>
        <dsp:cNvPr id="0" name=""/>
        <dsp:cNvSpPr/>
      </dsp:nvSpPr>
      <dsp:spPr>
        <a:xfrm>
          <a:off x="6577398" y="1639234"/>
          <a:ext cx="1335832" cy="801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3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征求处理意见</a:t>
          </a:r>
        </a:p>
      </dsp:txBody>
      <dsp:txXfrm>
        <a:off x="6577398" y="1639234"/>
        <a:ext cx="1335832" cy="801499"/>
      </dsp:txXfrm>
    </dsp:sp>
    <dsp:sp modelId="{4BC05C08-D4C8-4AEC-9D80-C121CEEF66B2}">
      <dsp:nvSpPr>
        <dsp:cNvPr id="0" name=""/>
        <dsp:cNvSpPr/>
      </dsp:nvSpPr>
      <dsp:spPr>
        <a:xfrm>
          <a:off x="1339136" y="3103004"/>
          <a:ext cx="2766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6641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1469775" y="3147188"/>
        <a:ext cx="15362" cy="3072"/>
      </dsp:txXfrm>
    </dsp:sp>
    <dsp:sp modelId="{239347AC-D9E8-4248-93DC-7917DF2396DA}">
      <dsp:nvSpPr>
        <dsp:cNvPr id="0" name=""/>
        <dsp:cNvSpPr/>
      </dsp:nvSpPr>
      <dsp:spPr>
        <a:xfrm>
          <a:off x="5103" y="2747975"/>
          <a:ext cx="1335832" cy="801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3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向家长说明情况</a:t>
          </a:r>
        </a:p>
      </dsp:txBody>
      <dsp:txXfrm>
        <a:off x="5103" y="2747975"/>
        <a:ext cx="1335832" cy="801499"/>
      </dsp:txXfrm>
    </dsp:sp>
    <dsp:sp modelId="{97C987F5-6A1E-4093-8C80-225FE0F6D071}">
      <dsp:nvSpPr>
        <dsp:cNvPr id="0" name=""/>
        <dsp:cNvSpPr/>
      </dsp:nvSpPr>
      <dsp:spPr>
        <a:xfrm>
          <a:off x="2982209" y="3103004"/>
          <a:ext cx="2766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6641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3112849" y="3147188"/>
        <a:ext cx="15362" cy="3072"/>
      </dsp:txXfrm>
    </dsp:sp>
    <dsp:sp modelId="{4A8FA025-649D-4D1F-83F2-62AD23691CBB}">
      <dsp:nvSpPr>
        <dsp:cNvPr id="0" name=""/>
        <dsp:cNvSpPr/>
      </dsp:nvSpPr>
      <dsp:spPr>
        <a:xfrm>
          <a:off x="1648177" y="2747975"/>
          <a:ext cx="1335832" cy="801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3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达成处理意见</a:t>
          </a:r>
        </a:p>
      </dsp:txBody>
      <dsp:txXfrm>
        <a:off x="1648177" y="2747975"/>
        <a:ext cx="1335832" cy="801499"/>
      </dsp:txXfrm>
    </dsp:sp>
    <dsp:sp modelId="{13861122-1EE7-4392-AB1B-9E321DCE998E}">
      <dsp:nvSpPr>
        <dsp:cNvPr id="0" name=""/>
        <dsp:cNvSpPr/>
      </dsp:nvSpPr>
      <dsp:spPr>
        <a:xfrm>
          <a:off x="4625283" y="3103004"/>
          <a:ext cx="2766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6641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4755923" y="3147188"/>
        <a:ext cx="15362" cy="3072"/>
      </dsp:txXfrm>
    </dsp:sp>
    <dsp:sp modelId="{175CE3D0-30D0-40A2-9BB2-2E0AB1CC33BC}">
      <dsp:nvSpPr>
        <dsp:cNvPr id="0" name=""/>
        <dsp:cNvSpPr/>
      </dsp:nvSpPr>
      <dsp:spPr>
        <a:xfrm>
          <a:off x="3291251" y="2747975"/>
          <a:ext cx="1335832" cy="801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3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德育处通报处理结果</a:t>
          </a:r>
        </a:p>
      </dsp:txBody>
      <dsp:txXfrm>
        <a:off x="3291251" y="2747975"/>
        <a:ext cx="1335832" cy="801499"/>
      </dsp:txXfrm>
    </dsp:sp>
    <dsp:sp modelId="{192F1F7B-EFD0-405A-B594-99DD1DA4AA3D}">
      <dsp:nvSpPr>
        <dsp:cNvPr id="0" name=""/>
        <dsp:cNvSpPr/>
      </dsp:nvSpPr>
      <dsp:spPr>
        <a:xfrm>
          <a:off x="6268357" y="3103004"/>
          <a:ext cx="2766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6641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6398997" y="3147188"/>
        <a:ext cx="15362" cy="3072"/>
      </dsp:txXfrm>
    </dsp:sp>
    <dsp:sp modelId="{6CC7E5A3-D228-4CD0-93A8-F41B920C952C}">
      <dsp:nvSpPr>
        <dsp:cNvPr id="0" name=""/>
        <dsp:cNvSpPr/>
      </dsp:nvSpPr>
      <dsp:spPr>
        <a:xfrm>
          <a:off x="4934325" y="2747975"/>
          <a:ext cx="1335832" cy="801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3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总结反思</a:t>
          </a:r>
        </a:p>
      </dsp:txBody>
      <dsp:txXfrm>
        <a:off x="4934325" y="2747975"/>
        <a:ext cx="1335832" cy="801499"/>
      </dsp:txXfrm>
    </dsp:sp>
    <dsp:sp modelId="{A3207284-5270-440C-8A14-5BE0182B9D05}">
      <dsp:nvSpPr>
        <dsp:cNvPr id="0" name=""/>
        <dsp:cNvSpPr/>
      </dsp:nvSpPr>
      <dsp:spPr>
        <a:xfrm>
          <a:off x="6577398" y="2747975"/>
          <a:ext cx="1335832" cy="801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3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后续关注</a:t>
          </a:r>
        </a:p>
      </dsp:txBody>
      <dsp:txXfrm>
        <a:off x="6577398" y="2747975"/>
        <a:ext cx="1335832" cy="80149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2F4F8C-431D-40B6-A89A-51656391DC74}">
      <dsp:nvSpPr>
        <dsp:cNvPr id="0" name=""/>
        <dsp:cNvSpPr/>
      </dsp:nvSpPr>
      <dsp:spPr>
        <a:xfrm>
          <a:off x="3067" y="651587"/>
          <a:ext cx="769314" cy="1370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调查情况</a:t>
          </a:r>
        </a:p>
      </dsp:txBody>
      <dsp:txXfrm>
        <a:off x="25599" y="674119"/>
        <a:ext cx="724250" cy="1325277"/>
      </dsp:txXfrm>
    </dsp:sp>
    <dsp:sp modelId="{207EDC42-C1D0-4724-8AD1-EF5D2E77CEAC}">
      <dsp:nvSpPr>
        <dsp:cNvPr id="0" name=""/>
        <dsp:cNvSpPr/>
      </dsp:nvSpPr>
      <dsp:spPr>
        <a:xfrm>
          <a:off x="849312" y="1241363"/>
          <a:ext cx="163094" cy="1907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849312" y="1279521"/>
        <a:ext cx="114166" cy="114473"/>
      </dsp:txXfrm>
    </dsp:sp>
    <dsp:sp modelId="{39CB806E-EE2C-498F-9564-22527C64DCFB}">
      <dsp:nvSpPr>
        <dsp:cNvPr id="0" name=""/>
        <dsp:cNvSpPr/>
      </dsp:nvSpPr>
      <dsp:spPr>
        <a:xfrm>
          <a:off x="1080106" y="651587"/>
          <a:ext cx="769314" cy="1370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带离当事学生</a:t>
          </a:r>
        </a:p>
      </dsp:txBody>
      <dsp:txXfrm>
        <a:off x="1102638" y="674119"/>
        <a:ext cx="724250" cy="1325277"/>
      </dsp:txXfrm>
    </dsp:sp>
    <dsp:sp modelId="{D875A35C-64A7-454B-8F0A-65D43DF76507}">
      <dsp:nvSpPr>
        <dsp:cNvPr id="0" name=""/>
        <dsp:cNvSpPr/>
      </dsp:nvSpPr>
      <dsp:spPr>
        <a:xfrm>
          <a:off x="1926352" y="1241363"/>
          <a:ext cx="163094" cy="1907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1926352" y="1279521"/>
        <a:ext cx="114166" cy="114473"/>
      </dsp:txXfrm>
    </dsp:sp>
    <dsp:sp modelId="{234D77B7-8385-4279-944D-41AFEDBF231A}">
      <dsp:nvSpPr>
        <dsp:cNvPr id="0" name=""/>
        <dsp:cNvSpPr/>
      </dsp:nvSpPr>
      <dsp:spPr>
        <a:xfrm>
          <a:off x="2157146" y="651587"/>
          <a:ext cx="769314" cy="1370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询问经过（形成书面材料）</a:t>
          </a:r>
        </a:p>
      </dsp:txBody>
      <dsp:txXfrm>
        <a:off x="2179678" y="674119"/>
        <a:ext cx="724250" cy="1325277"/>
      </dsp:txXfrm>
    </dsp:sp>
    <dsp:sp modelId="{6C25127D-2098-47F8-9CF2-5401D4130B43}">
      <dsp:nvSpPr>
        <dsp:cNvPr id="0" name=""/>
        <dsp:cNvSpPr/>
      </dsp:nvSpPr>
      <dsp:spPr>
        <a:xfrm>
          <a:off x="3003392" y="1241363"/>
          <a:ext cx="163094" cy="1907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3003392" y="1279521"/>
        <a:ext cx="114166" cy="114473"/>
      </dsp:txXfrm>
    </dsp:sp>
    <dsp:sp modelId="{A78A8403-5203-47FF-9CFE-7736A8855444}">
      <dsp:nvSpPr>
        <dsp:cNvPr id="0" name=""/>
        <dsp:cNvSpPr/>
      </dsp:nvSpPr>
      <dsp:spPr>
        <a:xfrm>
          <a:off x="3234186" y="651587"/>
          <a:ext cx="769314" cy="1370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与级部主任沟通</a:t>
          </a:r>
        </a:p>
      </dsp:txBody>
      <dsp:txXfrm>
        <a:off x="3256718" y="674119"/>
        <a:ext cx="724250" cy="1325277"/>
      </dsp:txXfrm>
    </dsp:sp>
    <dsp:sp modelId="{E41D0631-869E-4364-896D-5CBAC0599D0E}">
      <dsp:nvSpPr>
        <dsp:cNvPr id="0" name=""/>
        <dsp:cNvSpPr/>
      </dsp:nvSpPr>
      <dsp:spPr>
        <a:xfrm>
          <a:off x="4080432" y="1241363"/>
          <a:ext cx="163094" cy="1907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4080432" y="1279521"/>
        <a:ext cx="114166" cy="114473"/>
      </dsp:txXfrm>
    </dsp:sp>
    <dsp:sp modelId="{8A8109C6-5C60-48BA-ABDD-2E229401690D}">
      <dsp:nvSpPr>
        <dsp:cNvPr id="0" name=""/>
        <dsp:cNvSpPr/>
      </dsp:nvSpPr>
      <dsp:spPr>
        <a:xfrm>
          <a:off x="4311226" y="651587"/>
          <a:ext cx="769314" cy="1370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与家长沟通</a:t>
          </a:r>
        </a:p>
      </dsp:txBody>
      <dsp:txXfrm>
        <a:off x="4333758" y="674119"/>
        <a:ext cx="724250" cy="1325277"/>
      </dsp:txXfrm>
    </dsp:sp>
    <dsp:sp modelId="{CA883650-699A-48CD-8B5E-0C529B7A1DE7}">
      <dsp:nvSpPr>
        <dsp:cNvPr id="0" name=""/>
        <dsp:cNvSpPr/>
      </dsp:nvSpPr>
      <dsp:spPr>
        <a:xfrm>
          <a:off x="5157472" y="1241363"/>
          <a:ext cx="163094" cy="1907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5157472" y="1279521"/>
        <a:ext cx="114166" cy="114473"/>
      </dsp:txXfrm>
    </dsp:sp>
    <dsp:sp modelId="{5376A9C8-1192-45E3-B729-01C15F1202CA}">
      <dsp:nvSpPr>
        <dsp:cNvPr id="0" name=""/>
        <dsp:cNvSpPr/>
      </dsp:nvSpPr>
      <dsp:spPr>
        <a:xfrm>
          <a:off x="5388266" y="651587"/>
          <a:ext cx="769314" cy="1370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形成教育合力</a:t>
          </a:r>
        </a:p>
      </dsp:txBody>
      <dsp:txXfrm>
        <a:off x="5410798" y="674119"/>
        <a:ext cx="724250" cy="1325277"/>
      </dsp:txXfrm>
    </dsp:sp>
    <dsp:sp modelId="{EB3118C0-A020-4409-83FD-291B99F4DC5F}">
      <dsp:nvSpPr>
        <dsp:cNvPr id="0" name=""/>
        <dsp:cNvSpPr/>
      </dsp:nvSpPr>
      <dsp:spPr>
        <a:xfrm>
          <a:off x="6234512" y="1241363"/>
          <a:ext cx="163094" cy="1907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6234512" y="1279521"/>
        <a:ext cx="114166" cy="114473"/>
      </dsp:txXfrm>
    </dsp:sp>
    <dsp:sp modelId="{02C3E64E-6E27-485A-861C-48A5EE1BDAEE}">
      <dsp:nvSpPr>
        <dsp:cNvPr id="0" name=""/>
        <dsp:cNvSpPr/>
      </dsp:nvSpPr>
      <dsp:spPr>
        <a:xfrm>
          <a:off x="6465306" y="651587"/>
          <a:ext cx="769314" cy="1370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达成处理意见</a:t>
          </a:r>
        </a:p>
      </dsp:txBody>
      <dsp:txXfrm>
        <a:off x="6487838" y="674119"/>
        <a:ext cx="724250" cy="1325277"/>
      </dsp:txXfrm>
    </dsp:sp>
    <dsp:sp modelId="{BA4D6DDA-4634-4ACB-A159-6FBD1A0737F7}">
      <dsp:nvSpPr>
        <dsp:cNvPr id="0" name=""/>
        <dsp:cNvSpPr/>
      </dsp:nvSpPr>
      <dsp:spPr>
        <a:xfrm>
          <a:off x="7311552" y="1241363"/>
          <a:ext cx="163094" cy="1907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7311552" y="1279521"/>
        <a:ext cx="114166" cy="114473"/>
      </dsp:txXfrm>
    </dsp:sp>
    <dsp:sp modelId="{633022D6-5FBA-469E-8AA5-EE312834E0B5}">
      <dsp:nvSpPr>
        <dsp:cNvPr id="0" name=""/>
        <dsp:cNvSpPr/>
      </dsp:nvSpPr>
      <dsp:spPr>
        <a:xfrm>
          <a:off x="7542346" y="651587"/>
          <a:ext cx="769314" cy="1370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德育处通报处理结果</a:t>
          </a:r>
        </a:p>
      </dsp:txBody>
      <dsp:txXfrm>
        <a:off x="7564878" y="674119"/>
        <a:ext cx="724250" cy="1325277"/>
      </dsp:txXfrm>
    </dsp:sp>
    <dsp:sp modelId="{1000A54B-D9FE-490F-AA3C-4C68F55BE74F}">
      <dsp:nvSpPr>
        <dsp:cNvPr id="0" name=""/>
        <dsp:cNvSpPr/>
      </dsp:nvSpPr>
      <dsp:spPr>
        <a:xfrm>
          <a:off x="8388592" y="1241363"/>
          <a:ext cx="163094" cy="1907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8388592" y="1279521"/>
        <a:ext cx="114166" cy="114473"/>
      </dsp:txXfrm>
    </dsp:sp>
    <dsp:sp modelId="{6D06A7B6-AA19-4288-985B-A9A4E0ECB8C4}">
      <dsp:nvSpPr>
        <dsp:cNvPr id="0" name=""/>
        <dsp:cNvSpPr/>
      </dsp:nvSpPr>
      <dsp:spPr>
        <a:xfrm>
          <a:off x="8619386" y="651587"/>
          <a:ext cx="769314" cy="1370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总结反思</a:t>
          </a:r>
        </a:p>
      </dsp:txBody>
      <dsp:txXfrm>
        <a:off x="8641918" y="674119"/>
        <a:ext cx="724250" cy="1325277"/>
      </dsp:txXfrm>
    </dsp:sp>
    <dsp:sp modelId="{A4BD8842-C91B-4B55-B0DE-8C37CF2654EC}">
      <dsp:nvSpPr>
        <dsp:cNvPr id="0" name=""/>
        <dsp:cNvSpPr/>
      </dsp:nvSpPr>
      <dsp:spPr>
        <a:xfrm>
          <a:off x="9465632" y="1241363"/>
          <a:ext cx="163094" cy="1907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9465632" y="1279521"/>
        <a:ext cx="114166" cy="114473"/>
      </dsp:txXfrm>
    </dsp:sp>
    <dsp:sp modelId="{19F0CAA4-C839-48D4-B192-3F2A2CF99337}">
      <dsp:nvSpPr>
        <dsp:cNvPr id="0" name=""/>
        <dsp:cNvSpPr/>
      </dsp:nvSpPr>
      <dsp:spPr>
        <a:xfrm>
          <a:off x="9696426" y="651587"/>
          <a:ext cx="769314" cy="1370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后续关注</a:t>
          </a:r>
        </a:p>
      </dsp:txBody>
      <dsp:txXfrm>
        <a:off x="9718958" y="674119"/>
        <a:ext cx="724250" cy="132527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82D36B-829C-4697-9376-9000A5492E81}">
      <dsp:nvSpPr>
        <dsp:cNvPr id="0" name=""/>
        <dsp:cNvSpPr/>
      </dsp:nvSpPr>
      <dsp:spPr>
        <a:xfrm>
          <a:off x="665730" y="136"/>
          <a:ext cx="1335907" cy="8015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第一时间到场</a:t>
          </a:r>
        </a:p>
      </dsp:txBody>
      <dsp:txXfrm>
        <a:off x="689206" y="23612"/>
        <a:ext cx="1288955" cy="754592"/>
      </dsp:txXfrm>
    </dsp:sp>
    <dsp:sp modelId="{D0C346BA-C617-40CB-B600-02D9DBDFD21A}">
      <dsp:nvSpPr>
        <dsp:cNvPr id="0" name=""/>
        <dsp:cNvSpPr/>
      </dsp:nvSpPr>
      <dsp:spPr>
        <a:xfrm>
          <a:off x="2119198" y="235256"/>
          <a:ext cx="283212" cy="3313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05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2119198" y="301517"/>
        <a:ext cx="198248" cy="198783"/>
      </dsp:txXfrm>
    </dsp:sp>
    <dsp:sp modelId="{C2A7A1AB-11EB-4190-A8E8-2B6B3D7ED4F0}">
      <dsp:nvSpPr>
        <dsp:cNvPr id="0" name=""/>
        <dsp:cNvSpPr/>
      </dsp:nvSpPr>
      <dsp:spPr>
        <a:xfrm>
          <a:off x="2536001" y="136"/>
          <a:ext cx="1335907" cy="8015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了解情况</a:t>
          </a:r>
        </a:p>
      </dsp:txBody>
      <dsp:txXfrm>
        <a:off x="2559477" y="23612"/>
        <a:ext cx="1288955" cy="754592"/>
      </dsp:txXfrm>
    </dsp:sp>
    <dsp:sp modelId="{A9BE3349-8876-4495-A30F-E74489E3A9E5}">
      <dsp:nvSpPr>
        <dsp:cNvPr id="0" name=""/>
        <dsp:cNvSpPr/>
      </dsp:nvSpPr>
      <dsp:spPr>
        <a:xfrm>
          <a:off x="3989468" y="235256"/>
          <a:ext cx="283212" cy="3313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05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3989468" y="301517"/>
        <a:ext cx="198248" cy="198783"/>
      </dsp:txXfrm>
    </dsp:sp>
    <dsp:sp modelId="{D01ACD41-5034-425C-AEBD-D5837147CF92}">
      <dsp:nvSpPr>
        <dsp:cNvPr id="0" name=""/>
        <dsp:cNvSpPr/>
      </dsp:nvSpPr>
      <dsp:spPr>
        <a:xfrm>
          <a:off x="4406272" y="136"/>
          <a:ext cx="1335907" cy="8015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查看伤情</a:t>
          </a:r>
        </a:p>
      </dsp:txBody>
      <dsp:txXfrm>
        <a:off x="4429748" y="23612"/>
        <a:ext cx="1288955" cy="754592"/>
      </dsp:txXfrm>
    </dsp:sp>
    <dsp:sp modelId="{D46A5893-9FEA-4895-B10F-D64688D2AEBD}">
      <dsp:nvSpPr>
        <dsp:cNvPr id="0" name=""/>
        <dsp:cNvSpPr/>
      </dsp:nvSpPr>
      <dsp:spPr>
        <a:xfrm>
          <a:off x="5859739" y="235256"/>
          <a:ext cx="283212" cy="3313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05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5859739" y="301517"/>
        <a:ext cx="198248" cy="198783"/>
      </dsp:txXfrm>
    </dsp:sp>
    <dsp:sp modelId="{7270C172-A159-4B22-A6A1-F9FB97643FBF}">
      <dsp:nvSpPr>
        <dsp:cNvPr id="0" name=""/>
        <dsp:cNvSpPr/>
      </dsp:nvSpPr>
      <dsp:spPr>
        <a:xfrm>
          <a:off x="6276542" y="136"/>
          <a:ext cx="1335907" cy="8015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紧急处理</a:t>
          </a:r>
        </a:p>
      </dsp:txBody>
      <dsp:txXfrm>
        <a:off x="6300018" y="23612"/>
        <a:ext cx="1288955" cy="754592"/>
      </dsp:txXfrm>
    </dsp:sp>
    <dsp:sp modelId="{155B3EC0-5573-4457-9DB9-8EF165EA41A3}">
      <dsp:nvSpPr>
        <dsp:cNvPr id="0" name=""/>
        <dsp:cNvSpPr/>
      </dsp:nvSpPr>
      <dsp:spPr>
        <a:xfrm rot="5400000">
          <a:off x="6802890" y="895194"/>
          <a:ext cx="283212" cy="3313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05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 rot="-5400000">
        <a:off x="6845105" y="919240"/>
        <a:ext cx="198783" cy="198248"/>
      </dsp:txXfrm>
    </dsp:sp>
    <dsp:sp modelId="{0BA4A575-F023-4BD2-BFA9-1C573DA2EDDF}">
      <dsp:nvSpPr>
        <dsp:cNvPr id="0" name=""/>
        <dsp:cNvSpPr/>
      </dsp:nvSpPr>
      <dsp:spPr>
        <a:xfrm>
          <a:off x="6276542" y="1336044"/>
          <a:ext cx="1335907" cy="8015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班主任或任课老师送医务室处理</a:t>
          </a:r>
        </a:p>
      </dsp:txBody>
      <dsp:txXfrm>
        <a:off x="6300018" y="1359520"/>
        <a:ext cx="1288955" cy="754592"/>
      </dsp:txXfrm>
    </dsp:sp>
    <dsp:sp modelId="{6C066243-85FC-4B75-BA14-75B25A2DCF1B}">
      <dsp:nvSpPr>
        <dsp:cNvPr id="0" name=""/>
        <dsp:cNvSpPr/>
      </dsp:nvSpPr>
      <dsp:spPr>
        <a:xfrm rot="10800000">
          <a:off x="5875770" y="1571163"/>
          <a:ext cx="283212" cy="3313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05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 rot="10800000">
        <a:off x="5960734" y="1637424"/>
        <a:ext cx="198248" cy="198783"/>
      </dsp:txXfrm>
    </dsp:sp>
    <dsp:sp modelId="{67341DCE-47F1-48E6-A551-E7458895D3C5}">
      <dsp:nvSpPr>
        <dsp:cNvPr id="0" name=""/>
        <dsp:cNvSpPr/>
      </dsp:nvSpPr>
      <dsp:spPr>
        <a:xfrm>
          <a:off x="4406272" y="1336044"/>
          <a:ext cx="1335907" cy="8015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和家长交流</a:t>
          </a:r>
        </a:p>
      </dsp:txBody>
      <dsp:txXfrm>
        <a:off x="4429748" y="1359520"/>
        <a:ext cx="1288955" cy="754592"/>
      </dsp:txXfrm>
    </dsp:sp>
    <dsp:sp modelId="{FA7CA2E6-0093-4191-A58F-7F42918BE7A2}">
      <dsp:nvSpPr>
        <dsp:cNvPr id="0" name=""/>
        <dsp:cNvSpPr/>
      </dsp:nvSpPr>
      <dsp:spPr>
        <a:xfrm rot="10800000">
          <a:off x="4005499" y="1571163"/>
          <a:ext cx="283212" cy="3313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05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 rot="10800000">
        <a:off x="4090463" y="1637424"/>
        <a:ext cx="198248" cy="198783"/>
      </dsp:txXfrm>
    </dsp:sp>
    <dsp:sp modelId="{80FE512C-B4D6-499D-9FA3-0D0863F0417C}">
      <dsp:nvSpPr>
        <dsp:cNvPr id="0" name=""/>
        <dsp:cNvSpPr/>
      </dsp:nvSpPr>
      <dsp:spPr>
        <a:xfrm>
          <a:off x="2536001" y="1336044"/>
          <a:ext cx="1335907" cy="8015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总结反思</a:t>
          </a:r>
        </a:p>
      </dsp:txBody>
      <dsp:txXfrm>
        <a:off x="2559477" y="1359520"/>
        <a:ext cx="1288955" cy="754592"/>
      </dsp:txXfrm>
    </dsp:sp>
    <dsp:sp modelId="{37814462-26F3-4F61-9C7A-098FF1891AE6}">
      <dsp:nvSpPr>
        <dsp:cNvPr id="0" name=""/>
        <dsp:cNvSpPr/>
      </dsp:nvSpPr>
      <dsp:spPr>
        <a:xfrm rot="10800000">
          <a:off x="2135229" y="1571163"/>
          <a:ext cx="283212" cy="3313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05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 rot="10800000">
        <a:off x="2220193" y="1637424"/>
        <a:ext cx="198248" cy="198783"/>
      </dsp:txXfrm>
    </dsp:sp>
    <dsp:sp modelId="{F0F6F7A2-FE99-4DBE-ADB9-E2FAF58DC59F}">
      <dsp:nvSpPr>
        <dsp:cNvPr id="0" name=""/>
        <dsp:cNvSpPr/>
      </dsp:nvSpPr>
      <dsp:spPr>
        <a:xfrm>
          <a:off x="665730" y="1336044"/>
          <a:ext cx="1335907" cy="8015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后续关注。</a:t>
          </a:r>
        </a:p>
      </dsp:txBody>
      <dsp:txXfrm>
        <a:off x="689206" y="1359520"/>
        <a:ext cx="1288955" cy="75459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F6038F-78C7-47F5-AC89-2DEBD2CC980B}">
      <dsp:nvSpPr>
        <dsp:cNvPr id="0" name=""/>
        <dsp:cNvSpPr/>
      </dsp:nvSpPr>
      <dsp:spPr>
        <a:xfrm>
          <a:off x="1410836" y="660103"/>
          <a:ext cx="2914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1434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1548502" y="704211"/>
        <a:ext cx="16101" cy="3223"/>
      </dsp:txXfrm>
    </dsp:sp>
    <dsp:sp modelId="{16A71F6D-1418-48D4-BA8B-647F0004DB1E}">
      <dsp:nvSpPr>
        <dsp:cNvPr id="0" name=""/>
        <dsp:cNvSpPr/>
      </dsp:nvSpPr>
      <dsp:spPr>
        <a:xfrm>
          <a:off x="12488" y="285778"/>
          <a:ext cx="1400148" cy="840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第一时间到场</a:t>
          </a:r>
        </a:p>
      </dsp:txBody>
      <dsp:txXfrm>
        <a:off x="12488" y="285778"/>
        <a:ext cx="1400148" cy="840088"/>
      </dsp:txXfrm>
    </dsp:sp>
    <dsp:sp modelId="{9C183B7B-EACE-489D-AAFE-8F57856F07AE}">
      <dsp:nvSpPr>
        <dsp:cNvPr id="0" name=""/>
        <dsp:cNvSpPr/>
      </dsp:nvSpPr>
      <dsp:spPr>
        <a:xfrm>
          <a:off x="3133018" y="660103"/>
          <a:ext cx="2914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1434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3270685" y="704211"/>
        <a:ext cx="16101" cy="3223"/>
      </dsp:txXfrm>
    </dsp:sp>
    <dsp:sp modelId="{BA302549-D182-4C21-89FA-E4166E1B5D1E}">
      <dsp:nvSpPr>
        <dsp:cNvPr id="0" name=""/>
        <dsp:cNvSpPr/>
      </dsp:nvSpPr>
      <dsp:spPr>
        <a:xfrm>
          <a:off x="1734670" y="285778"/>
          <a:ext cx="1400148" cy="840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了解情况</a:t>
          </a:r>
        </a:p>
      </dsp:txBody>
      <dsp:txXfrm>
        <a:off x="1734670" y="285778"/>
        <a:ext cx="1400148" cy="840088"/>
      </dsp:txXfrm>
    </dsp:sp>
    <dsp:sp modelId="{D4D94516-DBFB-47B9-A53A-4D108FFC1AD5}">
      <dsp:nvSpPr>
        <dsp:cNvPr id="0" name=""/>
        <dsp:cNvSpPr/>
      </dsp:nvSpPr>
      <dsp:spPr>
        <a:xfrm>
          <a:off x="4855200" y="660103"/>
          <a:ext cx="2914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1434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4992867" y="704211"/>
        <a:ext cx="16101" cy="3223"/>
      </dsp:txXfrm>
    </dsp:sp>
    <dsp:sp modelId="{E18968E9-1B90-44B6-8CB8-6DC8A86E1C05}">
      <dsp:nvSpPr>
        <dsp:cNvPr id="0" name=""/>
        <dsp:cNvSpPr/>
      </dsp:nvSpPr>
      <dsp:spPr>
        <a:xfrm>
          <a:off x="3456852" y="285778"/>
          <a:ext cx="1400148" cy="840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查看伤情</a:t>
          </a:r>
        </a:p>
      </dsp:txBody>
      <dsp:txXfrm>
        <a:off x="3456852" y="285778"/>
        <a:ext cx="1400148" cy="840088"/>
      </dsp:txXfrm>
    </dsp:sp>
    <dsp:sp modelId="{FCB05133-B375-4ED5-B5F7-FC6CBD356511}">
      <dsp:nvSpPr>
        <dsp:cNvPr id="0" name=""/>
        <dsp:cNvSpPr/>
      </dsp:nvSpPr>
      <dsp:spPr>
        <a:xfrm>
          <a:off x="6577383" y="660103"/>
          <a:ext cx="2914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1434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6715049" y="704211"/>
        <a:ext cx="16101" cy="3223"/>
      </dsp:txXfrm>
    </dsp:sp>
    <dsp:sp modelId="{13D203F7-56DF-4E9D-9B50-23899CB08D8B}">
      <dsp:nvSpPr>
        <dsp:cNvPr id="0" name=""/>
        <dsp:cNvSpPr/>
      </dsp:nvSpPr>
      <dsp:spPr>
        <a:xfrm>
          <a:off x="5179035" y="285778"/>
          <a:ext cx="1400148" cy="840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紧急处理</a:t>
          </a:r>
        </a:p>
      </dsp:txBody>
      <dsp:txXfrm>
        <a:off x="5179035" y="285778"/>
        <a:ext cx="1400148" cy="840088"/>
      </dsp:txXfrm>
    </dsp:sp>
    <dsp:sp modelId="{C6777241-ADAD-4A76-B827-10F8B93BB9B6}">
      <dsp:nvSpPr>
        <dsp:cNvPr id="0" name=""/>
        <dsp:cNvSpPr/>
      </dsp:nvSpPr>
      <dsp:spPr>
        <a:xfrm>
          <a:off x="8299565" y="660103"/>
          <a:ext cx="2914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1434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8437231" y="704211"/>
        <a:ext cx="16101" cy="3223"/>
      </dsp:txXfrm>
    </dsp:sp>
    <dsp:sp modelId="{E0CEC18A-1C59-4C69-B81A-6049E6D297D2}">
      <dsp:nvSpPr>
        <dsp:cNvPr id="0" name=""/>
        <dsp:cNvSpPr/>
      </dsp:nvSpPr>
      <dsp:spPr>
        <a:xfrm>
          <a:off x="6901217" y="285778"/>
          <a:ext cx="1400148" cy="840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汇报级部主任</a:t>
          </a:r>
        </a:p>
      </dsp:txBody>
      <dsp:txXfrm>
        <a:off x="6901217" y="285778"/>
        <a:ext cx="1400148" cy="840088"/>
      </dsp:txXfrm>
    </dsp:sp>
    <dsp:sp modelId="{5AC2A7E2-F2B5-482A-AC8B-5EE5ABD06395}">
      <dsp:nvSpPr>
        <dsp:cNvPr id="0" name=""/>
        <dsp:cNvSpPr/>
      </dsp:nvSpPr>
      <dsp:spPr>
        <a:xfrm>
          <a:off x="712562" y="1124067"/>
          <a:ext cx="8610910" cy="291434"/>
        </a:xfrm>
        <a:custGeom>
          <a:avLst/>
          <a:gdLst/>
          <a:ahLst/>
          <a:cxnLst/>
          <a:rect l="0" t="0" r="0" b="0"/>
          <a:pathLst>
            <a:path>
              <a:moveTo>
                <a:pt x="8610910" y="0"/>
              </a:moveTo>
              <a:lnTo>
                <a:pt x="8610910" y="162817"/>
              </a:lnTo>
              <a:lnTo>
                <a:pt x="0" y="162817"/>
              </a:lnTo>
              <a:lnTo>
                <a:pt x="0" y="291434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4802594" y="1268172"/>
        <a:ext cx="430846" cy="3223"/>
      </dsp:txXfrm>
    </dsp:sp>
    <dsp:sp modelId="{9C48FBEF-81F5-4072-9980-7F3ED0F1E9AE}">
      <dsp:nvSpPr>
        <dsp:cNvPr id="0" name=""/>
        <dsp:cNvSpPr/>
      </dsp:nvSpPr>
      <dsp:spPr>
        <a:xfrm>
          <a:off x="8623399" y="285778"/>
          <a:ext cx="1400148" cy="840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送医院或打</a:t>
          </a:r>
          <a:r>
            <a:rPr 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120</a:t>
          </a:r>
          <a:endParaRPr lang="zh-CN" sz="14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8623399" y="285778"/>
        <a:ext cx="1400148" cy="840088"/>
      </dsp:txXfrm>
    </dsp:sp>
    <dsp:sp modelId="{535BA0DC-0612-4E64-A15C-B25B25A1CDB9}">
      <dsp:nvSpPr>
        <dsp:cNvPr id="0" name=""/>
        <dsp:cNvSpPr/>
      </dsp:nvSpPr>
      <dsp:spPr>
        <a:xfrm>
          <a:off x="1410836" y="1822225"/>
          <a:ext cx="2914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1434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1548502" y="1866334"/>
        <a:ext cx="16101" cy="3223"/>
      </dsp:txXfrm>
    </dsp:sp>
    <dsp:sp modelId="{25B29450-DB2B-43CD-BB5E-D1787F047091}">
      <dsp:nvSpPr>
        <dsp:cNvPr id="0" name=""/>
        <dsp:cNvSpPr/>
      </dsp:nvSpPr>
      <dsp:spPr>
        <a:xfrm>
          <a:off x="12488" y="1447901"/>
          <a:ext cx="1400148" cy="840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汇报学校</a:t>
          </a:r>
        </a:p>
      </dsp:txBody>
      <dsp:txXfrm>
        <a:off x="12488" y="1447901"/>
        <a:ext cx="1400148" cy="840088"/>
      </dsp:txXfrm>
    </dsp:sp>
    <dsp:sp modelId="{424C5090-DB44-4A1C-B052-F2E6F4E5D8C5}">
      <dsp:nvSpPr>
        <dsp:cNvPr id="0" name=""/>
        <dsp:cNvSpPr/>
      </dsp:nvSpPr>
      <dsp:spPr>
        <a:xfrm>
          <a:off x="3133018" y="1822225"/>
          <a:ext cx="2914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1434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3270685" y="1866334"/>
        <a:ext cx="16101" cy="3223"/>
      </dsp:txXfrm>
    </dsp:sp>
    <dsp:sp modelId="{8944BBA5-3FA9-4A39-A206-FBA48EE19AB4}">
      <dsp:nvSpPr>
        <dsp:cNvPr id="0" name=""/>
        <dsp:cNvSpPr/>
      </dsp:nvSpPr>
      <dsp:spPr>
        <a:xfrm>
          <a:off x="1734670" y="1447901"/>
          <a:ext cx="1400148" cy="840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和家长交流</a:t>
          </a:r>
        </a:p>
      </dsp:txBody>
      <dsp:txXfrm>
        <a:off x="1734670" y="1447901"/>
        <a:ext cx="1400148" cy="840088"/>
      </dsp:txXfrm>
    </dsp:sp>
    <dsp:sp modelId="{620C0121-F861-4FF0-B620-FD00170661D7}">
      <dsp:nvSpPr>
        <dsp:cNvPr id="0" name=""/>
        <dsp:cNvSpPr/>
      </dsp:nvSpPr>
      <dsp:spPr>
        <a:xfrm>
          <a:off x="4855200" y="1822225"/>
          <a:ext cx="2914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1434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4992867" y="1866334"/>
        <a:ext cx="16101" cy="3223"/>
      </dsp:txXfrm>
    </dsp:sp>
    <dsp:sp modelId="{3C96FC22-A012-4775-8D38-69F55B07B0D0}">
      <dsp:nvSpPr>
        <dsp:cNvPr id="0" name=""/>
        <dsp:cNvSpPr/>
      </dsp:nvSpPr>
      <dsp:spPr>
        <a:xfrm>
          <a:off x="3456852" y="1447901"/>
          <a:ext cx="1400148" cy="840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班主任级部主任学校领导看望</a:t>
          </a:r>
        </a:p>
      </dsp:txBody>
      <dsp:txXfrm>
        <a:off x="3456852" y="1447901"/>
        <a:ext cx="1400148" cy="840088"/>
      </dsp:txXfrm>
    </dsp:sp>
    <dsp:sp modelId="{F127257B-0918-4D4B-AAA5-FDA8B86B5491}">
      <dsp:nvSpPr>
        <dsp:cNvPr id="0" name=""/>
        <dsp:cNvSpPr/>
      </dsp:nvSpPr>
      <dsp:spPr>
        <a:xfrm>
          <a:off x="6577383" y="1822225"/>
          <a:ext cx="2914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1434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6715049" y="1866334"/>
        <a:ext cx="16101" cy="3223"/>
      </dsp:txXfrm>
    </dsp:sp>
    <dsp:sp modelId="{44C02F81-0F3D-445A-B01E-0636C855963F}">
      <dsp:nvSpPr>
        <dsp:cNvPr id="0" name=""/>
        <dsp:cNvSpPr/>
      </dsp:nvSpPr>
      <dsp:spPr>
        <a:xfrm>
          <a:off x="5179035" y="1447901"/>
          <a:ext cx="1400148" cy="840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达成处理意见</a:t>
          </a:r>
        </a:p>
      </dsp:txBody>
      <dsp:txXfrm>
        <a:off x="5179035" y="1447901"/>
        <a:ext cx="1400148" cy="840088"/>
      </dsp:txXfrm>
    </dsp:sp>
    <dsp:sp modelId="{3872F618-D58B-4378-A527-AA4AA9E21F88}">
      <dsp:nvSpPr>
        <dsp:cNvPr id="0" name=""/>
        <dsp:cNvSpPr/>
      </dsp:nvSpPr>
      <dsp:spPr>
        <a:xfrm>
          <a:off x="8299565" y="1822225"/>
          <a:ext cx="2914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1434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8437231" y="1866334"/>
        <a:ext cx="16101" cy="3223"/>
      </dsp:txXfrm>
    </dsp:sp>
    <dsp:sp modelId="{3B06C29F-9E63-4F6A-88A4-DF2CD1CBA2C7}">
      <dsp:nvSpPr>
        <dsp:cNvPr id="0" name=""/>
        <dsp:cNvSpPr/>
      </dsp:nvSpPr>
      <dsp:spPr>
        <a:xfrm>
          <a:off x="6901217" y="1447901"/>
          <a:ext cx="1400148" cy="840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总结反思</a:t>
          </a:r>
        </a:p>
      </dsp:txBody>
      <dsp:txXfrm>
        <a:off x="6901217" y="1447901"/>
        <a:ext cx="1400148" cy="840088"/>
      </dsp:txXfrm>
    </dsp:sp>
    <dsp:sp modelId="{6C78B2FA-8FA2-4CC5-92E1-763320F0D689}">
      <dsp:nvSpPr>
        <dsp:cNvPr id="0" name=""/>
        <dsp:cNvSpPr/>
      </dsp:nvSpPr>
      <dsp:spPr>
        <a:xfrm>
          <a:off x="8623399" y="1447901"/>
          <a:ext cx="1400148" cy="840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班主任后续关注</a:t>
          </a:r>
        </a:p>
      </dsp:txBody>
      <dsp:txXfrm>
        <a:off x="8623399" y="1447901"/>
        <a:ext cx="1400148" cy="8400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FFA978-5D5D-49F0-8BFD-29B5F52085DF}">
      <dsp:nvSpPr>
        <dsp:cNvPr id="0" name=""/>
        <dsp:cNvSpPr/>
      </dsp:nvSpPr>
      <dsp:spPr>
        <a:xfrm>
          <a:off x="0" y="311590"/>
          <a:ext cx="1068977" cy="1300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7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做好前期要求</a:t>
          </a:r>
        </a:p>
      </dsp:txBody>
      <dsp:txXfrm>
        <a:off x="31309" y="342899"/>
        <a:ext cx="1006359" cy="1238318"/>
      </dsp:txXfrm>
    </dsp:sp>
    <dsp:sp modelId="{B5F3BDDC-6BAF-48CD-83B6-CF88C566719A}">
      <dsp:nvSpPr>
        <dsp:cNvPr id="0" name=""/>
        <dsp:cNvSpPr/>
      </dsp:nvSpPr>
      <dsp:spPr>
        <a:xfrm>
          <a:off x="1175874" y="829505"/>
          <a:ext cx="226623" cy="265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7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1175874" y="882526"/>
        <a:ext cx="158636" cy="159064"/>
      </dsp:txXfrm>
    </dsp:sp>
    <dsp:sp modelId="{EB5C9DF9-BF25-411D-947A-1008188ECA6B}">
      <dsp:nvSpPr>
        <dsp:cNvPr id="0" name=""/>
        <dsp:cNvSpPr/>
      </dsp:nvSpPr>
      <dsp:spPr>
        <a:xfrm>
          <a:off x="1496567" y="311590"/>
          <a:ext cx="1068977" cy="1300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7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安排考勤员（留意观察）</a:t>
          </a:r>
        </a:p>
      </dsp:txBody>
      <dsp:txXfrm>
        <a:off x="1527876" y="342899"/>
        <a:ext cx="1006359" cy="1238318"/>
      </dsp:txXfrm>
    </dsp:sp>
    <dsp:sp modelId="{A22E0BFD-C3FB-45D5-8B1E-0BF137A6CB7E}">
      <dsp:nvSpPr>
        <dsp:cNvPr id="0" name=""/>
        <dsp:cNvSpPr/>
      </dsp:nvSpPr>
      <dsp:spPr>
        <a:xfrm>
          <a:off x="2672442" y="829505"/>
          <a:ext cx="226623" cy="265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7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2672442" y="882526"/>
        <a:ext cx="158636" cy="159064"/>
      </dsp:txXfrm>
    </dsp:sp>
    <dsp:sp modelId="{9BCBD2EF-C3B2-4315-8596-7A9BB0EA4AA7}">
      <dsp:nvSpPr>
        <dsp:cNvPr id="0" name=""/>
        <dsp:cNvSpPr/>
      </dsp:nvSpPr>
      <dsp:spPr>
        <a:xfrm>
          <a:off x="2993135" y="311590"/>
          <a:ext cx="1068977" cy="1300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7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第一时间报告班主任</a:t>
          </a:r>
        </a:p>
      </dsp:txBody>
      <dsp:txXfrm>
        <a:off x="3024444" y="342899"/>
        <a:ext cx="1006359" cy="1238318"/>
      </dsp:txXfrm>
    </dsp:sp>
    <dsp:sp modelId="{9E6E7842-DBCA-45B5-8529-ABBED0EF1D20}">
      <dsp:nvSpPr>
        <dsp:cNvPr id="0" name=""/>
        <dsp:cNvSpPr/>
      </dsp:nvSpPr>
      <dsp:spPr>
        <a:xfrm>
          <a:off x="4169010" y="829505"/>
          <a:ext cx="226623" cy="265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7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4169010" y="882526"/>
        <a:ext cx="158636" cy="159064"/>
      </dsp:txXfrm>
    </dsp:sp>
    <dsp:sp modelId="{4B39E8CE-3A4E-414F-9CB4-BAC2DE16A689}">
      <dsp:nvSpPr>
        <dsp:cNvPr id="0" name=""/>
        <dsp:cNvSpPr/>
      </dsp:nvSpPr>
      <dsp:spPr>
        <a:xfrm>
          <a:off x="4489703" y="311590"/>
          <a:ext cx="1068977" cy="1300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7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及时与家长沟通</a:t>
          </a:r>
        </a:p>
      </dsp:txBody>
      <dsp:txXfrm>
        <a:off x="4521012" y="342899"/>
        <a:ext cx="1006359" cy="1238318"/>
      </dsp:txXfrm>
    </dsp:sp>
    <dsp:sp modelId="{068D513D-70BF-4583-96F2-7A33DCC069A7}">
      <dsp:nvSpPr>
        <dsp:cNvPr id="0" name=""/>
        <dsp:cNvSpPr/>
      </dsp:nvSpPr>
      <dsp:spPr>
        <a:xfrm>
          <a:off x="5665578" y="829505"/>
          <a:ext cx="226623" cy="265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7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5665578" y="882526"/>
        <a:ext cx="158636" cy="159064"/>
      </dsp:txXfrm>
    </dsp:sp>
    <dsp:sp modelId="{744E5ED0-E9AA-4218-9CD5-26171ADD6B44}">
      <dsp:nvSpPr>
        <dsp:cNvPr id="0" name=""/>
        <dsp:cNvSpPr/>
      </dsp:nvSpPr>
      <dsp:spPr>
        <a:xfrm>
          <a:off x="5986271" y="311590"/>
          <a:ext cx="1068977" cy="1300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7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了解原因排除隐患</a:t>
          </a:r>
        </a:p>
      </dsp:txBody>
      <dsp:txXfrm>
        <a:off x="6017580" y="342899"/>
        <a:ext cx="1006359" cy="1238318"/>
      </dsp:txXfrm>
    </dsp:sp>
    <dsp:sp modelId="{0B6ED8EB-140E-416D-8C1C-B51E39B3B843}">
      <dsp:nvSpPr>
        <dsp:cNvPr id="0" name=""/>
        <dsp:cNvSpPr/>
      </dsp:nvSpPr>
      <dsp:spPr>
        <a:xfrm>
          <a:off x="7162145" y="829505"/>
          <a:ext cx="226623" cy="265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7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7162145" y="882526"/>
        <a:ext cx="158636" cy="159064"/>
      </dsp:txXfrm>
    </dsp:sp>
    <dsp:sp modelId="{B0753750-E702-4583-B820-05EE87832C9A}">
      <dsp:nvSpPr>
        <dsp:cNvPr id="0" name=""/>
        <dsp:cNvSpPr/>
      </dsp:nvSpPr>
      <dsp:spPr>
        <a:xfrm>
          <a:off x="7482839" y="311590"/>
          <a:ext cx="1068977" cy="1300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7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后期教育</a:t>
          </a:r>
        </a:p>
      </dsp:txBody>
      <dsp:txXfrm>
        <a:off x="7514148" y="342899"/>
        <a:ext cx="1006359" cy="12383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1A371E-7196-4EC3-913B-AF3FCCFC5F77}">
      <dsp:nvSpPr>
        <dsp:cNvPr id="0" name=""/>
        <dsp:cNvSpPr/>
      </dsp:nvSpPr>
      <dsp:spPr>
        <a:xfrm>
          <a:off x="693487" y="0"/>
          <a:ext cx="7859526" cy="233671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70E76D-5841-4EDE-A348-2D0029E9F5CD}">
      <dsp:nvSpPr>
        <dsp:cNvPr id="0" name=""/>
        <dsp:cNvSpPr/>
      </dsp:nvSpPr>
      <dsp:spPr>
        <a:xfrm>
          <a:off x="1805" y="701015"/>
          <a:ext cx="1155361" cy="9346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做好前期要求（班级班规体现）</a:t>
          </a:r>
        </a:p>
      </dsp:txBody>
      <dsp:txXfrm>
        <a:off x="47433" y="746643"/>
        <a:ext cx="1064105" cy="843431"/>
      </dsp:txXfrm>
    </dsp:sp>
    <dsp:sp modelId="{5F462E82-5C16-43B2-96A0-86BBB02F9BC3}">
      <dsp:nvSpPr>
        <dsp:cNvPr id="0" name=""/>
        <dsp:cNvSpPr/>
      </dsp:nvSpPr>
      <dsp:spPr>
        <a:xfrm>
          <a:off x="1349727" y="701015"/>
          <a:ext cx="1155361" cy="9346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安排考勤员</a:t>
          </a:r>
        </a:p>
      </dsp:txBody>
      <dsp:txXfrm>
        <a:off x="1395355" y="746643"/>
        <a:ext cx="1064105" cy="843431"/>
      </dsp:txXfrm>
    </dsp:sp>
    <dsp:sp modelId="{D75C8CC6-8EAE-4039-8AED-3977D103A188}">
      <dsp:nvSpPr>
        <dsp:cNvPr id="0" name=""/>
        <dsp:cNvSpPr/>
      </dsp:nvSpPr>
      <dsp:spPr>
        <a:xfrm>
          <a:off x="2697648" y="701015"/>
          <a:ext cx="1155361" cy="9346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第一时间报告班主任</a:t>
          </a:r>
        </a:p>
      </dsp:txBody>
      <dsp:txXfrm>
        <a:off x="2743276" y="746643"/>
        <a:ext cx="1064105" cy="843431"/>
      </dsp:txXfrm>
    </dsp:sp>
    <dsp:sp modelId="{2635D05A-6149-4DC4-9F94-D6B8DB8FF07B}">
      <dsp:nvSpPr>
        <dsp:cNvPr id="0" name=""/>
        <dsp:cNvSpPr/>
      </dsp:nvSpPr>
      <dsp:spPr>
        <a:xfrm>
          <a:off x="4045570" y="701015"/>
          <a:ext cx="1155361" cy="9346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及时与任课教师沟通</a:t>
          </a:r>
        </a:p>
      </dsp:txBody>
      <dsp:txXfrm>
        <a:off x="4091198" y="746643"/>
        <a:ext cx="1064105" cy="843431"/>
      </dsp:txXfrm>
    </dsp:sp>
    <dsp:sp modelId="{2D32F2A3-1D17-4C22-BF84-0EA8039795B9}">
      <dsp:nvSpPr>
        <dsp:cNvPr id="0" name=""/>
        <dsp:cNvSpPr/>
      </dsp:nvSpPr>
      <dsp:spPr>
        <a:xfrm>
          <a:off x="5393491" y="701015"/>
          <a:ext cx="1155361" cy="9346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排除隐患</a:t>
          </a:r>
        </a:p>
      </dsp:txBody>
      <dsp:txXfrm>
        <a:off x="5439119" y="746643"/>
        <a:ext cx="1064105" cy="843431"/>
      </dsp:txXfrm>
    </dsp:sp>
    <dsp:sp modelId="{053AAE12-0477-4AA2-9A4D-2C3310D52CCD}">
      <dsp:nvSpPr>
        <dsp:cNvPr id="0" name=""/>
        <dsp:cNvSpPr/>
      </dsp:nvSpPr>
      <dsp:spPr>
        <a:xfrm>
          <a:off x="6741413" y="701015"/>
          <a:ext cx="1155361" cy="9346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后期教育</a:t>
          </a:r>
        </a:p>
      </dsp:txBody>
      <dsp:txXfrm>
        <a:off x="6787041" y="746643"/>
        <a:ext cx="1064105" cy="843431"/>
      </dsp:txXfrm>
    </dsp:sp>
    <dsp:sp modelId="{98E0E73C-AF83-4824-AC53-C84E635BF0D8}">
      <dsp:nvSpPr>
        <dsp:cNvPr id="0" name=""/>
        <dsp:cNvSpPr/>
      </dsp:nvSpPr>
      <dsp:spPr>
        <a:xfrm>
          <a:off x="8089334" y="701015"/>
          <a:ext cx="1155361" cy="9346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跟进观察</a:t>
          </a:r>
        </a:p>
      </dsp:txBody>
      <dsp:txXfrm>
        <a:off x="8134962" y="746643"/>
        <a:ext cx="1064105" cy="84343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70642C-91B9-41BE-948F-006E19E54022}">
      <dsp:nvSpPr>
        <dsp:cNvPr id="0" name=""/>
        <dsp:cNvSpPr/>
      </dsp:nvSpPr>
      <dsp:spPr>
        <a:xfrm>
          <a:off x="0" y="609397"/>
          <a:ext cx="7341919" cy="81253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38712C-26D3-494D-B115-05A1407BB8C0}">
      <dsp:nvSpPr>
        <dsp:cNvPr id="0" name=""/>
        <dsp:cNvSpPr/>
      </dsp:nvSpPr>
      <dsp:spPr>
        <a:xfrm>
          <a:off x="564" y="0"/>
          <a:ext cx="905013" cy="8125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做好前期要求</a:t>
          </a:r>
        </a:p>
      </dsp:txBody>
      <dsp:txXfrm>
        <a:off x="564" y="0"/>
        <a:ext cx="905013" cy="812530"/>
      </dsp:txXfrm>
    </dsp:sp>
    <dsp:sp modelId="{FFF0607E-D6E9-4F00-8AAA-B161DB820745}">
      <dsp:nvSpPr>
        <dsp:cNvPr id="0" name=""/>
        <dsp:cNvSpPr/>
      </dsp:nvSpPr>
      <dsp:spPr>
        <a:xfrm>
          <a:off x="351505" y="914096"/>
          <a:ext cx="203132" cy="2031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0A7A75-3016-4740-AEA1-7308FE92EAC6}">
      <dsp:nvSpPr>
        <dsp:cNvPr id="0" name=""/>
        <dsp:cNvSpPr/>
      </dsp:nvSpPr>
      <dsp:spPr>
        <a:xfrm>
          <a:off x="950828" y="1218795"/>
          <a:ext cx="905013" cy="8125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了解学生病情</a:t>
          </a:r>
        </a:p>
      </dsp:txBody>
      <dsp:txXfrm>
        <a:off x="950828" y="1218795"/>
        <a:ext cx="905013" cy="812530"/>
      </dsp:txXfrm>
    </dsp:sp>
    <dsp:sp modelId="{E3909ADA-4958-4B82-AA2A-74EB69D4C1F4}">
      <dsp:nvSpPr>
        <dsp:cNvPr id="0" name=""/>
        <dsp:cNvSpPr/>
      </dsp:nvSpPr>
      <dsp:spPr>
        <a:xfrm>
          <a:off x="1301769" y="914096"/>
          <a:ext cx="203132" cy="2031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55CD44-0474-4CE0-B5E3-E38FFB701951}">
      <dsp:nvSpPr>
        <dsp:cNvPr id="0" name=""/>
        <dsp:cNvSpPr/>
      </dsp:nvSpPr>
      <dsp:spPr>
        <a:xfrm>
          <a:off x="1901092" y="0"/>
          <a:ext cx="905013" cy="8125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与家长沟通</a:t>
          </a:r>
        </a:p>
      </dsp:txBody>
      <dsp:txXfrm>
        <a:off x="1901092" y="0"/>
        <a:ext cx="905013" cy="812530"/>
      </dsp:txXfrm>
    </dsp:sp>
    <dsp:sp modelId="{1E095BD4-259E-4F88-9C51-B2852EB1C1DD}">
      <dsp:nvSpPr>
        <dsp:cNvPr id="0" name=""/>
        <dsp:cNvSpPr/>
      </dsp:nvSpPr>
      <dsp:spPr>
        <a:xfrm>
          <a:off x="2252033" y="914096"/>
          <a:ext cx="203132" cy="2031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80EB32-EF9A-41BC-B5FD-E3454558C2F0}">
      <dsp:nvSpPr>
        <dsp:cNvPr id="0" name=""/>
        <dsp:cNvSpPr/>
      </dsp:nvSpPr>
      <dsp:spPr>
        <a:xfrm>
          <a:off x="2851356" y="1218795"/>
          <a:ext cx="905013" cy="8125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写假条</a:t>
          </a:r>
        </a:p>
      </dsp:txBody>
      <dsp:txXfrm>
        <a:off x="2851356" y="1218795"/>
        <a:ext cx="905013" cy="812530"/>
      </dsp:txXfrm>
    </dsp:sp>
    <dsp:sp modelId="{CA7C8808-79A5-41F9-AC17-00431D848955}">
      <dsp:nvSpPr>
        <dsp:cNvPr id="0" name=""/>
        <dsp:cNvSpPr/>
      </dsp:nvSpPr>
      <dsp:spPr>
        <a:xfrm>
          <a:off x="3202297" y="914096"/>
          <a:ext cx="203132" cy="2031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3C52BA-A198-45F6-9F7C-9E3BBD716D67}">
      <dsp:nvSpPr>
        <dsp:cNvPr id="0" name=""/>
        <dsp:cNvSpPr/>
      </dsp:nvSpPr>
      <dsp:spPr>
        <a:xfrm>
          <a:off x="3801620" y="0"/>
          <a:ext cx="905013" cy="8125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核实是否到家</a:t>
          </a:r>
        </a:p>
      </dsp:txBody>
      <dsp:txXfrm>
        <a:off x="3801620" y="0"/>
        <a:ext cx="905013" cy="812530"/>
      </dsp:txXfrm>
    </dsp:sp>
    <dsp:sp modelId="{7CC7D61E-91E7-43F0-B874-8CC2AC38813C}">
      <dsp:nvSpPr>
        <dsp:cNvPr id="0" name=""/>
        <dsp:cNvSpPr/>
      </dsp:nvSpPr>
      <dsp:spPr>
        <a:xfrm>
          <a:off x="4152561" y="914096"/>
          <a:ext cx="203132" cy="2031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3042D9-5CDC-4E2F-8332-12F148AADA3D}">
      <dsp:nvSpPr>
        <dsp:cNvPr id="0" name=""/>
        <dsp:cNvSpPr/>
      </dsp:nvSpPr>
      <dsp:spPr>
        <a:xfrm>
          <a:off x="4751884" y="1218795"/>
          <a:ext cx="905013" cy="8125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了解病情进展</a:t>
          </a:r>
        </a:p>
      </dsp:txBody>
      <dsp:txXfrm>
        <a:off x="4751884" y="1218795"/>
        <a:ext cx="905013" cy="812530"/>
      </dsp:txXfrm>
    </dsp:sp>
    <dsp:sp modelId="{B2413158-EB45-43A0-B0FD-712AC4D51B3C}">
      <dsp:nvSpPr>
        <dsp:cNvPr id="0" name=""/>
        <dsp:cNvSpPr/>
      </dsp:nvSpPr>
      <dsp:spPr>
        <a:xfrm>
          <a:off x="5102825" y="914096"/>
          <a:ext cx="203132" cy="2031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A8C632-E477-48EA-8B0D-3FC0523EDD58}">
      <dsp:nvSpPr>
        <dsp:cNvPr id="0" name=""/>
        <dsp:cNvSpPr/>
      </dsp:nvSpPr>
      <dsp:spPr>
        <a:xfrm>
          <a:off x="5702149" y="0"/>
          <a:ext cx="905013" cy="8125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后续跟进。</a:t>
          </a:r>
        </a:p>
      </dsp:txBody>
      <dsp:txXfrm>
        <a:off x="5702149" y="0"/>
        <a:ext cx="905013" cy="812530"/>
      </dsp:txXfrm>
    </dsp:sp>
    <dsp:sp modelId="{954E7E7C-87FF-48D9-8D46-A105A9D34351}">
      <dsp:nvSpPr>
        <dsp:cNvPr id="0" name=""/>
        <dsp:cNvSpPr/>
      </dsp:nvSpPr>
      <dsp:spPr>
        <a:xfrm>
          <a:off x="6053089" y="914096"/>
          <a:ext cx="203132" cy="2031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DB11BF-97B4-422B-B019-235432D1B720}">
      <dsp:nvSpPr>
        <dsp:cNvPr id="0" name=""/>
        <dsp:cNvSpPr/>
      </dsp:nvSpPr>
      <dsp:spPr>
        <a:xfrm>
          <a:off x="-3623993" y="-556890"/>
          <a:ext cx="4320119" cy="4320119"/>
        </a:xfrm>
        <a:prstGeom prst="blockArc">
          <a:avLst>
            <a:gd name="adj1" fmla="val 18900000"/>
            <a:gd name="adj2" fmla="val 2700000"/>
            <a:gd name="adj3" fmla="val 5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B88151-1B1E-427A-9F32-A23DDEE212B5}">
      <dsp:nvSpPr>
        <dsp:cNvPr id="0" name=""/>
        <dsp:cNvSpPr/>
      </dsp:nvSpPr>
      <dsp:spPr>
        <a:xfrm>
          <a:off x="226088" y="145760"/>
          <a:ext cx="3814335" cy="2913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29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一、做好前期要求（班级班规体现）</a:t>
          </a:r>
        </a:p>
      </dsp:txBody>
      <dsp:txXfrm>
        <a:off x="226088" y="145760"/>
        <a:ext cx="3814335" cy="291392"/>
      </dsp:txXfrm>
    </dsp:sp>
    <dsp:sp modelId="{F3A95F8C-AA48-4C53-8618-64117B1BC7C5}">
      <dsp:nvSpPr>
        <dsp:cNvPr id="0" name=""/>
        <dsp:cNvSpPr/>
      </dsp:nvSpPr>
      <dsp:spPr>
        <a:xfrm>
          <a:off x="43968" y="109336"/>
          <a:ext cx="364240" cy="3642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586509-5D30-48F9-80E6-EC5F1BADF792}">
      <dsp:nvSpPr>
        <dsp:cNvPr id="0" name=""/>
        <dsp:cNvSpPr/>
      </dsp:nvSpPr>
      <dsp:spPr>
        <a:xfrm>
          <a:off x="489970" y="583104"/>
          <a:ext cx="3550453" cy="2913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29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二、通过学生了解情况</a:t>
          </a:r>
        </a:p>
      </dsp:txBody>
      <dsp:txXfrm>
        <a:off x="489970" y="583104"/>
        <a:ext cx="3550453" cy="291392"/>
      </dsp:txXfrm>
    </dsp:sp>
    <dsp:sp modelId="{BDF1626B-FE9D-4FB8-8C3B-BCA4D63A9996}">
      <dsp:nvSpPr>
        <dsp:cNvPr id="0" name=""/>
        <dsp:cNvSpPr/>
      </dsp:nvSpPr>
      <dsp:spPr>
        <a:xfrm>
          <a:off x="307850" y="546680"/>
          <a:ext cx="364240" cy="3642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461239-A7B6-4EC2-80D0-FA2C318AC999}">
      <dsp:nvSpPr>
        <dsp:cNvPr id="0" name=""/>
        <dsp:cNvSpPr/>
      </dsp:nvSpPr>
      <dsp:spPr>
        <a:xfrm>
          <a:off x="634576" y="1020128"/>
          <a:ext cx="3405848" cy="2913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29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三、不定期检查与当事学生沟通</a:t>
          </a:r>
        </a:p>
      </dsp:txBody>
      <dsp:txXfrm>
        <a:off x="634576" y="1020128"/>
        <a:ext cx="3405848" cy="291392"/>
      </dsp:txXfrm>
    </dsp:sp>
    <dsp:sp modelId="{8502175B-097C-44E8-A739-9A52E0247E2E}">
      <dsp:nvSpPr>
        <dsp:cNvPr id="0" name=""/>
        <dsp:cNvSpPr/>
      </dsp:nvSpPr>
      <dsp:spPr>
        <a:xfrm>
          <a:off x="452456" y="983704"/>
          <a:ext cx="364240" cy="3642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2226EB-7AB5-47F4-BD8D-A9468BD316EB}">
      <dsp:nvSpPr>
        <dsp:cNvPr id="0" name=""/>
        <dsp:cNvSpPr/>
      </dsp:nvSpPr>
      <dsp:spPr>
        <a:xfrm>
          <a:off x="680747" y="1457473"/>
          <a:ext cx="3359676" cy="2913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29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四、及时与家长沟通</a:t>
          </a:r>
        </a:p>
      </dsp:txBody>
      <dsp:txXfrm>
        <a:off x="680747" y="1457473"/>
        <a:ext cx="3359676" cy="291392"/>
      </dsp:txXfrm>
    </dsp:sp>
    <dsp:sp modelId="{31796D20-1626-44A6-BC5A-6C6FC29F4928}">
      <dsp:nvSpPr>
        <dsp:cNvPr id="0" name=""/>
        <dsp:cNvSpPr/>
      </dsp:nvSpPr>
      <dsp:spPr>
        <a:xfrm>
          <a:off x="498627" y="1421049"/>
          <a:ext cx="364240" cy="3642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4F8EC6-C2BE-4753-BF6E-C7262B8187D5}">
      <dsp:nvSpPr>
        <dsp:cNvPr id="0" name=""/>
        <dsp:cNvSpPr/>
      </dsp:nvSpPr>
      <dsp:spPr>
        <a:xfrm>
          <a:off x="634576" y="1894818"/>
          <a:ext cx="3405848" cy="2913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29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五、寻找原因</a:t>
          </a:r>
        </a:p>
      </dsp:txBody>
      <dsp:txXfrm>
        <a:off x="634576" y="1894818"/>
        <a:ext cx="3405848" cy="291392"/>
      </dsp:txXfrm>
    </dsp:sp>
    <dsp:sp modelId="{E8616365-157E-4ED5-9A03-BB77E2E52045}">
      <dsp:nvSpPr>
        <dsp:cNvPr id="0" name=""/>
        <dsp:cNvSpPr/>
      </dsp:nvSpPr>
      <dsp:spPr>
        <a:xfrm>
          <a:off x="452456" y="1858394"/>
          <a:ext cx="364240" cy="3642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B84372-D84D-4EED-8AA9-2DA768C3BA80}">
      <dsp:nvSpPr>
        <dsp:cNvPr id="0" name=""/>
        <dsp:cNvSpPr/>
      </dsp:nvSpPr>
      <dsp:spPr>
        <a:xfrm>
          <a:off x="489970" y="2331842"/>
          <a:ext cx="3550453" cy="2913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29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六、处理手机</a:t>
          </a:r>
        </a:p>
      </dsp:txBody>
      <dsp:txXfrm>
        <a:off x="489970" y="2331842"/>
        <a:ext cx="3550453" cy="291392"/>
      </dsp:txXfrm>
    </dsp:sp>
    <dsp:sp modelId="{5F48A6F7-203A-4C6F-B8D9-4B92960AE76F}">
      <dsp:nvSpPr>
        <dsp:cNvPr id="0" name=""/>
        <dsp:cNvSpPr/>
      </dsp:nvSpPr>
      <dsp:spPr>
        <a:xfrm>
          <a:off x="307850" y="2295418"/>
          <a:ext cx="364240" cy="3642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54951F-93A4-4A6D-84B6-5F3CDDF3AC4A}">
      <dsp:nvSpPr>
        <dsp:cNvPr id="0" name=""/>
        <dsp:cNvSpPr/>
      </dsp:nvSpPr>
      <dsp:spPr>
        <a:xfrm>
          <a:off x="226088" y="2769186"/>
          <a:ext cx="3814335" cy="2913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29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七、制定整改措施和目标</a:t>
          </a:r>
        </a:p>
      </dsp:txBody>
      <dsp:txXfrm>
        <a:off x="226088" y="2769186"/>
        <a:ext cx="3814335" cy="291392"/>
      </dsp:txXfrm>
    </dsp:sp>
    <dsp:sp modelId="{F20A1644-8F08-4C66-BD55-F241E5C1B01D}">
      <dsp:nvSpPr>
        <dsp:cNvPr id="0" name=""/>
        <dsp:cNvSpPr/>
      </dsp:nvSpPr>
      <dsp:spPr>
        <a:xfrm>
          <a:off x="43968" y="2732762"/>
          <a:ext cx="364240" cy="3642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9B9E51-3C99-4F45-BFC7-D6B76CC6837A}">
      <dsp:nvSpPr>
        <dsp:cNvPr id="0" name=""/>
        <dsp:cNvSpPr/>
      </dsp:nvSpPr>
      <dsp:spPr>
        <a:xfrm>
          <a:off x="1273" y="1282684"/>
          <a:ext cx="1489914" cy="14899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600" b="1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重视前期要求（班级班规体现）</a:t>
          </a:r>
        </a:p>
      </dsp:txBody>
      <dsp:txXfrm>
        <a:off x="219466" y="1500877"/>
        <a:ext cx="1053528" cy="1053528"/>
      </dsp:txXfrm>
    </dsp:sp>
    <dsp:sp modelId="{0223D712-8CFD-4302-ABA8-EF9A29C5EC54}">
      <dsp:nvSpPr>
        <dsp:cNvPr id="0" name=""/>
        <dsp:cNvSpPr/>
      </dsp:nvSpPr>
      <dsp:spPr>
        <a:xfrm>
          <a:off x="1491187" y="1282684"/>
          <a:ext cx="1489914" cy="14899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600" b="1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通过学生了解情况</a:t>
          </a:r>
        </a:p>
      </dsp:txBody>
      <dsp:txXfrm>
        <a:off x="1709380" y="1500877"/>
        <a:ext cx="1053528" cy="1053528"/>
      </dsp:txXfrm>
    </dsp:sp>
    <dsp:sp modelId="{600A3554-DF0B-4F93-9123-072608EDC0B7}">
      <dsp:nvSpPr>
        <dsp:cNvPr id="0" name=""/>
        <dsp:cNvSpPr/>
      </dsp:nvSpPr>
      <dsp:spPr>
        <a:xfrm>
          <a:off x="2981101" y="1282684"/>
          <a:ext cx="1489914" cy="14899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600" b="1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不定期检查与当事学生沟通</a:t>
          </a:r>
        </a:p>
      </dsp:txBody>
      <dsp:txXfrm>
        <a:off x="3199294" y="1500877"/>
        <a:ext cx="1053528" cy="1053528"/>
      </dsp:txXfrm>
    </dsp:sp>
    <dsp:sp modelId="{226DFD5F-261B-479E-B2AD-C4A0B227C76D}">
      <dsp:nvSpPr>
        <dsp:cNvPr id="0" name=""/>
        <dsp:cNvSpPr/>
      </dsp:nvSpPr>
      <dsp:spPr>
        <a:xfrm>
          <a:off x="4471015" y="1282684"/>
          <a:ext cx="1489914" cy="14899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600" b="1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及时与家长沟通</a:t>
          </a:r>
        </a:p>
      </dsp:txBody>
      <dsp:txXfrm>
        <a:off x="4689208" y="1500877"/>
        <a:ext cx="1053528" cy="1053528"/>
      </dsp:txXfrm>
    </dsp:sp>
    <dsp:sp modelId="{68743C08-224A-4C07-AED1-E3CE16726079}">
      <dsp:nvSpPr>
        <dsp:cNvPr id="0" name=""/>
        <dsp:cNvSpPr/>
      </dsp:nvSpPr>
      <dsp:spPr>
        <a:xfrm>
          <a:off x="5960930" y="1282684"/>
          <a:ext cx="1489914" cy="14899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600" b="1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寻找原因</a:t>
          </a:r>
        </a:p>
      </dsp:txBody>
      <dsp:txXfrm>
        <a:off x="6179123" y="1500877"/>
        <a:ext cx="1053528" cy="1053528"/>
      </dsp:txXfrm>
    </dsp:sp>
    <dsp:sp modelId="{3A7FBE1F-CB1E-4B0C-9174-2E0853F30CCF}">
      <dsp:nvSpPr>
        <dsp:cNvPr id="0" name=""/>
        <dsp:cNvSpPr/>
      </dsp:nvSpPr>
      <dsp:spPr>
        <a:xfrm>
          <a:off x="7450844" y="1282684"/>
          <a:ext cx="1489914" cy="14899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600" b="1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形成教育合力</a:t>
          </a:r>
        </a:p>
      </dsp:txBody>
      <dsp:txXfrm>
        <a:off x="7669037" y="1500877"/>
        <a:ext cx="1053528" cy="1053528"/>
      </dsp:txXfrm>
    </dsp:sp>
    <dsp:sp modelId="{539220F1-A751-4E05-A260-ED4B38C44A7E}">
      <dsp:nvSpPr>
        <dsp:cNvPr id="0" name=""/>
        <dsp:cNvSpPr/>
      </dsp:nvSpPr>
      <dsp:spPr>
        <a:xfrm>
          <a:off x="8940758" y="1282684"/>
          <a:ext cx="1489914" cy="14899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600" b="1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处理物品</a:t>
          </a:r>
        </a:p>
      </dsp:txBody>
      <dsp:txXfrm>
        <a:off x="9158951" y="1500877"/>
        <a:ext cx="1053528" cy="105352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354233-BFE0-49AF-A53B-BD5215FFE3C5}">
      <dsp:nvSpPr>
        <dsp:cNvPr id="0" name=""/>
        <dsp:cNvSpPr/>
      </dsp:nvSpPr>
      <dsp:spPr>
        <a:xfrm>
          <a:off x="2926" y="526669"/>
          <a:ext cx="1108212" cy="6649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前期做好问题处理引导</a:t>
          </a:r>
        </a:p>
      </dsp:txBody>
      <dsp:txXfrm>
        <a:off x="22401" y="546144"/>
        <a:ext cx="1069262" cy="625977"/>
      </dsp:txXfrm>
    </dsp:sp>
    <dsp:sp modelId="{42B46877-96B8-41EA-9DD0-59613C23656E}">
      <dsp:nvSpPr>
        <dsp:cNvPr id="0" name=""/>
        <dsp:cNvSpPr/>
      </dsp:nvSpPr>
      <dsp:spPr>
        <a:xfrm>
          <a:off x="1208661" y="721715"/>
          <a:ext cx="234940" cy="2748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9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1208661" y="776682"/>
        <a:ext cx="164458" cy="164902"/>
      </dsp:txXfrm>
    </dsp:sp>
    <dsp:sp modelId="{A689E7CB-0170-42DC-89E2-88C4B621F6FB}">
      <dsp:nvSpPr>
        <dsp:cNvPr id="0" name=""/>
        <dsp:cNvSpPr/>
      </dsp:nvSpPr>
      <dsp:spPr>
        <a:xfrm>
          <a:off x="1554423" y="526669"/>
          <a:ext cx="1108212" cy="6649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安排安全员</a:t>
          </a:r>
        </a:p>
      </dsp:txBody>
      <dsp:txXfrm>
        <a:off x="1573898" y="546144"/>
        <a:ext cx="1069262" cy="625977"/>
      </dsp:txXfrm>
    </dsp:sp>
    <dsp:sp modelId="{5DEC7EC1-8C0E-4583-87DE-F922D246D818}">
      <dsp:nvSpPr>
        <dsp:cNvPr id="0" name=""/>
        <dsp:cNvSpPr/>
      </dsp:nvSpPr>
      <dsp:spPr>
        <a:xfrm>
          <a:off x="2760158" y="721715"/>
          <a:ext cx="234940" cy="2748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9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2760158" y="776682"/>
        <a:ext cx="164458" cy="164902"/>
      </dsp:txXfrm>
    </dsp:sp>
    <dsp:sp modelId="{2021EF42-906A-485B-84EA-98FCD5E38EB5}">
      <dsp:nvSpPr>
        <dsp:cNvPr id="0" name=""/>
        <dsp:cNvSpPr/>
      </dsp:nvSpPr>
      <dsp:spPr>
        <a:xfrm>
          <a:off x="3105920" y="526669"/>
          <a:ext cx="1108212" cy="6649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到场分离</a:t>
          </a:r>
        </a:p>
      </dsp:txBody>
      <dsp:txXfrm>
        <a:off x="3125395" y="546144"/>
        <a:ext cx="1069262" cy="625977"/>
      </dsp:txXfrm>
    </dsp:sp>
    <dsp:sp modelId="{F313FD51-9E7B-4A84-9B41-71ECD4E41783}">
      <dsp:nvSpPr>
        <dsp:cNvPr id="0" name=""/>
        <dsp:cNvSpPr/>
      </dsp:nvSpPr>
      <dsp:spPr>
        <a:xfrm>
          <a:off x="4311655" y="721715"/>
          <a:ext cx="234940" cy="2748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9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4311655" y="776682"/>
        <a:ext cx="164458" cy="164902"/>
      </dsp:txXfrm>
    </dsp:sp>
    <dsp:sp modelId="{326DE76F-E54B-45D7-AB00-1C357F34FFDA}">
      <dsp:nvSpPr>
        <dsp:cNvPr id="0" name=""/>
        <dsp:cNvSpPr/>
      </dsp:nvSpPr>
      <dsp:spPr>
        <a:xfrm>
          <a:off x="4657417" y="526669"/>
          <a:ext cx="1108212" cy="6649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查看是否受伤</a:t>
          </a:r>
        </a:p>
      </dsp:txBody>
      <dsp:txXfrm>
        <a:off x="4676892" y="546144"/>
        <a:ext cx="1069262" cy="625977"/>
      </dsp:txXfrm>
    </dsp:sp>
    <dsp:sp modelId="{157D3518-6CA3-4FA1-A92F-37E13AD9DDEB}">
      <dsp:nvSpPr>
        <dsp:cNvPr id="0" name=""/>
        <dsp:cNvSpPr/>
      </dsp:nvSpPr>
      <dsp:spPr>
        <a:xfrm>
          <a:off x="5863152" y="721715"/>
          <a:ext cx="234940" cy="2748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9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5863152" y="776682"/>
        <a:ext cx="164458" cy="164902"/>
      </dsp:txXfrm>
    </dsp:sp>
    <dsp:sp modelId="{5AEE4A0A-FAE9-4C54-83B4-46B47DFCD766}">
      <dsp:nvSpPr>
        <dsp:cNvPr id="0" name=""/>
        <dsp:cNvSpPr/>
      </dsp:nvSpPr>
      <dsp:spPr>
        <a:xfrm>
          <a:off x="6208914" y="526669"/>
          <a:ext cx="1108212" cy="6649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分别了解原因</a:t>
          </a:r>
        </a:p>
      </dsp:txBody>
      <dsp:txXfrm>
        <a:off x="6228389" y="546144"/>
        <a:ext cx="1069262" cy="625977"/>
      </dsp:txXfrm>
    </dsp:sp>
    <dsp:sp modelId="{4CA28F58-8FE3-464E-BDC0-55E728C9042F}">
      <dsp:nvSpPr>
        <dsp:cNvPr id="0" name=""/>
        <dsp:cNvSpPr/>
      </dsp:nvSpPr>
      <dsp:spPr>
        <a:xfrm>
          <a:off x="7414649" y="721715"/>
          <a:ext cx="234940" cy="2748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9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7414649" y="776682"/>
        <a:ext cx="164458" cy="164902"/>
      </dsp:txXfrm>
    </dsp:sp>
    <dsp:sp modelId="{A753B29E-C52D-4376-A4B8-A6D08B180C08}">
      <dsp:nvSpPr>
        <dsp:cNvPr id="0" name=""/>
        <dsp:cNvSpPr/>
      </dsp:nvSpPr>
      <dsp:spPr>
        <a:xfrm>
          <a:off x="7760411" y="526669"/>
          <a:ext cx="1108212" cy="6649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其他人了解情况</a:t>
          </a:r>
        </a:p>
      </dsp:txBody>
      <dsp:txXfrm>
        <a:off x="7779886" y="546144"/>
        <a:ext cx="1069262" cy="625977"/>
      </dsp:txXfrm>
    </dsp:sp>
    <dsp:sp modelId="{7CB9EAB4-5784-4915-BBC7-9E7D0A6FB4A2}">
      <dsp:nvSpPr>
        <dsp:cNvPr id="0" name=""/>
        <dsp:cNvSpPr/>
      </dsp:nvSpPr>
      <dsp:spPr>
        <a:xfrm>
          <a:off x="8966146" y="721715"/>
          <a:ext cx="234940" cy="2748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9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8966146" y="776682"/>
        <a:ext cx="164458" cy="164902"/>
      </dsp:txXfrm>
    </dsp:sp>
    <dsp:sp modelId="{C4E143A6-9ABA-4FEC-B229-CE666B9DA5EF}">
      <dsp:nvSpPr>
        <dsp:cNvPr id="0" name=""/>
        <dsp:cNvSpPr/>
      </dsp:nvSpPr>
      <dsp:spPr>
        <a:xfrm>
          <a:off x="9311908" y="526669"/>
          <a:ext cx="1108212" cy="6649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分别作当事同学工作</a:t>
          </a:r>
        </a:p>
      </dsp:txBody>
      <dsp:txXfrm>
        <a:off x="9331383" y="546144"/>
        <a:ext cx="1069262" cy="625977"/>
      </dsp:txXfrm>
    </dsp:sp>
    <dsp:sp modelId="{91CB6008-5721-4D9B-9261-E5F6054BFEDC}">
      <dsp:nvSpPr>
        <dsp:cNvPr id="0" name=""/>
        <dsp:cNvSpPr/>
      </dsp:nvSpPr>
      <dsp:spPr>
        <a:xfrm rot="5400000">
          <a:off x="9748544" y="1269171"/>
          <a:ext cx="234940" cy="2748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9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 rot="-5400000">
        <a:off x="9783563" y="1289119"/>
        <a:ext cx="164902" cy="164458"/>
      </dsp:txXfrm>
    </dsp:sp>
    <dsp:sp modelId="{C7364BB2-E7F6-4E79-966E-0B018FBFE95F}">
      <dsp:nvSpPr>
        <dsp:cNvPr id="0" name=""/>
        <dsp:cNvSpPr/>
      </dsp:nvSpPr>
      <dsp:spPr>
        <a:xfrm>
          <a:off x="9311908" y="1634881"/>
          <a:ext cx="1108212" cy="6649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与家长沟通</a:t>
          </a:r>
        </a:p>
      </dsp:txBody>
      <dsp:txXfrm>
        <a:off x="9331383" y="1654356"/>
        <a:ext cx="1069262" cy="625977"/>
      </dsp:txXfrm>
    </dsp:sp>
    <dsp:sp modelId="{CFCD532F-713E-4D6E-9432-C13C6AEAFCBA}">
      <dsp:nvSpPr>
        <dsp:cNvPr id="0" name=""/>
        <dsp:cNvSpPr/>
      </dsp:nvSpPr>
      <dsp:spPr>
        <a:xfrm rot="10800000">
          <a:off x="8979444" y="1829927"/>
          <a:ext cx="234940" cy="2748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9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 rot="10800000">
        <a:off x="9049926" y="1884894"/>
        <a:ext cx="164458" cy="164902"/>
      </dsp:txXfrm>
    </dsp:sp>
    <dsp:sp modelId="{B81D503D-EB1A-4474-863B-D72199CEC1DF}">
      <dsp:nvSpPr>
        <dsp:cNvPr id="0" name=""/>
        <dsp:cNvSpPr/>
      </dsp:nvSpPr>
      <dsp:spPr>
        <a:xfrm>
          <a:off x="7760411" y="1634881"/>
          <a:ext cx="1108212" cy="6649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形成教育合力</a:t>
          </a:r>
        </a:p>
      </dsp:txBody>
      <dsp:txXfrm>
        <a:off x="7779886" y="1654356"/>
        <a:ext cx="1069262" cy="625977"/>
      </dsp:txXfrm>
    </dsp:sp>
    <dsp:sp modelId="{48799789-A0DF-4415-951B-FD21819E94DC}">
      <dsp:nvSpPr>
        <dsp:cNvPr id="0" name=""/>
        <dsp:cNvSpPr/>
      </dsp:nvSpPr>
      <dsp:spPr>
        <a:xfrm rot="10800000">
          <a:off x="7427947" y="1829927"/>
          <a:ext cx="234940" cy="2748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9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 rot="10800000">
        <a:off x="7498429" y="1884894"/>
        <a:ext cx="164458" cy="164902"/>
      </dsp:txXfrm>
    </dsp:sp>
    <dsp:sp modelId="{51633512-5FFD-4D40-A61D-1B62884499C1}">
      <dsp:nvSpPr>
        <dsp:cNvPr id="0" name=""/>
        <dsp:cNvSpPr/>
      </dsp:nvSpPr>
      <dsp:spPr>
        <a:xfrm>
          <a:off x="6208914" y="1634881"/>
          <a:ext cx="1108212" cy="6649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达成处理意见</a:t>
          </a:r>
        </a:p>
      </dsp:txBody>
      <dsp:txXfrm>
        <a:off x="6228389" y="1654356"/>
        <a:ext cx="1069262" cy="625977"/>
      </dsp:txXfrm>
    </dsp:sp>
    <dsp:sp modelId="{50D7E8FE-2599-4860-B242-28FA08C72042}">
      <dsp:nvSpPr>
        <dsp:cNvPr id="0" name=""/>
        <dsp:cNvSpPr/>
      </dsp:nvSpPr>
      <dsp:spPr>
        <a:xfrm rot="10800000">
          <a:off x="5876450" y="1829927"/>
          <a:ext cx="234940" cy="2748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9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 rot="10800000">
        <a:off x="5946932" y="1884894"/>
        <a:ext cx="164458" cy="164902"/>
      </dsp:txXfrm>
    </dsp:sp>
    <dsp:sp modelId="{CDC15FBE-6FA8-472D-B28F-503EA31E5D63}">
      <dsp:nvSpPr>
        <dsp:cNvPr id="0" name=""/>
        <dsp:cNvSpPr/>
      </dsp:nvSpPr>
      <dsp:spPr>
        <a:xfrm>
          <a:off x="4657417" y="1634881"/>
          <a:ext cx="1108212" cy="6649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班内说明</a:t>
          </a:r>
        </a:p>
      </dsp:txBody>
      <dsp:txXfrm>
        <a:off x="4676892" y="1654356"/>
        <a:ext cx="1069262" cy="625977"/>
      </dsp:txXfrm>
    </dsp:sp>
    <dsp:sp modelId="{9D489F7C-E051-4331-9E7E-31AAF4628142}">
      <dsp:nvSpPr>
        <dsp:cNvPr id="0" name=""/>
        <dsp:cNvSpPr/>
      </dsp:nvSpPr>
      <dsp:spPr>
        <a:xfrm rot="10800000">
          <a:off x="4324953" y="1829927"/>
          <a:ext cx="234940" cy="2748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9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 rot="10800000">
        <a:off x="4395435" y="1884894"/>
        <a:ext cx="164458" cy="164902"/>
      </dsp:txXfrm>
    </dsp:sp>
    <dsp:sp modelId="{E6E0136D-C70E-4D8C-BD64-F3F3939F2EBA}">
      <dsp:nvSpPr>
        <dsp:cNvPr id="0" name=""/>
        <dsp:cNvSpPr/>
      </dsp:nvSpPr>
      <dsp:spPr>
        <a:xfrm>
          <a:off x="3105920" y="1634881"/>
          <a:ext cx="1108212" cy="6649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总结反思</a:t>
          </a:r>
        </a:p>
      </dsp:txBody>
      <dsp:txXfrm>
        <a:off x="3125395" y="1654356"/>
        <a:ext cx="1069262" cy="625977"/>
      </dsp:txXfrm>
    </dsp:sp>
    <dsp:sp modelId="{C700075C-3985-4A1E-AAFC-36A5F901A5B0}">
      <dsp:nvSpPr>
        <dsp:cNvPr id="0" name=""/>
        <dsp:cNvSpPr/>
      </dsp:nvSpPr>
      <dsp:spPr>
        <a:xfrm rot="10800000">
          <a:off x="2773456" y="1829927"/>
          <a:ext cx="234940" cy="2748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9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 rot="10800000">
        <a:off x="2843938" y="1884894"/>
        <a:ext cx="164458" cy="164902"/>
      </dsp:txXfrm>
    </dsp:sp>
    <dsp:sp modelId="{AF8E51C2-C8CD-4ACC-BB4A-4E66FCE2F3A1}">
      <dsp:nvSpPr>
        <dsp:cNvPr id="0" name=""/>
        <dsp:cNvSpPr/>
      </dsp:nvSpPr>
      <dsp:spPr>
        <a:xfrm>
          <a:off x="1554423" y="1634881"/>
          <a:ext cx="1108212" cy="6649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后续关注</a:t>
          </a:r>
        </a:p>
      </dsp:txBody>
      <dsp:txXfrm>
        <a:off x="1573898" y="1654356"/>
        <a:ext cx="1069262" cy="62597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F34B53-13DC-4252-8FF8-2C9958EB4D2B}">
      <dsp:nvSpPr>
        <dsp:cNvPr id="0" name=""/>
        <dsp:cNvSpPr/>
      </dsp:nvSpPr>
      <dsp:spPr>
        <a:xfrm>
          <a:off x="1937793" y="334657"/>
          <a:ext cx="2595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9580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2060329" y="378924"/>
        <a:ext cx="14509" cy="2904"/>
      </dsp:txXfrm>
    </dsp:sp>
    <dsp:sp modelId="{013ACE19-3345-486A-961F-C796CD3747C7}">
      <dsp:nvSpPr>
        <dsp:cNvPr id="0" name=""/>
        <dsp:cNvSpPr/>
      </dsp:nvSpPr>
      <dsp:spPr>
        <a:xfrm>
          <a:off x="677938" y="1880"/>
          <a:ext cx="1261654" cy="7569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第一时间到场</a:t>
          </a:r>
        </a:p>
      </dsp:txBody>
      <dsp:txXfrm>
        <a:off x="677938" y="1880"/>
        <a:ext cx="1261654" cy="756992"/>
      </dsp:txXfrm>
    </dsp:sp>
    <dsp:sp modelId="{1B3F42F2-C4DB-4B0B-9CB4-ACE03EE133EC}">
      <dsp:nvSpPr>
        <dsp:cNvPr id="0" name=""/>
        <dsp:cNvSpPr/>
      </dsp:nvSpPr>
      <dsp:spPr>
        <a:xfrm>
          <a:off x="3489628" y="334657"/>
          <a:ext cx="2595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9580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3612164" y="378924"/>
        <a:ext cx="14509" cy="2904"/>
      </dsp:txXfrm>
    </dsp:sp>
    <dsp:sp modelId="{3E5B3F60-4411-471F-A6FF-2B2082F40F1F}">
      <dsp:nvSpPr>
        <dsp:cNvPr id="0" name=""/>
        <dsp:cNvSpPr/>
      </dsp:nvSpPr>
      <dsp:spPr>
        <a:xfrm>
          <a:off x="2229774" y="1880"/>
          <a:ext cx="1261654" cy="7569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分别带离当事学生</a:t>
          </a:r>
        </a:p>
      </dsp:txBody>
      <dsp:txXfrm>
        <a:off x="2229774" y="1880"/>
        <a:ext cx="1261654" cy="756992"/>
      </dsp:txXfrm>
    </dsp:sp>
    <dsp:sp modelId="{C99E510A-44B0-4F59-A2C8-BE934AAC69D9}">
      <dsp:nvSpPr>
        <dsp:cNvPr id="0" name=""/>
        <dsp:cNvSpPr/>
      </dsp:nvSpPr>
      <dsp:spPr>
        <a:xfrm>
          <a:off x="5041464" y="334657"/>
          <a:ext cx="2595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9580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5163999" y="378924"/>
        <a:ext cx="14509" cy="2904"/>
      </dsp:txXfrm>
    </dsp:sp>
    <dsp:sp modelId="{B1BBCDE1-E8F9-46F3-B301-FECBA1E754F2}">
      <dsp:nvSpPr>
        <dsp:cNvPr id="0" name=""/>
        <dsp:cNvSpPr/>
      </dsp:nvSpPr>
      <dsp:spPr>
        <a:xfrm>
          <a:off x="3781609" y="1880"/>
          <a:ext cx="1261654" cy="7569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查看学生情况</a:t>
          </a:r>
        </a:p>
      </dsp:txBody>
      <dsp:txXfrm>
        <a:off x="3781609" y="1880"/>
        <a:ext cx="1261654" cy="756992"/>
      </dsp:txXfrm>
    </dsp:sp>
    <dsp:sp modelId="{975E749B-C360-4BCD-94FC-E7A267AB25BB}">
      <dsp:nvSpPr>
        <dsp:cNvPr id="0" name=""/>
        <dsp:cNvSpPr/>
      </dsp:nvSpPr>
      <dsp:spPr>
        <a:xfrm>
          <a:off x="6593299" y="334657"/>
          <a:ext cx="2595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9580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6715835" y="378924"/>
        <a:ext cx="14509" cy="2904"/>
      </dsp:txXfrm>
    </dsp:sp>
    <dsp:sp modelId="{B3B80578-A75A-469C-865B-5AC924398FF2}">
      <dsp:nvSpPr>
        <dsp:cNvPr id="0" name=""/>
        <dsp:cNvSpPr/>
      </dsp:nvSpPr>
      <dsp:spPr>
        <a:xfrm>
          <a:off x="5333444" y="1880"/>
          <a:ext cx="1261654" cy="7569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了解原因（书面材料）</a:t>
          </a:r>
        </a:p>
      </dsp:txBody>
      <dsp:txXfrm>
        <a:off x="5333444" y="1880"/>
        <a:ext cx="1261654" cy="756992"/>
      </dsp:txXfrm>
    </dsp:sp>
    <dsp:sp modelId="{8C50B794-E5AA-4D9F-8ED9-C955E50E31D2}">
      <dsp:nvSpPr>
        <dsp:cNvPr id="0" name=""/>
        <dsp:cNvSpPr/>
      </dsp:nvSpPr>
      <dsp:spPr>
        <a:xfrm>
          <a:off x="8145134" y="334657"/>
          <a:ext cx="2595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9580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8267670" y="378924"/>
        <a:ext cx="14509" cy="2904"/>
      </dsp:txXfrm>
    </dsp:sp>
    <dsp:sp modelId="{D6FB89B0-14AB-46F2-B625-96F0306A1894}">
      <dsp:nvSpPr>
        <dsp:cNvPr id="0" name=""/>
        <dsp:cNvSpPr/>
      </dsp:nvSpPr>
      <dsp:spPr>
        <a:xfrm>
          <a:off x="6885280" y="1880"/>
          <a:ext cx="1261654" cy="7569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其他在场同学了解情况</a:t>
          </a:r>
        </a:p>
      </dsp:txBody>
      <dsp:txXfrm>
        <a:off x="6885280" y="1880"/>
        <a:ext cx="1261654" cy="756992"/>
      </dsp:txXfrm>
    </dsp:sp>
    <dsp:sp modelId="{794AEE21-705F-4BEF-AD23-C62DC77EB6D0}">
      <dsp:nvSpPr>
        <dsp:cNvPr id="0" name=""/>
        <dsp:cNvSpPr/>
      </dsp:nvSpPr>
      <dsp:spPr>
        <a:xfrm>
          <a:off x="1308766" y="757073"/>
          <a:ext cx="7759176" cy="259580"/>
        </a:xfrm>
        <a:custGeom>
          <a:avLst/>
          <a:gdLst/>
          <a:ahLst/>
          <a:cxnLst/>
          <a:rect l="0" t="0" r="0" b="0"/>
          <a:pathLst>
            <a:path>
              <a:moveTo>
                <a:pt x="7759176" y="0"/>
              </a:moveTo>
              <a:lnTo>
                <a:pt x="7759176" y="146890"/>
              </a:lnTo>
              <a:lnTo>
                <a:pt x="0" y="146890"/>
              </a:lnTo>
              <a:lnTo>
                <a:pt x="0" y="25958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4994239" y="885411"/>
        <a:ext cx="388230" cy="2904"/>
      </dsp:txXfrm>
    </dsp:sp>
    <dsp:sp modelId="{114FC52C-6614-4C6A-9F90-9C6BC553CD9D}">
      <dsp:nvSpPr>
        <dsp:cNvPr id="0" name=""/>
        <dsp:cNvSpPr/>
      </dsp:nvSpPr>
      <dsp:spPr>
        <a:xfrm>
          <a:off x="8437115" y="1880"/>
          <a:ext cx="1261654" cy="7569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班主任沟通</a:t>
          </a:r>
        </a:p>
      </dsp:txBody>
      <dsp:txXfrm>
        <a:off x="8437115" y="1880"/>
        <a:ext cx="1261654" cy="756992"/>
      </dsp:txXfrm>
    </dsp:sp>
    <dsp:sp modelId="{EEFE6927-0659-45F4-9A05-EB30AC70D1CA}">
      <dsp:nvSpPr>
        <dsp:cNvPr id="0" name=""/>
        <dsp:cNvSpPr/>
      </dsp:nvSpPr>
      <dsp:spPr>
        <a:xfrm>
          <a:off x="1937793" y="1381830"/>
          <a:ext cx="2595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9580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2060329" y="1426098"/>
        <a:ext cx="14509" cy="2904"/>
      </dsp:txXfrm>
    </dsp:sp>
    <dsp:sp modelId="{CCCB5745-E407-4E29-8E7B-4EBEBDE314B2}">
      <dsp:nvSpPr>
        <dsp:cNvPr id="0" name=""/>
        <dsp:cNvSpPr/>
      </dsp:nvSpPr>
      <dsp:spPr>
        <a:xfrm>
          <a:off x="677938" y="1049054"/>
          <a:ext cx="1261654" cy="7569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与级部主任沟通</a:t>
          </a:r>
        </a:p>
      </dsp:txBody>
      <dsp:txXfrm>
        <a:off x="677938" y="1049054"/>
        <a:ext cx="1261654" cy="756992"/>
      </dsp:txXfrm>
    </dsp:sp>
    <dsp:sp modelId="{946E0508-04A2-4D0D-A2AC-C29DB0922AE6}">
      <dsp:nvSpPr>
        <dsp:cNvPr id="0" name=""/>
        <dsp:cNvSpPr/>
      </dsp:nvSpPr>
      <dsp:spPr>
        <a:xfrm>
          <a:off x="3489628" y="1381830"/>
          <a:ext cx="2595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9580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3612164" y="1426098"/>
        <a:ext cx="14509" cy="2904"/>
      </dsp:txXfrm>
    </dsp:sp>
    <dsp:sp modelId="{56F9DF00-0E3F-4083-97D3-55CFA4EE9A9F}">
      <dsp:nvSpPr>
        <dsp:cNvPr id="0" name=""/>
        <dsp:cNvSpPr/>
      </dsp:nvSpPr>
      <dsp:spPr>
        <a:xfrm>
          <a:off x="2229774" y="1049054"/>
          <a:ext cx="1261654" cy="7569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与家长沟通</a:t>
          </a:r>
        </a:p>
      </dsp:txBody>
      <dsp:txXfrm>
        <a:off x="2229774" y="1049054"/>
        <a:ext cx="1261654" cy="756992"/>
      </dsp:txXfrm>
    </dsp:sp>
    <dsp:sp modelId="{1C0A9FE9-B78F-46E4-82D4-47547FB0ADC0}">
      <dsp:nvSpPr>
        <dsp:cNvPr id="0" name=""/>
        <dsp:cNvSpPr/>
      </dsp:nvSpPr>
      <dsp:spPr>
        <a:xfrm>
          <a:off x="5041464" y="1381830"/>
          <a:ext cx="2595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9580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5163999" y="1426098"/>
        <a:ext cx="14509" cy="2904"/>
      </dsp:txXfrm>
    </dsp:sp>
    <dsp:sp modelId="{7AE0434B-F990-4582-80DE-56F392D6A0A4}">
      <dsp:nvSpPr>
        <dsp:cNvPr id="0" name=""/>
        <dsp:cNvSpPr/>
      </dsp:nvSpPr>
      <dsp:spPr>
        <a:xfrm>
          <a:off x="3781609" y="1049054"/>
          <a:ext cx="1261654" cy="7569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形成教育合力</a:t>
          </a:r>
        </a:p>
      </dsp:txBody>
      <dsp:txXfrm>
        <a:off x="3781609" y="1049054"/>
        <a:ext cx="1261654" cy="756992"/>
      </dsp:txXfrm>
    </dsp:sp>
    <dsp:sp modelId="{D51C6FDD-E4DB-4118-86AD-238A2B5C9BCE}">
      <dsp:nvSpPr>
        <dsp:cNvPr id="0" name=""/>
        <dsp:cNvSpPr/>
      </dsp:nvSpPr>
      <dsp:spPr>
        <a:xfrm>
          <a:off x="6593299" y="1381830"/>
          <a:ext cx="2595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9580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6715835" y="1426098"/>
        <a:ext cx="14509" cy="2904"/>
      </dsp:txXfrm>
    </dsp:sp>
    <dsp:sp modelId="{4C06AE32-C3AA-4EC3-92C7-21D38EE8BF0C}">
      <dsp:nvSpPr>
        <dsp:cNvPr id="0" name=""/>
        <dsp:cNvSpPr/>
      </dsp:nvSpPr>
      <dsp:spPr>
        <a:xfrm>
          <a:off x="5333444" y="1049054"/>
          <a:ext cx="1261654" cy="7569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达成处理意见</a:t>
          </a:r>
        </a:p>
      </dsp:txBody>
      <dsp:txXfrm>
        <a:off x="5333444" y="1049054"/>
        <a:ext cx="1261654" cy="756992"/>
      </dsp:txXfrm>
    </dsp:sp>
    <dsp:sp modelId="{507EBC9E-4E50-4B3A-9AB3-99DD9900F0FF}">
      <dsp:nvSpPr>
        <dsp:cNvPr id="0" name=""/>
        <dsp:cNvSpPr/>
      </dsp:nvSpPr>
      <dsp:spPr>
        <a:xfrm>
          <a:off x="8145134" y="1381830"/>
          <a:ext cx="2595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9580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8267670" y="1426098"/>
        <a:ext cx="14509" cy="2904"/>
      </dsp:txXfrm>
    </dsp:sp>
    <dsp:sp modelId="{BDC6CC17-53F6-4863-9594-07A5764B502F}">
      <dsp:nvSpPr>
        <dsp:cNvPr id="0" name=""/>
        <dsp:cNvSpPr/>
      </dsp:nvSpPr>
      <dsp:spPr>
        <a:xfrm>
          <a:off x="6885280" y="1049054"/>
          <a:ext cx="1261654" cy="7569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班内说明</a:t>
          </a:r>
        </a:p>
      </dsp:txBody>
      <dsp:txXfrm>
        <a:off x="6885280" y="1049054"/>
        <a:ext cx="1261654" cy="756992"/>
      </dsp:txXfrm>
    </dsp:sp>
    <dsp:sp modelId="{9B1C67E8-1216-402E-9826-A01136651693}">
      <dsp:nvSpPr>
        <dsp:cNvPr id="0" name=""/>
        <dsp:cNvSpPr/>
      </dsp:nvSpPr>
      <dsp:spPr>
        <a:xfrm>
          <a:off x="1308766" y="1804246"/>
          <a:ext cx="7759176" cy="259580"/>
        </a:xfrm>
        <a:custGeom>
          <a:avLst/>
          <a:gdLst/>
          <a:ahLst/>
          <a:cxnLst/>
          <a:rect l="0" t="0" r="0" b="0"/>
          <a:pathLst>
            <a:path>
              <a:moveTo>
                <a:pt x="7759176" y="0"/>
              </a:moveTo>
              <a:lnTo>
                <a:pt x="7759176" y="146890"/>
              </a:lnTo>
              <a:lnTo>
                <a:pt x="0" y="146890"/>
              </a:lnTo>
              <a:lnTo>
                <a:pt x="0" y="25958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solidFill>
              <a:schemeClr val="accent1"/>
            </a:solidFill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4994239" y="1932584"/>
        <a:ext cx="388230" cy="2904"/>
      </dsp:txXfrm>
    </dsp:sp>
    <dsp:sp modelId="{52C8FEEC-D0BC-41A4-8869-4BFC1BBAB8FB}">
      <dsp:nvSpPr>
        <dsp:cNvPr id="0" name=""/>
        <dsp:cNvSpPr/>
      </dsp:nvSpPr>
      <dsp:spPr>
        <a:xfrm>
          <a:off x="8437115" y="1049054"/>
          <a:ext cx="1261654" cy="7569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总结反思 </a:t>
          </a:r>
        </a:p>
      </dsp:txBody>
      <dsp:txXfrm>
        <a:off x="8437115" y="1049054"/>
        <a:ext cx="1261654" cy="756992"/>
      </dsp:txXfrm>
    </dsp:sp>
    <dsp:sp modelId="{484132E7-D46B-4606-B31E-5B586E3B23EE}">
      <dsp:nvSpPr>
        <dsp:cNvPr id="0" name=""/>
        <dsp:cNvSpPr/>
      </dsp:nvSpPr>
      <dsp:spPr>
        <a:xfrm>
          <a:off x="677938" y="2096227"/>
          <a:ext cx="1261654" cy="7569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solidFill>
                <a:schemeClr val="accent1"/>
              </a:solidFill>
              <a:latin typeface="汉仪中黑 简" panose="00020600040101010101" pitchFamily="18" charset="-122"/>
              <a:ea typeface="汉仪中黑 简" panose="00020600040101010101" pitchFamily="18" charset="-122"/>
            </a:rPr>
            <a:t>后续关注</a:t>
          </a:r>
        </a:p>
      </dsp:txBody>
      <dsp:txXfrm>
        <a:off x="677938" y="2096227"/>
        <a:ext cx="1261654" cy="75699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091580-5F32-4A41-9FF5-666E2D2C9FE5}">
      <dsp:nvSpPr>
        <dsp:cNvPr id="0" name=""/>
        <dsp:cNvSpPr/>
      </dsp:nvSpPr>
      <dsp:spPr>
        <a:xfrm>
          <a:off x="1220218" y="386327"/>
          <a:ext cx="2485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8588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1337533" y="430650"/>
        <a:ext cx="13959" cy="2794"/>
      </dsp:txXfrm>
    </dsp:sp>
    <dsp:sp modelId="{E3A38097-65D5-45CC-A6D3-A05C58D26B43}">
      <dsp:nvSpPr>
        <dsp:cNvPr id="0" name=""/>
        <dsp:cNvSpPr/>
      </dsp:nvSpPr>
      <dsp:spPr>
        <a:xfrm>
          <a:off x="8154" y="67888"/>
          <a:ext cx="1213864" cy="728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第一时间到场</a:t>
          </a:r>
        </a:p>
      </dsp:txBody>
      <dsp:txXfrm>
        <a:off x="8154" y="67888"/>
        <a:ext cx="1213864" cy="728318"/>
      </dsp:txXfrm>
    </dsp:sp>
    <dsp:sp modelId="{4708483B-1B16-4BE8-844A-C0B969B016F1}">
      <dsp:nvSpPr>
        <dsp:cNvPr id="0" name=""/>
        <dsp:cNvSpPr/>
      </dsp:nvSpPr>
      <dsp:spPr>
        <a:xfrm>
          <a:off x="2713271" y="386327"/>
          <a:ext cx="2485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8588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2830585" y="430650"/>
        <a:ext cx="13959" cy="2794"/>
      </dsp:txXfrm>
    </dsp:sp>
    <dsp:sp modelId="{A6404C47-A28B-4416-8CE7-22C0ACD12E8E}">
      <dsp:nvSpPr>
        <dsp:cNvPr id="0" name=""/>
        <dsp:cNvSpPr/>
      </dsp:nvSpPr>
      <dsp:spPr>
        <a:xfrm>
          <a:off x="1501207" y="67888"/>
          <a:ext cx="1213864" cy="728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分别带离当事学生</a:t>
          </a:r>
        </a:p>
      </dsp:txBody>
      <dsp:txXfrm>
        <a:off x="1501207" y="67888"/>
        <a:ext cx="1213864" cy="728318"/>
      </dsp:txXfrm>
    </dsp:sp>
    <dsp:sp modelId="{5E436FB5-45BC-40C3-8D23-AA8A79F39954}">
      <dsp:nvSpPr>
        <dsp:cNvPr id="0" name=""/>
        <dsp:cNvSpPr/>
      </dsp:nvSpPr>
      <dsp:spPr>
        <a:xfrm>
          <a:off x="4206324" y="386327"/>
          <a:ext cx="2485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8588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4323638" y="430650"/>
        <a:ext cx="13959" cy="2794"/>
      </dsp:txXfrm>
    </dsp:sp>
    <dsp:sp modelId="{10089328-016E-4C06-BF27-A6E0CABDC6C7}">
      <dsp:nvSpPr>
        <dsp:cNvPr id="0" name=""/>
        <dsp:cNvSpPr/>
      </dsp:nvSpPr>
      <dsp:spPr>
        <a:xfrm>
          <a:off x="2994259" y="67888"/>
          <a:ext cx="1213864" cy="728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查看学生情况</a:t>
          </a:r>
        </a:p>
      </dsp:txBody>
      <dsp:txXfrm>
        <a:off x="2994259" y="67888"/>
        <a:ext cx="1213864" cy="728318"/>
      </dsp:txXfrm>
    </dsp:sp>
    <dsp:sp modelId="{06F34149-B8E0-4449-939B-605F78BB65ED}">
      <dsp:nvSpPr>
        <dsp:cNvPr id="0" name=""/>
        <dsp:cNvSpPr/>
      </dsp:nvSpPr>
      <dsp:spPr>
        <a:xfrm>
          <a:off x="5699376" y="386327"/>
          <a:ext cx="2485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8588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5816691" y="430650"/>
        <a:ext cx="13959" cy="2794"/>
      </dsp:txXfrm>
    </dsp:sp>
    <dsp:sp modelId="{62FD1A26-8B37-4330-A475-09CDA4B7DA91}">
      <dsp:nvSpPr>
        <dsp:cNvPr id="0" name=""/>
        <dsp:cNvSpPr/>
      </dsp:nvSpPr>
      <dsp:spPr>
        <a:xfrm>
          <a:off x="4487312" y="67888"/>
          <a:ext cx="1213864" cy="728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了解原因（书面材料）</a:t>
          </a:r>
        </a:p>
      </dsp:txBody>
      <dsp:txXfrm>
        <a:off x="4487312" y="67888"/>
        <a:ext cx="1213864" cy="728318"/>
      </dsp:txXfrm>
    </dsp:sp>
    <dsp:sp modelId="{9F402B31-8BD1-4861-A697-CE1DDC912103}">
      <dsp:nvSpPr>
        <dsp:cNvPr id="0" name=""/>
        <dsp:cNvSpPr/>
      </dsp:nvSpPr>
      <dsp:spPr>
        <a:xfrm>
          <a:off x="615086" y="794407"/>
          <a:ext cx="5972211" cy="248588"/>
        </a:xfrm>
        <a:custGeom>
          <a:avLst/>
          <a:gdLst/>
          <a:ahLst/>
          <a:cxnLst/>
          <a:rect l="0" t="0" r="0" b="0"/>
          <a:pathLst>
            <a:path>
              <a:moveTo>
                <a:pt x="5972211" y="0"/>
              </a:moveTo>
              <a:lnTo>
                <a:pt x="5972211" y="141394"/>
              </a:lnTo>
              <a:lnTo>
                <a:pt x="0" y="141394"/>
              </a:lnTo>
              <a:lnTo>
                <a:pt x="0" y="248588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3451723" y="917304"/>
        <a:ext cx="298936" cy="2794"/>
      </dsp:txXfrm>
    </dsp:sp>
    <dsp:sp modelId="{BADFA100-7008-4D1F-8C09-B3B147A3E963}">
      <dsp:nvSpPr>
        <dsp:cNvPr id="0" name=""/>
        <dsp:cNvSpPr/>
      </dsp:nvSpPr>
      <dsp:spPr>
        <a:xfrm>
          <a:off x="5980365" y="67888"/>
          <a:ext cx="1213864" cy="728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其他在场同学了解情况</a:t>
          </a:r>
        </a:p>
      </dsp:txBody>
      <dsp:txXfrm>
        <a:off x="5980365" y="67888"/>
        <a:ext cx="1213864" cy="728318"/>
      </dsp:txXfrm>
    </dsp:sp>
    <dsp:sp modelId="{63981246-CEF2-4F8D-BE37-C60D5D8A38CC}">
      <dsp:nvSpPr>
        <dsp:cNvPr id="0" name=""/>
        <dsp:cNvSpPr/>
      </dsp:nvSpPr>
      <dsp:spPr>
        <a:xfrm>
          <a:off x="1220218" y="1393834"/>
          <a:ext cx="2485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8588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1337533" y="1438157"/>
        <a:ext cx="13959" cy="2794"/>
      </dsp:txXfrm>
    </dsp:sp>
    <dsp:sp modelId="{F1D73A97-34F7-4D89-851B-4CC55565941D}">
      <dsp:nvSpPr>
        <dsp:cNvPr id="0" name=""/>
        <dsp:cNvSpPr/>
      </dsp:nvSpPr>
      <dsp:spPr>
        <a:xfrm>
          <a:off x="8154" y="1075395"/>
          <a:ext cx="1213864" cy="728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班主任沟通</a:t>
          </a:r>
        </a:p>
      </dsp:txBody>
      <dsp:txXfrm>
        <a:off x="8154" y="1075395"/>
        <a:ext cx="1213864" cy="728318"/>
      </dsp:txXfrm>
    </dsp:sp>
    <dsp:sp modelId="{AE0AA4D0-F13D-45EA-9796-558906323F7A}">
      <dsp:nvSpPr>
        <dsp:cNvPr id="0" name=""/>
        <dsp:cNvSpPr/>
      </dsp:nvSpPr>
      <dsp:spPr>
        <a:xfrm>
          <a:off x="2713271" y="1393834"/>
          <a:ext cx="2485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8588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2830585" y="1438157"/>
        <a:ext cx="13959" cy="2794"/>
      </dsp:txXfrm>
    </dsp:sp>
    <dsp:sp modelId="{BC808C0F-C6E5-4BCC-AABD-DEA0E8A0012E}">
      <dsp:nvSpPr>
        <dsp:cNvPr id="0" name=""/>
        <dsp:cNvSpPr/>
      </dsp:nvSpPr>
      <dsp:spPr>
        <a:xfrm>
          <a:off x="1501207" y="1075395"/>
          <a:ext cx="1213864" cy="728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与级部主任沟通</a:t>
          </a:r>
        </a:p>
      </dsp:txBody>
      <dsp:txXfrm>
        <a:off x="1501207" y="1075395"/>
        <a:ext cx="1213864" cy="728318"/>
      </dsp:txXfrm>
    </dsp:sp>
    <dsp:sp modelId="{232C58CF-BA53-4558-8744-FB3AF293EC62}">
      <dsp:nvSpPr>
        <dsp:cNvPr id="0" name=""/>
        <dsp:cNvSpPr/>
      </dsp:nvSpPr>
      <dsp:spPr>
        <a:xfrm>
          <a:off x="4206324" y="1393834"/>
          <a:ext cx="2485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8588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4323638" y="1438157"/>
        <a:ext cx="13959" cy="2794"/>
      </dsp:txXfrm>
    </dsp:sp>
    <dsp:sp modelId="{862B6900-F468-4986-A1B1-B008D71ED5B0}">
      <dsp:nvSpPr>
        <dsp:cNvPr id="0" name=""/>
        <dsp:cNvSpPr/>
      </dsp:nvSpPr>
      <dsp:spPr>
        <a:xfrm>
          <a:off x="2994259" y="1075395"/>
          <a:ext cx="1213864" cy="728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与家长沟通</a:t>
          </a:r>
        </a:p>
      </dsp:txBody>
      <dsp:txXfrm>
        <a:off x="2994259" y="1075395"/>
        <a:ext cx="1213864" cy="728318"/>
      </dsp:txXfrm>
    </dsp:sp>
    <dsp:sp modelId="{363A5056-30FF-4213-8450-612CB36927FD}">
      <dsp:nvSpPr>
        <dsp:cNvPr id="0" name=""/>
        <dsp:cNvSpPr/>
      </dsp:nvSpPr>
      <dsp:spPr>
        <a:xfrm>
          <a:off x="5699376" y="1393834"/>
          <a:ext cx="2485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8588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5816691" y="1438157"/>
        <a:ext cx="13959" cy="2794"/>
      </dsp:txXfrm>
    </dsp:sp>
    <dsp:sp modelId="{F2E5AC07-2C3C-4F50-ACA1-CEBB067A6215}">
      <dsp:nvSpPr>
        <dsp:cNvPr id="0" name=""/>
        <dsp:cNvSpPr/>
      </dsp:nvSpPr>
      <dsp:spPr>
        <a:xfrm>
          <a:off x="4487312" y="1075395"/>
          <a:ext cx="1213864" cy="728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形成教育合力</a:t>
          </a:r>
        </a:p>
      </dsp:txBody>
      <dsp:txXfrm>
        <a:off x="4487312" y="1075395"/>
        <a:ext cx="1213864" cy="728318"/>
      </dsp:txXfrm>
    </dsp:sp>
    <dsp:sp modelId="{80C43EA5-C917-4B85-8CCB-E2DE403DB916}">
      <dsp:nvSpPr>
        <dsp:cNvPr id="0" name=""/>
        <dsp:cNvSpPr/>
      </dsp:nvSpPr>
      <dsp:spPr>
        <a:xfrm>
          <a:off x="615086" y="1801914"/>
          <a:ext cx="5972211" cy="248588"/>
        </a:xfrm>
        <a:custGeom>
          <a:avLst/>
          <a:gdLst/>
          <a:ahLst/>
          <a:cxnLst/>
          <a:rect l="0" t="0" r="0" b="0"/>
          <a:pathLst>
            <a:path>
              <a:moveTo>
                <a:pt x="5972211" y="0"/>
              </a:moveTo>
              <a:lnTo>
                <a:pt x="5972211" y="141394"/>
              </a:lnTo>
              <a:lnTo>
                <a:pt x="0" y="141394"/>
              </a:lnTo>
              <a:lnTo>
                <a:pt x="0" y="248588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3451723" y="1924811"/>
        <a:ext cx="298936" cy="2794"/>
      </dsp:txXfrm>
    </dsp:sp>
    <dsp:sp modelId="{3B5FD1F7-476D-4E0A-9640-100A03A66244}">
      <dsp:nvSpPr>
        <dsp:cNvPr id="0" name=""/>
        <dsp:cNvSpPr/>
      </dsp:nvSpPr>
      <dsp:spPr>
        <a:xfrm>
          <a:off x="5980365" y="1075395"/>
          <a:ext cx="1213864" cy="728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达成处理意见</a:t>
          </a:r>
        </a:p>
      </dsp:txBody>
      <dsp:txXfrm>
        <a:off x="5980365" y="1075395"/>
        <a:ext cx="1213864" cy="728318"/>
      </dsp:txXfrm>
    </dsp:sp>
    <dsp:sp modelId="{629C8FB7-BB24-4820-9177-538BCC7215B3}">
      <dsp:nvSpPr>
        <dsp:cNvPr id="0" name=""/>
        <dsp:cNvSpPr/>
      </dsp:nvSpPr>
      <dsp:spPr>
        <a:xfrm>
          <a:off x="1220218" y="2401342"/>
          <a:ext cx="2485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8588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1337533" y="2445664"/>
        <a:ext cx="13959" cy="2794"/>
      </dsp:txXfrm>
    </dsp:sp>
    <dsp:sp modelId="{7D01635E-B238-4043-9B73-B55B2971D118}">
      <dsp:nvSpPr>
        <dsp:cNvPr id="0" name=""/>
        <dsp:cNvSpPr/>
      </dsp:nvSpPr>
      <dsp:spPr>
        <a:xfrm>
          <a:off x="8154" y="2082902"/>
          <a:ext cx="1213864" cy="728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班内说明</a:t>
          </a:r>
        </a:p>
      </dsp:txBody>
      <dsp:txXfrm>
        <a:off x="8154" y="2082902"/>
        <a:ext cx="1213864" cy="728318"/>
      </dsp:txXfrm>
    </dsp:sp>
    <dsp:sp modelId="{AAE67E98-0B93-4E84-81A5-C87C2A5EE3E4}">
      <dsp:nvSpPr>
        <dsp:cNvPr id="0" name=""/>
        <dsp:cNvSpPr/>
      </dsp:nvSpPr>
      <dsp:spPr>
        <a:xfrm>
          <a:off x="2713271" y="2401342"/>
          <a:ext cx="2485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8588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>
            <a:latin typeface="汉仪中黑 简" panose="00020600040101010101" pitchFamily="18" charset="-122"/>
            <a:ea typeface="汉仪中黑 简" panose="00020600040101010101" pitchFamily="18" charset="-122"/>
          </a:endParaRPr>
        </a:p>
      </dsp:txBody>
      <dsp:txXfrm>
        <a:off x="2830585" y="2445664"/>
        <a:ext cx="13959" cy="2794"/>
      </dsp:txXfrm>
    </dsp:sp>
    <dsp:sp modelId="{2DE03688-F9A6-48E6-8C09-2B29859511C1}">
      <dsp:nvSpPr>
        <dsp:cNvPr id="0" name=""/>
        <dsp:cNvSpPr/>
      </dsp:nvSpPr>
      <dsp:spPr>
        <a:xfrm>
          <a:off x="1501207" y="2082902"/>
          <a:ext cx="1213864" cy="728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总结反思</a:t>
          </a:r>
        </a:p>
      </dsp:txBody>
      <dsp:txXfrm>
        <a:off x="1501207" y="2082902"/>
        <a:ext cx="1213864" cy="728318"/>
      </dsp:txXfrm>
    </dsp:sp>
    <dsp:sp modelId="{79064E08-3F97-40A1-8EAA-53C6CCF2F716}">
      <dsp:nvSpPr>
        <dsp:cNvPr id="0" name=""/>
        <dsp:cNvSpPr/>
      </dsp:nvSpPr>
      <dsp:spPr>
        <a:xfrm>
          <a:off x="2994259" y="2082902"/>
          <a:ext cx="1213864" cy="728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>
              <a:latin typeface="汉仪中黑 简" panose="00020600040101010101" pitchFamily="18" charset="-122"/>
              <a:ea typeface="汉仪中黑 简" panose="00020600040101010101" pitchFamily="18" charset="-122"/>
            </a:rPr>
            <a:t>后续关注。</a:t>
          </a:r>
        </a:p>
      </dsp:txBody>
      <dsp:txXfrm>
        <a:off x="2994259" y="2082902"/>
        <a:ext cx="1213864" cy="7283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#1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dstNode" val="node"/>
                    <dgm:param type="begSty" val="noArr"/>
                    <dgm:param type="endSty" val="noArr"/>
                    <dgm:param type="connRout" val="curve"/>
                    <dgm:param type="begPts" val="ctr"/>
                    <dgm:param type="endPts" val="ctr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srcNode" val="dummyConnPt"/>
                    <dgm:param type="dstNode" val="dummyConnPt"/>
                    <dgm:param type="begSty" val="noArr"/>
                    <dgm:param type="endSty" val="noArr"/>
                    <dgm:param type="connRout" val="longCurve"/>
                    <dgm:param type="begPts" val="bCtr"/>
                    <dgm:param type="endPts" val="tCtr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bProcess3#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bkpt" val="endCnv"/>
          <dgm:param type="contDir" val="sameDir"/>
          <dgm:param type="grDir" val="tL"/>
          <dgm:param type="flowDir" val="row"/>
        </dgm:alg>
      </dgm:if>
      <dgm:else name="Name3">
        <dgm:alg type="snake">
          <dgm:param type="bkpt" val="endCnv"/>
          <dgm:param type="contDir" val="sameDir"/>
          <dgm:param type="grDir" val="tR"/>
          <dgm:param type="flowDir" val="row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dim" val="1D"/>
                <dgm:param type="connRout" val="bend"/>
                <dgm:param type="begPts" val="midR bCtr"/>
                <dgm:param type="endPts" val="midL tCtr"/>
              </dgm:alg>
            </dgm:if>
            <dgm:else name="Name6">
              <dgm:alg type="conn">
                <dgm:param type="dim" val="1D"/>
                <dgm:param type="connRout" val="ben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5#2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bkpt" val="endCnv"/>
          <dgm:param type="contDir" val="revDir"/>
          <dgm:param type="grDir" val="tL"/>
          <dgm:param type="flowDir" val="row"/>
        </dgm:alg>
      </dgm:if>
      <dgm:else name="Name2">
        <dgm:alg type="snake">
          <dgm:param type="bkpt" val="endCnv"/>
          <dgm:param type="contDir" val="revDir"/>
          <dgm:param type="grDir" val="tR"/>
          <dgm:param type="flowDir" val="row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bProcess3#4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bkpt" val="endCnv"/>
          <dgm:param type="contDir" val="sameDir"/>
          <dgm:param type="grDir" val="tL"/>
          <dgm:param type="flowDir" val="row"/>
        </dgm:alg>
      </dgm:if>
      <dgm:else name="Name3">
        <dgm:alg type="snake">
          <dgm:param type="bkpt" val="endCnv"/>
          <dgm:param type="contDir" val="sameDir"/>
          <dgm:param type="grDir" val="tR"/>
          <dgm:param type="flowDir" val="row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dim" val="1D"/>
                <dgm:param type="connRout" val="bend"/>
                <dgm:param type="begPts" val="midR bCtr"/>
                <dgm:param type="endPts" val="midL tCtr"/>
              </dgm:alg>
            </dgm:if>
            <dgm:else name="Name6">
              <dgm:alg type="conn">
                <dgm:param type="dim" val="1D"/>
                <dgm:param type="connRout" val="ben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#1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11#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HorzCh" val="ctr"/>
                  <dgm:param type="txAnchorVertCh" val="b"/>
                  <dgm:param type="txAnchorVert" val="b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HorzCh" val="ctr"/>
                  <dgm:param type="txAnchorVertCh" val="t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#1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srcNode" val="srcNode"/>
            <dgm:param type="dstNode" val="dstNode"/>
            <dgm:param type="endSty" val="noArr"/>
            <dgm:param type="connRout" val="curve"/>
            <dgm:param type="begPts" val="ctr"/>
            <dgm:param type="endPts" val="ct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SubStepProcess#1">
  <dgm:title val=""/>
  <dgm:desc val=""/>
  <dgm:catLst>
    <dgm:cat type="process" pri="122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61" srcId="1" destId="11" srcOrd="0" destOrd="0"/>
        <dgm:cxn modelId="62" srcId="1" destId="12" srcOrd="1" destOrd="0"/>
        <dgm:cxn modelId="7" srcId="0" destId="2" srcOrd="0" destOrd="0"/>
        <dgm:cxn modelId="8" srcId="0" destId="3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8" srcId="0" destId="1" srcOrd="0" destOrd="0"/>
        <dgm:cxn modelId="81" srcId="1" destId="11" srcOrd="0" destOrd="0"/>
        <dgm:cxn modelId="82" srcId="1" destId="12" srcOrd="1" destOrd="0"/>
        <dgm:cxn modelId="9" srcId="0" destId="2" srcOrd="0" destOrd="0"/>
        <dgm:cxn modelId="10" srcId="0" destId="3" srcOrd="0" destOrd="0"/>
        <dgm:cxn modelId="11" srcId="0" destId="4" srcOrd="0" destOrd="0"/>
      </dgm:cxnLst>
      <dgm:bg/>
      <dgm:whole/>
    </dgm:dataModel>
  </dgm:clrData>
  <dgm:layoutNode name="Name0">
    <dgm:varLst>
      <dgm:chMax val="7"/>
      <dgm:dir/>
      <dgm:animOne val="branch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Tx1" refType="w"/>
      <dgm:constr type="w" for="ch" forName="chLin1" refType="w" refFor="ch" refForName="parTx1" fact="1.38"/>
      <dgm:constr type="h" for="ch" forName="chLin1" refType="h"/>
      <dgm:constr type="w" for="ch" forName="spPre1" refType="w" fact="0.27"/>
      <dgm:constr type="w" for="ch" forName="spPost1" refType="w" fact="0.27"/>
      <dgm:constr type="h" for="ch" forName="spPre1" refType="h"/>
      <dgm:constr type="h" for="ch" forName="spPost1" refType="h"/>
      <dgm:constr type="primFontSz" for="ch" forName="parTx1" val="65"/>
      <dgm:constr type="primFontSz" for="des" forName="desTx1" refType="primFontSz" refFor="ch" refForName="parTx1" fact="0.78"/>
      <dgm:constr type="primFontSz" for="des" forName="desTx1" op="equ"/>
      <dgm:constr type="w" for="ch" forName="parTx2" refType="w"/>
      <dgm:constr type="w" for="ch" forName="chLin2" refType="w" refFor="ch" refForName="parTx2" fact="1.38"/>
      <dgm:constr type="h" for="ch" forName="chLin2" refType="h"/>
      <dgm:constr type="w" for="ch" forName="spPre2" refType="w" fact="0.54"/>
      <dgm:constr type="w" for="ch" forName="spPost2" refType="w" fact="0.54"/>
      <dgm:constr type="h" for="ch" forName="spPre2" refType="h"/>
      <dgm:constr type="h" for="ch" forName="spPost2" refType="h"/>
      <dgm:constr type="primFontSz" for="ch" forName="parTx2" refType="primFontSz" refFor="ch" refForName="parTx1" op="equ"/>
      <dgm:constr type="primFontSz" for="des" forName="desTx2" refType="primFontSz" refFor="des" refForName="desTx1" op="equ"/>
      <dgm:constr type="w" for="ch" forName="parTx3" refType="w"/>
      <dgm:constr type="w" for="ch" forName="chLin3" refType="w" refFor="ch" refForName="parTx3" fact="1.38"/>
      <dgm:constr type="h" for="ch" forName="chLin3" refType="h"/>
      <dgm:constr type="w" for="ch" forName="spPre3" refType="w" fact="0.54"/>
      <dgm:constr type="w" for="ch" forName="spPost3" refType="w" fact="0.54"/>
      <dgm:constr type="h" for="ch" forName="spPre3" refType="h"/>
      <dgm:constr type="h" for="ch" forName="spPost3" refType="h"/>
      <dgm:constr type="primFontSz" for="ch" forName="parTx3" refType="primFontSz" refFor="ch" refForName="parTx1" op="equ"/>
      <dgm:constr type="primFontSz" for="des" forName="desTx3" refType="primFontSz" refFor="des" refForName="desTx1" op="equ"/>
      <dgm:constr type="w" for="ch" forName="parTx4" refType="w"/>
      <dgm:constr type="w" for="ch" forName="chLin4" refType="w" refFor="ch" refForName="parTx4" fact="1.38"/>
      <dgm:constr type="h" for="ch" forName="chLin4" refType="h"/>
      <dgm:constr type="w" for="ch" forName="spPre4" refType="w" fact="0.54"/>
      <dgm:constr type="w" for="ch" forName="spPost4" refType="w" fact="0.54"/>
      <dgm:constr type="h" for="ch" forName="spPre4" refType="h"/>
      <dgm:constr type="h" for="ch" forName="spPost4" refType="h"/>
      <dgm:constr type="primFontSz" for="ch" forName="parTx4" refType="primFontSz" refFor="ch" refForName="parTx1" op="equ"/>
      <dgm:constr type="primFontSz" for="des" forName="desTx4" refType="primFontSz" refFor="des" refForName="desTx1" op="equ"/>
      <dgm:constr type="w" for="ch" forName="parTx5" refType="w"/>
      <dgm:constr type="w" for="ch" forName="chLin5" refType="w" refFor="ch" refForName="parTx5" fact="1.38"/>
      <dgm:constr type="h" for="ch" forName="chLin5" refType="h"/>
      <dgm:constr type="w" for="ch" forName="spPre5" refType="w" fact="0.54"/>
      <dgm:constr type="w" for="ch" forName="spPost5" refType="w" fact="0.54"/>
      <dgm:constr type="h" for="ch" forName="spPre5" refType="h"/>
      <dgm:constr type="h" for="ch" forName="spPost5" refType="h"/>
      <dgm:constr type="primFontSz" for="ch" forName="parTx5" refType="primFontSz" refFor="ch" refForName="parTx1" op="equ"/>
      <dgm:constr type="primFontSz" for="des" forName="desTx5" refType="primFontSz" refFor="des" refForName="desTx1" op="equ"/>
      <dgm:constr type="w" for="ch" forName="parTx6" refType="w"/>
      <dgm:constr type="w" for="ch" forName="chLin6" refType="w" refFor="ch" refForName="parTx6" fact="1.38"/>
      <dgm:constr type="h" for="ch" forName="chLin6" refType="h"/>
      <dgm:constr type="w" for="ch" forName="spPre6" refType="w" fact="0.54"/>
      <dgm:constr type="w" for="ch" forName="spPost6" refType="w" fact="0.54"/>
      <dgm:constr type="h" for="ch" forName="spPre6" refType="h"/>
      <dgm:constr type="h" for="ch" forName="spPost6" refType="h"/>
      <dgm:constr type="primFontSz" for="ch" forName="parTx6" refType="primFontSz" refFor="ch" refForName="parTx1" op="equ"/>
      <dgm:constr type="primFontSz" for="des" forName="desTx6" refType="primFontSz" refFor="des" refForName="desTx1" op="equ"/>
      <dgm:constr type="w" for="ch" forName="parTx7" refType="w"/>
      <dgm:constr type="w" for="ch" forName="chLin7" refType="w" refFor="ch" refForName="parTx7" fact="1.38"/>
      <dgm:constr type="h" for="ch" forName="chLin7" refType="h"/>
      <dgm:constr type="w" for="ch" forName="spPre7" refType="w" fact="0.54"/>
      <dgm:constr type="w" for="ch" forName="spPost7" refType="w" fact="0.54"/>
      <dgm:constr type="h" for="ch" forName="spPre7" refType="h"/>
      <dgm:constr type="h" for="ch" forName="spPost7" refType="h"/>
      <dgm:constr type="primFontSz" for="ch" forName="parTx7" refType="primFontSz" refFor="ch" refForName="parTx1" op="equ"/>
      <dgm:constr type="primFontSz" for="des" forName="desTx7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parTx1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">
            <dgm:if name="Name8" axis="ch" ptType="node" func="cnt" op="gte" val="1">
              <dgm:layoutNode name="spPre1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1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1" refType="w" fact="0.77"/>
                  <dgm:constr type="w" for="ch" forName="top1" refType="w" refFor="ch" refForName="txAndLines1" fact="0.78"/>
                </dgm:constrLst>
                <dgm:forEach name="Name9" axis="ch">
                  <dgm:forEach name="Name10" axis="self" ptType="parTrans">
                    <dgm:layoutNode name="Name11" styleLbl="parChTrans1D1">
                      <dgm:choose name="Name12">
                        <dgm:if name="Name13" func="var" arg="dir" op="equ" val="norm">
                          <dgm:alg type="conn">
                            <dgm:param type="dstNode" val="anchor1"/>
                            <dgm:param type="dim" val="1D"/>
                            <dgm:param type="endSty" val="noArr"/>
                            <dgm:param type="begPts" val="midR"/>
                          </dgm:alg>
                        </dgm:if>
                        <dgm:else name="Name14">
                          <dgm:alg type="conn">
                            <dgm:param type="srcNode" val="parTx1"/>
                            <dgm:param type="dstNode" val="anchor1"/>
                            <dgm:param type="dim" val="1D"/>
                            <dgm:param type="endSty" val="noArr"/>
                            <dgm:param type="begPts" val="midL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" axis="self" ptType="node">
                    <dgm:choose name="Name16">
                      <dgm:if name="Name17" axis="par ch" ptType="node node" func="cnt" op="equ" val="1">
                        <dgm:layoutNode name="top1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"/>
                    </dgm:choose>
                    <dgm:layoutNode name="txAndLines1">
                      <dgm:choose name="Name19">
                        <dgm:if name="Name20" func="var" arg="dir" op="equ" val="norm">
                          <dgm:alg type="lin"/>
                        </dgm:if>
                        <dgm:else name="Name2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22">
                        <dgm:if name="Name23" axis="root ch" ptType="all node" func="cnt" op="gte" val="2">
                          <dgm:constrLst>
                            <dgm:constr type="w" for="ch" forName="anchor1" refType="w"/>
                            <dgm:constr type="w" for="ch" forName="backup1" refType="w" fact="-1"/>
                            <dgm:constr type="w" for="ch" forName="preLine1" refType="w" fact="0.11"/>
                            <dgm:constr type="w" for="ch" forName="desTx1" refType="w" fact="0.78"/>
                            <dgm:constr type="w" for="ch" forName="postLine1" refType="w" fact="0.11"/>
                          </dgm:constrLst>
                        </dgm:if>
                        <dgm:else name="Name24">
                          <dgm:constrLst>
                            <dgm:constr type="w" for="ch" forName="anchor1" refType="w" fact="0.89"/>
                            <dgm:constr type="w" for="ch" forName="backup1" refType="w" fact="-0.89"/>
                            <dgm:constr type="w" for="ch" forName="preLine1" refType="w" fact="0.11"/>
                            <dgm:constr type="w" for="ch" forName="desTx1" refType="w" fact="0.78"/>
                          </dgm:constrLst>
                        </dgm:else>
                      </dgm:choose>
                      <dgm:layoutNode name="anchor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1" styleLbl="parChTrans1D1" moveWith="desTx1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1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25">
                        <dgm:if name="Name26" axis="root ch" ptType="all node" func="cnt" op="gte" val="2">
                          <dgm:layoutNode name="postLine1" styleLbl="parChTrans1D1" moveWith="desTx1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27"/>
                      </dgm:choose>
                    </dgm:layoutNode>
                  </dgm:forEach>
                  <dgm:choose name="Name28">
                    <dgm:if name="Name29" axis="root ch" ptType="all node" func="cnt" op="gte" val="2">
                      <dgm:forEach name="Name30" axis="self" ptType="parTrans">
                        <dgm:layoutNode name="Name31" styleLbl="parChTrans1D1">
                          <dgm:choose name="Name32">
                            <dgm:if name="Name33" func="var" arg="dir" op="equ" val="norm">
                              <dgm:alg type="conn">
                                <dgm:param type="srcNode" val="parTx2"/>
                                <dgm:param type="dstNode" val="anchor1"/>
                                <dgm:param type="dim" val="1D"/>
                                <dgm:param type="endSty" val="noArr"/>
                                <dgm:param type="begPts" val="midL"/>
                              </dgm:alg>
                            </dgm:if>
                            <dgm:else name="Name34">
                              <dgm:alg type="conn">
                                <dgm:param type="srcNode" val="parTx2"/>
                                <dgm:param type="dstNode" val="anchor1"/>
                                <dgm:param type="dim" val="1D"/>
                                <dgm:param type="endSty" val="noArr"/>
                                <dgm:param type="begPts" val="midR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35"/>
                  </dgm:choose>
                </dgm:forEach>
              </dgm:layoutNode>
              <dgm:choose name="Name36">
                <dgm:if name="Name37" axis="root ch" ptType="all node" func="cnt" op="gte" val="2">
                  <dgm:layoutNode name="spPost1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38"/>
              </dgm:choose>
            </dgm:if>
            <dgm:else name="Name39"/>
          </dgm:choose>
        </dgm:if>
        <dgm:if name="Name40" axis="self" ptType="node" func="pos" op="equ" val="2">
          <dgm:layoutNode name="parTx2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41">
            <dgm:if name="Name42" axis="ch" ptType="node" func="cnt" op="gte" val="1">
              <dgm:layoutNode name="spPre2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2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2" refType="w" fact="0.77"/>
                  <dgm:constr type="w" for="ch" forName="top2" refType="w" refFor="ch" refForName="txAndLines2" fact="0.78"/>
                </dgm:constrLst>
                <dgm:forEach name="Name43" axis="ch">
                  <dgm:forEach name="Name44" axis="self" ptType="parTrans">
                    <dgm:layoutNode name="Name45" styleLbl="parChTrans1D1">
                      <dgm:choose name="Name46">
                        <dgm:if name="Name47" func="var" arg="dir" op="equ" val="norm">
                          <dgm:alg type="conn">
                            <dgm:param type="dstNode" val="anchor2"/>
                            <dgm:param type="dim" val="1D"/>
                            <dgm:param type="endSty" val="noArr"/>
                            <dgm:param type="begPts" val="midR"/>
                          </dgm:alg>
                        </dgm:if>
                        <dgm:else name="Name48">
                          <dgm:alg type="conn">
                            <dgm:param type="srcNode" val="parTx2"/>
                            <dgm:param type="dstNode" val="anchor2"/>
                            <dgm:param type="dim" val="1D"/>
                            <dgm:param type="endSty" val="noArr"/>
                            <dgm:param type="begPts" val="midL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49" axis="self" ptType="node">
                    <dgm:choose name="Name50">
                      <dgm:if name="Name51" axis="par ch" ptType="node node" func="cnt" op="equ" val="1">
                        <dgm:layoutNode name="top2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52"/>
                    </dgm:choose>
                    <dgm:layoutNode name="txAndLines2">
                      <dgm:choose name="Name53">
                        <dgm:if name="Name54" func="var" arg="dir" op="equ" val="norm">
                          <dgm:alg type="lin"/>
                        </dgm:if>
                        <dgm:else name="Name5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56">
                        <dgm:if name="Name57" axis="root ch" ptType="all node" func="cnt" op="gte" val="3">
                          <dgm:constrLst>
                            <dgm:constr type="w" for="ch" forName="anchor2" refType="w"/>
                            <dgm:constr type="w" for="ch" forName="backup2" refType="w" fact="-1"/>
                            <dgm:constr type="w" for="ch" forName="preLine2" refType="w" fact="0.11"/>
                            <dgm:constr type="w" for="ch" forName="desTx2" refType="w" fact="0.78"/>
                            <dgm:constr type="w" for="ch" forName="postLine2" refType="w" fact="0.11"/>
                          </dgm:constrLst>
                        </dgm:if>
                        <dgm:else name="Name58">
                          <dgm:constrLst>
                            <dgm:constr type="w" for="ch" forName="anchor2" refType="w" fact="0.89"/>
                            <dgm:constr type="w" for="ch" forName="backup2" refType="w" fact="-0.89"/>
                            <dgm:constr type="w" for="ch" forName="preLine2" refType="w" fact="0.11"/>
                            <dgm:constr type="w" for="ch" forName="desTx2" refType="w" fact="0.78"/>
                          </dgm:constrLst>
                        </dgm:else>
                      </dgm:choose>
                      <dgm:layoutNode name="anchor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2" styleLbl="parChTrans1D1" moveWith="desTx2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2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59">
                        <dgm:if name="Name60" axis="root ch" ptType="all node" func="cnt" op="gte" val="3">
                          <dgm:layoutNode name="postLine2" styleLbl="parChTrans1D1" moveWith="desTx2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61"/>
                      </dgm:choose>
                    </dgm:layoutNode>
                  </dgm:forEach>
                  <dgm:choose name="Name62">
                    <dgm:if name="Name63" axis="root ch" ptType="all node" func="cnt" op="gte" val="3">
                      <dgm:forEach name="Name64" axis="self" ptType="parTrans">
                        <dgm:layoutNode name="Name65" styleLbl="parChTrans1D1">
                          <dgm:choose name="Name66">
                            <dgm:if name="Name67" func="var" arg="dir" op="equ" val="norm">
                              <dgm:alg type="conn">
                                <dgm:param type="srcNode" val="parTx3"/>
                                <dgm:param type="dstNode" val="anchor2"/>
                                <dgm:param type="dim" val="1D"/>
                                <dgm:param type="endSty" val="noArr"/>
                                <dgm:param type="begPts" val="midL"/>
                              </dgm:alg>
                            </dgm:if>
                            <dgm:else name="Name68">
                              <dgm:alg type="conn">
                                <dgm:param type="srcNode" val="parTx3"/>
                                <dgm:param type="dstNode" val="anchor2"/>
                                <dgm:param type="dim" val="1D"/>
                                <dgm:param type="endSty" val="noArr"/>
                                <dgm:param type="begPts" val="midR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69"/>
                  </dgm:choose>
                </dgm:forEach>
              </dgm:layoutNode>
              <dgm:choose name="Name70">
                <dgm:if name="Name71" axis="root ch" ptType="all node" func="cnt" op="gte" val="3">
                  <dgm:layoutNode name="spPost2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72"/>
              </dgm:choose>
            </dgm:if>
            <dgm:else name="Name73"/>
          </dgm:choose>
        </dgm:if>
        <dgm:if name="Name74" axis="self" ptType="node" func="pos" op="equ" val="3">
          <dgm:layoutNode name="parTx3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5">
            <dgm:if name="Name76" axis="ch" ptType="node" func="cnt" op="gte" val="1">
              <dgm:layoutNode name="spPre3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3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3" refType="w" fact="0.77"/>
                  <dgm:constr type="w" for="ch" forName="top3" refType="w" refFor="ch" refForName="txAndLines3" fact="0.78"/>
                </dgm:constrLst>
                <dgm:forEach name="Name77" axis="ch">
                  <dgm:forEach name="Name78" axis="self" ptType="parTrans">
                    <dgm:layoutNode name="Name79" styleLbl="parChTrans1D1">
                      <dgm:choose name="Name80">
                        <dgm:if name="Name81" func="var" arg="dir" op="equ" val="norm">
                          <dgm:alg type="conn">
                            <dgm:param type="dstNode" val="anchor3"/>
                            <dgm:param type="dim" val="1D"/>
                            <dgm:param type="endSty" val="noArr"/>
                            <dgm:param type="begPts" val="midR"/>
                          </dgm:alg>
                        </dgm:if>
                        <dgm:else name="Name82">
                          <dgm:alg type="conn">
                            <dgm:param type="srcNode" val="parTx3"/>
                            <dgm:param type="dstNode" val="anchor3"/>
                            <dgm:param type="dim" val="1D"/>
                            <dgm:param type="endSty" val="noArr"/>
                            <dgm:param type="begPts" val="midL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83" axis="self" ptType="node">
                    <dgm:choose name="Name84">
                      <dgm:if name="Name85" axis="par ch" ptType="node node" func="cnt" op="equ" val="1">
                        <dgm:layoutNode name="top3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86"/>
                    </dgm:choose>
                    <dgm:layoutNode name="txAndLines3">
                      <dgm:choose name="Name87">
                        <dgm:if name="Name88" func="var" arg="dir" op="equ" val="norm">
                          <dgm:alg type="lin"/>
                        </dgm:if>
                        <dgm:else name="Name89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90">
                        <dgm:if name="Name91" axis="root ch" ptType="all node" func="cnt" op="gte" val="4">
                          <dgm:constrLst>
                            <dgm:constr type="w" for="ch" forName="anchor3" refType="w"/>
                            <dgm:constr type="w" for="ch" forName="backup3" refType="w" fact="-1"/>
                            <dgm:constr type="w" for="ch" forName="preLine3" refType="w" fact="0.11"/>
                            <dgm:constr type="w" for="ch" forName="desTx3" refType="w" fact="0.78"/>
                            <dgm:constr type="w" for="ch" forName="postLine3" refType="w" fact="0.11"/>
                          </dgm:constrLst>
                        </dgm:if>
                        <dgm:else name="Name92">
                          <dgm:constrLst>
                            <dgm:constr type="w" for="ch" forName="anchor3" refType="w" fact="0.89"/>
                            <dgm:constr type="w" for="ch" forName="backup3" refType="w" fact="-0.89"/>
                            <dgm:constr type="w" for="ch" forName="preLine3" refType="w" fact="0.11"/>
                            <dgm:constr type="w" for="ch" forName="desTx3" refType="w" fact="0.78"/>
                          </dgm:constrLst>
                        </dgm:else>
                      </dgm:choose>
                      <dgm:layoutNode name="anchor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3" styleLbl="parChTrans1D1" moveWith="desTx3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3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93">
                        <dgm:if name="Name94" axis="root ch" ptType="all node" func="cnt" op="gte" val="4">
                          <dgm:layoutNode name="postLine3" styleLbl="parChTrans1D1" moveWith="desTx3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95"/>
                      </dgm:choose>
                    </dgm:layoutNode>
                  </dgm:forEach>
                  <dgm:choose name="Name96">
                    <dgm:if name="Name97" axis="root ch" ptType="all node" func="cnt" op="gte" val="4">
                      <dgm:forEach name="Name98" axis="self" ptType="parTrans">
                        <dgm:layoutNode name="Name99" styleLbl="parChTrans1D1">
                          <dgm:choose name="Name100">
                            <dgm:if name="Name101" func="var" arg="dir" op="equ" val="norm">
                              <dgm:alg type="conn">
                                <dgm:param type="srcNode" val="parTx4"/>
                                <dgm:param type="dstNode" val="anchor3"/>
                                <dgm:param type="dim" val="1D"/>
                                <dgm:param type="endSty" val="noArr"/>
                                <dgm:param type="begPts" val="midL"/>
                              </dgm:alg>
                            </dgm:if>
                            <dgm:else name="Name102">
                              <dgm:alg type="conn">
                                <dgm:param type="srcNode" val="parTx4"/>
                                <dgm:param type="dstNode" val="anchor3"/>
                                <dgm:param type="dim" val="1D"/>
                                <dgm:param type="endSty" val="noArr"/>
                                <dgm:param type="begPts" val="midR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03"/>
                  </dgm:choose>
                </dgm:forEach>
              </dgm:layoutNode>
              <dgm:choose name="Name104">
                <dgm:if name="Name105" axis="root ch" ptType="all node" func="cnt" op="gte" val="4">
                  <dgm:layoutNode name="spPost3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06"/>
              </dgm:choose>
            </dgm:if>
            <dgm:else name="Name107"/>
          </dgm:choose>
        </dgm:if>
        <dgm:if name="Name108" axis="self" ptType="node" func="pos" op="equ" val="4">
          <dgm:layoutNode name="parTx4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09">
            <dgm:if name="Name110" axis="ch" ptType="node" func="cnt" op="gte" val="1">
              <dgm:layoutNode name="spPre4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4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4" refType="w" fact="0.77"/>
                  <dgm:constr type="w" for="ch" forName="top4" refType="w" refFor="ch" refForName="txAndLines4" fact="0.78"/>
                </dgm:constrLst>
                <dgm:forEach name="Name111" axis="ch">
                  <dgm:forEach name="Name112" axis="self" ptType="parTrans">
                    <dgm:layoutNode name="Name113" styleLbl="parChTrans1D1">
                      <dgm:choose name="Name114">
                        <dgm:if name="Name115" func="var" arg="dir" op="equ" val="norm">
                          <dgm:alg type="conn">
                            <dgm:param type="dstNode" val="anchor4"/>
                            <dgm:param type="dim" val="1D"/>
                            <dgm:param type="endSty" val="noArr"/>
                            <dgm:param type="begPts" val="midR"/>
                          </dgm:alg>
                        </dgm:if>
                        <dgm:else name="Name116">
                          <dgm:alg type="conn">
                            <dgm:param type="srcNode" val="parTx4"/>
                            <dgm:param type="dstNode" val="anchor4"/>
                            <dgm:param type="dim" val="1D"/>
                            <dgm:param type="endSty" val="noArr"/>
                            <dgm:param type="begPts" val="midL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17" axis="self" ptType="node">
                    <dgm:choose name="Name118">
                      <dgm:if name="Name119" axis="par ch" ptType="node node" func="cnt" op="equ" val="1">
                        <dgm:layoutNode name="top4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20"/>
                    </dgm:choose>
                    <dgm:layoutNode name="txAndLines4">
                      <dgm:choose name="Name121">
                        <dgm:if name="Name122" func="var" arg="dir" op="equ" val="norm">
                          <dgm:alg type="lin"/>
                        </dgm:if>
                        <dgm:else name="Name123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24">
                        <dgm:if name="Name125" axis="root ch" ptType="all node" func="cnt" op="gte" val="5">
                          <dgm:constrLst>
                            <dgm:constr type="w" for="ch" forName="anchor4" refType="w"/>
                            <dgm:constr type="w" for="ch" forName="backup4" refType="w" fact="-1"/>
                            <dgm:constr type="w" for="ch" forName="preLine4" refType="w" fact="0.11"/>
                            <dgm:constr type="w" for="ch" forName="desTx4" refType="w" fact="0.78"/>
                            <dgm:constr type="w" for="ch" forName="postLine4" refType="w" fact="0.11"/>
                          </dgm:constrLst>
                        </dgm:if>
                        <dgm:else name="Name126">
                          <dgm:constrLst>
                            <dgm:constr type="w" for="ch" forName="anchor4" refType="w" fact="0.89"/>
                            <dgm:constr type="w" for="ch" forName="backup4" refType="w" fact="-0.89"/>
                            <dgm:constr type="w" for="ch" forName="preLine4" refType="w" fact="0.11"/>
                            <dgm:constr type="w" for="ch" forName="desTx4" refType="w" fact="0.78"/>
                          </dgm:constrLst>
                        </dgm:else>
                      </dgm:choose>
                      <dgm:layoutNode name="anchor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4" styleLbl="parChTrans1D1" moveWith="desTx4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4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27">
                        <dgm:if name="Name128" axis="root ch" ptType="all node" func="cnt" op="gte" val="5">
                          <dgm:layoutNode name="postLine4" styleLbl="parChTrans1D1" moveWith="desTx4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29"/>
                      </dgm:choose>
                    </dgm:layoutNode>
                  </dgm:forEach>
                  <dgm:choose name="Name130">
                    <dgm:if name="Name131" axis="root ch" ptType="all node" func="cnt" op="gte" val="5">
                      <dgm:forEach name="Name132" axis="self" ptType="parTrans">
                        <dgm:layoutNode name="Name133" styleLbl="parChTrans1D1">
                          <dgm:choose name="Name134">
                            <dgm:if name="Name135" func="var" arg="dir" op="equ" val="norm">
                              <dgm:alg type="conn">
                                <dgm:param type="srcNode" val="parTx5"/>
                                <dgm:param type="dstNode" val="anchor4"/>
                                <dgm:param type="dim" val="1D"/>
                                <dgm:param type="endSty" val="noArr"/>
                                <dgm:param type="begPts" val="midL"/>
                              </dgm:alg>
                            </dgm:if>
                            <dgm:else name="Name136">
                              <dgm:alg type="conn">
                                <dgm:param type="srcNode" val="parTx5"/>
                                <dgm:param type="dstNode" val="anchor4"/>
                                <dgm:param type="dim" val="1D"/>
                                <dgm:param type="endSty" val="noArr"/>
                                <dgm:param type="begPts" val="midR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37"/>
                  </dgm:choose>
                </dgm:forEach>
              </dgm:layoutNode>
              <dgm:choose name="Name138">
                <dgm:if name="Name139" axis="root ch" ptType="all node" func="cnt" op="gte" val="5">
                  <dgm:layoutNode name="spPost4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40"/>
              </dgm:choose>
            </dgm:if>
            <dgm:else name="Name141"/>
          </dgm:choose>
        </dgm:if>
        <dgm:if name="Name142" axis="self" ptType="node" func="pos" op="equ" val="5">
          <dgm:layoutNode name="parTx5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43">
            <dgm:if name="Name144" axis="ch" ptType="node" func="cnt" op="gte" val="1">
              <dgm:layoutNode name="spPre5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5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5" refType="w" fact="0.77"/>
                  <dgm:constr type="w" for="ch" forName="top5" refType="w" refFor="ch" refForName="txAndLines5" fact="0.78"/>
                </dgm:constrLst>
                <dgm:forEach name="Name145" axis="ch">
                  <dgm:forEach name="Name146" axis="self" ptType="parTrans">
                    <dgm:layoutNode name="Name147" styleLbl="parChTrans1D1">
                      <dgm:choose name="Name148">
                        <dgm:if name="Name149" func="var" arg="dir" op="equ" val="norm">
                          <dgm:alg type="conn">
                            <dgm:param type="dstNode" val="anchor5"/>
                            <dgm:param type="dim" val="1D"/>
                            <dgm:param type="endSty" val="noArr"/>
                            <dgm:param type="begPts" val="midR"/>
                          </dgm:alg>
                        </dgm:if>
                        <dgm:else name="Name150">
                          <dgm:alg type="conn">
                            <dgm:param type="srcNode" val="parTx5"/>
                            <dgm:param type="dstNode" val="anchor5"/>
                            <dgm:param type="dim" val="1D"/>
                            <dgm:param type="endSty" val="noArr"/>
                            <dgm:param type="begPts" val="midL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1" axis="self" ptType="node">
                    <dgm:choose name="Name152">
                      <dgm:if name="Name153" axis="par ch" ptType="node node" func="cnt" op="equ" val="1">
                        <dgm:layoutNode name="top5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54"/>
                    </dgm:choose>
                    <dgm:layoutNode name="txAndLines5">
                      <dgm:choose name="Name155">
                        <dgm:if name="Name156" func="var" arg="dir" op="equ" val="norm">
                          <dgm:alg type="lin"/>
                        </dgm:if>
                        <dgm:else name="Name157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58">
                        <dgm:if name="Name159" axis="root ch" ptType="all node" func="cnt" op="gte" val="6">
                          <dgm:constrLst>
                            <dgm:constr type="w" for="ch" forName="anchor5" refType="w"/>
                            <dgm:constr type="w" for="ch" forName="backup5" refType="w" fact="-1"/>
                            <dgm:constr type="w" for="ch" forName="preLine5" refType="w" fact="0.11"/>
                            <dgm:constr type="w" for="ch" forName="desTx5" refType="w" fact="0.78"/>
                            <dgm:constr type="w" for="ch" forName="postLine5" refType="w" fact="0.11"/>
                          </dgm:constrLst>
                        </dgm:if>
                        <dgm:else name="Name160">
                          <dgm:constrLst>
                            <dgm:constr type="w" for="ch" forName="anchor5" refType="w" fact="0.89"/>
                            <dgm:constr type="w" for="ch" forName="backup5" refType="w" fact="-0.89"/>
                            <dgm:constr type="w" for="ch" forName="preLine5" refType="w" fact="0.11"/>
                            <dgm:constr type="w" for="ch" forName="desTx5" refType="w" fact="0.78"/>
                          </dgm:constrLst>
                        </dgm:else>
                      </dgm:choose>
                      <dgm:layoutNode name="anchor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5" styleLbl="parChTrans1D1" moveWith="desTx5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5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61">
                        <dgm:if name="Name162" axis="root ch" ptType="all node" func="cnt" op="gte" val="6">
                          <dgm:layoutNode name="postLine5" styleLbl="parChTrans1D1" moveWith="desTx5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63"/>
                      </dgm:choose>
                    </dgm:layoutNode>
                  </dgm:forEach>
                  <dgm:choose name="Name164">
                    <dgm:if name="Name165" axis="root ch" ptType="all node" func="cnt" op="gte" val="6">
                      <dgm:forEach name="Name166" axis="self" ptType="parTrans">
                        <dgm:layoutNode name="Name167" styleLbl="parChTrans1D1">
                          <dgm:choose name="Name168">
                            <dgm:if name="Name169" func="var" arg="dir" op="equ" val="norm">
                              <dgm:alg type="conn">
                                <dgm:param type="srcNode" val="parTx6"/>
                                <dgm:param type="dstNode" val="anchor5"/>
                                <dgm:param type="dim" val="1D"/>
                                <dgm:param type="endSty" val="noArr"/>
                                <dgm:param type="begPts" val="midL"/>
                              </dgm:alg>
                            </dgm:if>
                            <dgm:else name="Name170">
                              <dgm:alg type="conn">
                                <dgm:param type="srcNode" val="parTx6"/>
                                <dgm:param type="dstNode" val="anchor5"/>
                                <dgm:param type="dim" val="1D"/>
                                <dgm:param type="endSty" val="noArr"/>
                                <dgm:param type="begPts" val="midR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71"/>
                  </dgm:choose>
                </dgm:forEach>
              </dgm:layoutNode>
              <dgm:choose name="Name172">
                <dgm:if name="Name173" axis="root ch" ptType="all node" func="cnt" op="gte" val="6">
                  <dgm:layoutNode name="spPost5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74"/>
              </dgm:choose>
            </dgm:if>
            <dgm:else name="Name175"/>
          </dgm:choose>
        </dgm:if>
        <dgm:if name="Name176" axis="self" ptType="node" func="pos" op="equ" val="6">
          <dgm:layoutNode name="parTx6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77">
            <dgm:if name="Name178" axis="ch" ptType="node" func="cnt" op="gte" val="1">
              <dgm:layoutNode name="spPre6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6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6" refType="w" fact="0.77"/>
                  <dgm:constr type="w" for="ch" forName="top6" refType="w" refFor="ch" refForName="txAndLines6" fact="0.78"/>
                </dgm:constrLst>
                <dgm:forEach name="Name179" axis="ch">
                  <dgm:forEach name="Name180" axis="self" ptType="parTrans">
                    <dgm:layoutNode name="Name181" styleLbl="parChTrans1D1">
                      <dgm:choose name="Name182">
                        <dgm:if name="Name183" func="var" arg="dir" op="equ" val="norm">
                          <dgm:alg type="conn">
                            <dgm:param type="dstNode" val="anchor6"/>
                            <dgm:param type="dim" val="1D"/>
                            <dgm:param type="endSty" val="noArr"/>
                            <dgm:param type="begPts" val="midR"/>
                          </dgm:alg>
                        </dgm:if>
                        <dgm:else name="Name184">
                          <dgm:alg type="conn">
                            <dgm:param type="srcNode" val="parTx6"/>
                            <dgm:param type="dstNode" val="anchor6"/>
                            <dgm:param type="dim" val="1D"/>
                            <dgm:param type="endSty" val="noArr"/>
                            <dgm:param type="begPts" val="midL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85" axis="self" ptType="node">
                    <dgm:choose name="Name186">
                      <dgm:if name="Name187" axis="par ch" ptType="node node" func="cnt" op="equ" val="1">
                        <dgm:layoutNode name="top6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8"/>
                    </dgm:choose>
                    <dgm:layoutNode name="txAndLines6">
                      <dgm:choose name="Name189">
                        <dgm:if name="Name190" func="var" arg="dir" op="equ" val="norm">
                          <dgm:alg type="lin"/>
                        </dgm:if>
                        <dgm:else name="Name19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92">
                        <dgm:if name="Name193" axis="root ch" ptType="all node" func="cnt" op="gte" val="7">
                          <dgm:constrLst>
                            <dgm:constr type="w" for="ch" forName="anchor6" refType="w"/>
                            <dgm:constr type="w" for="ch" forName="backup6" refType="w" fact="-1"/>
                            <dgm:constr type="w" for="ch" forName="preLine6" refType="w" fact="0.11"/>
                            <dgm:constr type="w" for="ch" forName="desTx6" refType="w" fact="0.78"/>
                            <dgm:constr type="w" for="ch" forName="postLine6" refType="w" fact="0.11"/>
                          </dgm:constrLst>
                        </dgm:if>
                        <dgm:else name="Name194">
                          <dgm:constrLst>
                            <dgm:constr type="w" for="ch" forName="anchor6" refType="w" fact="0.89"/>
                            <dgm:constr type="w" for="ch" forName="backup6" refType="w" fact="-0.89"/>
                            <dgm:constr type="w" for="ch" forName="preLine6" refType="w" fact="0.11"/>
                            <dgm:constr type="w" for="ch" forName="desTx6" refType="w" fact="0.78"/>
                          </dgm:constrLst>
                        </dgm:else>
                      </dgm:choose>
                      <dgm:layoutNode name="anchor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6" styleLbl="parChTrans1D1" moveWith="desTx6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6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95">
                        <dgm:if name="Name196" axis="root ch" ptType="all node" func="cnt" op="gte" val="7">
                          <dgm:layoutNode name="postLine6" styleLbl="parChTrans1D1" moveWith="desTx6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97"/>
                      </dgm:choose>
                    </dgm:layoutNode>
                  </dgm:forEach>
                  <dgm:choose name="Name198">
                    <dgm:if name="Name199" axis="root ch" ptType="all node" func="cnt" op="gte" val="7">
                      <dgm:forEach name="Name200" axis="self" ptType="parTrans">
                        <dgm:layoutNode name="Name201" styleLbl="parChTrans1D1">
                          <dgm:choose name="Name202">
                            <dgm:if name="Name203" func="var" arg="dir" op="equ" val="norm">
                              <dgm:alg type="conn">
                                <dgm:param type="srcNode" val="parTx7"/>
                                <dgm:param type="dstNode" val="anchor6"/>
                                <dgm:param type="dim" val="1D"/>
                                <dgm:param type="endSty" val="noArr"/>
                                <dgm:param type="begPts" val="midL"/>
                              </dgm:alg>
                            </dgm:if>
                            <dgm:else name="Name204">
                              <dgm:alg type="conn">
                                <dgm:param type="srcNode" val="parTx7"/>
                                <dgm:param type="dstNode" val="anchor6"/>
                                <dgm:param type="dim" val="1D"/>
                                <dgm:param type="endSty" val="noArr"/>
                                <dgm:param type="begPts" val="midR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205"/>
                  </dgm:choose>
                </dgm:forEach>
              </dgm:layoutNode>
              <dgm:choose name="Name206">
                <dgm:if name="Name207" axis="root ch" ptType="all node" func="cnt" op="gte" val="7">
                  <dgm:layoutNode name="spPost6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208"/>
              </dgm:choose>
            </dgm:if>
            <dgm:else name="Name209"/>
          </dgm:choose>
        </dgm:if>
        <dgm:if name="Name210" axis="self" ptType="node" func="pos" op="equ" val="7">
          <dgm:layoutNode name="parTx7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211">
            <dgm:if name="Name212" axis="ch" ptType="node" func="cnt" op="gte" val="1">
              <dgm:layoutNode name="spPre7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7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7" refType="w" fact="0.77"/>
                  <dgm:constr type="w" for="ch" forName="top7" refType="w" refFor="ch" refForName="txAndLines7" fact="0.78"/>
                </dgm:constrLst>
                <dgm:forEach name="Name213" axis="ch">
                  <dgm:forEach name="Name214" axis="self" ptType="parTrans">
                    <dgm:layoutNode name="Name215" styleLbl="parChTrans1D1">
                      <dgm:choose name="Name216">
                        <dgm:if name="Name217" func="var" arg="dir" op="equ" val="norm">
                          <dgm:alg type="conn">
                            <dgm:param type="dstNode" val="anchor7"/>
                            <dgm:param type="dim" val="1D"/>
                            <dgm:param type="endSty" val="noArr"/>
                            <dgm:param type="begPts" val="midR"/>
                          </dgm:alg>
                        </dgm:if>
                        <dgm:else name="Name218">
                          <dgm:alg type="conn">
                            <dgm:param type="srcNode" val="parTx7"/>
                            <dgm:param type="dstNode" val="anchor7"/>
                            <dgm:param type="dim" val="1D"/>
                            <dgm:param type="endSty" val="noArr"/>
                            <dgm:param type="begPts" val="midL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219" axis="self" ptType="node">
                    <dgm:choose name="Name220">
                      <dgm:if name="Name221" axis="par ch" ptType="node node" func="cnt" op="equ" val="1">
                        <dgm:layoutNode name="top7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222"/>
                    </dgm:choose>
                    <dgm:layoutNode name="txAndLines7">
                      <dgm:choose name="Name223">
                        <dgm:if name="Name224" func="var" arg="dir" op="equ" val="norm">
                          <dgm:alg type="lin"/>
                        </dgm:if>
                        <dgm:else name="Name22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w" for="ch" forName="anchor7" refType="w" fact="0.89"/>
                        <dgm:constr type="w" for="ch" forName="backup7" refType="w" fact="-0.89"/>
                        <dgm:constr type="w" for="ch" forName="preLine7" refType="w" fact="0.11"/>
                        <dgm:constr type="w" for="ch" forName="desTx7" refType="w" fact="0.78"/>
                      </dgm:constrLst>
                      <dgm:layoutNode name="anchor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7" styleLbl="parChTrans1D1" moveWith="desTx7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7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</dgm:layoutNode>
                  </dgm:forEach>
                </dgm:forEach>
              </dgm:layoutNode>
            </dgm:if>
            <dgm:else name="Name226"/>
          </dgm:choose>
        </dgm:if>
        <dgm:else name="Name22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5#1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bkpt" val="endCnv"/>
          <dgm:param type="contDir" val="revDir"/>
          <dgm:param type="grDir" val="tL"/>
          <dgm:param type="flowDir" val="row"/>
        </dgm:alg>
      </dgm:if>
      <dgm:else name="Name2">
        <dgm:alg type="snake">
          <dgm:param type="bkpt" val="endCnv"/>
          <dgm:param type="contDir" val="revDir"/>
          <dgm:param type="grDir" val="tR"/>
          <dgm:param type="flowDir" val="row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Process3#1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bkpt" val="endCnv"/>
          <dgm:param type="contDir" val="sameDir"/>
          <dgm:param type="grDir" val="tL"/>
          <dgm:param type="flowDir" val="row"/>
        </dgm:alg>
      </dgm:if>
      <dgm:else name="Name3">
        <dgm:alg type="snake">
          <dgm:param type="bkpt" val="endCnv"/>
          <dgm:param type="contDir" val="sameDir"/>
          <dgm:param type="grDir" val="tR"/>
          <dgm:param type="flowDir" val="row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dim" val="1D"/>
                <dgm:param type="connRout" val="bend"/>
                <dgm:param type="begPts" val="midR bCtr"/>
                <dgm:param type="endPts" val="midL tCtr"/>
              </dgm:alg>
            </dgm:if>
            <dgm:else name="Name6">
              <dgm:alg type="conn">
                <dgm:param type="dim" val="1D"/>
                <dgm:param type="connRout" val="ben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bProcess3#2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bkpt" val="endCnv"/>
          <dgm:param type="contDir" val="sameDir"/>
          <dgm:param type="grDir" val="tL"/>
          <dgm:param type="flowDir" val="row"/>
        </dgm:alg>
      </dgm:if>
      <dgm:else name="Name3">
        <dgm:alg type="snake">
          <dgm:param type="bkpt" val="endCnv"/>
          <dgm:param type="contDir" val="sameDir"/>
          <dgm:param type="grDir" val="tR"/>
          <dgm:param type="flowDir" val="row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dim" val="1D"/>
                <dgm:param type="connRout" val="bend"/>
                <dgm:param type="begPts" val="midR bCtr"/>
                <dgm:param type="endPts" val="midL tCtr"/>
              </dgm:alg>
            </dgm:if>
            <dgm:else name="Name6">
              <dgm:alg type="conn">
                <dgm:param type="dim" val="1D"/>
                <dgm:param type="connRout" val="ben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#10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#1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#12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#13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#8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#9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汉仪中黑 简" panose="00020600040101010101" pitchFamily="18" charset="-122"/>
              <a:ea typeface="汉仪中黑 简" panose="00020600040101010101" pitchFamily="18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30824-6E4C-43CD-8115-5C0D24DA717E}" type="datetimeFigureOut">
              <a:rPr lang="zh-CN" altLang="en-US" smtClean="0">
                <a:latin typeface="汉仪中黑 简" panose="00020600040101010101" pitchFamily="18" charset="-122"/>
                <a:ea typeface="汉仪中黑 简" panose="00020600040101010101" pitchFamily="18" charset="-122"/>
              </a:rPr>
              <a:t>2023/3/22</a:t>
            </a:fld>
            <a:endParaRPr lang="zh-CN" altLang="en-US">
              <a:latin typeface="汉仪中黑 简" panose="00020600040101010101" pitchFamily="18" charset="-122"/>
              <a:ea typeface="汉仪中黑 简" panose="00020600040101010101" pitchFamily="18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汉仪中黑 简" panose="00020600040101010101" pitchFamily="18" charset="-122"/>
              <a:ea typeface="汉仪中黑 简" panose="00020600040101010101" pitchFamily="18" charset="-122"/>
            </a:endParaRPr>
          </a:p>
        </p:txBody>
      </p:sp>
      <p:sp>
        <p:nvSpPr>
          <p:cNvPr id="5" name="稻壳鸭鸭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BD6DE-5873-4778-BAD3-C8F931D4B429}" type="slidenum">
              <a:rPr lang="zh-CN" altLang="en-US" smtClean="0">
                <a:latin typeface="汉仪中黑 简" panose="00020600040101010101" pitchFamily="18" charset="-122"/>
                <a:ea typeface="汉仪中黑 简" panose="00020600040101010101" pitchFamily="18" charset="-122"/>
              </a:rPr>
              <a:t>‹#›</a:t>
            </a:fld>
            <a:endParaRPr lang="zh-CN" altLang="en-US">
              <a:latin typeface="汉仪中黑 简" panose="00020600040101010101" pitchFamily="18" charset="-122"/>
              <a:ea typeface="汉仪中黑 简" panose="00020600040101010101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304844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汉仪中黑 简" panose="00020600040101010101" pitchFamily="18" charset="-122"/>
                <a:ea typeface="汉仪中黑 简" panose="00020600040101010101" pitchFamily="18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汉仪中黑 简" panose="00020600040101010101" pitchFamily="18" charset="-122"/>
                <a:ea typeface="汉仪中黑 简" panose="00020600040101010101" pitchFamily="18" charset="-122"/>
              </a:defRPr>
            </a:lvl1pPr>
          </a:lstStyle>
          <a:p>
            <a:fld id="{593F334D-B648-4641-9D4F-22CB91159FA9}" type="datetimeFigureOut">
              <a:rPr lang="zh-CN" altLang="en-US" smtClean="0"/>
              <a:t>2023/3/22</a:t>
            </a:fld>
            <a:endParaRPr lang="zh-CN" altLang="en-US"/>
          </a:p>
        </p:txBody>
      </p:sp>
      <p:sp>
        <p:nvSpPr>
          <p:cNvPr id="4" name="稻壳鸭鸭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汉仪中黑 简" panose="00020600040101010101" pitchFamily="18" charset="-122"/>
                <a:ea typeface="汉仪中黑 简" panose="00020600040101010101" pitchFamily="18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汉仪中黑 简" panose="00020600040101010101" pitchFamily="18" charset="-122"/>
                <a:ea typeface="汉仪中黑 简" panose="00020600040101010101" pitchFamily="18" charset="-122"/>
              </a:defRPr>
            </a:lvl1pPr>
          </a:lstStyle>
          <a:p>
            <a:fld id="{1142EF19-814F-47CB-9122-A67621D4C1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3210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汉仪中黑 简" panose="00020600040101010101" pitchFamily="18" charset="-122"/>
        <a:ea typeface="汉仪中黑 简" panose="00020600040101010101" pitchFamily="18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汉仪中黑 简" panose="00020600040101010101" pitchFamily="18" charset="-122"/>
        <a:ea typeface="汉仪中黑 简" panose="00020600040101010101" pitchFamily="18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汉仪中黑 简" panose="00020600040101010101" pitchFamily="18" charset="-122"/>
        <a:ea typeface="汉仪中黑 简" panose="00020600040101010101" pitchFamily="18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汉仪中黑 简" panose="00020600040101010101" pitchFamily="18" charset="-122"/>
        <a:ea typeface="汉仪中黑 简" panose="00020600040101010101" pitchFamily="18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汉仪中黑 简" panose="00020600040101010101" pitchFamily="18" charset="-122"/>
        <a:ea typeface="汉仪中黑 简" panose="00020600040101010101" pitchFamily="18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2EF19-814F-47CB-9122-A67621D4C14F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5869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15348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图片 12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7263" cy="6858000"/>
          </a:xfrm>
          <a:prstGeom prst="rect">
            <a:avLst/>
          </a:prstGeom>
        </p:spPr>
      </p:pic>
      <p:pic>
        <p:nvPicPr>
          <p:cNvPr id="129" name="图片 128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174727"/>
            <a:ext cx="5177641" cy="3683273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146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659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360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7277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455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349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039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图片 10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7263" cy="6858000"/>
          </a:xfrm>
          <a:prstGeom prst="rect">
            <a:avLst/>
          </a:prstGeom>
        </p:spPr>
      </p:pic>
      <p:pic>
        <p:nvPicPr>
          <p:cNvPr id="103" name="图片 10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0" y="3698875"/>
            <a:ext cx="3962400" cy="272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" name="图片 106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39238" y="4181475"/>
            <a:ext cx="2660650" cy="249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bg>
      <p:bgPr>
        <a:solidFill>
          <a:srgbClr val="3C10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图片 10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68" y="0"/>
            <a:ext cx="12187263" cy="6858000"/>
          </a:xfrm>
          <a:prstGeom prst="rect">
            <a:avLst/>
          </a:prstGeom>
        </p:spPr>
      </p:pic>
      <p:pic>
        <p:nvPicPr>
          <p:cNvPr id="103" name="图片 10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39725" y="3927475"/>
            <a:ext cx="26797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" name="图片 104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503988" y="4092575"/>
            <a:ext cx="2063750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图片 10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68" y="0"/>
            <a:ext cx="12187263" cy="6858000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768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418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583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631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/>
  <p:txStyles>
    <p:titleStyle>
      <a:lvl1pPr algn="l" defTabSz="121793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121793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2pPr>
      <a:lvl3pPr algn="l" defTabSz="121793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3pPr>
      <a:lvl4pPr algn="l" defTabSz="121793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4pPr>
      <a:lvl5pPr algn="l" defTabSz="121793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5pPr>
      <a:lvl6pPr marL="457200" algn="l" defTabSz="1217930" rtl="0" fontAlgn="base">
        <a:lnSpc>
          <a:spcPct val="90000"/>
        </a:lnSpc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defTabSz="1217930" rtl="0" fontAlgn="base">
        <a:lnSpc>
          <a:spcPct val="90000"/>
        </a:lnSpc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defTabSz="1217930" rtl="0" fontAlgn="base">
        <a:lnSpc>
          <a:spcPct val="90000"/>
        </a:lnSpc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defTabSz="1217930" rtl="0" fontAlgn="base">
        <a:lnSpc>
          <a:spcPct val="90000"/>
        </a:lnSpc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303530" indent="-303530" algn="l" defTabSz="1217930" rtl="0" eaLnBrk="0" fontAlgn="base" hangingPunct="0">
        <a:lnSpc>
          <a:spcPct val="90000"/>
        </a:lnSpc>
        <a:spcBef>
          <a:spcPts val="134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913130" indent="-303530" algn="l" defTabSz="1217930" rtl="0" eaLnBrk="0" fontAlgn="base" hangingPunct="0">
        <a:lnSpc>
          <a:spcPct val="90000"/>
        </a:lnSpc>
        <a:spcBef>
          <a:spcPts val="665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730" indent="-303530" algn="l" defTabSz="1217930" rtl="0" eaLnBrk="0" fontAlgn="base" hangingPunct="0">
        <a:lnSpc>
          <a:spcPct val="90000"/>
        </a:lnSpc>
        <a:spcBef>
          <a:spcPts val="665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330" indent="-303530" algn="l" defTabSz="1217930" rtl="0" eaLnBrk="0" fontAlgn="base" hangingPunct="0">
        <a:lnSpc>
          <a:spcPct val="90000"/>
        </a:lnSpc>
        <a:spcBef>
          <a:spcPts val="665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930" indent="-303530" algn="l" defTabSz="1217930" rtl="0" eaLnBrk="0" fontAlgn="base" hangingPunct="0">
        <a:lnSpc>
          <a:spcPct val="90000"/>
        </a:lnSpc>
        <a:spcBef>
          <a:spcPts val="665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703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diagramLayout" Target="../diagrams/layout6.xml"/><Relationship Id="rId7" Type="http://schemas.openxmlformats.org/officeDocument/2006/relationships/image" Target="../media/image11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1.png"/><Relationship Id="rId5" Type="http://schemas.openxmlformats.org/officeDocument/2006/relationships/image" Target="../media/image13.png"/><Relationship Id="rId4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11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11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11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11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11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11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openxmlformats.org/officeDocument/2006/relationships/image" Target="../media/image11.pn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0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diagramLayout" Target="../diagrams/layout2.xml"/><Relationship Id="rId7" Type="http://schemas.openxmlformats.org/officeDocument/2006/relationships/image" Target="../media/image1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diagramLayout" Target="../diagrams/layout3.xml"/><Relationship Id="rId7" Type="http://schemas.openxmlformats.org/officeDocument/2006/relationships/image" Target="../media/image1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diagramLayout" Target="../diagrams/layout4.xml"/><Relationship Id="rId7" Type="http://schemas.openxmlformats.org/officeDocument/2006/relationships/image" Target="../media/image1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1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Relationship Id="rId9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1990725" y="2258376"/>
            <a:ext cx="8210550" cy="8312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4800" b="1" i="0" u="none" strike="noStrike" kern="1200" cap="none" spc="800" normalizeH="0" baseline="0" noProof="0" dirty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班级突发事件处理流程</a:t>
            </a:r>
          </a:p>
        </p:txBody>
      </p:sp>
      <p:sp>
        <p:nvSpPr>
          <p:cNvPr id="3" name="矩形 2"/>
          <p:cNvSpPr/>
          <p:nvPr/>
        </p:nvSpPr>
        <p:spPr>
          <a:xfrm>
            <a:off x="5516354" y="4125570"/>
            <a:ext cx="1159292" cy="407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000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endParaRPr lang="en-US" altLang="zh-CN" sz="2000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示 1"/>
          <p:cNvGraphicFramePr/>
          <p:nvPr/>
        </p:nvGraphicFramePr>
        <p:xfrm>
          <a:off x="880027" y="2247018"/>
          <a:ext cx="10431946" cy="40552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组合 5"/>
          <p:cNvGrpSpPr/>
          <p:nvPr/>
        </p:nvGrpSpPr>
        <p:grpSpPr>
          <a:xfrm>
            <a:off x="1183740" y="555698"/>
            <a:ext cx="7485378" cy="523220"/>
            <a:chOff x="1183740" y="555698"/>
            <a:chExt cx="7485378" cy="523220"/>
          </a:xfrm>
        </p:grpSpPr>
        <p:sp>
          <p:nvSpPr>
            <p:cNvPr id="7" name="文本框 6"/>
            <p:cNvSpPr txBox="1"/>
            <p:nvPr/>
          </p:nvSpPr>
          <p:spPr>
            <a:xfrm>
              <a:off x="1226918" y="555698"/>
              <a:ext cx="7442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E84C22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  <a:sym typeface="+mn-lt"/>
                </a:rPr>
                <a:t>班级突发事件的处理程序</a:t>
              </a:r>
            </a:p>
          </p:txBody>
        </p:sp>
        <p:sp>
          <p:nvSpPr>
            <p:cNvPr id="9" name="矩形: 圆角 8"/>
            <p:cNvSpPr/>
            <p:nvPr/>
          </p:nvSpPr>
          <p:spPr>
            <a:xfrm rot="16200000" flipV="1">
              <a:off x="991812" y="794449"/>
              <a:ext cx="429575" cy="45719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1262743" y="1472977"/>
            <a:ext cx="9666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阿里巴巴普惠体 H" panose="00020600040101010101" pitchFamily="18" charset="-122"/>
              </a:rPr>
              <a:t>（二）带违禁物品（班主任、家长、学生、任课老师、级部主任）</a:t>
            </a:r>
          </a:p>
        </p:txBody>
      </p:sp>
      <p:sp>
        <p:nvSpPr>
          <p:cNvPr id="13" name="文本框 12"/>
          <p:cNvSpPr txBox="1"/>
          <p:nvPr/>
        </p:nvSpPr>
        <p:spPr bwMode="auto">
          <a:xfrm>
            <a:off x="3576000" y="2525033"/>
            <a:ext cx="5040000" cy="47942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wrap="none"/>
          <a:lstStyle/>
          <a:p>
            <a:pPr marL="0" marR="0" lvl="0" indent="0" algn="ctr" defTabSz="1219200" rtl="0" eaLnBrk="1" fontAlgn="auto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1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rPr>
              <a:t>2.</a:t>
            </a:r>
            <a:r>
              <a:rPr kumimoji="0" lang="zh-CN" altLang="en-US" sz="21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rPr>
              <a:t>烟、打火机、管制刀具等处理程序</a:t>
            </a:r>
          </a:p>
        </p:txBody>
      </p:sp>
      <p:sp>
        <p:nvSpPr>
          <p:cNvPr id="3" name="箭头: 右 2"/>
          <p:cNvSpPr/>
          <p:nvPr/>
        </p:nvSpPr>
        <p:spPr>
          <a:xfrm>
            <a:off x="3278778" y="5706452"/>
            <a:ext cx="5634445" cy="144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汉仪中黑 简" panose="00020600040101010101" pitchFamily="18" charset="-122"/>
              <a:ea typeface="汉仪中黑 简" panose="00020600040101010101" pitchFamily="18" charset="-122"/>
              <a:cs typeface="+mn-cs"/>
            </a:endParaRPr>
          </a:p>
        </p:txBody>
      </p:sp>
      <p:pic>
        <p:nvPicPr>
          <p:cNvPr id="14" name="图形 1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91540" y="602521"/>
            <a:ext cx="710640" cy="504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428206" y="5256992"/>
            <a:ext cx="10276114" cy="87364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600" b="0" i="0" u="none" strike="noStrike" kern="1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Times New Roman" panose="02020603050405020304" pitchFamily="18" charset="0"/>
              </a:rPr>
              <a:t>了解学生公平看待→沉着冷静→带离教室→了解学生想法→全面调查→利用教师合力→讲清老师做事原因→与家长交流争取配合→达成共识→形成处理意见→班内说明情况→总结反思→后续关注。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1183740" y="555698"/>
            <a:ext cx="7485378" cy="523220"/>
            <a:chOff x="1183740" y="555698"/>
            <a:chExt cx="7485378" cy="523220"/>
          </a:xfrm>
        </p:grpSpPr>
        <p:sp>
          <p:nvSpPr>
            <p:cNvPr id="5" name="文本框 4"/>
            <p:cNvSpPr txBox="1"/>
            <p:nvPr/>
          </p:nvSpPr>
          <p:spPr>
            <a:xfrm>
              <a:off x="1226918" y="555698"/>
              <a:ext cx="7442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E84C22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  <a:sym typeface="+mn-lt"/>
                </a:rPr>
                <a:t>班级突发事件的处理程序</a:t>
              </a:r>
            </a:p>
          </p:txBody>
        </p:sp>
        <p:sp>
          <p:nvSpPr>
            <p:cNvPr id="7" name="矩形: 圆角 6"/>
            <p:cNvSpPr/>
            <p:nvPr/>
          </p:nvSpPr>
          <p:spPr>
            <a:xfrm rot="16200000" flipV="1">
              <a:off x="991812" y="794449"/>
              <a:ext cx="429575" cy="45719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endParaRP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1262743" y="1472977"/>
            <a:ext cx="9666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阿里巴巴普惠体 H" panose="00020600040101010101" pitchFamily="18" charset="-122"/>
              </a:rPr>
              <a:t>（三）顶撞教师（班主任、任课老师、家长、学生）</a:t>
            </a:r>
          </a:p>
        </p:txBody>
      </p:sp>
      <p:grpSp>
        <p:nvGrpSpPr>
          <p:cNvPr id="18" name="组合 17"/>
          <p:cNvGrpSpPr/>
          <p:nvPr/>
        </p:nvGrpSpPr>
        <p:grpSpPr>
          <a:xfrm>
            <a:off x="869844" y="2140691"/>
            <a:ext cx="2032000" cy="1908616"/>
            <a:chOff x="1092200" y="3017682"/>
            <a:chExt cx="2032000" cy="1908616"/>
          </a:xfrm>
        </p:grpSpPr>
        <p:grpSp>
          <p:nvGrpSpPr>
            <p:cNvPr id="20" name="组合 19"/>
            <p:cNvGrpSpPr/>
            <p:nvPr/>
          </p:nvGrpSpPr>
          <p:grpSpPr>
            <a:xfrm>
              <a:off x="1092200" y="3017682"/>
              <a:ext cx="2032000" cy="1908616"/>
              <a:chOff x="1877906" y="3893982"/>
              <a:chExt cx="3515846" cy="1908616"/>
            </a:xfrm>
          </p:grpSpPr>
          <p:sp>
            <p:nvSpPr>
              <p:cNvPr id="22" name="文本框 21"/>
              <p:cNvSpPr txBox="1"/>
              <p:nvPr/>
            </p:nvSpPr>
            <p:spPr>
              <a:xfrm>
                <a:off x="1928133" y="4725380"/>
                <a:ext cx="341539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just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E84C22"/>
                    </a:solidFill>
                    <a:effectLst/>
                    <a:uLnTx/>
                    <a:uFillTx/>
                    <a:latin typeface="汉仪中黑 简" panose="00020600040101010101" pitchFamily="18" charset="-122"/>
                    <a:ea typeface="汉仪中黑 简" panose="00020600040101010101" pitchFamily="18" charset="-122"/>
                    <a:cs typeface="Open Sans" panose="020B0606030504020204" pitchFamily="34" charset="0"/>
                  </a:rPr>
                  <a:t>教师对学生或事情本身缺乏全面了解，处理问题不注意场合，判断失当等。</a:t>
                </a:r>
              </a:p>
            </p:txBody>
          </p:sp>
          <p:sp>
            <p:nvSpPr>
              <p:cNvPr id="23" name="文本框 22"/>
              <p:cNvSpPr txBox="1"/>
              <p:nvPr/>
            </p:nvSpPr>
            <p:spPr>
              <a:xfrm>
                <a:off x="1877906" y="3893982"/>
                <a:ext cx="351584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E84C22"/>
                    </a:solidFill>
                    <a:effectLst/>
                    <a:uLnTx/>
                    <a:uFillTx/>
                    <a:latin typeface="汉仪中黑 简" panose="00020600040101010101" pitchFamily="18" charset="-122"/>
                    <a:ea typeface="汉仪中黑 简" panose="00020600040101010101" pitchFamily="18" charset="-122"/>
                    <a:cs typeface="阿里巴巴普惠体 H" panose="00020600040101010101" pitchFamily="18" charset="-122"/>
                  </a:rPr>
                  <a:t>教师</a:t>
                </a:r>
              </a:p>
            </p:txBody>
          </p:sp>
        </p:grpSp>
        <p:sp>
          <p:nvSpPr>
            <p:cNvPr id="21" name="矩形: 圆角 20"/>
            <p:cNvSpPr/>
            <p:nvPr/>
          </p:nvSpPr>
          <p:spPr>
            <a:xfrm>
              <a:off x="1746250" y="3612339"/>
              <a:ext cx="723900" cy="102403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30000">
                  <a:schemeClr val="accent2"/>
                </a:gs>
                <a:gs pos="100000">
                  <a:schemeClr val="accent2">
                    <a:lumMod val="75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3528377" y="2140691"/>
            <a:ext cx="2032000" cy="1662395"/>
            <a:chOff x="3750733" y="3017682"/>
            <a:chExt cx="2032000" cy="1662395"/>
          </a:xfrm>
        </p:grpSpPr>
        <p:grpSp>
          <p:nvGrpSpPr>
            <p:cNvPr id="26" name="组合 25"/>
            <p:cNvGrpSpPr/>
            <p:nvPr/>
          </p:nvGrpSpPr>
          <p:grpSpPr>
            <a:xfrm>
              <a:off x="3750733" y="3017682"/>
              <a:ext cx="2032000" cy="1662395"/>
              <a:chOff x="1877906" y="3893982"/>
              <a:chExt cx="3515846" cy="1662395"/>
            </a:xfrm>
          </p:grpSpPr>
          <p:sp>
            <p:nvSpPr>
              <p:cNvPr id="28" name="文本框 27"/>
              <p:cNvSpPr txBox="1"/>
              <p:nvPr/>
            </p:nvSpPr>
            <p:spPr>
              <a:xfrm>
                <a:off x="1928133" y="4725380"/>
                <a:ext cx="341539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just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E84C22"/>
                    </a:solidFill>
                    <a:effectLst/>
                    <a:uLnTx/>
                    <a:uFillTx/>
                    <a:latin typeface="汉仪中黑 简" panose="00020600040101010101" pitchFamily="18" charset="-122"/>
                    <a:ea typeface="汉仪中黑 简" panose="00020600040101010101" pitchFamily="18" charset="-122"/>
                    <a:cs typeface="Open Sans" panose="020B0606030504020204" pitchFamily="34" charset="0"/>
                  </a:rPr>
                  <a:t>学生情绪烦躁，性格倔强，对问题理解偏激等。</a:t>
                </a:r>
              </a:p>
            </p:txBody>
          </p:sp>
          <p:sp>
            <p:nvSpPr>
              <p:cNvPr id="29" name="文本框 28"/>
              <p:cNvSpPr txBox="1"/>
              <p:nvPr/>
            </p:nvSpPr>
            <p:spPr>
              <a:xfrm>
                <a:off x="1877906" y="3893982"/>
                <a:ext cx="351584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E84C22"/>
                    </a:solidFill>
                    <a:effectLst/>
                    <a:uLnTx/>
                    <a:uFillTx/>
                    <a:latin typeface="汉仪中黑 简" panose="00020600040101010101" pitchFamily="18" charset="-122"/>
                    <a:ea typeface="汉仪中黑 简" panose="00020600040101010101" pitchFamily="18" charset="-122"/>
                    <a:cs typeface="阿里巴巴普惠体 H" panose="00020600040101010101" pitchFamily="18" charset="-122"/>
                  </a:rPr>
                  <a:t>学生</a:t>
                </a:r>
              </a:p>
            </p:txBody>
          </p:sp>
        </p:grpSp>
        <p:sp>
          <p:nvSpPr>
            <p:cNvPr id="27" name="矩形: 圆角 26"/>
            <p:cNvSpPr/>
            <p:nvPr/>
          </p:nvSpPr>
          <p:spPr>
            <a:xfrm>
              <a:off x="4404783" y="3612339"/>
              <a:ext cx="723900" cy="102403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30000">
                  <a:schemeClr val="accent2"/>
                </a:gs>
                <a:gs pos="100000">
                  <a:schemeClr val="accent2">
                    <a:lumMod val="75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6186910" y="2140691"/>
            <a:ext cx="2032000" cy="2893501"/>
            <a:chOff x="6409266" y="3017682"/>
            <a:chExt cx="2032000" cy="2893501"/>
          </a:xfrm>
        </p:grpSpPr>
        <p:grpSp>
          <p:nvGrpSpPr>
            <p:cNvPr id="32" name="组合 31"/>
            <p:cNvGrpSpPr/>
            <p:nvPr/>
          </p:nvGrpSpPr>
          <p:grpSpPr>
            <a:xfrm>
              <a:off x="6409266" y="3017682"/>
              <a:ext cx="2032000" cy="2893501"/>
              <a:chOff x="1877906" y="3893982"/>
              <a:chExt cx="3515846" cy="2893501"/>
            </a:xfrm>
          </p:grpSpPr>
          <p:sp>
            <p:nvSpPr>
              <p:cNvPr id="34" name="文本框 33"/>
              <p:cNvSpPr txBox="1"/>
              <p:nvPr/>
            </p:nvSpPr>
            <p:spPr>
              <a:xfrm>
                <a:off x="1928133" y="4725380"/>
                <a:ext cx="3415392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just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E84C22"/>
                    </a:solidFill>
                    <a:effectLst/>
                    <a:uLnTx/>
                    <a:uFillTx/>
                    <a:latin typeface="汉仪中黑 简" panose="00020600040101010101" pitchFamily="18" charset="-122"/>
                    <a:ea typeface="汉仪中黑 简" panose="00020600040101010101" pitchFamily="18" charset="-122"/>
                    <a:cs typeface="Open Sans" panose="020B0606030504020204" pitchFamily="34" charset="0"/>
                  </a:rPr>
                  <a:t>学生公开反对教师的建议，对教师的批评持对抗态度；当面指责教师的错误，指出或反驳教师对问题判断的失误，指责教师处理问题不公平等等。</a:t>
                </a:r>
              </a:p>
            </p:txBody>
          </p:sp>
          <p:sp>
            <p:nvSpPr>
              <p:cNvPr id="35" name="文本框 34"/>
              <p:cNvSpPr txBox="1"/>
              <p:nvPr/>
            </p:nvSpPr>
            <p:spPr>
              <a:xfrm>
                <a:off x="1877906" y="3893982"/>
                <a:ext cx="351584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E84C22"/>
                    </a:solidFill>
                    <a:effectLst/>
                    <a:uLnTx/>
                    <a:uFillTx/>
                    <a:latin typeface="汉仪中黑 简" panose="00020600040101010101" pitchFamily="18" charset="-122"/>
                    <a:ea typeface="汉仪中黑 简" panose="00020600040101010101" pitchFamily="18" charset="-122"/>
                    <a:cs typeface="阿里巴巴普惠体 H" panose="00020600040101010101" pitchFamily="18" charset="-122"/>
                  </a:rPr>
                  <a:t>表现</a:t>
                </a:r>
              </a:p>
            </p:txBody>
          </p:sp>
        </p:grpSp>
        <p:sp>
          <p:nvSpPr>
            <p:cNvPr id="33" name="矩形: 圆角 32"/>
            <p:cNvSpPr/>
            <p:nvPr/>
          </p:nvSpPr>
          <p:spPr>
            <a:xfrm>
              <a:off x="7063316" y="3612339"/>
              <a:ext cx="723900" cy="102403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30000">
                  <a:schemeClr val="accent2"/>
                </a:gs>
                <a:gs pos="100000">
                  <a:schemeClr val="accent2">
                    <a:lumMod val="75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8845444" y="2140691"/>
            <a:ext cx="2032000" cy="2154837"/>
            <a:chOff x="9067800" y="3017682"/>
            <a:chExt cx="2032000" cy="2154837"/>
          </a:xfrm>
        </p:grpSpPr>
        <p:grpSp>
          <p:nvGrpSpPr>
            <p:cNvPr id="38" name="组合 37"/>
            <p:cNvGrpSpPr/>
            <p:nvPr/>
          </p:nvGrpSpPr>
          <p:grpSpPr>
            <a:xfrm>
              <a:off x="9067800" y="3017682"/>
              <a:ext cx="2032000" cy="2154837"/>
              <a:chOff x="1877906" y="3893982"/>
              <a:chExt cx="3515846" cy="2154837"/>
            </a:xfrm>
          </p:grpSpPr>
          <p:sp>
            <p:nvSpPr>
              <p:cNvPr id="40" name="文本框 39"/>
              <p:cNvSpPr txBox="1"/>
              <p:nvPr/>
            </p:nvSpPr>
            <p:spPr>
              <a:xfrm>
                <a:off x="1928133" y="4725380"/>
                <a:ext cx="3415392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just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E84C22"/>
                    </a:solidFill>
                    <a:effectLst/>
                    <a:uLnTx/>
                    <a:uFillTx/>
                    <a:latin typeface="汉仪中黑 简" panose="00020600040101010101" pitchFamily="18" charset="-122"/>
                    <a:ea typeface="汉仪中黑 简" panose="00020600040101010101" pitchFamily="18" charset="-122"/>
                    <a:cs typeface="Open Sans" panose="020B0606030504020204" pitchFamily="34" charset="0"/>
                  </a:rPr>
                  <a:t>这类事件一旦发生，若不及时控制，会对教师今后的管理工作造成不利的影响。</a:t>
                </a:r>
              </a:p>
            </p:txBody>
          </p:sp>
          <p:sp>
            <p:nvSpPr>
              <p:cNvPr id="41" name="文本框 40"/>
              <p:cNvSpPr txBox="1"/>
              <p:nvPr/>
            </p:nvSpPr>
            <p:spPr>
              <a:xfrm>
                <a:off x="1877906" y="3893982"/>
                <a:ext cx="351584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E84C22"/>
                    </a:solidFill>
                    <a:effectLst/>
                    <a:uLnTx/>
                    <a:uFillTx/>
                    <a:latin typeface="汉仪中黑 简" panose="00020600040101010101" pitchFamily="18" charset="-122"/>
                    <a:ea typeface="汉仪中黑 简" panose="00020600040101010101" pitchFamily="18" charset="-122"/>
                    <a:cs typeface="阿里巴巴普惠体 H" panose="00020600040101010101" pitchFamily="18" charset="-122"/>
                  </a:rPr>
                  <a:t>后果</a:t>
                </a:r>
              </a:p>
            </p:txBody>
          </p:sp>
        </p:grpSp>
        <p:sp>
          <p:nvSpPr>
            <p:cNvPr id="39" name="矩形: 圆角 38"/>
            <p:cNvSpPr/>
            <p:nvPr/>
          </p:nvSpPr>
          <p:spPr>
            <a:xfrm>
              <a:off x="9721850" y="3612339"/>
              <a:ext cx="723900" cy="102403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30000">
                  <a:schemeClr val="accent2"/>
                </a:gs>
                <a:gs pos="100000">
                  <a:schemeClr val="accent2">
                    <a:lumMod val="75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endParaRPr>
            </a:p>
          </p:txBody>
        </p:sp>
      </p:grpSp>
      <p:sp>
        <p:nvSpPr>
          <p:cNvPr id="43" name="文本框 42"/>
          <p:cNvSpPr txBox="1"/>
          <p:nvPr/>
        </p:nvSpPr>
        <p:spPr>
          <a:xfrm>
            <a:off x="661548" y="5339871"/>
            <a:ext cx="7666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处理程序</a:t>
            </a:r>
          </a:p>
        </p:txBody>
      </p:sp>
      <p:sp>
        <p:nvSpPr>
          <p:cNvPr id="45" name="矩形: 圆角 44"/>
          <p:cNvSpPr/>
          <p:nvPr/>
        </p:nvSpPr>
        <p:spPr>
          <a:xfrm rot="16200000" flipV="1">
            <a:off x="1266134" y="5719160"/>
            <a:ext cx="429575" cy="45719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E84C22"/>
              </a:solidFill>
              <a:effectLst/>
              <a:uLnTx/>
              <a:uFillTx/>
              <a:latin typeface="汉仪中黑 简" panose="00020600040101010101" pitchFamily="18" charset="-122"/>
              <a:ea typeface="汉仪中黑 简" panose="00020600040101010101" pitchFamily="18" charset="-122"/>
              <a:cs typeface="+mn-cs"/>
            </a:endParaRPr>
          </a:p>
        </p:txBody>
      </p:sp>
      <p:pic>
        <p:nvPicPr>
          <p:cNvPr id="37" name="图形 3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1540" y="602521"/>
            <a:ext cx="710640" cy="504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901429" y="2880711"/>
            <a:ext cx="6092280" cy="329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Open Sans" panose="020B0606030504020204" pitchFamily="34" charset="0"/>
                <a:sym typeface="+mn-lt"/>
              </a:rPr>
              <a:t>主要是指在校学生间发生的形形色色的打斗事件。</a:t>
            </a:r>
          </a:p>
        </p:txBody>
      </p:sp>
      <p:sp>
        <p:nvSpPr>
          <p:cNvPr id="9" name="矩形: 圆角 8"/>
          <p:cNvSpPr/>
          <p:nvPr/>
        </p:nvSpPr>
        <p:spPr>
          <a:xfrm>
            <a:off x="901429" y="3622493"/>
            <a:ext cx="2467428" cy="396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阿里巴巴普惠体 B" panose="00020600040101010101" pitchFamily="18" charset="-122"/>
              </a:rPr>
              <a:t>打架斗殴表现</a:t>
            </a:r>
          </a:p>
        </p:txBody>
      </p:sp>
      <p:sp>
        <p:nvSpPr>
          <p:cNvPr id="10" name="矩形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901429" y="4027261"/>
            <a:ext cx="6071960" cy="698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Open Sans" panose="020B0606030504020204" pitchFamily="34" charset="0"/>
                <a:sym typeface="+mn-lt"/>
              </a:rPr>
              <a:t>有校内班与班之间的矛盾斗争；有班内学生矛盾激化形成的打架吵闹，也有校外因素参与下校内学生间的打斗事件等。</a:t>
            </a:r>
          </a:p>
        </p:txBody>
      </p:sp>
      <p:sp>
        <p:nvSpPr>
          <p:cNvPr id="12" name="矩形: 圆角 11"/>
          <p:cNvSpPr/>
          <p:nvPr/>
        </p:nvSpPr>
        <p:spPr>
          <a:xfrm>
            <a:off x="901429" y="5138375"/>
            <a:ext cx="2467428" cy="396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打架斗殴危害</a:t>
            </a:r>
          </a:p>
        </p:txBody>
      </p:sp>
      <p:sp>
        <p:nvSpPr>
          <p:cNvPr id="13" name="矩形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01429" y="5543145"/>
            <a:ext cx="6071960" cy="698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Open Sans" panose="020B0606030504020204" pitchFamily="34" charset="0"/>
                <a:sym typeface="+mn-lt"/>
              </a:rPr>
              <a:t>一个班级如果管理跟不上，纪律松散，打架斗殴的事情就特别容易发生。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1183740" y="555698"/>
            <a:ext cx="7485378" cy="523220"/>
            <a:chOff x="1183740" y="555698"/>
            <a:chExt cx="7485378" cy="523220"/>
          </a:xfrm>
        </p:grpSpPr>
        <p:sp>
          <p:nvSpPr>
            <p:cNvPr id="15" name="文本框 14"/>
            <p:cNvSpPr txBox="1"/>
            <p:nvPr/>
          </p:nvSpPr>
          <p:spPr>
            <a:xfrm>
              <a:off x="1226918" y="555698"/>
              <a:ext cx="7442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E84C22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  <a:sym typeface="+mn-lt"/>
                </a:rPr>
                <a:t>班级突发事件的处理程序</a:t>
              </a:r>
            </a:p>
          </p:txBody>
        </p:sp>
        <p:sp>
          <p:nvSpPr>
            <p:cNvPr id="17" name="矩形: 圆角 16"/>
            <p:cNvSpPr/>
            <p:nvPr/>
          </p:nvSpPr>
          <p:spPr>
            <a:xfrm rot="16200000" flipV="1">
              <a:off x="991812" y="794449"/>
              <a:ext cx="429575" cy="45719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endParaRPr>
            </a:p>
          </p:txBody>
        </p:sp>
      </p:grpSp>
      <p:sp>
        <p:nvSpPr>
          <p:cNvPr id="20" name="文本框 19"/>
          <p:cNvSpPr txBox="1"/>
          <p:nvPr/>
        </p:nvSpPr>
        <p:spPr>
          <a:xfrm>
            <a:off x="1262743" y="1472977"/>
            <a:ext cx="9666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阿里巴巴普惠体 H" panose="00020600040101010101" pitchFamily="18" charset="-122"/>
              </a:rPr>
              <a:t>（四）打架斗殴（班主任、级部主任、家长、学生、任课老师）</a:t>
            </a:r>
          </a:p>
        </p:txBody>
      </p:sp>
      <p:sp>
        <p:nvSpPr>
          <p:cNvPr id="21" name="椭圆 20"/>
          <p:cNvSpPr/>
          <p:nvPr/>
        </p:nvSpPr>
        <p:spPr>
          <a:xfrm>
            <a:off x="9254791" y="2691553"/>
            <a:ext cx="1531018" cy="1531018"/>
          </a:xfrm>
          <a:prstGeom prst="ellipse">
            <a:avLst/>
          </a:prstGeom>
          <a:gradFill flip="none" rotWithShape="1">
            <a:gsLst>
              <a:gs pos="0">
                <a:srgbClr val="FFFFFF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汉仪中黑 简" panose="00020600040101010101" pitchFamily="18" charset="-122"/>
              <a:ea typeface="汉仪中黑 简" panose="00020600040101010101" pitchFamily="18" charset="-122"/>
              <a:cs typeface="+mn-cs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11166412" y="2880711"/>
            <a:ext cx="248318" cy="248318"/>
          </a:xfrm>
          <a:prstGeom prst="ellipse">
            <a:avLst/>
          </a:prstGeom>
          <a:gradFill flip="none" rotWithShape="1">
            <a:gsLst>
              <a:gs pos="0">
                <a:srgbClr val="FFFFFF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汉仪中黑 简" panose="00020600040101010101" pitchFamily="18" charset="-122"/>
              <a:ea typeface="汉仪中黑 简" panose="00020600040101010101" pitchFamily="18" charset="-122"/>
              <a:cs typeface="+mn-cs"/>
            </a:endParaRPr>
          </a:p>
        </p:txBody>
      </p:sp>
      <p:sp>
        <p:nvSpPr>
          <p:cNvPr id="24" name="矩形: 圆角 23"/>
          <p:cNvSpPr/>
          <p:nvPr/>
        </p:nvSpPr>
        <p:spPr>
          <a:xfrm>
            <a:off x="901429" y="2475943"/>
            <a:ext cx="2467428" cy="396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阿里巴巴普惠体 B" panose="00020600040101010101" pitchFamily="18" charset="-122"/>
              </a:rPr>
              <a:t>打架斗殴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0774" y="3166649"/>
            <a:ext cx="2735035" cy="2612255"/>
          </a:xfrm>
          <a:prstGeom prst="rect">
            <a:avLst/>
          </a:prstGeom>
        </p:spPr>
      </p:pic>
      <p:pic>
        <p:nvPicPr>
          <p:cNvPr id="25" name="图形 2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1540" y="602521"/>
            <a:ext cx="710640" cy="504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  <p:cond evt="onBegin" delay="0">
                          <p:tn val="23"/>
                        </p:cond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/>
      <p:bldP spid="12" grpId="0" animBg="1"/>
      <p:bldP spid="13" grpId="0"/>
      <p:bldP spid="20" grpId="0"/>
      <p:bldP spid="21" grpId="0" animBg="1"/>
      <p:bldP spid="22" grpId="0" animBg="1"/>
      <p:bldP spid="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示 1"/>
          <p:cNvGraphicFramePr/>
          <p:nvPr/>
        </p:nvGraphicFramePr>
        <p:xfrm>
          <a:off x="884476" y="3428999"/>
          <a:ext cx="10423047" cy="2826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组合 3"/>
          <p:cNvGrpSpPr/>
          <p:nvPr/>
        </p:nvGrpSpPr>
        <p:grpSpPr>
          <a:xfrm>
            <a:off x="1183740" y="555698"/>
            <a:ext cx="7485378" cy="523220"/>
            <a:chOff x="1183740" y="555698"/>
            <a:chExt cx="7485378" cy="523220"/>
          </a:xfrm>
        </p:grpSpPr>
        <p:sp>
          <p:nvSpPr>
            <p:cNvPr id="5" name="文本框 4"/>
            <p:cNvSpPr txBox="1"/>
            <p:nvPr/>
          </p:nvSpPr>
          <p:spPr>
            <a:xfrm>
              <a:off x="1226918" y="555698"/>
              <a:ext cx="7442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E84C22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  <a:sym typeface="+mn-lt"/>
                </a:rPr>
                <a:t>班级突发事件的处理程序</a:t>
              </a:r>
            </a:p>
          </p:txBody>
        </p:sp>
        <p:sp>
          <p:nvSpPr>
            <p:cNvPr id="7" name="矩形: 圆角 6"/>
            <p:cNvSpPr/>
            <p:nvPr/>
          </p:nvSpPr>
          <p:spPr>
            <a:xfrm rot="16200000" flipV="1">
              <a:off x="991812" y="794449"/>
              <a:ext cx="429575" cy="45719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endParaRP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1262743" y="1472977"/>
            <a:ext cx="9666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阿里巴巴普惠体 H" panose="00020600040101010101" pitchFamily="18" charset="-122"/>
              </a:rPr>
              <a:t>（四）打架斗殴（班主任、级部主任、家长、学生、任课老师）</a:t>
            </a:r>
          </a:p>
        </p:txBody>
      </p:sp>
      <p:sp>
        <p:nvSpPr>
          <p:cNvPr id="11" name="文本框 10"/>
          <p:cNvSpPr txBox="1"/>
          <p:nvPr/>
        </p:nvSpPr>
        <p:spPr bwMode="auto">
          <a:xfrm>
            <a:off x="3936000" y="2525033"/>
            <a:ext cx="4320000" cy="47942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wrap="none"/>
          <a:lstStyle/>
          <a:p>
            <a:pPr marL="0" marR="0" lvl="0" indent="0" algn="ctr" defTabSz="1219200" rtl="0" eaLnBrk="1" fontAlgn="auto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13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rPr>
              <a:t>1.</a:t>
            </a:r>
            <a:r>
              <a:rPr kumimoji="0" lang="zh-CN" altLang="en-US" sz="213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rPr>
              <a:t>打架斗殴班内处理程序</a:t>
            </a:r>
          </a:p>
        </p:txBody>
      </p:sp>
      <p:pic>
        <p:nvPicPr>
          <p:cNvPr id="12" name="图形 1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1540" y="602521"/>
            <a:ext cx="710640" cy="504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示 1"/>
          <p:cNvGraphicFramePr/>
          <p:nvPr/>
        </p:nvGraphicFramePr>
        <p:xfrm>
          <a:off x="965545" y="3394165"/>
          <a:ext cx="10376709" cy="2855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组合 2"/>
          <p:cNvGrpSpPr/>
          <p:nvPr/>
        </p:nvGrpSpPr>
        <p:grpSpPr>
          <a:xfrm>
            <a:off x="1183740" y="555698"/>
            <a:ext cx="7485378" cy="523220"/>
            <a:chOff x="1183740" y="555698"/>
            <a:chExt cx="7485378" cy="523220"/>
          </a:xfrm>
        </p:grpSpPr>
        <p:sp>
          <p:nvSpPr>
            <p:cNvPr id="5" name="文本框 4"/>
            <p:cNvSpPr txBox="1"/>
            <p:nvPr/>
          </p:nvSpPr>
          <p:spPr>
            <a:xfrm>
              <a:off x="1226918" y="555698"/>
              <a:ext cx="7442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E84C22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  <a:sym typeface="+mn-lt"/>
                </a:rPr>
                <a:t>班级突发事件的处理程序</a:t>
              </a:r>
            </a:p>
          </p:txBody>
        </p:sp>
        <p:sp>
          <p:nvSpPr>
            <p:cNvPr id="7" name="矩形: 圆角 6"/>
            <p:cNvSpPr/>
            <p:nvPr/>
          </p:nvSpPr>
          <p:spPr>
            <a:xfrm rot="16200000" flipV="1">
              <a:off x="991812" y="794449"/>
              <a:ext cx="429575" cy="45719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endParaRP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1262743" y="1472977"/>
            <a:ext cx="9666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阿里巴巴普惠体 H" panose="00020600040101010101" pitchFamily="18" charset="-122"/>
              </a:rPr>
              <a:t>（四）打架斗殴（班主任、级部主任、家长、学生、任课老师）</a:t>
            </a:r>
          </a:p>
        </p:txBody>
      </p:sp>
      <p:sp>
        <p:nvSpPr>
          <p:cNvPr id="11" name="文本框 10"/>
          <p:cNvSpPr txBox="1"/>
          <p:nvPr/>
        </p:nvSpPr>
        <p:spPr bwMode="auto">
          <a:xfrm>
            <a:off x="3936000" y="2525033"/>
            <a:ext cx="4320000" cy="47942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wrap="none"/>
          <a:lstStyle/>
          <a:p>
            <a:pPr marL="0" marR="0" lvl="0" indent="0" algn="ctr" defTabSz="1219200" rtl="0" eaLnBrk="1" fontAlgn="auto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13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rPr>
              <a:t>1.</a:t>
            </a:r>
            <a:r>
              <a:rPr kumimoji="0" lang="zh-CN" altLang="en-US" sz="213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rPr>
              <a:t>打架斗殴班间处理程序</a:t>
            </a:r>
          </a:p>
        </p:txBody>
      </p:sp>
      <p:pic>
        <p:nvPicPr>
          <p:cNvPr id="12" name="图形 1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1540" y="602521"/>
            <a:ext cx="710640" cy="504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183740" y="555698"/>
            <a:ext cx="7485378" cy="523220"/>
            <a:chOff x="1183740" y="555698"/>
            <a:chExt cx="7485378" cy="523220"/>
          </a:xfrm>
        </p:grpSpPr>
        <p:sp>
          <p:nvSpPr>
            <p:cNvPr id="5" name="文本框 4"/>
            <p:cNvSpPr txBox="1"/>
            <p:nvPr/>
          </p:nvSpPr>
          <p:spPr>
            <a:xfrm>
              <a:off x="1226918" y="555698"/>
              <a:ext cx="7442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E84C22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  <a:sym typeface="+mn-lt"/>
                </a:rPr>
                <a:t>班级突发事件的处理程序</a:t>
              </a:r>
            </a:p>
          </p:txBody>
        </p:sp>
        <p:sp>
          <p:nvSpPr>
            <p:cNvPr id="7" name="矩形: 圆角 6"/>
            <p:cNvSpPr/>
            <p:nvPr/>
          </p:nvSpPr>
          <p:spPr>
            <a:xfrm rot="16200000" flipV="1">
              <a:off x="991812" y="794449"/>
              <a:ext cx="429575" cy="45719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endParaRP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1262743" y="1472977"/>
            <a:ext cx="9666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阿里巴巴普惠体 H" panose="00020600040101010101" pitchFamily="18" charset="-122"/>
              </a:rPr>
              <a:t>（四）打架斗殴（班主任、级部主任、家长、学生、任课老师）</a:t>
            </a:r>
          </a:p>
        </p:txBody>
      </p:sp>
      <p:sp>
        <p:nvSpPr>
          <p:cNvPr id="11" name="文本框 10"/>
          <p:cNvSpPr txBox="1"/>
          <p:nvPr/>
        </p:nvSpPr>
        <p:spPr bwMode="auto">
          <a:xfrm>
            <a:off x="3936000" y="2298607"/>
            <a:ext cx="4320000" cy="47942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wrap="none"/>
          <a:lstStyle/>
          <a:p>
            <a:pPr marL="0" marR="0" lvl="0" indent="0" algn="ctr" defTabSz="1219200" rtl="0" eaLnBrk="1" fontAlgn="auto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13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rPr>
              <a:t>4.</a:t>
            </a:r>
            <a:r>
              <a:rPr kumimoji="0" lang="zh-CN" altLang="en-US" sz="213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rPr>
              <a:t>打架斗殴级部间处理程序</a:t>
            </a:r>
          </a:p>
        </p:txBody>
      </p:sp>
      <p:graphicFrame>
        <p:nvGraphicFramePr>
          <p:cNvPr id="2" name="图示 1"/>
          <p:cNvGraphicFramePr/>
          <p:nvPr/>
        </p:nvGraphicFramePr>
        <p:xfrm>
          <a:off x="720000" y="3239963"/>
          <a:ext cx="7202384" cy="28791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矩形: 圆角 12"/>
          <p:cNvSpPr/>
          <p:nvPr/>
        </p:nvSpPr>
        <p:spPr>
          <a:xfrm>
            <a:off x="9278726" y="3950301"/>
            <a:ext cx="1081425" cy="1682257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情况</a:t>
            </a: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汉仪雅酷黑 85W" panose="020B0904020202020204" pitchFamily="34" charset="-122"/>
              <a:ea typeface="汉仪雅酷黑 85W" panose="020B0904020202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雅酷黑 85W" panose="020B0904020202020204" pitchFamily="34" charset="-122"/>
                <a:ea typeface="汉仪雅酷黑 85W" panose="020B0904020202020204" pitchFamily="34" charset="-122"/>
                <a:cs typeface="+mn-cs"/>
              </a:rPr>
              <a:t>不严重</a:t>
            </a:r>
          </a:p>
        </p:txBody>
      </p:sp>
      <p:pic>
        <p:nvPicPr>
          <p:cNvPr id="12" name="图形 1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1540" y="602521"/>
            <a:ext cx="710640" cy="504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183740" y="555698"/>
            <a:ext cx="7485378" cy="523220"/>
            <a:chOff x="1183740" y="555698"/>
            <a:chExt cx="7485378" cy="523220"/>
          </a:xfrm>
        </p:grpSpPr>
        <p:sp>
          <p:nvSpPr>
            <p:cNvPr id="5" name="文本框 4"/>
            <p:cNvSpPr txBox="1"/>
            <p:nvPr/>
          </p:nvSpPr>
          <p:spPr>
            <a:xfrm>
              <a:off x="1226918" y="555698"/>
              <a:ext cx="7442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E84C22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  <a:sym typeface="+mn-lt"/>
                </a:rPr>
                <a:t>班级突发事件的处理程序</a:t>
              </a:r>
            </a:p>
          </p:txBody>
        </p:sp>
        <p:sp>
          <p:nvSpPr>
            <p:cNvPr id="7" name="矩形: 圆角 6"/>
            <p:cNvSpPr/>
            <p:nvPr/>
          </p:nvSpPr>
          <p:spPr>
            <a:xfrm rot="16200000" flipV="1">
              <a:off x="991812" y="794449"/>
              <a:ext cx="429575" cy="45719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endParaRP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1262743" y="1472977"/>
            <a:ext cx="9666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阿里巴巴普惠体 H" panose="00020600040101010101" pitchFamily="18" charset="-122"/>
              </a:rPr>
              <a:t>（四）打架斗殴（班主任、级部主任、家长、学生、任课老师）</a:t>
            </a:r>
          </a:p>
        </p:txBody>
      </p:sp>
      <p:sp>
        <p:nvSpPr>
          <p:cNvPr id="13" name="矩形: 圆角 12"/>
          <p:cNvSpPr/>
          <p:nvPr/>
        </p:nvSpPr>
        <p:spPr>
          <a:xfrm>
            <a:off x="9496432" y="3863673"/>
            <a:ext cx="1081425" cy="1682257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rPr>
              <a:t>伤情比较严重</a:t>
            </a:r>
          </a:p>
        </p:txBody>
      </p:sp>
      <p:graphicFrame>
        <p:nvGraphicFramePr>
          <p:cNvPr id="3" name="图示 2"/>
          <p:cNvGraphicFramePr/>
          <p:nvPr/>
        </p:nvGraphicFramePr>
        <p:xfrm>
          <a:off x="720000" y="2664818"/>
          <a:ext cx="7918335" cy="4079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文本框 13"/>
          <p:cNvSpPr txBox="1"/>
          <p:nvPr/>
        </p:nvSpPr>
        <p:spPr bwMode="auto">
          <a:xfrm>
            <a:off x="3936000" y="2298607"/>
            <a:ext cx="4320000" cy="47942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wrap="none"/>
          <a:lstStyle/>
          <a:p>
            <a:pPr marL="0" marR="0" lvl="0" indent="0" algn="ctr" defTabSz="1219200" rtl="0" eaLnBrk="1" fontAlgn="auto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13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rPr>
              <a:t>4.</a:t>
            </a:r>
            <a:r>
              <a:rPr kumimoji="0" lang="zh-CN" altLang="en-US" sz="213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rPr>
              <a:t>打架斗殴级部间处理程序</a:t>
            </a:r>
          </a:p>
        </p:txBody>
      </p:sp>
      <p:pic>
        <p:nvPicPr>
          <p:cNvPr id="12" name="图形 1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1540" y="602521"/>
            <a:ext cx="710640" cy="504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示 1"/>
          <p:cNvGraphicFramePr/>
          <p:nvPr/>
        </p:nvGraphicFramePr>
        <p:xfrm>
          <a:off x="861596" y="3239603"/>
          <a:ext cx="10468808" cy="2673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组合 3"/>
          <p:cNvGrpSpPr/>
          <p:nvPr/>
        </p:nvGrpSpPr>
        <p:grpSpPr>
          <a:xfrm>
            <a:off x="1183740" y="555698"/>
            <a:ext cx="7485378" cy="523220"/>
            <a:chOff x="1183740" y="555698"/>
            <a:chExt cx="7485378" cy="523220"/>
          </a:xfrm>
        </p:grpSpPr>
        <p:sp>
          <p:nvSpPr>
            <p:cNvPr id="5" name="文本框 4"/>
            <p:cNvSpPr txBox="1"/>
            <p:nvPr/>
          </p:nvSpPr>
          <p:spPr>
            <a:xfrm>
              <a:off x="1226918" y="555698"/>
              <a:ext cx="7442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E84C22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  <a:sym typeface="+mn-lt"/>
                </a:rPr>
                <a:t>班级突发事件的处理程序</a:t>
              </a:r>
            </a:p>
          </p:txBody>
        </p:sp>
        <p:sp>
          <p:nvSpPr>
            <p:cNvPr id="7" name="矩形: 圆角 6"/>
            <p:cNvSpPr/>
            <p:nvPr/>
          </p:nvSpPr>
          <p:spPr>
            <a:xfrm rot="16200000" flipV="1">
              <a:off x="991812" y="794449"/>
              <a:ext cx="429575" cy="45719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endParaRP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1262743" y="1472977"/>
            <a:ext cx="9666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阿里巴巴普惠体 H" panose="00020600040101010101" pitchFamily="18" charset="-122"/>
              </a:rPr>
              <a:t>（四）打架斗殴（班主任、级部主任、家长、学生、任课老师）</a:t>
            </a:r>
          </a:p>
        </p:txBody>
      </p:sp>
      <p:sp>
        <p:nvSpPr>
          <p:cNvPr id="11" name="文本框 10"/>
          <p:cNvSpPr txBox="1"/>
          <p:nvPr/>
        </p:nvSpPr>
        <p:spPr bwMode="auto">
          <a:xfrm>
            <a:off x="3936000" y="2525033"/>
            <a:ext cx="4320000" cy="47942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wrap="none"/>
          <a:lstStyle/>
          <a:p>
            <a:pPr marL="0" marR="0" lvl="0" indent="0" algn="ctr" defTabSz="1219200" rtl="0" eaLnBrk="1" fontAlgn="auto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13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rPr>
              <a:t>4.</a:t>
            </a:r>
            <a:r>
              <a:rPr kumimoji="0" lang="zh-CN" altLang="en-US" sz="213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rPr>
              <a:t>打架斗殴校外处理程序</a:t>
            </a:r>
          </a:p>
        </p:txBody>
      </p:sp>
      <p:pic>
        <p:nvPicPr>
          <p:cNvPr id="12" name="图形 1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1540" y="602521"/>
            <a:ext cx="710640" cy="504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示 1"/>
          <p:cNvGraphicFramePr/>
          <p:nvPr/>
        </p:nvGraphicFramePr>
        <p:xfrm>
          <a:off x="1956910" y="3639620"/>
          <a:ext cx="8278181" cy="2137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组合 3"/>
          <p:cNvGrpSpPr/>
          <p:nvPr/>
        </p:nvGrpSpPr>
        <p:grpSpPr>
          <a:xfrm>
            <a:off x="1183740" y="555698"/>
            <a:ext cx="7485378" cy="523220"/>
            <a:chOff x="1183740" y="555698"/>
            <a:chExt cx="7485378" cy="523220"/>
          </a:xfrm>
        </p:grpSpPr>
        <p:sp>
          <p:nvSpPr>
            <p:cNvPr id="5" name="文本框 4"/>
            <p:cNvSpPr txBox="1"/>
            <p:nvPr/>
          </p:nvSpPr>
          <p:spPr>
            <a:xfrm>
              <a:off x="1226918" y="555698"/>
              <a:ext cx="7442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E84C22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  <a:sym typeface="+mn-lt"/>
                </a:rPr>
                <a:t>班级突发事件的处理程序</a:t>
              </a:r>
            </a:p>
          </p:txBody>
        </p:sp>
        <p:sp>
          <p:nvSpPr>
            <p:cNvPr id="7" name="矩形: 圆角 6"/>
            <p:cNvSpPr/>
            <p:nvPr/>
          </p:nvSpPr>
          <p:spPr>
            <a:xfrm rot="16200000" flipV="1">
              <a:off x="991812" y="794449"/>
              <a:ext cx="429575" cy="45719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endParaRP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1262743" y="1472977"/>
            <a:ext cx="9666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阿里巴巴普惠体 H" panose="00020600040101010101" pitchFamily="18" charset="-122"/>
              </a:rPr>
              <a:t>（五）校内意外伤害</a:t>
            </a:r>
          </a:p>
        </p:txBody>
      </p:sp>
      <p:sp>
        <p:nvSpPr>
          <p:cNvPr id="11" name="文本框 10"/>
          <p:cNvSpPr txBox="1"/>
          <p:nvPr/>
        </p:nvSpPr>
        <p:spPr bwMode="auto">
          <a:xfrm>
            <a:off x="3936000" y="2525033"/>
            <a:ext cx="4320000" cy="47942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wrap="none"/>
          <a:lstStyle/>
          <a:p>
            <a:pPr marL="0" marR="0" lvl="0" indent="0" algn="ctr" defTabSz="1219200" rtl="0" eaLnBrk="1" fontAlgn="auto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13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rPr>
              <a:t>1.</a:t>
            </a:r>
            <a:r>
              <a:rPr kumimoji="0" lang="zh-CN" altLang="en-US" sz="213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rPr>
              <a:t>不严重处理程序</a:t>
            </a:r>
          </a:p>
        </p:txBody>
      </p:sp>
      <p:pic>
        <p:nvPicPr>
          <p:cNvPr id="12" name="图形 1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1540" y="602521"/>
            <a:ext cx="710640" cy="504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示 1"/>
          <p:cNvGraphicFramePr/>
          <p:nvPr/>
        </p:nvGraphicFramePr>
        <p:xfrm>
          <a:off x="1077982" y="3381706"/>
          <a:ext cx="10036036" cy="2573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组合 3"/>
          <p:cNvGrpSpPr/>
          <p:nvPr/>
        </p:nvGrpSpPr>
        <p:grpSpPr>
          <a:xfrm>
            <a:off x="1183740" y="555698"/>
            <a:ext cx="7485378" cy="523220"/>
            <a:chOff x="1183740" y="555698"/>
            <a:chExt cx="7485378" cy="523220"/>
          </a:xfrm>
        </p:grpSpPr>
        <p:sp>
          <p:nvSpPr>
            <p:cNvPr id="5" name="文本框 4"/>
            <p:cNvSpPr txBox="1"/>
            <p:nvPr/>
          </p:nvSpPr>
          <p:spPr>
            <a:xfrm>
              <a:off x="1226918" y="555698"/>
              <a:ext cx="7442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E84C22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  <a:sym typeface="+mn-lt"/>
                </a:rPr>
                <a:t>班级突发事件的处理程序</a:t>
              </a:r>
            </a:p>
          </p:txBody>
        </p:sp>
        <p:sp>
          <p:nvSpPr>
            <p:cNvPr id="7" name="矩形: 圆角 6"/>
            <p:cNvSpPr/>
            <p:nvPr/>
          </p:nvSpPr>
          <p:spPr>
            <a:xfrm rot="16200000" flipV="1">
              <a:off x="991812" y="794449"/>
              <a:ext cx="429575" cy="45719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endParaRP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1262743" y="1472977"/>
            <a:ext cx="9666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阿里巴巴普惠体 H" panose="00020600040101010101" pitchFamily="18" charset="-122"/>
              </a:rPr>
              <a:t>（五）校内意外伤害</a:t>
            </a:r>
          </a:p>
        </p:txBody>
      </p:sp>
      <p:sp>
        <p:nvSpPr>
          <p:cNvPr id="11" name="文本框 10"/>
          <p:cNvSpPr txBox="1"/>
          <p:nvPr/>
        </p:nvSpPr>
        <p:spPr bwMode="auto">
          <a:xfrm>
            <a:off x="3936000" y="2525033"/>
            <a:ext cx="4320000" cy="47942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wrap="none"/>
          <a:lstStyle/>
          <a:p>
            <a:pPr marL="0" marR="0" lvl="0" indent="0" algn="ctr" defTabSz="1219200" rtl="0" eaLnBrk="1" fontAlgn="auto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13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rPr>
              <a:t>2.</a:t>
            </a:r>
            <a:r>
              <a:rPr kumimoji="0" lang="zh-CN" altLang="en-US" sz="213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rPr>
              <a:t>严重处理程序</a:t>
            </a:r>
          </a:p>
        </p:txBody>
      </p:sp>
      <p:pic>
        <p:nvPicPr>
          <p:cNvPr id="12" name="图形 1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1540" y="602521"/>
            <a:ext cx="710640" cy="504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组合 1"/>
          <p:cNvGrpSpPr/>
          <p:nvPr/>
        </p:nvGrpSpPr>
        <p:grpSpPr>
          <a:xfrm>
            <a:off x="2131002" y="1432111"/>
            <a:ext cx="6561734" cy="2634986"/>
            <a:chOff x="1192897" y="1127414"/>
            <a:chExt cx="4921291" cy="1977042"/>
          </a:xfrm>
        </p:grpSpPr>
        <p:sp>
          <p:nvSpPr>
            <p:cNvPr id="6147" name="文本框 2"/>
            <p:cNvSpPr txBox="1">
              <a:spLocks noChangeArrowheads="1"/>
            </p:cNvSpPr>
            <p:nvPr/>
          </p:nvSpPr>
          <p:spPr bwMode="auto">
            <a:xfrm>
              <a:off x="1192897" y="1127414"/>
              <a:ext cx="601475" cy="1177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21793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defTabSz="121793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defTabSz="121793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defTabSz="121793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defTabSz="121793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defTabSz="121793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defTabSz="121793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defTabSz="121793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defTabSz="121793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121793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E84C22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cs"/>
                </a:rPr>
                <a:t>目</a:t>
              </a:r>
              <a:r>
                <a:rPr kumimoji="0" lang="en-US" altLang="zh-CN" sz="4800" b="1" i="0" u="none" strike="noStrike" kern="1200" cap="none" spc="0" normalizeH="0" baseline="0" noProof="0">
                  <a:ln>
                    <a:noFill/>
                  </a:ln>
                  <a:solidFill>
                    <a:srgbClr val="E84C22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cs"/>
                </a:rPr>
                <a:t> </a:t>
              </a:r>
              <a:r>
                <a:rPr kumimoji="0" lang="zh-CN" alt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E84C22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cs"/>
                </a:rPr>
                <a:t>录</a:t>
              </a:r>
            </a:p>
          </p:txBody>
        </p:sp>
        <p:grpSp>
          <p:nvGrpSpPr>
            <p:cNvPr id="6148" name="组合 3"/>
            <p:cNvGrpSpPr/>
            <p:nvPr/>
          </p:nvGrpSpPr>
          <p:grpSpPr>
            <a:xfrm>
              <a:off x="2070376" y="1601475"/>
              <a:ext cx="4043811" cy="359715"/>
              <a:chOff x="2070376" y="1671868"/>
              <a:chExt cx="4043811" cy="359715"/>
            </a:xfrm>
          </p:grpSpPr>
          <p:sp>
            <p:nvSpPr>
              <p:cNvPr id="14" name="文本框 13"/>
              <p:cNvSpPr txBox="1"/>
              <p:nvPr/>
            </p:nvSpPr>
            <p:spPr>
              <a:xfrm>
                <a:off x="2589497" y="1671868"/>
                <a:ext cx="3524690" cy="359715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lIns="480000" rIns="480000"/>
              <a:lstStyle/>
              <a:p>
                <a:pPr marL="0" marR="0" lvl="0" indent="0" algn="dist" defTabSz="12192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r>
                  <a:rPr kumimoji="0" lang="zh-CN" altLang="en-US" sz="2665" b="1" i="0" u="none" strike="noStrike" kern="1200" cap="none" spc="0" normalizeH="0" baseline="0" noProof="0">
                    <a:ln>
                      <a:noFill/>
                    </a:ln>
                    <a:solidFill>
                      <a:srgbClr val="E84C22"/>
                    </a:solidFill>
                    <a:effectLst/>
                    <a:uLnTx/>
                    <a:uFillTx/>
                    <a:latin typeface="汉仪中黑 简" panose="00020600040101010101" pitchFamily="18" charset="-122"/>
                    <a:ea typeface="汉仪中黑 简" panose="00020600040101010101" pitchFamily="18" charset="-122"/>
                    <a:cs typeface="+mn-cs"/>
                  </a:rPr>
                  <a:t>班级突发事件的类型</a:t>
                </a:r>
              </a:p>
            </p:txBody>
          </p:sp>
          <p:sp>
            <p:nvSpPr>
              <p:cNvPr id="6159" name="文本框 14"/>
              <p:cNvSpPr txBox="1">
                <a:spLocks noChangeArrowheads="1"/>
              </p:cNvSpPr>
              <p:nvPr/>
            </p:nvSpPr>
            <p:spPr bwMode="auto">
              <a:xfrm>
                <a:off x="2070376" y="1671988"/>
                <a:ext cx="461540" cy="34624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accent1"/>
                </a:solidFill>
                <a:miter lim="800000"/>
              </a:ln>
            </p:spPr>
            <p:txBody>
              <a:bodyPr>
                <a:spAutoFit/>
              </a:bodyPr>
              <a:lstStyle>
                <a:lvl1pPr defTabSz="121793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defTabSz="121793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defTabSz="121793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defTabSz="121793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defTabSz="121793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defTabSz="121793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defTabSz="121793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defTabSz="121793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defTabSz="121793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121793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r>
                  <a:rPr kumimoji="0" lang="en-US" altLang="zh-CN" sz="24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汉仪中黑 简" panose="00020600040101010101" pitchFamily="18" charset="-122"/>
                    <a:ea typeface="汉仪中黑 简" panose="00020600040101010101" pitchFamily="18" charset="-122"/>
                    <a:cs typeface="+mn-cs"/>
                  </a:rPr>
                  <a:t>01</a:t>
                </a:r>
                <a:endParaRPr kumimoji="0" lang="zh-CN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cs"/>
                </a:endParaRPr>
              </a:p>
            </p:txBody>
          </p:sp>
        </p:grpSp>
        <p:grpSp>
          <p:nvGrpSpPr>
            <p:cNvPr id="6149" name="组合 4"/>
            <p:cNvGrpSpPr/>
            <p:nvPr/>
          </p:nvGrpSpPr>
          <p:grpSpPr>
            <a:xfrm>
              <a:off x="2070376" y="2744741"/>
              <a:ext cx="4043812" cy="359715"/>
              <a:chOff x="2070376" y="2800496"/>
              <a:chExt cx="4043812" cy="359715"/>
            </a:xfrm>
          </p:grpSpPr>
          <p:sp>
            <p:nvSpPr>
              <p:cNvPr id="12" name="文本框 11"/>
              <p:cNvSpPr txBox="1"/>
              <p:nvPr/>
            </p:nvSpPr>
            <p:spPr>
              <a:xfrm>
                <a:off x="2589491" y="2800496"/>
                <a:ext cx="3524697" cy="359715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lIns="480000" rIns="480000"/>
              <a:lstStyle>
                <a:defPPr>
                  <a:defRPr lang="zh-CN"/>
                </a:defPPr>
                <a:lvl1pPr marR="0" lvl="0" indent="0" algn="dist" defTabSz="914400" fontAlgn="auto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sz="2000" b="1" i="0" u="none" strike="noStrike" cap="none" spc="0" normalizeH="0" baseline="0">
                    <a:ln>
                      <a:noFill/>
                    </a:ln>
                    <a:solidFill>
                      <a:srgbClr val="7A3571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</a:defRPr>
                </a:lvl1pPr>
              </a:lstStyle>
              <a:p>
                <a:pPr marL="0" marR="0" lvl="0" indent="0" algn="dist" defTabSz="12192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665" b="1" i="0" u="none" strike="noStrike" kern="1200" cap="none" spc="0" normalizeH="0" baseline="0" noProof="0">
                    <a:ln>
                      <a:noFill/>
                    </a:ln>
                    <a:solidFill>
                      <a:srgbClr val="E84C22"/>
                    </a:solidFill>
                    <a:effectLst/>
                    <a:uLnTx/>
                    <a:uFillTx/>
                    <a:latin typeface="汉仪中黑 简" panose="00020600040101010101" pitchFamily="18" charset="-122"/>
                    <a:ea typeface="汉仪中黑 简" panose="00020600040101010101" pitchFamily="18" charset="-122"/>
                    <a:cs typeface="+mn-cs"/>
                  </a:rPr>
                  <a:t>处理突发事件的注意事项</a:t>
                </a:r>
              </a:p>
            </p:txBody>
          </p:sp>
          <p:sp>
            <p:nvSpPr>
              <p:cNvPr id="6157" name="文本框 12"/>
              <p:cNvSpPr txBox="1">
                <a:spLocks noChangeArrowheads="1"/>
              </p:cNvSpPr>
              <p:nvPr/>
            </p:nvSpPr>
            <p:spPr bwMode="auto">
              <a:xfrm>
                <a:off x="2070376" y="2800616"/>
                <a:ext cx="461540" cy="34624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accent1"/>
                </a:solidFill>
                <a:miter lim="800000"/>
              </a:ln>
            </p:spPr>
            <p:txBody>
              <a:bodyPr>
                <a:spAutoFit/>
              </a:bodyPr>
              <a:lstStyle>
                <a:lvl1pPr defTabSz="121793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defTabSz="121793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defTabSz="121793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defTabSz="121793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defTabSz="121793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defTabSz="121793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defTabSz="121793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defTabSz="121793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defTabSz="121793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121793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r>
                  <a:rPr kumimoji="0" lang="en-US" altLang="zh-CN" sz="24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汉仪中黑 简" panose="00020600040101010101" pitchFamily="18" charset="-122"/>
                    <a:ea typeface="汉仪中黑 简" panose="00020600040101010101" pitchFamily="18" charset="-122"/>
                    <a:cs typeface="+mn-cs"/>
                  </a:rPr>
                  <a:t>03</a:t>
                </a:r>
                <a:endParaRPr kumimoji="0" lang="zh-CN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cs"/>
                </a:endParaRPr>
              </a:p>
            </p:txBody>
          </p:sp>
        </p:grpSp>
        <p:grpSp>
          <p:nvGrpSpPr>
            <p:cNvPr id="6150" name="组合 5"/>
            <p:cNvGrpSpPr/>
            <p:nvPr/>
          </p:nvGrpSpPr>
          <p:grpSpPr>
            <a:xfrm>
              <a:off x="2070376" y="2173168"/>
              <a:ext cx="4043812" cy="360005"/>
              <a:chOff x="2070376" y="2117413"/>
              <a:chExt cx="4043812" cy="360005"/>
            </a:xfrm>
          </p:grpSpPr>
          <p:sp>
            <p:nvSpPr>
              <p:cNvPr id="10" name="文本框 9"/>
              <p:cNvSpPr txBox="1"/>
              <p:nvPr/>
            </p:nvSpPr>
            <p:spPr>
              <a:xfrm>
                <a:off x="2589498" y="2117703"/>
                <a:ext cx="3524690" cy="359715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lIns="480000" rIns="480000"/>
              <a:lstStyle>
                <a:defPPr>
                  <a:defRPr lang="zh-CN"/>
                </a:defPPr>
                <a:lvl1pPr marR="0" lvl="0" indent="0" algn="dist" defTabSz="914400" fontAlgn="auto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sz="2000" b="1" i="0" u="none" strike="noStrike" cap="none" spc="0" normalizeH="0" baseline="0">
                    <a:ln>
                      <a:noFill/>
                    </a:ln>
                    <a:solidFill>
                      <a:srgbClr val="7A3571"/>
                    </a:solidFill>
                    <a:effectLst/>
                    <a:uLnTx/>
                    <a:uFillTx/>
                    <a:latin typeface="等线" panose="02010600030101010101" pitchFamily="2" charset="-122"/>
                    <a:ea typeface="等线" panose="02010600030101010101" pitchFamily="2" charset="-122"/>
                  </a:defRPr>
                </a:lvl1pPr>
              </a:lstStyle>
              <a:p>
                <a:pPr marL="0" marR="0" lvl="0" indent="0" algn="dist" defTabSz="12192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665" b="1" i="0" u="none" strike="noStrike" kern="1200" cap="none" spc="0" normalizeH="0" baseline="0" noProof="0">
                    <a:ln>
                      <a:noFill/>
                    </a:ln>
                    <a:solidFill>
                      <a:srgbClr val="E84C22"/>
                    </a:solidFill>
                    <a:effectLst/>
                    <a:uLnTx/>
                    <a:uFillTx/>
                    <a:latin typeface="汉仪中黑 简" panose="00020600040101010101" pitchFamily="18" charset="-122"/>
                    <a:ea typeface="汉仪中黑 简" panose="00020600040101010101" pitchFamily="18" charset="-122"/>
                    <a:cs typeface="+mn-cs"/>
                  </a:rPr>
                  <a:t>突发事件的处理程序</a:t>
                </a:r>
              </a:p>
            </p:txBody>
          </p:sp>
          <p:sp>
            <p:nvSpPr>
              <p:cNvPr id="6155" name="文本框 10"/>
              <p:cNvSpPr txBox="1">
                <a:spLocks noChangeArrowheads="1"/>
              </p:cNvSpPr>
              <p:nvPr/>
            </p:nvSpPr>
            <p:spPr bwMode="auto">
              <a:xfrm>
                <a:off x="2070376" y="2117413"/>
                <a:ext cx="461540" cy="34624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accent1"/>
                </a:solidFill>
                <a:miter lim="800000"/>
              </a:ln>
            </p:spPr>
            <p:txBody>
              <a:bodyPr>
                <a:spAutoFit/>
              </a:bodyPr>
              <a:lstStyle>
                <a:lvl1pPr defTabSz="121793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defTabSz="121793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defTabSz="121793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defTabSz="121793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defTabSz="121793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defTabSz="121793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defTabSz="121793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defTabSz="121793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defTabSz="121793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121793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r>
                  <a:rPr kumimoji="0" lang="en-US" altLang="zh-CN" sz="24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汉仪中黑 简" panose="00020600040101010101" pitchFamily="18" charset="-122"/>
                    <a:ea typeface="汉仪中黑 简" panose="00020600040101010101" pitchFamily="18" charset="-122"/>
                    <a:cs typeface="+mn-cs"/>
                  </a:rPr>
                  <a:t>02</a:t>
                </a:r>
                <a:endParaRPr kumimoji="0" lang="zh-CN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cs"/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4"/>
          <p:cNvGrpSpPr/>
          <p:nvPr/>
        </p:nvGrpSpPr>
        <p:grpSpPr>
          <a:xfrm>
            <a:off x="2067686" y="2274888"/>
            <a:ext cx="8056629" cy="1871350"/>
            <a:chOff x="1550607" y="1706207"/>
            <a:chExt cx="6042788" cy="1403756"/>
          </a:xfrm>
        </p:grpSpPr>
        <p:sp>
          <p:nvSpPr>
            <p:cNvPr id="5" name="矩形 4"/>
            <p:cNvSpPr/>
            <p:nvPr/>
          </p:nvSpPr>
          <p:spPr>
            <a:xfrm>
              <a:off x="1550607" y="2548125"/>
              <a:ext cx="6042788" cy="5618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4265" b="1" i="0" u="none" strike="noStrike" kern="1200" cap="none" spc="0" normalizeH="0" baseline="0" noProof="0" dirty="0">
                  <a:ln>
                    <a:noFill/>
                  </a:ln>
                  <a:solidFill>
                    <a:srgbClr val="E84C22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cs"/>
                </a:rPr>
                <a:t>处理突发事件的注意事项</a:t>
              </a:r>
            </a:p>
          </p:txBody>
        </p:sp>
        <p:sp>
          <p:nvSpPr>
            <p:cNvPr id="6" name="矩形 5"/>
            <p:cNvSpPr/>
            <p:nvPr/>
          </p:nvSpPr>
          <p:spPr>
            <a:xfrm>
              <a:off x="4131446" y="1706207"/>
              <a:ext cx="838254" cy="74653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5865" b="1" i="0" u="none" strike="noStrike" kern="1200" cap="none" spc="0" normalizeH="0" baseline="0" noProof="0">
                  <a:ln>
                    <a:noFill/>
                  </a:ln>
                  <a:solidFill>
                    <a:srgbClr val="E84C22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cs"/>
                </a:rPr>
                <a:t>03</a:t>
              </a:r>
              <a:endParaRPr kumimoji="0" lang="zh-CN" altLang="en-US" sz="5865" b="1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endParaRPr>
            </a:p>
          </p:txBody>
        </p:sp>
      </p:grp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"/>
          <p:cNvSpPr txBox="1"/>
          <p:nvPr/>
        </p:nvSpPr>
        <p:spPr>
          <a:xfrm>
            <a:off x="0" y="6750278"/>
            <a:ext cx="360000" cy="1077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1200" cap="none" spc="0" normalizeH="0" baseline="0" noProof="0">
                <a:ln>
                  <a:noFill/>
                </a:ln>
                <a:noFill/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rPr>
              <a:t>docerID:327037375</a:t>
            </a:r>
          </a:p>
        </p:txBody>
      </p:sp>
      <p:grpSp>
        <p:nvGrpSpPr>
          <p:cNvPr id="24" name="组合 23"/>
          <p:cNvGrpSpPr/>
          <p:nvPr/>
        </p:nvGrpSpPr>
        <p:grpSpPr>
          <a:xfrm>
            <a:off x="484451" y="2245070"/>
            <a:ext cx="3274420" cy="3274420"/>
            <a:chOff x="1780906" y="1374459"/>
            <a:chExt cx="3274420" cy="3274420"/>
          </a:xfrm>
        </p:grpSpPr>
        <p:sp>
          <p:nvSpPr>
            <p:cNvPr id="25" name="椭圆 24"/>
            <p:cNvSpPr/>
            <p:nvPr/>
          </p:nvSpPr>
          <p:spPr>
            <a:xfrm>
              <a:off x="1780906" y="1374459"/>
              <a:ext cx="3274420" cy="3274420"/>
            </a:xfrm>
            <a:prstGeom prst="ellipse">
              <a:avLst/>
            </a:prstGeom>
            <a:gradFill flip="none" rotWithShape="1">
              <a:gsLst>
                <a:gs pos="0">
                  <a:srgbClr val="F2F2F2"/>
                </a:gs>
                <a:gs pos="100000">
                  <a:srgbClr val="F2F2F2">
                    <a:alpha val="0"/>
                  </a:srgb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2000796" y="1594349"/>
              <a:ext cx="2834640" cy="283464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70000">
                  <a:schemeClr val="accent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阿里巴巴普惠体 B" panose="00020600040101010101" pitchFamily="18" charset="-122"/>
                </a:rPr>
                <a:t>处理突发事件的注意事项</a:t>
              </a:r>
            </a:p>
          </p:txBody>
        </p:sp>
      </p:grpSp>
      <p:sp>
        <p:nvSpPr>
          <p:cNvPr id="31" name="文本框 30"/>
          <p:cNvSpPr txBox="1"/>
          <p:nvPr/>
        </p:nvSpPr>
        <p:spPr>
          <a:xfrm>
            <a:off x="5339676" y="2001737"/>
            <a:ext cx="5920507" cy="787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阿里巴巴普惠体 R" panose="00020600040101010101" pitchFamily="18" charset="-122"/>
                <a:sym typeface="+mn-ea"/>
              </a:rPr>
              <a:t>遇到突发事件，班主任要冷静头脑，克制自己，沉着应对，处变不惊，迅速做出判断，果断决定处置方案。</a:t>
            </a:r>
          </a:p>
        </p:txBody>
      </p:sp>
      <p:grpSp>
        <p:nvGrpSpPr>
          <p:cNvPr id="32" name="组合 31"/>
          <p:cNvGrpSpPr/>
          <p:nvPr/>
        </p:nvGrpSpPr>
        <p:grpSpPr>
          <a:xfrm>
            <a:off x="4259692" y="1564402"/>
            <a:ext cx="1079984" cy="1079984"/>
            <a:chOff x="1780906" y="1374459"/>
            <a:chExt cx="3274420" cy="3274420"/>
          </a:xfrm>
        </p:grpSpPr>
        <p:sp>
          <p:nvSpPr>
            <p:cNvPr id="33" name="椭圆 32"/>
            <p:cNvSpPr/>
            <p:nvPr/>
          </p:nvSpPr>
          <p:spPr>
            <a:xfrm>
              <a:off x="1780906" y="1374459"/>
              <a:ext cx="3274420" cy="3274420"/>
            </a:xfrm>
            <a:prstGeom prst="ellipse">
              <a:avLst/>
            </a:prstGeom>
            <a:gradFill flip="none" rotWithShape="1">
              <a:gsLst>
                <a:gs pos="0">
                  <a:srgbClr val="F2F2F2"/>
                </a:gs>
                <a:gs pos="100000">
                  <a:srgbClr val="F2F2F2">
                    <a:alpha val="0"/>
                  </a:srgb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34" name="椭圆 33"/>
            <p:cNvSpPr/>
            <p:nvPr/>
          </p:nvSpPr>
          <p:spPr>
            <a:xfrm>
              <a:off x="2408358" y="2001911"/>
              <a:ext cx="2019522" cy="2019522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70000">
                  <a:schemeClr val="accent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阿里巴巴普惠体 B" panose="00020600040101010101" pitchFamily="18" charset="-122"/>
                </a:rPr>
                <a:t>01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Aa吃鸡专用体 (非商业使用)" panose="02010600010101010101" charset="-122"/>
                <a:cs typeface="+mn-cs"/>
              </a:endParaRPr>
            </a:p>
          </p:txBody>
        </p:sp>
      </p:grpSp>
      <p:sp>
        <p:nvSpPr>
          <p:cNvPr id="36" name="文本框 35"/>
          <p:cNvSpPr txBox="1"/>
          <p:nvPr/>
        </p:nvSpPr>
        <p:spPr>
          <a:xfrm>
            <a:off x="5339676" y="3477204"/>
            <a:ext cx="5920507" cy="787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阿里巴巴普惠体 R" panose="00020600040101010101" pitchFamily="18" charset="-122"/>
                <a:sym typeface="+mn-ea"/>
              </a:rPr>
              <a:t>不管突发事件发生在谁身上，班主任都要充分调查，了解事实的真相，不能偏心，公平公正地处理问题。</a:t>
            </a:r>
          </a:p>
        </p:txBody>
      </p:sp>
      <p:grpSp>
        <p:nvGrpSpPr>
          <p:cNvPr id="37" name="组合 36"/>
          <p:cNvGrpSpPr/>
          <p:nvPr/>
        </p:nvGrpSpPr>
        <p:grpSpPr>
          <a:xfrm>
            <a:off x="4259692" y="3024380"/>
            <a:ext cx="1079984" cy="1079984"/>
            <a:chOff x="1780906" y="1374459"/>
            <a:chExt cx="3274420" cy="3274420"/>
          </a:xfrm>
        </p:grpSpPr>
        <p:sp>
          <p:nvSpPr>
            <p:cNvPr id="38" name="椭圆 37"/>
            <p:cNvSpPr/>
            <p:nvPr/>
          </p:nvSpPr>
          <p:spPr>
            <a:xfrm>
              <a:off x="1780906" y="1374459"/>
              <a:ext cx="3274420" cy="3274420"/>
            </a:xfrm>
            <a:prstGeom prst="ellipse">
              <a:avLst/>
            </a:prstGeom>
            <a:gradFill flip="none" rotWithShape="1">
              <a:gsLst>
                <a:gs pos="0">
                  <a:srgbClr val="F2F2F2"/>
                </a:gs>
                <a:gs pos="100000">
                  <a:srgbClr val="F2F2F2">
                    <a:alpha val="0"/>
                  </a:srgb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2408358" y="2001911"/>
              <a:ext cx="2019522" cy="2019522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70000">
                  <a:schemeClr val="accent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阿里巴巴普惠体 B" panose="00020600040101010101" pitchFamily="18" charset="-122"/>
                </a:rPr>
                <a:t>02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Aa吃鸡专用体 (非商业使用)" panose="02010600010101010101" charset="-122"/>
                <a:cs typeface="+mn-cs"/>
              </a:endParaRPr>
            </a:p>
          </p:txBody>
        </p:sp>
      </p:grpSp>
      <p:sp>
        <p:nvSpPr>
          <p:cNvPr id="41" name="文本框 40"/>
          <p:cNvSpPr txBox="1"/>
          <p:nvPr/>
        </p:nvSpPr>
        <p:spPr>
          <a:xfrm>
            <a:off x="5339676" y="4816857"/>
            <a:ext cx="5920507" cy="1526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阿里巴巴普惠体 R" panose="00020600040101010101" pitchFamily="18" charset="-122"/>
                <a:sym typeface="+mn-ea"/>
              </a:rPr>
              <a:t>班主任在处理突发事件时要善于发现学生的闪光点，鼓励学生用优点克服缺点，不要背思想包袱，启发学生进行自我教育。把对个别学生的教育处理看成一次对全班学生引导教育的契机，提升学生的思想境界，推动班级管理工作进一步发展。</a:t>
            </a:r>
          </a:p>
        </p:txBody>
      </p:sp>
      <p:grpSp>
        <p:nvGrpSpPr>
          <p:cNvPr id="42" name="组合 41"/>
          <p:cNvGrpSpPr/>
          <p:nvPr/>
        </p:nvGrpSpPr>
        <p:grpSpPr>
          <a:xfrm>
            <a:off x="4259692" y="4420878"/>
            <a:ext cx="1079984" cy="1079984"/>
            <a:chOff x="1780906" y="1374459"/>
            <a:chExt cx="3274420" cy="3274420"/>
          </a:xfrm>
        </p:grpSpPr>
        <p:sp>
          <p:nvSpPr>
            <p:cNvPr id="43" name="椭圆 42"/>
            <p:cNvSpPr/>
            <p:nvPr/>
          </p:nvSpPr>
          <p:spPr>
            <a:xfrm>
              <a:off x="1780906" y="1374459"/>
              <a:ext cx="3274420" cy="3274420"/>
            </a:xfrm>
            <a:prstGeom prst="ellipse">
              <a:avLst/>
            </a:prstGeom>
            <a:gradFill flip="none" rotWithShape="1">
              <a:gsLst>
                <a:gs pos="0">
                  <a:srgbClr val="F2F2F2"/>
                </a:gs>
                <a:gs pos="100000">
                  <a:srgbClr val="F2F2F2">
                    <a:alpha val="0"/>
                  </a:srgb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2408358" y="2001911"/>
              <a:ext cx="2019522" cy="2019522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70000">
                  <a:schemeClr val="accent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阿里巴巴普惠体 B" panose="00020600040101010101" pitchFamily="18" charset="-122"/>
                </a:rPr>
                <a:t>03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Aa吃鸡专用体 (非商业使用)" panose="02010600010101010101" charset="-122"/>
                <a:cs typeface="+mn-cs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5478220" y="3147296"/>
            <a:ext cx="4673475" cy="384768"/>
            <a:chOff x="5427416" y="1366532"/>
            <a:chExt cx="4673475" cy="384768"/>
          </a:xfrm>
        </p:grpSpPr>
        <p:cxnSp>
          <p:nvCxnSpPr>
            <p:cNvPr id="45" name="直接连接符 44"/>
            <p:cNvCxnSpPr/>
            <p:nvPr/>
          </p:nvCxnSpPr>
          <p:spPr>
            <a:xfrm>
              <a:off x="5450512" y="1751300"/>
              <a:ext cx="4650379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文本框 45"/>
            <p:cNvSpPr txBox="1"/>
            <p:nvPr/>
          </p:nvSpPr>
          <p:spPr>
            <a:xfrm>
              <a:off x="5427416" y="1366532"/>
              <a:ext cx="397057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E84C22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</a:rPr>
                <a:t>客观公正，以事实为依据化解矛盾</a:t>
              </a: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5478221" y="1694424"/>
            <a:ext cx="4673474" cy="384768"/>
            <a:chOff x="5427417" y="1366532"/>
            <a:chExt cx="4673474" cy="384768"/>
          </a:xfrm>
        </p:grpSpPr>
        <p:cxnSp>
          <p:nvCxnSpPr>
            <p:cNvPr id="49" name="直接连接符 48"/>
            <p:cNvCxnSpPr/>
            <p:nvPr/>
          </p:nvCxnSpPr>
          <p:spPr>
            <a:xfrm>
              <a:off x="5450512" y="1751300"/>
              <a:ext cx="4650379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文本框 49"/>
            <p:cNvSpPr txBox="1"/>
            <p:nvPr/>
          </p:nvSpPr>
          <p:spPr>
            <a:xfrm>
              <a:off x="5427417" y="1366532"/>
              <a:ext cx="36000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E84C22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</a:rPr>
                <a:t>沉着冷静，机智果断</a:t>
              </a: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5478221" y="4508651"/>
            <a:ext cx="4673474" cy="384768"/>
            <a:chOff x="5427417" y="1366532"/>
            <a:chExt cx="4673474" cy="384768"/>
          </a:xfrm>
        </p:grpSpPr>
        <p:cxnSp>
          <p:nvCxnSpPr>
            <p:cNvPr id="52" name="直接连接符 51"/>
            <p:cNvCxnSpPr/>
            <p:nvPr/>
          </p:nvCxnSpPr>
          <p:spPr>
            <a:xfrm>
              <a:off x="5450512" y="1751300"/>
              <a:ext cx="4650379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文本框 52"/>
            <p:cNvSpPr txBox="1"/>
            <p:nvPr/>
          </p:nvSpPr>
          <p:spPr>
            <a:xfrm>
              <a:off x="5427417" y="1366532"/>
              <a:ext cx="39600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E84C22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</a:rPr>
                <a:t>积极疏导，抓住教育学生的契机</a:t>
              </a: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183740" y="555698"/>
            <a:ext cx="7485378" cy="523220"/>
            <a:chOff x="1183740" y="555698"/>
            <a:chExt cx="7485378" cy="523220"/>
          </a:xfrm>
        </p:grpSpPr>
        <p:sp>
          <p:nvSpPr>
            <p:cNvPr id="55" name="文本框 54"/>
            <p:cNvSpPr txBox="1"/>
            <p:nvPr/>
          </p:nvSpPr>
          <p:spPr>
            <a:xfrm>
              <a:off x="1226918" y="555698"/>
              <a:ext cx="7442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E84C22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  <a:sym typeface="+mn-lt"/>
                </a:rPr>
                <a:t>处理突发事件的注意事项</a:t>
              </a:r>
            </a:p>
          </p:txBody>
        </p:sp>
        <p:sp>
          <p:nvSpPr>
            <p:cNvPr id="57" name="矩形: 圆角 56"/>
            <p:cNvSpPr/>
            <p:nvPr/>
          </p:nvSpPr>
          <p:spPr>
            <a:xfrm rot="16200000" flipV="1">
              <a:off x="991812" y="794449"/>
              <a:ext cx="429575" cy="45719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3494BA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endParaRPr>
            </a:p>
          </p:txBody>
        </p:sp>
      </p:grpSp>
      <p:pic>
        <p:nvPicPr>
          <p:cNvPr id="60" name="图形 5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1540" y="602521"/>
            <a:ext cx="710640" cy="504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  <p:cond evt="onBegin" delay="0">
                          <p:tn val="9"/>
                        </p:cond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/>
        </p:nvGrpSpPr>
        <p:grpSpPr>
          <a:xfrm>
            <a:off x="484451" y="2245070"/>
            <a:ext cx="3274420" cy="3274420"/>
            <a:chOff x="1780906" y="1374459"/>
            <a:chExt cx="3274420" cy="3274420"/>
          </a:xfrm>
        </p:grpSpPr>
        <p:sp>
          <p:nvSpPr>
            <p:cNvPr id="25" name="椭圆 24"/>
            <p:cNvSpPr/>
            <p:nvPr/>
          </p:nvSpPr>
          <p:spPr>
            <a:xfrm>
              <a:off x="1780906" y="1374459"/>
              <a:ext cx="3274420" cy="3274420"/>
            </a:xfrm>
            <a:prstGeom prst="ellipse">
              <a:avLst/>
            </a:prstGeom>
            <a:gradFill flip="none" rotWithShape="1">
              <a:gsLst>
                <a:gs pos="0">
                  <a:srgbClr val="F2F2F2"/>
                </a:gs>
                <a:gs pos="100000">
                  <a:srgbClr val="F2F2F2">
                    <a:alpha val="0"/>
                  </a:srgb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2000796" y="1594349"/>
              <a:ext cx="2834640" cy="283464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70000">
                  <a:schemeClr val="accent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阿里巴巴普惠体 B" panose="00020600040101010101" pitchFamily="18" charset="-122"/>
                </a:rPr>
                <a:t>处理突发事件的注意事项</a:t>
              </a:r>
            </a:p>
          </p:txBody>
        </p:sp>
      </p:grpSp>
      <p:sp>
        <p:nvSpPr>
          <p:cNvPr id="31" name="文本框 30"/>
          <p:cNvSpPr txBox="1"/>
          <p:nvPr/>
        </p:nvSpPr>
        <p:spPr>
          <a:xfrm>
            <a:off x="5339676" y="1992500"/>
            <a:ext cx="5920507" cy="1895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阿里巴巴普惠体 R" panose="00020600040101010101" pitchFamily="18" charset="-122"/>
                <a:sym typeface="+mn-ea"/>
              </a:rPr>
              <a:t>分寸感是教育机智的组成部分。班主任在处理突发事件时掌握分寸很重要，稍有偏颇，就可能把成功变为失败，把学生推向反面。有时在一定条件下需要退，有退有进，退是为了进，掌握好分寸，教师要以对学生的高度的责任感，在工作实践中勤于思考，不断摸索，积累经验，逐步具备分寸感。</a:t>
            </a:r>
          </a:p>
        </p:txBody>
      </p:sp>
      <p:grpSp>
        <p:nvGrpSpPr>
          <p:cNvPr id="32" name="组合 31"/>
          <p:cNvGrpSpPr/>
          <p:nvPr/>
        </p:nvGrpSpPr>
        <p:grpSpPr>
          <a:xfrm>
            <a:off x="4259692" y="1536695"/>
            <a:ext cx="1079984" cy="1079984"/>
            <a:chOff x="1780906" y="1374459"/>
            <a:chExt cx="3274420" cy="3274420"/>
          </a:xfrm>
        </p:grpSpPr>
        <p:sp>
          <p:nvSpPr>
            <p:cNvPr id="33" name="椭圆 32"/>
            <p:cNvSpPr/>
            <p:nvPr/>
          </p:nvSpPr>
          <p:spPr>
            <a:xfrm>
              <a:off x="1780906" y="1374459"/>
              <a:ext cx="3274420" cy="3274420"/>
            </a:xfrm>
            <a:prstGeom prst="ellipse">
              <a:avLst/>
            </a:prstGeom>
            <a:gradFill flip="none" rotWithShape="1">
              <a:gsLst>
                <a:gs pos="0">
                  <a:srgbClr val="F2F2F2"/>
                </a:gs>
                <a:gs pos="100000">
                  <a:srgbClr val="F2F2F2">
                    <a:alpha val="0"/>
                  </a:srgb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34" name="椭圆 33"/>
            <p:cNvSpPr/>
            <p:nvPr/>
          </p:nvSpPr>
          <p:spPr>
            <a:xfrm>
              <a:off x="2408358" y="2001911"/>
              <a:ext cx="2019522" cy="2019522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70000">
                  <a:schemeClr val="accent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阿里巴巴普惠体 B" panose="00020600040101010101" pitchFamily="18" charset="-122"/>
                </a:rPr>
                <a:t>01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Aa吃鸡专用体 (非商业使用)" panose="02010600010101010101" charset="-122"/>
                <a:cs typeface="+mn-cs"/>
              </a:endParaRPr>
            </a:p>
          </p:txBody>
        </p:sp>
      </p:grpSp>
      <p:sp>
        <p:nvSpPr>
          <p:cNvPr id="41" name="文本框 40"/>
          <p:cNvSpPr txBox="1"/>
          <p:nvPr/>
        </p:nvSpPr>
        <p:spPr>
          <a:xfrm>
            <a:off x="5339676" y="4438169"/>
            <a:ext cx="5920507" cy="1895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阿里巴巴普惠体 R" panose="00020600040101010101" pitchFamily="18" charset="-122"/>
                <a:sym typeface="+mn-ea"/>
              </a:rPr>
              <a:t>由于偶发事件具有偶然性、突发性，不可能在事先设计教育方案，因此，处变不惊的能力，对班主任来说不可或缺。幽默也是教育的武器，在处理偶发事件时运用幽默，不仅是为调节情绪，缓解冲突，班主任在谈笑中阐述自己的主张和观点，给学生以善意的批评和上进的力量，会收到事半功倍的效果。</a:t>
            </a:r>
          </a:p>
        </p:txBody>
      </p:sp>
      <p:grpSp>
        <p:nvGrpSpPr>
          <p:cNvPr id="42" name="组合 41"/>
          <p:cNvGrpSpPr/>
          <p:nvPr/>
        </p:nvGrpSpPr>
        <p:grpSpPr>
          <a:xfrm>
            <a:off x="4259692" y="3977536"/>
            <a:ext cx="1079984" cy="1079984"/>
            <a:chOff x="1780906" y="1374459"/>
            <a:chExt cx="3274420" cy="3274420"/>
          </a:xfrm>
        </p:grpSpPr>
        <p:sp>
          <p:nvSpPr>
            <p:cNvPr id="43" name="椭圆 42"/>
            <p:cNvSpPr/>
            <p:nvPr/>
          </p:nvSpPr>
          <p:spPr>
            <a:xfrm>
              <a:off x="1780906" y="1374459"/>
              <a:ext cx="3274420" cy="3274420"/>
            </a:xfrm>
            <a:prstGeom prst="ellipse">
              <a:avLst/>
            </a:prstGeom>
            <a:gradFill flip="none" rotWithShape="1">
              <a:gsLst>
                <a:gs pos="0">
                  <a:srgbClr val="F2F2F2"/>
                </a:gs>
                <a:gs pos="100000">
                  <a:srgbClr val="F2F2F2">
                    <a:alpha val="0"/>
                  </a:srgb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2408358" y="2001911"/>
              <a:ext cx="2019522" cy="2019522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70000">
                  <a:schemeClr val="accent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阿里巴巴普惠体 B" panose="00020600040101010101" pitchFamily="18" charset="-122"/>
                </a:rPr>
                <a:t>03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Aa吃鸡专用体 (非商业使用)" panose="02010600010101010101" charset="-122"/>
                <a:cs typeface="+mn-cs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5339676" y="1685187"/>
            <a:ext cx="4673474" cy="384768"/>
            <a:chOff x="5427417" y="1366532"/>
            <a:chExt cx="4673474" cy="384768"/>
          </a:xfrm>
        </p:grpSpPr>
        <p:cxnSp>
          <p:nvCxnSpPr>
            <p:cNvPr id="20" name="直接连接符 19"/>
            <p:cNvCxnSpPr/>
            <p:nvPr/>
          </p:nvCxnSpPr>
          <p:spPr>
            <a:xfrm>
              <a:off x="5450512" y="1751300"/>
              <a:ext cx="4650379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文本框 20"/>
            <p:cNvSpPr txBox="1"/>
            <p:nvPr/>
          </p:nvSpPr>
          <p:spPr>
            <a:xfrm>
              <a:off x="5427417" y="1366532"/>
              <a:ext cx="36000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E84C22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</a:rPr>
                <a:t>掌握分寸，谨慎行事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5339676" y="4108804"/>
            <a:ext cx="4673474" cy="384768"/>
            <a:chOff x="5427417" y="1366532"/>
            <a:chExt cx="4673474" cy="384768"/>
          </a:xfrm>
        </p:grpSpPr>
        <p:cxnSp>
          <p:nvCxnSpPr>
            <p:cNvPr id="23" name="直接连接符 22"/>
            <p:cNvCxnSpPr/>
            <p:nvPr/>
          </p:nvCxnSpPr>
          <p:spPr>
            <a:xfrm>
              <a:off x="5450512" y="1751300"/>
              <a:ext cx="4650379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文本框 26"/>
            <p:cNvSpPr txBox="1"/>
            <p:nvPr/>
          </p:nvSpPr>
          <p:spPr>
            <a:xfrm>
              <a:off x="5427417" y="1366532"/>
              <a:ext cx="36000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E84C22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</a:rPr>
                <a:t>即兴发挥，机敏幽默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1183740" y="555698"/>
            <a:ext cx="7485378" cy="523220"/>
            <a:chOff x="1183740" y="555698"/>
            <a:chExt cx="7485378" cy="523220"/>
          </a:xfrm>
        </p:grpSpPr>
        <p:sp>
          <p:nvSpPr>
            <p:cNvPr id="29" name="文本框 28"/>
            <p:cNvSpPr txBox="1"/>
            <p:nvPr/>
          </p:nvSpPr>
          <p:spPr>
            <a:xfrm>
              <a:off x="1226918" y="555698"/>
              <a:ext cx="7442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E84C22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  <a:sym typeface="+mn-lt"/>
                </a:rPr>
                <a:t>处理突发事件的注意事项</a:t>
              </a:r>
            </a:p>
          </p:txBody>
        </p:sp>
        <p:sp>
          <p:nvSpPr>
            <p:cNvPr id="35" name="矩形: 圆角 34"/>
            <p:cNvSpPr/>
            <p:nvPr/>
          </p:nvSpPr>
          <p:spPr>
            <a:xfrm rot="16200000" flipV="1">
              <a:off x="991812" y="794449"/>
              <a:ext cx="429575" cy="45719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3494BA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endParaRPr>
            </a:p>
          </p:txBody>
        </p:sp>
      </p:grpSp>
      <p:pic>
        <p:nvPicPr>
          <p:cNvPr id="47" name="图形 4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1540" y="602521"/>
            <a:ext cx="710640" cy="504000"/>
          </a:xfrm>
          <a:prstGeom prst="rect">
            <a:avLst/>
          </a:prstGeom>
        </p:spPr>
      </p:pic>
      <p:pic>
        <p:nvPicPr>
          <p:cNvPr id="48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10896600" y="10464800"/>
            <a:ext cx="317500" cy="2413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  <p:cond evt="onBegin" delay="0">
                          <p:tn val="9"/>
                        </p:cond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9388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4"/>
          <p:cNvGrpSpPr/>
          <p:nvPr/>
        </p:nvGrpSpPr>
        <p:grpSpPr>
          <a:xfrm>
            <a:off x="2067686" y="2274888"/>
            <a:ext cx="8056629" cy="1871350"/>
            <a:chOff x="1550607" y="1706207"/>
            <a:chExt cx="6042788" cy="1403756"/>
          </a:xfrm>
        </p:grpSpPr>
        <p:sp>
          <p:nvSpPr>
            <p:cNvPr id="5" name="矩形 4"/>
            <p:cNvSpPr/>
            <p:nvPr/>
          </p:nvSpPr>
          <p:spPr>
            <a:xfrm>
              <a:off x="1550607" y="2548125"/>
              <a:ext cx="6042788" cy="5618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4265" b="1" i="0" u="none" strike="noStrike" kern="1200" cap="none" spc="0" normalizeH="0" baseline="0" noProof="0" dirty="0">
                  <a:ln>
                    <a:noFill/>
                  </a:ln>
                  <a:solidFill>
                    <a:srgbClr val="E84C22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cs"/>
                </a:rPr>
                <a:t>班级突发事件的类型</a:t>
              </a:r>
            </a:p>
          </p:txBody>
        </p:sp>
        <p:sp>
          <p:nvSpPr>
            <p:cNvPr id="6" name="矩形 5"/>
            <p:cNvSpPr/>
            <p:nvPr/>
          </p:nvSpPr>
          <p:spPr>
            <a:xfrm>
              <a:off x="4131446" y="1706207"/>
              <a:ext cx="838254" cy="74653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5865" b="1" i="0" u="none" strike="noStrike" kern="1200" cap="none" spc="0" normalizeH="0" baseline="0" noProof="0">
                  <a:ln>
                    <a:noFill/>
                  </a:ln>
                  <a:solidFill>
                    <a:srgbClr val="E84C22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cs"/>
                </a:rPr>
                <a:t>01</a:t>
              </a:r>
              <a:endParaRPr kumimoji="0" lang="zh-CN" altLang="en-US" sz="5865" b="1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图示 5"/>
          <p:cNvGraphicFramePr/>
          <p:nvPr/>
        </p:nvGraphicFramePr>
        <p:xfrm>
          <a:off x="-913609" y="1802673"/>
          <a:ext cx="8646820" cy="40059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图片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69380" y="2540635"/>
            <a:ext cx="3764083" cy="3045122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1183740" y="555698"/>
            <a:ext cx="7485378" cy="523220"/>
            <a:chOff x="1183740" y="555698"/>
            <a:chExt cx="7485378" cy="523220"/>
          </a:xfrm>
        </p:grpSpPr>
        <p:sp>
          <p:nvSpPr>
            <p:cNvPr id="12" name="文本框 11"/>
            <p:cNvSpPr txBox="1"/>
            <p:nvPr/>
          </p:nvSpPr>
          <p:spPr>
            <a:xfrm>
              <a:off x="1226918" y="555698"/>
              <a:ext cx="7442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E84C22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  <a:sym typeface="+mn-lt"/>
                </a:rPr>
                <a:t>班级突发事件的类型</a:t>
              </a:r>
            </a:p>
          </p:txBody>
        </p:sp>
        <p:sp>
          <p:nvSpPr>
            <p:cNvPr id="14" name="矩形: 圆角 13"/>
            <p:cNvSpPr/>
            <p:nvPr/>
          </p:nvSpPr>
          <p:spPr>
            <a:xfrm rot="16200000" flipV="1">
              <a:off x="991812" y="794449"/>
              <a:ext cx="429575" cy="45719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3494BA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endParaRPr>
            </a:p>
          </p:txBody>
        </p:sp>
      </p:grpSp>
      <p:pic>
        <p:nvPicPr>
          <p:cNvPr id="3" name="图形 2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91540" y="602521"/>
            <a:ext cx="710640" cy="5040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095783" y="674703"/>
            <a:ext cx="15180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FFFF"/>
                </a:solidFill>
              </a:rPr>
              <a:t>https://www.ypppt.com/</a:t>
            </a:r>
            <a:endParaRPr lang="zh-CN" altLang="en-US" sz="9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4"/>
          <p:cNvGrpSpPr/>
          <p:nvPr/>
        </p:nvGrpSpPr>
        <p:grpSpPr>
          <a:xfrm>
            <a:off x="2067686" y="2274888"/>
            <a:ext cx="8056629" cy="1871350"/>
            <a:chOff x="1550607" y="1706207"/>
            <a:chExt cx="6042788" cy="1403756"/>
          </a:xfrm>
        </p:grpSpPr>
        <p:sp>
          <p:nvSpPr>
            <p:cNvPr id="8" name="矩形 7"/>
            <p:cNvSpPr/>
            <p:nvPr/>
          </p:nvSpPr>
          <p:spPr>
            <a:xfrm>
              <a:off x="1550607" y="2548125"/>
              <a:ext cx="6042788" cy="5618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4265" b="1" i="0" u="none" strike="noStrike" kern="1200" cap="none" spc="0" normalizeH="0" baseline="0" noProof="0" dirty="0">
                  <a:ln>
                    <a:noFill/>
                  </a:ln>
                  <a:solidFill>
                    <a:srgbClr val="E84C22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cs"/>
                </a:rPr>
                <a:t>班级突发事件的处理程序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4131446" y="1706207"/>
              <a:ext cx="838254" cy="74653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5865" b="1" i="0" u="none" strike="noStrike" kern="1200" cap="none" spc="0" normalizeH="0" baseline="0" noProof="0">
                  <a:ln>
                    <a:noFill/>
                  </a:ln>
                  <a:solidFill>
                    <a:srgbClr val="E84C22"/>
                  </a:solidFill>
                  <a:effectLst/>
                  <a:uLnTx/>
                  <a:uFillTx/>
                  <a:latin typeface="汉仪中黑 简" panose="00020600040101010101" pitchFamily="18" charset="-122"/>
                  <a:ea typeface="汉仪中黑 简" panose="00020600040101010101" pitchFamily="18" charset="-122"/>
                  <a:cs typeface="+mn-cs"/>
                </a:rPr>
                <a:t>02</a:t>
              </a:r>
              <a:endParaRPr kumimoji="0" lang="zh-CN" altLang="en-US" sz="5865" b="1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endParaRPr>
            </a:p>
          </p:txBody>
        </p:sp>
      </p:grp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183740" y="555698"/>
            <a:ext cx="7485378" cy="523220"/>
            <a:chOff x="1183740" y="555698"/>
            <a:chExt cx="7485378" cy="523220"/>
          </a:xfrm>
        </p:grpSpPr>
        <p:sp>
          <p:nvSpPr>
            <p:cNvPr id="5" name="文本框 4"/>
            <p:cNvSpPr txBox="1"/>
            <p:nvPr/>
          </p:nvSpPr>
          <p:spPr>
            <a:xfrm>
              <a:off x="1226918" y="555698"/>
              <a:ext cx="7442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E84C22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  <a:sym typeface="+mn-lt"/>
                </a:rPr>
                <a:t>班级突发事件的处理程序</a:t>
              </a:r>
            </a:p>
          </p:txBody>
        </p:sp>
        <p:sp>
          <p:nvSpPr>
            <p:cNvPr id="7" name="矩形: 圆角 6"/>
            <p:cNvSpPr/>
            <p:nvPr/>
          </p:nvSpPr>
          <p:spPr>
            <a:xfrm rot="16200000" flipV="1">
              <a:off x="991812" y="794449"/>
              <a:ext cx="429575" cy="45719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endParaRP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1262743" y="1472977"/>
            <a:ext cx="9666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阿里巴巴普惠体 H" panose="00020600040101010101" pitchFamily="18" charset="-122"/>
              </a:rPr>
              <a:t>（一）班级考勤（班主任、任课老师、家长、学生、级部主任）</a:t>
            </a:r>
          </a:p>
        </p:txBody>
      </p:sp>
      <p:graphicFrame>
        <p:nvGraphicFramePr>
          <p:cNvPr id="14" name="图示 13"/>
          <p:cNvGraphicFramePr/>
          <p:nvPr/>
        </p:nvGraphicFramePr>
        <p:xfrm>
          <a:off x="1820092" y="3683726"/>
          <a:ext cx="8551816" cy="19241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文本框 14"/>
          <p:cNvSpPr txBox="1"/>
          <p:nvPr/>
        </p:nvSpPr>
        <p:spPr bwMode="auto">
          <a:xfrm>
            <a:off x="3936000" y="2525033"/>
            <a:ext cx="4320000" cy="47942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wrap="none"/>
          <a:lstStyle/>
          <a:p>
            <a:pPr marL="0" marR="0" lvl="0" indent="0" algn="ctr" defTabSz="1219200" rtl="0" eaLnBrk="1" fontAlgn="auto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1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rPr>
              <a:t>1.</a:t>
            </a:r>
            <a:r>
              <a:rPr kumimoji="0" lang="zh-CN" altLang="en-US" sz="21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rPr>
              <a:t>无</a:t>
            </a:r>
            <a:r>
              <a:rPr kumimoji="0" lang="zh-CN" altLang="en-US" sz="21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rPr>
              <a:t>故不</a:t>
            </a:r>
            <a:r>
              <a:rPr kumimoji="0" lang="zh-CN" altLang="en-US" sz="21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rPr>
              <a:t>到校处理程序</a:t>
            </a:r>
          </a:p>
        </p:txBody>
      </p:sp>
      <p:pic>
        <p:nvPicPr>
          <p:cNvPr id="12" name="图形 1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91540" y="602521"/>
            <a:ext cx="710640" cy="504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示 1"/>
          <p:cNvGraphicFramePr/>
          <p:nvPr/>
        </p:nvGraphicFramePr>
        <p:xfrm>
          <a:off x="1472749" y="3594849"/>
          <a:ext cx="9246502" cy="23367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3" name="组合 12"/>
          <p:cNvGrpSpPr/>
          <p:nvPr/>
        </p:nvGrpSpPr>
        <p:grpSpPr>
          <a:xfrm>
            <a:off x="1183740" y="555698"/>
            <a:ext cx="7485378" cy="523220"/>
            <a:chOff x="1183740" y="555698"/>
            <a:chExt cx="7485378" cy="523220"/>
          </a:xfrm>
        </p:grpSpPr>
        <p:sp>
          <p:nvSpPr>
            <p:cNvPr id="14" name="文本框 13"/>
            <p:cNvSpPr txBox="1"/>
            <p:nvPr/>
          </p:nvSpPr>
          <p:spPr>
            <a:xfrm>
              <a:off x="1226918" y="555698"/>
              <a:ext cx="7442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E84C22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  <a:sym typeface="+mn-lt"/>
                </a:rPr>
                <a:t>班级突发事件的处理程序</a:t>
              </a:r>
            </a:p>
          </p:txBody>
        </p:sp>
        <p:sp>
          <p:nvSpPr>
            <p:cNvPr id="16" name="矩形: 圆角 15"/>
            <p:cNvSpPr/>
            <p:nvPr/>
          </p:nvSpPr>
          <p:spPr>
            <a:xfrm rot="16200000" flipV="1">
              <a:off x="991812" y="794449"/>
              <a:ext cx="429575" cy="45719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endParaRPr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1262743" y="1472977"/>
            <a:ext cx="9666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阿里巴巴普惠体 H" panose="00020600040101010101" pitchFamily="18" charset="-122"/>
              </a:rPr>
              <a:t>（一）班级考勤（班主任、任课老师、家长、学生、级部主任）</a:t>
            </a:r>
          </a:p>
        </p:txBody>
      </p:sp>
      <p:sp>
        <p:nvSpPr>
          <p:cNvPr id="21" name="文本框 20"/>
          <p:cNvSpPr txBox="1"/>
          <p:nvPr/>
        </p:nvSpPr>
        <p:spPr bwMode="auto">
          <a:xfrm>
            <a:off x="3936000" y="2525033"/>
            <a:ext cx="4320000" cy="47942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wrap="none"/>
          <a:lstStyle/>
          <a:p>
            <a:pPr marL="0" marR="0" lvl="0" indent="0" algn="ctr" defTabSz="1219200" rtl="0" eaLnBrk="1" fontAlgn="auto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1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rPr>
              <a:t>2.</a:t>
            </a:r>
            <a:r>
              <a:rPr kumimoji="0" lang="zh-CN" altLang="en-US" sz="21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rPr>
              <a:t>逃课、逃操处理程序</a:t>
            </a:r>
          </a:p>
        </p:txBody>
      </p:sp>
      <p:pic>
        <p:nvPicPr>
          <p:cNvPr id="11" name="图形 10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91540" y="602521"/>
            <a:ext cx="710640" cy="504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示 2"/>
          <p:cNvGraphicFramePr/>
          <p:nvPr/>
        </p:nvGraphicFramePr>
        <p:xfrm>
          <a:off x="2425041" y="3810780"/>
          <a:ext cx="7341919" cy="2031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组合 6"/>
          <p:cNvGrpSpPr/>
          <p:nvPr/>
        </p:nvGrpSpPr>
        <p:grpSpPr>
          <a:xfrm>
            <a:off x="1183740" y="555698"/>
            <a:ext cx="7485378" cy="523220"/>
            <a:chOff x="1183740" y="555698"/>
            <a:chExt cx="7485378" cy="523220"/>
          </a:xfrm>
        </p:grpSpPr>
        <p:sp>
          <p:nvSpPr>
            <p:cNvPr id="8" name="文本框 7"/>
            <p:cNvSpPr txBox="1"/>
            <p:nvPr/>
          </p:nvSpPr>
          <p:spPr>
            <a:xfrm>
              <a:off x="1226918" y="555698"/>
              <a:ext cx="7442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E84C22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  <a:sym typeface="+mn-lt"/>
                </a:rPr>
                <a:t>班级突发事件的处理程序</a:t>
              </a:r>
            </a:p>
          </p:txBody>
        </p:sp>
        <p:sp>
          <p:nvSpPr>
            <p:cNvPr id="10" name="矩形: 圆角 9"/>
            <p:cNvSpPr/>
            <p:nvPr/>
          </p:nvSpPr>
          <p:spPr>
            <a:xfrm rot="16200000" flipV="1">
              <a:off x="991812" y="794449"/>
              <a:ext cx="429575" cy="45719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1262743" y="1472977"/>
            <a:ext cx="9666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阿里巴巴普惠体 H" panose="00020600040101010101" pitchFamily="18" charset="-122"/>
              </a:rPr>
              <a:t>（一）班级考勤（班主任、任课老师、家长、学生、级部主任）</a:t>
            </a:r>
          </a:p>
        </p:txBody>
      </p:sp>
      <p:sp>
        <p:nvSpPr>
          <p:cNvPr id="14" name="文本框 13"/>
          <p:cNvSpPr txBox="1"/>
          <p:nvPr/>
        </p:nvSpPr>
        <p:spPr bwMode="auto">
          <a:xfrm>
            <a:off x="3936000" y="2525033"/>
            <a:ext cx="4320000" cy="47942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wrap="none"/>
          <a:lstStyle/>
          <a:p>
            <a:pPr marL="0" marR="0" lvl="0" indent="0" algn="ctr" defTabSz="1219200" rtl="0" eaLnBrk="1" fontAlgn="auto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1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rPr>
              <a:t>3.</a:t>
            </a:r>
            <a:r>
              <a:rPr kumimoji="0" lang="zh-CN" altLang="en-US" sz="21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rPr>
              <a:t>身体不适处理程序</a:t>
            </a:r>
          </a:p>
        </p:txBody>
      </p:sp>
      <p:pic>
        <p:nvPicPr>
          <p:cNvPr id="15" name="图形 1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91540" y="602521"/>
            <a:ext cx="710640" cy="504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示 1"/>
          <p:cNvGraphicFramePr/>
          <p:nvPr/>
        </p:nvGraphicFramePr>
        <p:xfrm>
          <a:off x="6451347" y="2998518"/>
          <a:ext cx="4082065" cy="3206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组合 2"/>
          <p:cNvGrpSpPr/>
          <p:nvPr/>
        </p:nvGrpSpPr>
        <p:grpSpPr>
          <a:xfrm>
            <a:off x="1183740" y="555698"/>
            <a:ext cx="7485378" cy="523220"/>
            <a:chOff x="1183740" y="555698"/>
            <a:chExt cx="7485378" cy="523220"/>
          </a:xfrm>
        </p:grpSpPr>
        <p:sp>
          <p:nvSpPr>
            <p:cNvPr id="4" name="文本框 3"/>
            <p:cNvSpPr txBox="1"/>
            <p:nvPr/>
          </p:nvSpPr>
          <p:spPr>
            <a:xfrm>
              <a:off x="1226918" y="555698"/>
              <a:ext cx="7442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E84C22"/>
                  </a:solidFill>
                  <a:effectLst/>
                  <a:uLnTx/>
                  <a:uFillTx/>
                  <a:latin typeface="汉仪雅酷黑 85W" panose="020B0904020202020204" pitchFamily="34" charset="-122"/>
                  <a:ea typeface="汉仪雅酷黑 85W" panose="020B0904020202020204" pitchFamily="34" charset="-122"/>
                  <a:cs typeface="+mn-cs"/>
                  <a:sym typeface="+mn-lt"/>
                </a:rPr>
                <a:t>班级突发事件的处理程序</a:t>
              </a:r>
            </a:p>
          </p:txBody>
        </p:sp>
        <p:sp>
          <p:nvSpPr>
            <p:cNvPr id="7" name="矩形: 圆角 6"/>
            <p:cNvSpPr/>
            <p:nvPr/>
          </p:nvSpPr>
          <p:spPr>
            <a:xfrm rot="16200000" flipV="1">
              <a:off x="991812" y="794449"/>
              <a:ext cx="429575" cy="45719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endParaRP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1262743" y="1472977"/>
            <a:ext cx="9666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阿里巴巴普惠体 H" panose="00020600040101010101" pitchFamily="18" charset="-122"/>
              </a:rPr>
              <a:t>（二）带违禁物品（班主任、家长、学生、任课老师、级部主任）</a:t>
            </a:r>
          </a:p>
        </p:txBody>
      </p:sp>
      <p:sp>
        <p:nvSpPr>
          <p:cNvPr id="11" name="文本框 10"/>
          <p:cNvSpPr txBox="1"/>
          <p:nvPr/>
        </p:nvSpPr>
        <p:spPr bwMode="auto">
          <a:xfrm>
            <a:off x="3936000" y="2272481"/>
            <a:ext cx="4320000" cy="47942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wrap="none"/>
          <a:lstStyle/>
          <a:p>
            <a:pPr marL="0" marR="0" lvl="0" indent="0" algn="ctr" defTabSz="1219200" rtl="0" eaLnBrk="1" fontAlgn="auto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1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rPr>
              <a:t>1.</a:t>
            </a:r>
            <a:r>
              <a:rPr kumimoji="0" lang="zh-CN" altLang="en-US" sz="213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汉仪中黑 简" panose="00020600040101010101" pitchFamily="18" charset="-122"/>
                <a:ea typeface="汉仪中黑 简" panose="00020600040101010101" pitchFamily="18" charset="-122"/>
                <a:cs typeface="+mn-cs"/>
              </a:rPr>
              <a:t>带手机等电子产品处理程序</a:t>
            </a: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43322" y="3429000"/>
            <a:ext cx="3204696" cy="2343541"/>
          </a:xfrm>
          <a:prstGeom prst="rect">
            <a:avLst/>
          </a:prstGeom>
        </p:spPr>
      </p:pic>
      <p:pic>
        <p:nvPicPr>
          <p:cNvPr id="12" name="图形 1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91540" y="602521"/>
            <a:ext cx="710640" cy="504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heme/theme1.xml><?xml version="1.0" encoding="utf-8"?>
<a:theme xmlns:a="http://schemas.openxmlformats.org/drawingml/2006/main" name="第一PPT模板网-WWW.1PPT.COM">
  <a:themeElements>
    <a:clrScheme name="红橙色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1538</Words>
  <Application>Microsoft Office PowerPoint</Application>
  <PresentationFormat>宽屏</PresentationFormat>
  <Paragraphs>231</Paragraphs>
  <Slides>23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23</vt:i4>
      </vt:variant>
    </vt:vector>
  </HeadingPairs>
  <TitlesOfParts>
    <vt:vector size="41" baseType="lpstr">
      <vt:lpstr>Aa吃鸡专用体 (非商业使用)</vt:lpstr>
      <vt:lpstr>Meiryo</vt:lpstr>
      <vt:lpstr>阿里巴巴普惠体 B</vt:lpstr>
      <vt:lpstr>阿里巴巴普惠体 H</vt:lpstr>
      <vt:lpstr>阿里巴巴普惠体 R</vt:lpstr>
      <vt:lpstr>等线</vt:lpstr>
      <vt:lpstr>等线 Light</vt:lpstr>
      <vt:lpstr>汉仪雅酷黑 85W</vt:lpstr>
      <vt:lpstr>汉仪中黑 简</vt:lpstr>
      <vt:lpstr>宋体</vt:lpstr>
      <vt:lpstr>微软雅黑</vt:lpstr>
      <vt:lpstr>Arial</vt:lpstr>
      <vt:lpstr>Calibri</vt:lpstr>
      <vt:lpstr>Calibri Light</vt:lpstr>
      <vt:lpstr>Open Sans</vt:lpstr>
      <vt:lpstr>Times New Roman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</cp:revision>
  <cp:lastPrinted>2022-01-03T02:43:02Z</cp:lastPrinted>
  <dcterms:created xsi:type="dcterms:W3CDTF">2022-01-03T02:43:02Z</dcterms:created>
  <dcterms:modified xsi:type="dcterms:W3CDTF">2023-03-22T08:39:24Z</dcterms:modified>
</cp:coreProperties>
</file>