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8"/>
  </p:notesMasterIdLst>
  <p:sldIdLst>
    <p:sldId id="256" r:id="rId3"/>
    <p:sldId id="259" r:id="rId4"/>
    <p:sldId id="257" r:id="rId5"/>
    <p:sldId id="258" r:id="rId6"/>
    <p:sldId id="270" r:id="rId7"/>
    <p:sldId id="292" r:id="rId8"/>
    <p:sldId id="293" r:id="rId9"/>
    <p:sldId id="294" r:id="rId10"/>
    <p:sldId id="260" r:id="rId11"/>
    <p:sldId id="264" r:id="rId12"/>
    <p:sldId id="289" r:id="rId13"/>
    <p:sldId id="290" r:id="rId14"/>
    <p:sldId id="291" r:id="rId15"/>
    <p:sldId id="261" r:id="rId16"/>
    <p:sldId id="266" r:id="rId17"/>
    <p:sldId id="286" r:id="rId18"/>
    <p:sldId id="287" r:id="rId19"/>
    <p:sldId id="288" r:id="rId20"/>
    <p:sldId id="262" r:id="rId21"/>
    <p:sldId id="268" r:id="rId22"/>
    <p:sldId id="283" r:id="rId23"/>
    <p:sldId id="284" r:id="rId24"/>
    <p:sldId id="295" r:id="rId25"/>
    <p:sldId id="296" r:id="rId26"/>
    <p:sldId id="297" r:id="rId27"/>
  </p:sldIdLst>
  <p:sldSz cx="12192000" cy="6858000"/>
  <p:notesSz cx="6858000" cy="9144000"/>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02" autoAdjust="0"/>
    <p:restoredTop sz="96314" autoAdjust="0"/>
  </p:normalViewPr>
  <p:slideViewPr>
    <p:cSldViewPr snapToGrid="0">
      <p:cViewPr varScale="1">
        <p:scale>
          <a:sx n="108" d="100"/>
          <a:sy n="108" d="100"/>
        </p:scale>
        <p:origin x="540" y="150"/>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85995C-498A-4B91-A177-0960446B0565}" type="datetimeFigureOut">
              <a:rPr lang="zh-CN" altLang="en-US" smtClean="0"/>
              <a:t>2023/4/14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CA46C1-4A86-4BB4-878B-A2CC0046D453}" type="slidenum">
              <a:rPr lang="zh-CN" altLang="en-US" smtClean="0"/>
              <a:t>‹#›</a:t>
            </a:fld>
            <a:endParaRPr lang="zh-CN" altLang="en-US"/>
          </a:p>
        </p:txBody>
      </p:sp>
    </p:spTree>
    <p:extLst>
      <p:ext uri="{BB962C8B-B14F-4D97-AF65-F5344CB8AC3E}">
        <p14:creationId xmlns:p14="http://schemas.microsoft.com/office/powerpoint/2010/main" val="877977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0FCA46C1-4A86-4BB4-878B-A2CC0046D453}" type="slidenum">
              <a:rPr lang="zh-CN" altLang="en-US" smtClean="0"/>
              <a:t>12</a:t>
            </a:fld>
            <a:endParaRPr lang="zh-CN" altLang="en-US"/>
          </a:p>
        </p:txBody>
      </p:sp>
    </p:spTree>
    <p:extLst>
      <p:ext uri="{BB962C8B-B14F-4D97-AF65-F5344CB8AC3E}">
        <p14:creationId xmlns:p14="http://schemas.microsoft.com/office/powerpoint/2010/main" val="1492817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25</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134082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F80844D6-2F65-4B87-A32E-511FE8B91AC4}" type="datetimeFigureOut">
              <a:rPr lang="zh-CN" altLang="en-US" smtClean="0"/>
              <a:t>2023/4/14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FD358E9-DA02-49D5-9200-1C717AE2CA80}" type="slidenum">
              <a:rPr lang="zh-CN" altLang="en-US" smtClean="0"/>
              <a:t>‹#›</a:t>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F80844D6-2F65-4B87-A32E-511FE8B91AC4}" type="datetimeFigureOut">
              <a:rPr lang="zh-CN" altLang="en-US" smtClean="0"/>
              <a:t>2023/4/14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FD358E9-DA02-49D5-9200-1C717AE2CA80}"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F80844D6-2F65-4B87-A32E-511FE8B91AC4}" type="datetimeFigureOut">
              <a:rPr lang="zh-CN" altLang="en-US" smtClean="0"/>
              <a:t>2023/4/14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FD358E9-DA02-49D5-9200-1C717AE2CA80}"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168909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133524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253311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779364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92711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181912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761098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49758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F80844D6-2F65-4B87-A32E-511FE8B91AC4}" type="datetimeFigureOut">
              <a:rPr lang="zh-CN" altLang="en-US" smtClean="0"/>
              <a:t>2023/4/14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FD358E9-DA02-49D5-9200-1C717AE2CA80}" type="slidenum">
              <a:rPr lang="zh-CN" altLang="en-US" smtClean="0"/>
              <a:t>‹#›</a:t>
            </a:fld>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520948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607104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52047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F80844D6-2F65-4B87-A32E-511FE8B91AC4}" type="datetimeFigureOut">
              <a:rPr lang="zh-CN" altLang="en-US" smtClean="0"/>
              <a:t>2023/4/14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FD358E9-DA02-49D5-9200-1C717AE2CA80}"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F80844D6-2F65-4B87-A32E-511FE8B91AC4}" type="datetimeFigureOut">
              <a:rPr lang="zh-CN" altLang="en-US" smtClean="0"/>
              <a:t>2023/4/14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FD358E9-DA02-49D5-9200-1C717AE2CA80}"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F80844D6-2F65-4B87-A32E-511FE8B91AC4}" type="datetimeFigureOut">
              <a:rPr lang="zh-CN" altLang="en-US" smtClean="0"/>
              <a:t>2023/4/14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FD358E9-DA02-49D5-9200-1C717AE2CA80}"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F80844D6-2F65-4B87-A32E-511FE8B91AC4}" type="datetimeFigureOut">
              <a:rPr lang="zh-CN" altLang="en-US" smtClean="0"/>
              <a:t>2023/4/14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FD358E9-DA02-49D5-9200-1C717AE2CA80}"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80844D6-2F65-4B87-A32E-511FE8B91AC4}" type="datetimeFigureOut">
              <a:rPr lang="zh-CN" altLang="en-US" smtClean="0"/>
              <a:t>2023/4/14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FD358E9-DA02-49D5-9200-1C717AE2CA80}" type="slidenum">
              <a:rPr lang="zh-CN" altLang="en-US" smtClean="0"/>
              <a:t>‹#›</a:t>
            </a:fld>
            <a:endParaRPr lang="zh-CN" altLang="en-US"/>
          </a:p>
        </p:txBody>
      </p:sp>
      <p:grpSp>
        <p:nvGrpSpPr>
          <p:cNvPr id="5" name="组合 4"/>
          <p:cNvGrpSpPr/>
          <p:nvPr userDrawn="1"/>
        </p:nvGrpSpPr>
        <p:grpSpPr>
          <a:xfrm>
            <a:off x="569344" y="196867"/>
            <a:ext cx="11053312" cy="685783"/>
            <a:chOff x="500514" y="196867"/>
            <a:chExt cx="11053312" cy="685783"/>
          </a:xfrm>
        </p:grpSpPr>
        <p:pic>
          <p:nvPicPr>
            <p:cNvPr id="6" name="图片 5"/>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8893829" y="196867"/>
              <a:ext cx="2659996" cy="685783"/>
            </a:xfrm>
            <a:prstGeom prst="rect">
              <a:avLst/>
            </a:prstGeom>
          </p:spPr>
        </p:pic>
        <p:cxnSp>
          <p:nvCxnSpPr>
            <p:cNvPr id="7" name="直接连接符 6"/>
            <p:cNvCxnSpPr/>
            <p:nvPr/>
          </p:nvCxnSpPr>
          <p:spPr>
            <a:xfrm flipH="1">
              <a:off x="500514" y="882650"/>
              <a:ext cx="11053312" cy="0"/>
            </a:xfrm>
            <a:prstGeom prst="line">
              <a:avLst/>
            </a:prstGeom>
            <a:ln w="19050">
              <a:solidFill>
                <a:srgbClr val="CC1F24"/>
              </a:solidFill>
              <a:tailEnd type="ova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F80844D6-2F65-4B87-A32E-511FE8B91AC4}" type="datetimeFigureOut">
              <a:rPr lang="zh-CN" altLang="en-US" smtClean="0"/>
              <a:t>2023/4/14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FD358E9-DA02-49D5-9200-1C717AE2CA80}"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F80844D6-2F65-4B87-A32E-511FE8B91AC4}" type="datetimeFigureOut">
              <a:rPr lang="zh-CN" altLang="en-US" smtClean="0"/>
              <a:t>2023/4/14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FD358E9-DA02-49D5-9200-1C717AE2CA80}"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0844D6-2F65-4B87-A32E-511FE8B91AC4}" type="datetimeFigureOut">
              <a:rPr lang="zh-CN" altLang="en-US" smtClean="0"/>
              <a:t>2023/4/14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D358E9-DA02-49D5-9200-1C717AE2CA80}"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221657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21.png"/></Relationships>
</file>

<file path=ppt/slides/_rels/slide25.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tretch>
            <a:fillRect/>
          </a:stretch>
        </a:blipFill>
        <a:effectLst/>
      </p:bgPr>
    </p:bg>
    <p:spTree>
      <p:nvGrpSpPr>
        <p:cNvPr id="1" name=""/>
        <p:cNvGrpSpPr/>
        <p:nvPr/>
      </p:nvGrpSpPr>
      <p:grpSpPr>
        <a:xfrm>
          <a:off x="0" y="0"/>
          <a:ext cx="0" cy="0"/>
          <a:chOff x="0" y="0"/>
          <a:chExt cx="0" cy="0"/>
        </a:xfrm>
      </p:grpSpPr>
      <p:sp>
        <p:nvSpPr>
          <p:cNvPr id="7" name="文本框 6"/>
          <p:cNvSpPr txBox="1"/>
          <p:nvPr/>
        </p:nvSpPr>
        <p:spPr>
          <a:xfrm>
            <a:off x="681316" y="827052"/>
            <a:ext cx="10491538" cy="2092881"/>
          </a:xfrm>
          <a:prstGeom prst="rect">
            <a:avLst/>
          </a:prstGeom>
          <a:noFill/>
        </p:spPr>
        <p:txBody>
          <a:bodyPr wrap="square" rtlCol="0">
            <a:spAutoFit/>
          </a:bodyPr>
          <a:lstStyle/>
          <a:p>
            <a:pPr algn="ctr"/>
            <a:r>
              <a:rPr lang="zh-CN" altLang="en-US" sz="13000" spc="-2000" dirty="0">
                <a:solidFill>
                  <a:srgbClr val="C00000"/>
                </a:solidFill>
                <a:latin typeface="字魂71号-御守锦书" panose="00000500000000000000" pitchFamily="2" charset="-122"/>
                <a:ea typeface="字魂71号-御守锦书" panose="00000500000000000000" pitchFamily="2" charset="-122"/>
              </a:rPr>
              <a:t>伟大红岩精神</a:t>
            </a:r>
          </a:p>
        </p:txBody>
      </p:sp>
      <p:sp>
        <p:nvSpPr>
          <p:cNvPr id="9" name="文本框 8"/>
          <p:cNvSpPr txBox="1"/>
          <p:nvPr/>
        </p:nvSpPr>
        <p:spPr>
          <a:xfrm>
            <a:off x="1549400" y="3026717"/>
            <a:ext cx="9093200" cy="461665"/>
          </a:xfrm>
          <a:prstGeom prst="rect">
            <a:avLst/>
          </a:prstGeom>
          <a:noFill/>
        </p:spPr>
        <p:txBody>
          <a:bodyPr wrap="square">
            <a:spAutoFit/>
          </a:bodyPr>
          <a:lstStyle/>
          <a:p>
            <a:pPr algn="ctr"/>
            <a:r>
              <a:rPr lang="en-US" altLang="zh-CN" sz="2400" b="1" kern="0">
                <a:solidFill>
                  <a:schemeClr val="tx1">
                    <a:lumMod val="85000"/>
                    <a:lumOff val="15000"/>
                  </a:schemeClr>
                </a:solidFill>
                <a:latin typeface="+mn-ea"/>
              </a:rPr>
              <a:t>——  </a:t>
            </a:r>
            <a:r>
              <a:rPr lang="zh-CN" altLang="en-US" sz="2400" b="1" kern="0">
                <a:solidFill>
                  <a:schemeClr val="tx1">
                    <a:lumMod val="85000"/>
                    <a:lumOff val="15000"/>
                  </a:schemeClr>
                </a:solidFill>
                <a:latin typeface="+mn-ea"/>
              </a:rPr>
              <a:t>传承红岩精神 凝聚复兴伟力  </a:t>
            </a:r>
            <a:r>
              <a:rPr lang="en-US" altLang="zh-CN" sz="2400" b="1" kern="0">
                <a:solidFill>
                  <a:schemeClr val="tx1">
                    <a:lumMod val="85000"/>
                    <a:lumOff val="15000"/>
                  </a:schemeClr>
                </a:solidFill>
                <a:latin typeface="+mn-ea"/>
              </a:rPr>
              <a:t>——</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任意多边形: 形状 15"/>
          <p:cNvSpPr/>
          <p:nvPr/>
        </p:nvSpPr>
        <p:spPr>
          <a:xfrm>
            <a:off x="658813" y="3423715"/>
            <a:ext cx="10874375" cy="2549390"/>
          </a:xfrm>
          <a:custGeom>
            <a:avLst/>
            <a:gdLst>
              <a:gd name="connsiteX0" fmla="*/ 0 w 9296400"/>
              <a:gd name="connsiteY0" fmla="*/ 0 h 1675800"/>
              <a:gd name="connsiteX1" fmla="*/ 9296400 w 9296400"/>
              <a:gd name="connsiteY1" fmla="*/ 0 h 1675800"/>
              <a:gd name="connsiteX2" fmla="*/ 9296400 w 9296400"/>
              <a:gd name="connsiteY2" fmla="*/ 1675800 h 1675800"/>
              <a:gd name="connsiteX3" fmla="*/ 0 w 9296400"/>
              <a:gd name="connsiteY3" fmla="*/ 1675800 h 1675800"/>
              <a:gd name="connsiteX4" fmla="*/ 0 w 9296400"/>
              <a:gd name="connsiteY4" fmla="*/ 0 h 1675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96400" h="1675800">
                <a:moveTo>
                  <a:pt x="0" y="0"/>
                </a:moveTo>
                <a:lnTo>
                  <a:pt x="9296400" y="0"/>
                </a:lnTo>
                <a:lnTo>
                  <a:pt x="9296400" y="1675800"/>
                </a:lnTo>
                <a:lnTo>
                  <a:pt x="0" y="1675800"/>
                </a:lnTo>
                <a:lnTo>
                  <a:pt x="0" y="0"/>
                </a:lnTo>
                <a:close/>
              </a:path>
            </a:pathLst>
          </a:custGeom>
          <a:solidFill>
            <a:schemeClr val="bg1">
              <a:lumMod val="95000"/>
              <a:alpha val="50000"/>
            </a:schemeClr>
          </a:solidFill>
          <a:ln>
            <a:solidFill>
              <a:schemeClr val="bg1">
                <a:lumMod val="95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1504" tIns="395732" rIns="721504" bIns="135128" numCol="1" spcCol="1270" anchor="t" anchorCtr="0">
            <a:noAutofit/>
          </a:bodyPr>
          <a:lstStyle/>
          <a:p>
            <a:pPr marL="171450" lvl="1" indent="-171450" algn="l" defTabSz="844550">
              <a:lnSpc>
                <a:spcPct val="90000"/>
              </a:lnSpc>
              <a:spcBef>
                <a:spcPct val="0"/>
              </a:spcBef>
              <a:spcAft>
                <a:spcPct val="15000"/>
              </a:spcAft>
              <a:buChar char="•"/>
            </a:pPr>
            <a:endParaRPr lang="zh-CN" sz="1900" kern="1200"/>
          </a:p>
        </p:txBody>
      </p:sp>
      <p:sp>
        <p:nvSpPr>
          <p:cNvPr id="17" name="矩形: 圆角 16"/>
          <p:cNvSpPr/>
          <p:nvPr/>
        </p:nvSpPr>
        <p:spPr>
          <a:xfrm>
            <a:off x="1550034" y="3104199"/>
            <a:ext cx="9091932" cy="695324"/>
          </a:xfrm>
          <a:prstGeom prst="roundRect">
            <a:avLst/>
          </a:prstGeom>
          <a:gradFill>
            <a:gsLst>
              <a:gs pos="0">
                <a:srgbClr val="FF0000"/>
              </a:gs>
              <a:gs pos="90000">
                <a:srgbClr val="5C2A08"/>
              </a:gs>
            </a:gsLst>
            <a:lin ang="0" scaled="0"/>
          </a:gradFill>
          <a:ln w="25400"/>
          <a:effectLst>
            <a:outerShdw blurRad="12700" dist="25400" dir="2700000" algn="tl" rotWithShape="0">
              <a:prstClr val="black">
                <a:alpha val="1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15098" tIns="27380" rIns="315098" bIns="27380" numCol="1" spcCol="1270" anchor="ctr" anchorCtr="0">
            <a:noAutofit/>
          </a:bodyPr>
          <a:lstStyle/>
          <a:p>
            <a:pPr algn="ctr" defTabSz="844550">
              <a:lnSpc>
                <a:spcPct val="90000"/>
              </a:lnSpc>
              <a:spcBef>
                <a:spcPct val="0"/>
              </a:spcBef>
              <a:spcAft>
                <a:spcPct val="35000"/>
              </a:spcAft>
            </a:pPr>
            <a:r>
              <a:rPr lang="zh-CN" altLang="en-US" sz="2400" b="1"/>
              <a:t>厚植爱国情怀，是中国共产党人的立德之源、立功之本</a:t>
            </a:r>
          </a:p>
        </p:txBody>
      </p:sp>
      <p:grpSp>
        <p:nvGrpSpPr>
          <p:cNvPr id="23" name="组合 22"/>
          <p:cNvGrpSpPr/>
          <p:nvPr/>
        </p:nvGrpSpPr>
        <p:grpSpPr>
          <a:xfrm>
            <a:off x="3493971" y="1965457"/>
            <a:ext cx="8135592" cy="606525"/>
            <a:chOff x="562437" y="1965457"/>
            <a:chExt cx="11067126" cy="606525"/>
          </a:xfrm>
        </p:grpSpPr>
        <p:sp>
          <p:nvSpPr>
            <p:cNvPr id="13" name="矩形 12"/>
            <p:cNvSpPr/>
            <p:nvPr/>
          </p:nvSpPr>
          <p:spPr>
            <a:xfrm>
              <a:off x="562437" y="1965457"/>
              <a:ext cx="8340194" cy="123546"/>
            </a:xfrm>
            <a:prstGeom prst="rect">
              <a:avLst/>
            </a:prstGeom>
            <a:gradFill>
              <a:gsLst>
                <a:gs pos="100000">
                  <a:srgbClr val="FFC000">
                    <a:alpha val="0"/>
                  </a:srgbClr>
                </a:gs>
                <a:gs pos="0">
                  <a:srgbClr val="FFC000"/>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sp>
          <p:nvSpPr>
            <p:cNvPr id="18" name="矩形 17"/>
            <p:cNvSpPr/>
            <p:nvPr/>
          </p:nvSpPr>
          <p:spPr>
            <a:xfrm>
              <a:off x="562437" y="2426153"/>
              <a:ext cx="11067126" cy="145829"/>
            </a:xfrm>
            <a:prstGeom prst="rect">
              <a:avLst/>
            </a:prstGeom>
            <a:gradFill>
              <a:gsLst>
                <a:gs pos="100000">
                  <a:srgbClr val="FFC000">
                    <a:alpha val="0"/>
                  </a:srgbClr>
                </a:gs>
                <a:gs pos="0">
                  <a:srgbClr val="FFC000"/>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grpSp>
      <p:sp>
        <p:nvSpPr>
          <p:cNvPr id="14" name="文本框 13"/>
          <p:cNvSpPr txBox="1"/>
          <p:nvPr/>
        </p:nvSpPr>
        <p:spPr>
          <a:xfrm>
            <a:off x="3351509" y="1513374"/>
            <a:ext cx="8274519" cy="1132554"/>
          </a:xfrm>
          <a:prstGeom prst="rect">
            <a:avLst/>
          </a:prstGeom>
          <a:noFill/>
        </p:spPr>
        <p:txBody>
          <a:bodyPr wrap="square">
            <a:spAutoFit/>
          </a:bodyPr>
          <a:lstStyle/>
          <a:p>
            <a:pPr indent="304800">
              <a:lnSpc>
                <a:spcPts val="4200"/>
              </a:lnSpc>
            </a:pPr>
            <a:r>
              <a:rPr lang="zh-CN" altLang="en-US" sz="3200" b="1">
                <a:solidFill>
                  <a:srgbClr val="5C2A08"/>
                </a:solidFill>
                <a:effectLst/>
                <a:latin typeface="+mn-ea"/>
                <a:cs typeface="宋体" panose="02010600030101010101" pitchFamily="2" charset="-122"/>
              </a:rPr>
              <a:t>厚植爱国情怀</a:t>
            </a:r>
            <a:endParaRPr lang="en-US" altLang="zh-CN" sz="3200" b="1">
              <a:solidFill>
                <a:srgbClr val="5C2A08"/>
              </a:solidFill>
              <a:effectLst/>
              <a:latin typeface="+mn-ea"/>
              <a:cs typeface="宋体" panose="02010600030101010101" pitchFamily="2" charset="-122"/>
            </a:endParaRPr>
          </a:p>
          <a:p>
            <a:pPr indent="304800">
              <a:lnSpc>
                <a:spcPts val="4200"/>
              </a:lnSpc>
            </a:pPr>
            <a:r>
              <a:rPr lang="zh-CN" altLang="en-US" sz="3200" b="1">
                <a:solidFill>
                  <a:srgbClr val="5C2A08"/>
                </a:solidFill>
                <a:effectLst/>
                <a:latin typeface="+mn-ea"/>
                <a:cs typeface="宋体" panose="02010600030101010101" pitchFamily="2" charset="-122"/>
              </a:rPr>
              <a:t>让爱国心、报国志成为全社会的自觉行动</a:t>
            </a:r>
          </a:p>
        </p:txBody>
      </p:sp>
      <p:sp>
        <p:nvSpPr>
          <p:cNvPr id="20" name="文本框 19"/>
          <p:cNvSpPr txBox="1"/>
          <p:nvPr/>
        </p:nvSpPr>
        <p:spPr>
          <a:xfrm>
            <a:off x="1301750" y="4069432"/>
            <a:ext cx="9588500" cy="1562479"/>
          </a:xfrm>
          <a:prstGeom prst="rect">
            <a:avLst/>
          </a:prstGeom>
          <a:noFill/>
        </p:spPr>
        <p:txBody>
          <a:bodyPr wrap="square">
            <a:spAutoFit/>
          </a:bodyPr>
          <a:lstStyle/>
          <a:p>
            <a:pPr marL="0" lvl="1" algn="ctr" defTabSz="844550">
              <a:lnSpc>
                <a:spcPct val="150000"/>
              </a:lnSpc>
              <a:spcBef>
                <a:spcPct val="0"/>
              </a:spcBef>
              <a:spcAft>
                <a:spcPct val="15000"/>
              </a:spcAft>
            </a:pPr>
            <a:r>
              <a:rPr lang="zh-CN" altLang="zh-CN" sz="2200" kern="1200"/>
              <a:t>中共中央南方局在重庆驻守多年，高举抗日民族统一战线旗帜，为争取政治民主和抗战胜利以及战后中国光明前途作出了卓越贡献，在此过程中培育的伟大红岩精神，彰显了和衷共济的爱国情怀。</a:t>
            </a:r>
          </a:p>
        </p:txBody>
      </p:sp>
      <p:pic>
        <p:nvPicPr>
          <p:cNvPr id="22" name="图片 21"/>
          <p:cNvPicPr>
            <a:picLocks noChangeAspect="1"/>
          </p:cNvPicPr>
          <p:nvPr/>
        </p:nvPicPr>
        <p:blipFill>
          <a:blip r:embed="rId2"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rcRect/>
          <a:stretch>
            <a:fillRect/>
          </a:stretch>
        </p:blipFill>
        <p:spPr>
          <a:xfrm>
            <a:off x="914400" y="1326938"/>
            <a:ext cx="2508340" cy="1714920"/>
          </a:xfrm>
          <a:prstGeom prst="rect">
            <a:avLst/>
          </a:prstGeom>
        </p:spPr>
      </p:pic>
      <p:sp>
        <p:nvSpPr>
          <p:cNvPr id="11" name="文本框 10"/>
          <p:cNvSpPr txBox="1"/>
          <p:nvPr/>
        </p:nvSpPr>
        <p:spPr>
          <a:xfrm>
            <a:off x="641218" y="383228"/>
            <a:ext cx="6539229" cy="492443"/>
          </a:xfrm>
          <a:prstGeom prst="rect">
            <a:avLst/>
          </a:prstGeom>
          <a:noFill/>
        </p:spPr>
        <p:txBody>
          <a:bodyPr wrap="square">
            <a:spAutoFit/>
          </a:bodyPr>
          <a:lstStyle>
            <a:defPPr>
              <a:defRPr lang="zh-CN"/>
            </a:defPPr>
            <a:lvl1pPr algn="just">
              <a:defRPr sz="2600" b="1" kern="10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defRPr>
            </a:lvl1pPr>
          </a:lstStyle>
          <a:p>
            <a:r>
              <a:rPr lang="zh-CN" altLang="en-US"/>
              <a:t>厚植爱国情怀，成为全社会的自觉行动</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3549648" y="1898325"/>
            <a:ext cx="7512052" cy="3481081"/>
          </a:xfrm>
          <a:prstGeom prst="rect">
            <a:avLst/>
          </a:prstGeom>
          <a:noFill/>
        </p:spPr>
        <p:txBody>
          <a:bodyPr wrap="square">
            <a:spAutoFit/>
          </a:bodyPr>
          <a:lstStyle/>
          <a:p>
            <a:pPr indent="457200" algn="just">
              <a:lnSpc>
                <a:spcPct val="150000"/>
              </a:lnSpc>
              <a:spcAft>
                <a:spcPts val="1000"/>
              </a:spcAft>
            </a:pPr>
            <a:r>
              <a:rPr lang="zh-CN" altLang="zh-CN" sz="2800" b="1" i="1" u="sng">
                <a:solidFill>
                  <a:srgbClr val="5C2A08"/>
                </a:solidFill>
                <a:effectLst/>
                <a:latin typeface="宋体" panose="02010600030101010101" pitchFamily="2" charset="-122"/>
                <a:ea typeface="微软雅黑" panose="020B0503020204020204" pitchFamily="34" charset="-122"/>
                <a:cs typeface="宋体" panose="02010600030101010101" pitchFamily="2" charset="-122"/>
              </a:rPr>
              <a:t>弘扬红岩精神，要高举爱国主义伟大旗帜，凝聚实现中华民族伟大复兴的磅礴力量。</a:t>
            </a:r>
            <a:endParaRPr lang="en-US" altLang="zh-CN" sz="2800" b="1" i="1" u="sng">
              <a:solidFill>
                <a:srgbClr val="5C2A08"/>
              </a:solidFill>
              <a:effectLst/>
              <a:latin typeface="宋体" panose="02010600030101010101" pitchFamily="2" charset="-122"/>
              <a:ea typeface="微软雅黑" panose="020B0503020204020204" pitchFamily="34" charset="-122"/>
              <a:cs typeface="宋体" panose="02010600030101010101" pitchFamily="2" charset="-122"/>
            </a:endParaRPr>
          </a:p>
          <a:p>
            <a:pPr indent="457200" algn="just">
              <a:lnSpc>
                <a:spcPct val="150000"/>
              </a:lnSpc>
              <a:spcAft>
                <a:spcPts val="1000"/>
              </a:spcAft>
            </a:pPr>
            <a:r>
              <a:rPr lang="zh-CN" altLang="zh-CN" sz="2200">
                <a:solidFill>
                  <a:srgbClr val="000000"/>
                </a:solidFill>
                <a:effectLst/>
                <a:latin typeface="宋体" panose="02010600030101010101" pitchFamily="2" charset="-122"/>
                <a:ea typeface="微软雅黑" panose="020B0503020204020204" pitchFamily="34" charset="-122"/>
                <a:cs typeface="宋体" panose="02010600030101010101" pitchFamily="2" charset="-122"/>
              </a:rPr>
              <a:t>历史深刻表明，爱国主义是中国人民和中华民族维护民族独立和民族尊严的强大精神动力，只要高举爱国主义的伟大旗帜，中国人民和中华民族就能在改造中国、改造世界的拼搏中迸发出排山倒海的历史伟力。</a:t>
            </a:r>
            <a:endParaRPr lang="zh-CN" altLang="zh-CN" sz="2200">
              <a:effectLst/>
              <a:latin typeface="宋体" panose="02010600030101010101" pitchFamily="2" charset="-122"/>
              <a:ea typeface="宋体" panose="02010600030101010101" pitchFamily="2" charset="-122"/>
              <a:cs typeface="宋体" panose="02010600030101010101" pitchFamily="2" charset="-122"/>
            </a:endParaRPr>
          </a:p>
        </p:txBody>
      </p:sp>
      <p:sp>
        <p:nvSpPr>
          <p:cNvPr id="8" name="矩形: 圆角 7"/>
          <p:cNvSpPr/>
          <p:nvPr/>
        </p:nvSpPr>
        <p:spPr>
          <a:xfrm>
            <a:off x="3032057" y="1499229"/>
            <a:ext cx="8547234" cy="4279272"/>
          </a:xfrm>
          <a:prstGeom prst="roundRect">
            <a:avLst>
              <a:gd name="adj" fmla="val 0"/>
            </a:avLst>
          </a:prstGeom>
          <a:noFill/>
          <a:ln w="19050" cap="rnd">
            <a:gradFill>
              <a:gsLst>
                <a:gs pos="41000">
                  <a:srgbClr val="DAC4B6"/>
                </a:gs>
                <a:gs pos="0">
                  <a:schemeClr val="bg1">
                    <a:alpha val="0"/>
                  </a:schemeClr>
                </a:gs>
                <a:gs pos="100000">
                  <a:schemeClr val="accent2">
                    <a:lumMod val="50000"/>
                  </a:schemeClr>
                </a:gs>
              </a:gsLst>
              <a:lin ang="0" scaled="0"/>
            </a:gra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1803400"/>
            <a:ext cx="3519043" cy="5054600"/>
          </a:xfrm>
          <a:prstGeom prst="rect">
            <a:avLst/>
          </a:prstGeom>
        </p:spPr>
      </p:pic>
      <p:pic>
        <p:nvPicPr>
          <p:cNvPr id="7" name="图片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5474329"/>
            <a:ext cx="12195592" cy="1383671"/>
          </a:xfrm>
          <a:prstGeom prst="rect">
            <a:avLst/>
          </a:prstGeom>
        </p:spPr>
      </p:pic>
      <p:sp>
        <p:nvSpPr>
          <p:cNvPr id="9" name="文本框 8"/>
          <p:cNvSpPr txBox="1"/>
          <p:nvPr/>
        </p:nvSpPr>
        <p:spPr>
          <a:xfrm>
            <a:off x="641218" y="383228"/>
            <a:ext cx="6539229" cy="492443"/>
          </a:xfrm>
          <a:prstGeom prst="rect">
            <a:avLst/>
          </a:prstGeom>
          <a:noFill/>
        </p:spPr>
        <p:txBody>
          <a:bodyPr wrap="square">
            <a:spAutoFit/>
          </a:bodyPr>
          <a:lstStyle>
            <a:defPPr>
              <a:defRPr lang="zh-CN"/>
            </a:defPPr>
            <a:lvl1pPr algn="just">
              <a:defRPr sz="2600" b="1" kern="10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defRPr>
            </a:lvl1pPr>
          </a:lstStyle>
          <a:p>
            <a:r>
              <a:rPr lang="zh-CN" altLang="en-US"/>
              <a:t>厚植爱国情怀，成为全社会的自觉行动</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626883" y="1714332"/>
            <a:ext cx="5565116" cy="4279272"/>
          </a:xfrm>
          <a:prstGeom prst="rect">
            <a:avLst/>
          </a:prstGeom>
        </p:spPr>
      </p:pic>
      <p:sp>
        <p:nvSpPr>
          <p:cNvPr id="4" name="文本框 3"/>
          <p:cNvSpPr txBox="1"/>
          <p:nvPr/>
        </p:nvSpPr>
        <p:spPr>
          <a:xfrm>
            <a:off x="1127399" y="2682829"/>
            <a:ext cx="5949676" cy="2804614"/>
          </a:xfrm>
          <a:prstGeom prst="rect">
            <a:avLst/>
          </a:prstGeom>
          <a:noFill/>
        </p:spPr>
        <p:txBody>
          <a:bodyPr wrap="square">
            <a:spAutoFit/>
          </a:bodyPr>
          <a:lstStyle/>
          <a:p>
            <a:pPr indent="457200" algn="just">
              <a:lnSpc>
                <a:spcPct val="150000"/>
              </a:lnSpc>
            </a:pPr>
            <a:r>
              <a:rPr lang="zh-CN" altLang="zh-CN" sz="2000">
                <a:solidFill>
                  <a:srgbClr val="000000"/>
                </a:solidFill>
                <a:effectLst/>
                <a:latin typeface="宋体" panose="02010600030101010101" pitchFamily="2" charset="-122"/>
                <a:ea typeface="微软雅黑" panose="020B0503020204020204" pitchFamily="34" charset="-122"/>
                <a:cs typeface="宋体" panose="02010600030101010101" pitchFamily="2" charset="-122"/>
              </a:rPr>
              <a:t>南方局的同志在艰险的政治环境和工作环境中，时刻经受着信念、意志与生死的考验，但他们顾全大局，以实现国家独立自主为己任，满怀爱国主义情怀，正确处理统一战线中的阶级关系，为民主党派阵营的形成，为中国共产党领导的多党合作政治格局的开创奠定了坚实的基础。</a:t>
            </a:r>
            <a:endParaRPr lang="zh-CN" altLang="zh-CN" sz="1600">
              <a:effectLst/>
              <a:latin typeface="宋体" panose="02010600030101010101" pitchFamily="2" charset="-122"/>
              <a:ea typeface="宋体" panose="02010600030101010101" pitchFamily="2" charset="-122"/>
              <a:cs typeface="宋体" panose="02010600030101010101" pitchFamily="2" charset="-122"/>
            </a:endParaRPr>
          </a:p>
        </p:txBody>
      </p:sp>
      <p:sp>
        <p:nvSpPr>
          <p:cNvPr id="15" name="矩形: 圆角 14"/>
          <p:cNvSpPr/>
          <p:nvPr/>
        </p:nvSpPr>
        <p:spPr>
          <a:xfrm flipH="1">
            <a:off x="704715" y="1714332"/>
            <a:ext cx="8547234" cy="4279272"/>
          </a:xfrm>
          <a:prstGeom prst="roundRect">
            <a:avLst>
              <a:gd name="adj" fmla="val 0"/>
            </a:avLst>
          </a:prstGeom>
          <a:noFill/>
          <a:ln w="19050" cap="rnd">
            <a:gradFill>
              <a:gsLst>
                <a:gs pos="41000">
                  <a:srgbClr val="DAC4B6"/>
                </a:gs>
                <a:gs pos="0">
                  <a:schemeClr val="bg1">
                    <a:alpha val="0"/>
                  </a:schemeClr>
                </a:gs>
                <a:gs pos="100000">
                  <a:schemeClr val="accent2">
                    <a:lumMod val="50000"/>
                  </a:schemeClr>
                </a:gs>
              </a:gsLst>
              <a:lin ang="0" scaled="0"/>
            </a:gra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8" name="组合 7"/>
          <p:cNvGrpSpPr/>
          <p:nvPr/>
        </p:nvGrpSpPr>
        <p:grpSpPr>
          <a:xfrm>
            <a:off x="699837" y="1714332"/>
            <a:ext cx="5015241" cy="680089"/>
            <a:chOff x="-852055" y="1469127"/>
            <a:chExt cx="5746267" cy="779220"/>
          </a:xfrm>
        </p:grpSpPr>
        <p:sp>
          <p:nvSpPr>
            <p:cNvPr id="9" name="任意多边形: 形状 8"/>
            <p:cNvSpPr/>
            <p:nvPr/>
          </p:nvSpPr>
          <p:spPr>
            <a:xfrm>
              <a:off x="958166" y="1469127"/>
              <a:ext cx="3936046" cy="779220"/>
            </a:xfrm>
            <a:custGeom>
              <a:avLst/>
              <a:gdLst>
                <a:gd name="connsiteX0" fmla="*/ 0 w 4375635"/>
                <a:gd name="connsiteY0" fmla="*/ 0 h 866245"/>
                <a:gd name="connsiteX1" fmla="*/ 1139023 w 4375635"/>
                <a:gd name="connsiteY1" fmla="*/ 0 h 866245"/>
                <a:gd name="connsiteX2" fmla="*/ 1139023 w 4375635"/>
                <a:gd name="connsiteY2" fmla="*/ 2580 h 866245"/>
                <a:gd name="connsiteX3" fmla="*/ 3511972 w 4375635"/>
                <a:gd name="connsiteY3" fmla="*/ 2580 h 866245"/>
                <a:gd name="connsiteX4" fmla="*/ 4375635 w 4375635"/>
                <a:gd name="connsiteY4" fmla="*/ 866245 h 866245"/>
                <a:gd name="connsiteX5" fmla="*/ 0 w 4375635"/>
                <a:gd name="connsiteY5" fmla="*/ 866245 h 866245"/>
                <a:gd name="connsiteX6" fmla="*/ 0 w 4375635"/>
                <a:gd name="connsiteY6" fmla="*/ 2580 h 866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75635" h="866245">
                  <a:moveTo>
                    <a:pt x="0" y="0"/>
                  </a:moveTo>
                  <a:lnTo>
                    <a:pt x="1139023" y="0"/>
                  </a:lnTo>
                  <a:lnTo>
                    <a:pt x="1139023" y="2580"/>
                  </a:lnTo>
                  <a:lnTo>
                    <a:pt x="3511972" y="2580"/>
                  </a:lnTo>
                  <a:lnTo>
                    <a:pt x="4375635" y="866245"/>
                  </a:lnTo>
                  <a:lnTo>
                    <a:pt x="0" y="866245"/>
                  </a:lnTo>
                  <a:lnTo>
                    <a:pt x="0" y="2580"/>
                  </a:lnTo>
                  <a:close/>
                </a:path>
              </a:pathLst>
            </a:custGeom>
            <a:solidFill>
              <a:srgbClr val="FC1104"/>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69023" tIns="31115" rIns="1006792" bIns="31115" numCol="1" spcCol="1270" anchor="ctr" anchorCtr="0">
              <a:noAutofit/>
            </a:bodyPr>
            <a:lstStyle/>
            <a:p>
              <a:pPr marL="0" lvl="0" indent="0" algn="ctr" defTabSz="2178050">
                <a:lnSpc>
                  <a:spcPct val="90000"/>
                </a:lnSpc>
                <a:spcBef>
                  <a:spcPct val="0"/>
                </a:spcBef>
                <a:spcAft>
                  <a:spcPct val="35000"/>
                </a:spcAft>
                <a:buNone/>
              </a:pPr>
              <a:endParaRPr lang="zh-CN" sz="4800" kern="1200"/>
            </a:p>
          </p:txBody>
        </p:sp>
        <p:sp>
          <p:nvSpPr>
            <p:cNvPr id="10" name="任意多边形: 形状 9"/>
            <p:cNvSpPr/>
            <p:nvPr/>
          </p:nvSpPr>
          <p:spPr>
            <a:xfrm>
              <a:off x="658815" y="1469127"/>
              <a:ext cx="3936046" cy="779220"/>
            </a:xfrm>
            <a:custGeom>
              <a:avLst/>
              <a:gdLst>
                <a:gd name="connsiteX0" fmla="*/ 0 w 4375635"/>
                <a:gd name="connsiteY0" fmla="*/ 0 h 866245"/>
                <a:gd name="connsiteX1" fmla="*/ 1139023 w 4375635"/>
                <a:gd name="connsiteY1" fmla="*/ 0 h 866245"/>
                <a:gd name="connsiteX2" fmla="*/ 1139023 w 4375635"/>
                <a:gd name="connsiteY2" fmla="*/ 2580 h 866245"/>
                <a:gd name="connsiteX3" fmla="*/ 3511972 w 4375635"/>
                <a:gd name="connsiteY3" fmla="*/ 2580 h 866245"/>
                <a:gd name="connsiteX4" fmla="*/ 4375635 w 4375635"/>
                <a:gd name="connsiteY4" fmla="*/ 866245 h 866245"/>
                <a:gd name="connsiteX5" fmla="*/ 0 w 4375635"/>
                <a:gd name="connsiteY5" fmla="*/ 866245 h 866245"/>
                <a:gd name="connsiteX6" fmla="*/ 0 w 4375635"/>
                <a:gd name="connsiteY6" fmla="*/ 2580 h 866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75635" h="866245">
                  <a:moveTo>
                    <a:pt x="0" y="0"/>
                  </a:moveTo>
                  <a:lnTo>
                    <a:pt x="1139023" y="0"/>
                  </a:lnTo>
                  <a:lnTo>
                    <a:pt x="1139023" y="2580"/>
                  </a:lnTo>
                  <a:lnTo>
                    <a:pt x="3511972" y="2580"/>
                  </a:lnTo>
                  <a:lnTo>
                    <a:pt x="4375635" y="866245"/>
                  </a:lnTo>
                  <a:lnTo>
                    <a:pt x="0" y="866245"/>
                  </a:lnTo>
                  <a:lnTo>
                    <a:pt x="0" y="2580"/>
                  </a:lnTo>
                  <a:close/>
                </a:path>
              </a:pathLst>
            </a:custGeom>
            <a:solidFill>
              <a:srgbClr val="5C2A08"/>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69023" tIns="31115" rIns="1006792" bIns="31115" numCol="1" spcCol="1270" anchor="ctr" anchorCtr="0">
              <a:noAutofit/>
            </a:bodyPr>
            <a:lstStyle/>
            <a:p>
              <a:pPr marL="0" lvl="0" indent="0" algn="ctr" defTabSz="2178050">
                <a:lnSpc>
                  <a:spcPct val="90000"/>
                </a:lnSpc>
                <a:spcBef>
                  <a:spcPct val="0"/>
                </a:spcBef>
                <a:spcAft>
                  <a:spcPct val="35000"/>
                </a:spcAft>
                <a:buNone/>
              </a:pPr>
              <a:endParaRPr lang="zh-CN" sz="4800" kern="1200"/>
            </a:p>
          </p:txBody>
        </p:sp>
        <p:sp>
          <p:nvSpPr>
            <p:cNvPr id="14" name="任意多边形: 形状 13"/>
            <p:cNvSpPr/>
            <p:nvPr/>
          </p:nvSpPr>
          <p:spPr>
            <a:xfrm>
              <a:off x="-852055" y="1469127"/>
              <a:ext cx="3936046" cy="779220"/>
            </a:xfrm>
            <a:custGeom>
              <a:avLst/>
              <a:gdLst>
                <a:gd name="connsiteX0" fmla="*/ 0 w 4375635"/>
                <a:gd name="connsiteY0" fmla="*/ 0 h 866245"/>
                <a:gd name="connsiteX1" fmla="*/ 1139023 w 4375635"/>
                <a:gd name="connsiteY1" fmla="*/ 0 h 866245"/>
                <a:gd name="connsiteX2" fmla="*/ 1139023 w 4375635"/>
                <a:gd name="connsiteY2" fmla="*/ 2580 h 866245"/>
                <a:gd name="connsiteX3" fmla="*/ 3511972 w 4375635"/>
                <a:gd name="connsiteY3" fmla="*/ 2580 h 866245"/>
                <a:gd name="connsiteX4" fmla="*/ 4375635 w 4375635"/>
                <a:gd name="connsiteY4" fmla="*/ 866245 h 866245"/>
                <a:gd name="connsiteX5" fmla="*/ 0 w 4375635"/>
                <a:gd name="connsiteY5" fmla="*/ 866245 h 866245"/>
                <a:gd name="connsiteX6" fmla="*/ 0 w 4375635"/>
                <a:gd name="connsiteY6" fmla="*/ 2580 h 866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75635" h="866245">
                  <a:moveTo>
                    <a:pt x="0" y="0"/>
                  </a:moveTo>
                  <a:lnTo>
                    <a:pt x="1139023" y="0"/>
                  </a:lnTo>
                  <a:lnTo>
                    <a:pt x="1139023" y="2580"/>
                  </a:lnTo>
                  <a:lnTo>
                    <a:pt x="3511972" y="2580"/>
                  </a:lnTo>
                  <a:lnTo>
                    <a:pt x="4375635" y="866245"/>
                  </a:lnTo>
                  <a:lnTo>
                    <a:pt x="0" y="866245"/>
                  </a:lnTo>
                  <a:lnTo>
                    <a:pt x="0" y="2580"/>
                  </a:lnTo>
                  <a:close/>
                </a:path>
              </a:pathLst>
            </a:custGeom>
            <a:solidFill>
              <a:srgbClr val="5C2A08"/>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69023" tIns="31115" rIns="1006792" bIns="31115" numCol="1" spcCol="1270" anchor="ctr" anchorCtr="0">
              <a:noAutofit/>
            </a:bodyPr>
            <a:lstStyle/>
            <a:p>
              <a:pPr marL="0" lvl="0" indent="0" algn="ctr" defTabSz="2178050">
                <a:lnSpc>
                  <a:spcPct val="90000"/>
                </a:lnSpc>
                <a:spcBef>
                  <a:spcPct val="0"/>
                </a:spcBef>
                <a:spcAft>
                  <a:spcPct val="35000"/>
                </a:spcAft>
                <a:buNone/>
              </a:pPr>
              <a:endParaRPr lang="zh-CN" sz="4800" kern="1200"/>
            </a:p>
          </p:txBody>
        </p:sp>
        <p:sp>
          <p:nvSpPr>
            <p:cNvPr id="11" name="文本框 10"/>
            <p:cNvSpPr txBox="1"/>
            <p:nvPr/>
          </p:nvSpPr>
          <p:spPr>
            <a:xfrm>
              <a:off x="-662485" y="1583678"/>
              <a:ext cx="4045827" cy="550116"/>
            </a:xfrm>
            <a:prstGeom prst="rect">
              <a:avLst/>
            </a:prstGeom>
            <a:noFill/>
          </p:spPr>
          <p:txBody>
            <a:bodyPr wrap="square">
              <a:spAutoFit/>
            </a:bodyPr>
            <a:lstStyle/>
            <a:p>
              <a:pPr marL="0" lvl="0" indent="0" algn="ctr" defTabSz="2178050">
                <a:lnSpc>
                  <a:spcPct val="90000"/>
                </a:lnSpc>
                <a:spcBef>
                  <a:spcPct val="0"/>
                </a:spcBef>
                <a:spcAft>
                  <a:spcPct val="35000"/>
                </a:spcAft>
                <a:buNone/>
              </a:pPr>
              <a:r>
                <a:rPr lang="zh-CN" altLang="en-US" sz="2800" b="1" kern="1200">
                  <a:solidFill>
                    <a:srgbClr val="FFF401"/>
                  </a:solidFill>
                </a:rPr>
                <a:t>满怀爱国主义情怀</a:t>
              </a:r>
            </a:p>
          </p:txBody>
        </p:sp>
      </p:grpSp>
      <p:sp>
        <p:nvSpPr>
          <p:cNvPr id="16" name="矩形 15"/>
          <p:cNvSpPr/>
          <p:nvPr/>
        </p:nvSpPr>
        <p:spPr>
          <a:xfrm>
            <a:off x="0" y="6661666"/>
            <a:ext cx="12192000" cy="196334"/>
          </a:xfrm>
          <a:prstGeom prst="rect">
            <a:avLst/>
          </a:prstGeom>
          <a:solidFill>
            <a:srgbClr val="DD0A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641218" y="383228"/>
            <a:ext cx="6539229" cy="492443"/>
          </a:xfrm>
          <a:prstGeom prst="rect">
            <a:avLst/>
          </a:prstGeom>
          <a:noFill/>
        </p:spPr>
        <p:txBody>
          <a:bodyPr wrap="square">
            <a:spAutoFit/>
          </a:bodyPr>
          <a:lstStyle>
            <a:defPPr>
              <a:defRPr lang="zh-CN"/>
            </a:defPPr>
            <a:lvl1pPr algn="just">
              <a:defRPr sz="2600" b="1" kern="10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defRPr>
            </a:lvl1pPr>
          </a:lstStyle>
          <a:p>
            <a:r>
              <a:rPr lang="zh-CN" altLang="en-US"/>
              <a:t>厚植爱国情怀，成为全社会的自觉行动</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空心弧 12"/>
          <p:cNvSpPr/>
          <p:nvPr/>
        </p:nvSpPr>
        <p:spPr>
          <a:xfrm>
            <a:off x="-2802569" y="389352"/>
            <a:ext cx="6854130" cy="6854130"/>
          </a:xfrm>
          <a:prstGeom prst="blockArc">
            <a:avLst>
              <a:gd name="adj1" fmla="val 18900000"/>
              <a:gd name="adj2" fmla="val 2700000"/>
              <a:gd name="adj3" fmla="val 315"/>
            </a:avLst>
          </a:prstGeom>
          <a:solidFill>
            <a:srgbClr val="5C2A08">
              <a:alpha val="99000"/>
            </a:srgbClr>
          </a:solidFill>
          <a:ln>
            <a:no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a:p>
        </p:txBody>
      </p:sp>
      <p:sp>
        <p:nvSpPr>
          <p:cNvPr id="14" name="矩形: 圆角 13"/>
          <p:cNvSpPr/>
          <p:nvPr/>
        </p:nvSpPr>
        <p:spPr>
          <a:xfrm>
            <a:off x="3660143" y="1632707"/>
            <a:ext cx="7847610" cy="1312360"/>
          </a:xfrm>
          <a:prstGeom prst="roundRect">
            <a:avLst>
              <a:gd name="adj" fmla="val 50000"/>
            </a:avLst>
          </a:prstGeom>
          <a:gradFill>
            <a:gsLst>
              <a:gs pos="100000">
                <a:schemeClr val="bg1">
                  <a:lumMod val="95000"/>
                </a:schemeClr>
              </a:gs>
              <a:gs pos="24000">
                <a:schemeClr val="bg1"/>
              </a:gs>
            </a:gsLst>
            <a:lin ang="0" scaled="0"/>
          </a:gradFill>
          <a:ln>
            <a:gradFill>
              <a:gsLst>
                <a:gs pos="18000">
                  <a:srgbClr val="5C2A08">
                    <a:alpha val="0"/>
                  </a:srgbClr>
                </a:gs>
                <a:gs pos="100000">
                  <a:srgbClr val="5C2A08"/>
                </a:gs>
              </a:gsLst>
              <a:lin ang="0" scaled="0"/>
            </a:gra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08318" tIns="38100" rIns="38100" bIns="38100" numCol="1" spcCol="1270" anchor="ctr" anchorCtr="0">
            <a:noAutofit/>
          </a:bodyPr>
          <a:lstStyle/>
          <a:p>
            <a:pPr marL="0" lvl="0" indent="0" algn="l" defTabSz="666750">
              <a:lnSpc>
                <a:spcPts val="2600"/>
              </a:lnSpc>
              <a:spcBef>
                <a:spcPct val="0"/>
              </a:spcBef>
              <a:buNone/>
            </a:pPr>
            <a:r>
              <a:rPr lang="zh-CN" kern="1200">
                <a:solidFill>
                  <a:srgbClr val="5C2A08"/>
                </a:solidFill>
              </a:rPr>
              <a:t>要加强爱国主义、集体主义、社会主义教育，引导人们传承弘扬红岩精神，树立正确的历史观、民族观、国家观、文化观；</a:t>
            </a:r>
          </a:p>
        </p:txBody>
      </p:sp>
      <p:sp>
        <p:nvSpPr>
          <p:cNvPr id="15" name="椭圆 14"/>
          <p:cNvSpPr/>
          <p:nvPr/>
        </p:nvSpPr>
        <p:spPr>
          <a:xfrm>
            <a:off x="3176589" y="1805333"/>
            <a:ext cx="967110" cy="967110"/>
          </a:xfrm>
          <a:prstGeom prst="ellipse">
            <a:avLst/>
          </a:prstGeom>
          <a:gradFill>
            <a:gsLst>
              <a:gs pos="100000">
                <a:srgbClr val="FF0000"/>
              </a:gs>
              <a:gs pos="3540">
                <a:srgbClr val="C00000"/>
              </a:gs>
            </a:gsLst>
            <a:lin ang="0" scaled="0"/>
          </a:gradFill>
          <a:ln w="38100">
            <a:solidFill>
              <a:schemeClr val="bg1"/>
            </a:solidFill>
          </a:ln>
          <a:effectLst>
            <a:outerShdw blurRad="12700" dist="25400" dir="2700000" algn="tl" rotWithShape="0">
              <a:prstClr val="black">
                <a:alpha val="20000"/>
              </a:prstClr>
            </a:outerShdw>
          </a:effectLst>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endParaRPr/>
          </a:p>
        </p:txBody>
      </p:sp>
      <p:sp>
        <p:nvSpPr>
          <p:cNvPr id="16" name="矩形: 圆角 15"/>
          <p:cNvSpPr/>
          <p:nvPr/>
        </p:nvSpPr>
        <p:spPr>
          <a:xfrm>
            <a:off x="4030315" y="3160236"/>
            <a:ext cx="7477439" cy="1312360"/>
          </a:xfrm>
          <a:prstGeom prst="roundRect">
            <a:avLst>
              <a:gd name="adj" fmla="val 50000"/>
            </a:avLst>
          </a:prstGeom>
          <a:gradFill>
            <a:gsLst>
              <a:gs pos="100000">
                <a:schemeClr val="bg1">
                  <a:lumMod val="95000"/>
                </a:schemeClr>
              </a:gs>
              <a:gs pos="24000">
                <a:schemeClr val="bg1"/>
              </a:gs>
            </a:gsLst>
            <a:lin ang="0" scaled="0"/>
          </a:gradFill>
          <a:ln>
            <a:gradFill>
              <a:gsLst>
                <a:gs pos="18000">
                  <a:srgbClr val="5C2A08">
                    <a:alpha val="0"/>
                  </a:srgbClr>
                </a:gs>
                <a:gs pos="100000">
                  <a:srgbClr val="5C2A08"/>
                </a:gs>
              </a:gsLst>
              <a:lin ang="0" scaled="0"/>
            </a:gra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08318" tIns="38100" rIns="38100" bIns="38100" numCol="1" spcCol="1270" anchor="ctr" anchorCtr="0">
            <a:noAutofit/>
          </a:bodyPr>
          <a:lstStyle/>
          <a:p>
            <a:pPr marL="0" lvl="0" indent="0" algn="l" defTabSz="666750">
              <a:lnSpc>
                <a:spcPts val="2600"/>
              </a:lnSpc>
              <a:spcBef>
                <a:spcPct val="0"/>
              </a:spcBef>
              <a:buNone/>
            </a:pPr>
            <a:endParaRPr lang="zh-CN" kern="1200">
              <a:solidFill>
                <a:srgbClr val="5C2A08"/>
              </a:solidFill>
            </a:endParaRPr>
          </a:p>
        </p:txBody>
      </p:sp>
      <p:sp>
        <p:nvSpPr>
          <p:cNvPr id="17" name="椭圆 16"/>
          <p:cNvSpPr/>
          <p:nvPr/>
        </p:nvSpPr>
        <p:spPr>
          <a:xfrm>
            <a:off x="3546760" y="3332862"/>
            <a:ext cx="967110" cy="967110"/>
          </a:xfrm>
          <a:prstGeom prst="ellipse">
            <a:avLst/>
          </a:prstGeom>
          <a:gradFill>
            <a:gsLst>
              <a:gs pos="100000">
                <a:srgbClr val="FF0000"/>
              </a:gs>
              <a:gs pos="3540">
                <a:srgbClr val="C00000"/>
              </a:gs>
            </a:gsLst>
            <a:lin ang="0" scaled="0"/>
          </a:gradFill>
          <a:ln w="38100">
            <a:solidFill>
              <a:schemeClr val="bg1"/>
            </a:solidFill>
          </a:ln>
          <a:effectLst>
            <a:outerShdw blurRad="12700" dist="25400" dir="2700000" algn="tl" rotWithShape="0">
              <a:prstClr val="black">
                <a:alpha val="20000"/>
              </a:prstClr>
            </a:outerShdw>
          </a:effectLst>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endParaRPr/>
          </a:p>
        </p:txBody>
      </p:sp>
      <p:sp>
        <p:nvSpPr>
          <p:cNvPr id="18" name="矩形: 圆角 17"/>
          <p:cNvSpPr/>
          <p:nvPr/>
        </p:nvSpPr>
        <p:spPr>
          <a:xfrm>
            <a:off x="3660143" y="4687765"/>
            <a:ext cx="7847610" cy="1312360"/>
          </a:xfrm>
          <a:prstGeom prst="roundRect">
            <a:avLst>
              <a:gd name="adj" fmla="val 50000"/>
            </a:avLst>
          </a:prstGeom>
          <a:gradFill>
            <a:gsLst>
              <a:gs pos="100000">
                <a:schemeClr val="bg1">
                  <a:lumMod val="95000"/>
                </a:schemeClr>
              </a:gs>
              <a:gs pos="24000">
                <a:schemeClr val="bg1"/>
              </a:gs>
            </a:gsLst>
            <a:lin ang="0" scaled="0"/>
          </a:gradFill>
          <a:ln>
            <a:gradFill>
              <a:gsLst>
                <a:gs pos="18000">
                  <a:srgbClr val="5C2A08">
                    <a:alpha val="0"/>
                  </a:srgbClr>
                </a:gs>
                <a:gs pos="100000">
                  <a:srgbClr val="5C2A08"/>
                </a:gs>
              </a:gsLst>
              <a:lin ang="0" scaled="0"/>
            </a:gra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08318" tIns="38100" rIns="38100" bIns="38100" numCol="1" spcCol="1270" anchor="ctr" anchorCtr="0">
            <a:noAutofit/>
          </a:bodyPr>
          <a:lstStyle/>
          <a:p>
            <a:pPr marL="0" lvl="0" indent="0" algn="l" defTabSz="666750">
              <a:lnSpc>
                <a:spcPts val="2600"/>
              </a:lnSpc>
              <a:spcBef>
                <a:spcPct val="0"/>
              </a:spcBef>
              <a:buNone/>
            </a:pPr>
            <a:r>
              <a:rPr lang="zh-CN" kern="1200">
                <a:solidFill>
                  <a:srgbClr val="5C2A08"/>
                </a:solidFill>
              </a:rPr>
              <a:t>要把爱国之情、报国之志融入祖国改革发展的伟大事业之中、融入人民创造历史的伟大奋斗之中。</a:t>
            </a:r>
          </a:p>
        </p:txBody>
      </p:sp>
      <p:sp>
        <p:nvSpPr>
          <p:cNvPr id="19" name="椭圆 18"/>
          <p:cNvSpPr/>
          <p:nvPr/>
        </p:nvSpPr>
        <p:spPr>
          <a:xfrm>
            <a:off x="3176589" y="4860391"/>
            <a:ext cx="967110" cy="967110"/>
          </a:xfrm>
          <a:prstGeom prst="ellipse">
            <a:avLst/>
          </a:prstGeom>
          <a:gradFill>
            <a:gsLst>
              <a:gs pos="100000">
                <a:srgbClr val="FF0000"/>
              </a:gs>
              <a:gs pos="3540">
                <a:srgbClr val="C00000"/>
              </a:gs>
            </a:gsLst>
            <a:lin ang="0" scaled="0"/>
          </a:gradFill>
          <a:ln w="38100">
            <a:solidFill>
              <a:schemeClr val="bg1"/>
            </a:solidFill>
          </a:ln>
          <a:effectLst>
            <a:outerShdw blurRad="12700" dist="25400" dir="2700000" algn="tl" rotWithShape="0">
              <a:prstClr val="black">
                <a:alpha val="20000"/>
              </a:prstClr>
            </a:outerShdw>
          </a:effectLst>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endParaRPr/>
          </a:p>
        </p:txBody>
      </p:sp>
      <p:sp>
        <p:nvSpPr>
          <p:cNvPr id="6" name="椭圆 5"/>
          <p:cNvSpPr/>
          <p:nvPr/>
        </p:nvSpPr>
        <p:spPr>
          <a:xfrm>
            <a:off x="613979" y="2388042"/>
            <a:ext cx="2716608" cy="2716608"/>
          </a:xfrm>
          <a:prstGeom prst="ellipse">
            <a:avLst/>
          </a:prstGeom>
          <a:gradFill>
            <a:gsLst>
              <a:gs pos="86000">
                <a:srgbClr val="FFC000">
                  <a:alpha val="0"/>
                </a:srgbClr>
              </a:gs>
              <a:gs pos="3540">
                <a:srgbClr val="FFC0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0" name="组合 9"/>
          <p:cNvGrpSpPr/>
          <p:nvPr/>
        </p:nvGrpSpPr>
        <p:grpSpPr>
          <a:xfrm>
            <a:off x="902001" y="3130793"/>
            <a:ext cx="2140565" cy="1231106"/>
            <a:chOff x="883512" y="3130793"/>
            <a:chExt cx="2140565" cy="1231106"/>
          </a:xfrm>
        </p:grpSpPr>
        <p:sp>
          <p:nvSpPr>
            <p:cNvPr id="8" name="文本框 7"/>
            <p:cNvSpPr txBox="1"/>
            <p:nvPr/>
          </p:nvSpPr>
          <p:spPr>
            <a:xfrm>
              <a:off x="883512" y="3130793"/>
              <a:ext cx="1427043" cy="1231106"/>
            </a:xfrm>
            <a:prstGeom prst="rect">
              <a:avLst/>
            </a:prstGeom>
            <a:noFill/>
          </p:spPr>
          <p:txBody>
            <a:bodyPr wrap="square" lIns="0" tIns="0" rIns="0" bIns="0" rtlCol="0">
              <a:spAutoFit/>
            </a:bodyPr>
            <a:lstStyle>
              <a:defPPr>
                <a:defRPr lang="zh-CN"/>
              </a:defPPr>
            </a:lstStyle>
            <a:p>
              <a:pPr algn="ctr"/>
              <a:r>
                <a:rPr lang="zh-CN" altLang="en-US" sz="8000">
                  <a:gradFill>
                    <a:gsLst>
                      <a:gs pos="42000">
                        <a:srgbClr val="DD0A18"/>
                      </a:gs>
                      <a:gs pos="97000">
                        <a:srgbClr val="DD0A18">
                          <a:alpha val="0"/>
                        </a:srgbClr>
                      </a:gs>
                    </a:gsLst>
                    <a:lin ang="0" scaled="0"/>
                  </a:gradFill>
                  <a:latin typeface="+mj-ea"/>
                  <a:ea typeface="+mj-ea"/>
                </a:rPr>
                <a:t>我</a:t>
              </a:r>
            </a:p>
          </p:txBody>
        </p:sp>
        <p:sp>
          <p:nvSpPr>
            <p:cNvPr id="9" name="文本框 8"/>
            <p:cNvSpPr txBox="1"/>
            <p:nvPr/>
          </p:nvSpPr>
          <p:spPr>
            <a:xfrm>
              <a:off x="1597034" y="3130793"/>
              <a:ext cx="1427043" cy="1231106"/>
            </a:xfrm>
            <a:prstGeom prst="rect">
              <a:avLst/>
            </a:prstGeom>
            <a:noFill/>
          </p:spPr>
          <p:txBody>
            <a:bodyPr wrap="square" lIns="0" tIns="0" rIns="0" bIns="0" rtlCol="0">
              <a:spAutoFit/>
            </a:bodyPr>
            <a:lstStyle>
              <a:defPPr>
                <a:defRPr lang="zh-CN"/>
              </a:defPPr>
            </a:lstStyle>
            <a:p>
              <a:pPr algn="ctr"/>
              <a:r>
                <a:rPr lang="zh-CN" altLang="en-US" sz="8000">
                  <a:gradFill>
                    <a:gsLst>
                      <a:gs pos="42000">
                        <a:srgbClr val="DD0A18"/>
                      </a:gs>
                      <a:gs pos="97000">
                        <a:srgbClr val="DD0A18">
                          <a:alpha val="0"/>
                        </a:srgbClr>
                      </a:gs>
                    </a:gsLst>
                    <a:lin ang="0" scaled="0"/>
                  </a:gradFill>
                  <a:latin typeface="+mj-ea"/>
                  <a:ea typeface="+mj-ea"/>
                </a:rPr>
                <a:t>们</a:t>
              </a:r>
            </a:p>
          </p:txBody>
        </p:sp>
      </p:grpSp>
      <p:sp>
        <p:nvSpPr>
          <p:cNvPr id="21" name="文本框 20"/>
          <p:cNvSpPr txBox="1"/>
          <p:nvPr/>
        </p:nvSpPr>
        <p:spPr>
          <a:xfrm>
            <a:off x="4703207" y="3230512"/>
            <a:ext cx="6615209" cy="1069460"/>
          </a:xfrm>
          <a:prstGeom prst="rect">
            <a:avLst/>
          </a:prstGeom>
          <a:noFill/>
        </p:spPr>
        <p:txBody>
          <a:bodyPr wrap="square">
            <a:spAutoFit/>
          </a:bodyPr>
          <a:lstStyle/>
          <a:p>
            <a:pPr marL="0" lvl="0" indent="0" algn="l" defTabSz="666750">
              <a:lnSpc>
                <a:spcPts val="2600"/>
              </a:lnSpc>
              <a:spcBef>
                <a:spcPct val="0"/>
              </a:spcBef>
              <a:buNone/>
            </a:pPr>
            <a:r>
              <a:rPr lang="zh-CN" altLang="zh-CN" kern="1200">
                <a:solidFill>
                  <a:srgbClr val="5C2A08"/>
                </a:solidFill>
              </a:rPr>
              <a:t>要在全社会大力弘扬家国情怀，培育和践行社会主义核心价值观，弘扬爱国主义、集体主义、社会主义精神，提倡爱家爱国相统一，凝心聚力，为实现中华民族伟大复兴的中国梦作出贡献。</a:t>
            </a:r>
          </a:p>
        </p:txBody>
      </p:sp>
      <p:sp>
        <p:nvSpPr>
          <p:cNvPr id="23" name="文本框 22"/>
          <p:cNvSpPr txBox="1"/>
          <p:nvPr/>
        </p:nvSpPr>
        <p:spPr>
          <a:xfrm>
            <a:off x="3281138" y="2004225"/>
            <a:ext cx="738762" cy="584775"/>
          </a:xfrm>
          <a:prstGeom prst="rect">
            <a:avLst/>
          </a:prstGeom>
          <a:noFill/>
        </p:spPr>
        <p:txBody>
          <a:bodyPr wrap="square">
            <a:spAutoFit/>
          </a:bodyPr>
          <a:lstStyle/>
          <a:p>
            <a:pPr algn="ctr"/>
            <a:r>
              <a:rPr lang="en-US" altLang="zh-CN" sz="3200">
                <a:solidFill>
                  <a:schemeClr val="bg1"/>
                </a:solidFill>
                <a:effectLst>
                  <a:outerShdw blurRad="25400" dist="25400" dir="2700000" algn="tl" rotWithShape="0">
                    <a:prstClr val="black">
                      <a:alpha val="20000"/>
                    </a:prstClr>
                  </a:outerShdw>
                </a:effectLst>
                <a:latin typeface="Impact" panose="020B0806030902050204" pitchFamily="34" charset="0"/>
              </a:rPr>
              <a:t>01</a:t>
            </a:r>
            <a:endParaRPr lang="zh-CN" altLang="en-US" sz="3200">
              <a:solidFill>
                <a:schemeClr val="bg1"/>
              </a:solidFill>
            </a:endParaRPr>
          </a:p>
        </p:txBody>
      </p:sp>
      <p:sp>
        <p:nvSpPr>
          <p:cNvPr id="24" name="文本框 23"/>
          <p:cNvSpPr txBox="1"/>
          <p:nvPr/>
        </p:nvSpPr>
        <p:spPr>
          <a:xfrm>
            <a:off x="3672555" y="3547397"/>
            <a:ext cx="738762" cy="584775"/>
          </a:xfrm>
          <a:prstGeom prst="rect">
            <a:avLst/>
          </a:prstGeom>
          <a:noFill/>
        </p:spPr>
        <p:txBody>
          <a:bodyPr wrap="square">
            <a:spAutoFit/>
          </a:bodyPr>
          <a:lstStyle/>
          <a:p>
            <a:pPr algn="ctr"/>
            <a:r>
              <a:rPr lang="en-US" altLang="zh-CN" sz="3200">
                <a:solidFill>
                  <a:schemeClr val="bg1"/>
                </a:solidFill>
                <a:effectLst>
                  <a:outerShdw blurRad="25400" dist="25400" dir="2700000" algn="tl" rotWithShape="0">
                    <a:prstClr val="black">
                      <a:alpha val="20000"/>
                    </a:prstClr>
                  </a:outerShdw>
                </a:effectLst>
                <a:latin typeface="Impact" panose="020B0806030902050204" pitchFamily="34" charset="0"/>
              </a:rPr>
              <a:t>02</a:t>
            </a:r>
            <a:endParaRPr lang="zh-CN" altLang="en-US" sz="3200">
              <a:solidFill>
                <a:schemeClr val="bg1"/>
              </a:solidFill>
            </a:endParaRPr>
          </a:p>
        </p:txBody>
      </p:sp>
      <p:sp>
        <p:nvSpPr>
          <p:cNvPr id="25" name="文本框 24"/>
          <p:cNvSpPr txBox="1"/>
          <p:nvPr/>
        </p:nvSpPr>
        <p:spPr>
          <a:xfrm>
            <a:off x="3277404" y="5054157"/>
            <a:ext cx="738762" cy="584775"/>
          </a:xfrm>
          <a:prstGeom prst="rect">
            <a:avLst/>
          </a:prstGeom>
          <a:noFill/>
        </p:spPr>
        <p:txBody>
          <a:bodyPr wrap="square">
            <a:spAutoFit/>
          </a:bodyPr>
          <a:lstStyle/>
          <a:p>
            <a:pPr algn="ctr"/>
            <a:r>
              <a:rPr lang="en-US" altLang="zh-CN" sz="3200">
                <a:solidFill>
                  <a:schemeClr val="bg1"/>
                </a:solidFill>
                <a:effectLst>
                  <a:outerShdw blurRad="25400" dist="25400" dir="2700000" algn="tl" rotWithShape="0">
                    <a:prstClr val="black">
                      <a:alpha val="20000"/>
                    </a:prstClr>
                  </a:outerShdw>
                </a:effectLst>
                <a:latin typeface="Impact" panose="020B0806030902050204" pitchFamily="34" charset="0"/>
              </a:rPr>
              <a:t>03</a:t>
            </a:r>
            <a:endParaRPr lang="zh-CN" altLang="en-US" sz="3200">
              <a:solidFill>
                <a:schemeClr val="bg1"/>
              </a:solidFill>
            </a:endParaRPr>
          </a:p>
        </p:txBody>
      </p:sp>
      <p:sp>
        <p:nvSpPr>
          <p:cNvPr id="20" name="文本框 19"/>
          <p:cNvSpPr txBox="1"/>
          <p:nvPr/>
        </p:nvSpPr>
        <p:spPr>
          <a:xfrm>
            <a:off x="641218" y="383228"/>
            <a:ext cx="6539229" cy="492443"/>
          </a:xfrm>
          <a:prstGeom prst="rect">
            <a:avLst/>
          </a:prstGeom>
          <a:noFill/>
        </p:spPr>
        <p:txBody>
          <a:bodyPr wrap="square">
            <a:spAutoFit/>
          </a:bodyPr>
          <a:lstStyle>
            <a:defPPr>
              <a:defRPr lang="zh-CN"/>
            </a:defPPr>
            <a:lvl1pPr algn="just">
              <a:defRPr sz="2600" b="1" kern="10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defRPr>
            </a:lvl1pPr>
          </a:lstStyle>
          <a:p>
            <a:r>
              <a:rPr lang="zh-CN" altLang="en-US"/>
              <a:t>厚植爱国情怀，成为全社会的自觉行动</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tretch>
            <a:fillRect/>
          </a:stretch>
        </a:blipFill>
        <a:effectLst/>
      </p:bgPr>
    </p:bg>
    <p:spTree>
      <p:nvGrpSpPr>
        <p:cNvPr id="1" name=""/>
        <p:cNvGrpSpPr/>
        <p:nvPr/>
      </p:nvGrpSpPr>
      <p:grpSpPr>
        <a:xfrm>
          <a:off x="0" y="0"/>
          <a:ext cx="0" cy="0"/>
          <a:chOff x="0" y="0"/>
          <a:chExt cx="0" cy="0"/>
        </a:xfrm>
      </p:grpSpPr>
      <p:sp>
        <p:nvSpPr>
          <p:cNvPr id="26" name="矩形 25"/>
          <p:cNvSpPr/>
          <p:nvPr/>
        </p:nvSpPr>
        <p:spPr>
          <a:xfrm>
            <a:off x="3877717" y="3731898"/>
            <a:ext cx="4436566" cy="156597"/>
          </a:xfrm>
          <a:prstGeom prst="rect">
            <a:avLst/>
          </a:prstGeom>
          <a:gradFill>
            <a:gsLst>
              <a:gs pos="0">
                <a:srgbClr val="FFC000">
                  <a:alpha val="0"/>
                </a:srgbClr>
              </a:gs>
              <a:gs pos="100000">
                <a:srgbClr val="FFC000">
                  <a:alpha val="0"/>
                </a:srgbClr>
              </a:gs>
              <a:gs pos="50000">
                <a:srgbClr val="FFC000"/>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4276725" y="3531843"/>
            <a:ext cx="3638550" cy="400110"/>
          </a:xfrm>
          <a:prstGeom prst="rect">
            <a:avLst/>
          </a:prstGeom>
          <a:noFill/>
        </p:spPr>
        <p:txBody>
          <a:bodyPr wrap="square">
            <a:spAutoFit/>
          </a:bodyPr>
          <a:lstStyle/>
          <a:p>
            <a:pPr algn="ctr"/>
            <a:r>
              <a:rPr lang="en-US" altLang="zh-CN" sz="2000" b="1" kern="0">
                <a:solidFill>
                  <a:schemeClr val="tx1">
                    <a:lumMod val="85000"/>
                    <a:lumOff val="15000"/>
                  </a:schemeClr>
                </a:solidFill>
                <a:latin typeface="+mn-ea"/>
              </a:rPr>
              <a:t>——  </a:t>
            </a:r>
            <a:r>
              <a:rPr lang="zh-CN" altLang="en-US" sz="2000" b="1" kern="0">
                <a:solidFill>
                  <a:schemeClr val="tx1">
                    <a:lumMod val="85000"/>
                    <a:lumOff val="15000"/>
                  </a:schemeClr>
                </a:solidFill>
                <a:latin typeface="+mn-ea"/>
              </a:rPr>
              <a:t>第三部分   </a:t>
            </a:r>
            <a:r>
              <a:rPr lang="en-US" altLang="zh-CN" sz="2000" b="1" kern="0">
                <a:solidFill>
                  <a:schemeClr val="tx1">
                    <a:lumMod val="85000"/>
                    <a:lumOff val="15000"/>
                  </a:schemeClr>
                </a:solidFill>
                <a:latin typeface="+mn-ea"/>
              </a:rPr>
              <a:t>——</a:t>
            </a:r>
          </a:p>
        </p:txBody>
      </p:sp>
      <p:pic>
        <p:nvPicPr>
          <p:cNvPr id="23" name="图片 22"/>
          <p:cNvPicPr>
            <a:picLocks noChangeAspect="1"/>
          </p:cNvPicPr>
          <p:nvPr/>
        </p:nvPicPr>
        <p:blipFill>
          <a:blip r:embed="rId3"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flipH="1">
            <a:off x="3691444" y="4793449"/>
            <a:ext cx="1642556" cy="381456"/>
          </a:xfrm>
          <a:prstGeom prst="rect">
            <a:avLst/>
          </a:prstGeom>
        </p:spPr>
      </p:pic>
      <p:sp>
        <p:nvSpPr>
          <p:cNvPr id="25" name="文本框 24"/>
          <p:cNvSpPr txBox="1"/>
          <p:nvPr/>
        </p:nvSpPr>
        <p:spPr>
          <a:xfrm>
            <a:off x="1778000" y="1028343"/>
            <a:ext cx="8636000" cy="2400657"/>
          </a:xfrm>
          <a:prstGeom prst="rect">
            <a:avLst/>
          </a:prstGeom>
          <a:noFill/>
        </p:spPr>
        <p:txBody>
          <a:bodyPr wrap="square">
            <a:spAutoFit/>
          </a:bodyPr>
          <a:lstStyle/>
          <a:p>
            <a:pPr algn="ctr">
              <a:lnSpc>
                <a:spcPts val="9000"/>
              </a:lnSpc>
            </a:pPr>
            <a:r>
              <a:rPr lang="zh-CN" altLang="en-US" sz="8800" kern="100" spc="-1000">
                <a:solidFill>
                  <a:srgbClr val="C00000"/>
                </a:solidFill>
                <a:effectLst/>
                <a:latin typeface="字魂71号-御守锦书" panose="00000500000000000000" pitchFamily="2" charset="-122"/>
                <a:ea typeface="字魂71号-御守锦书" panose="00000500000000000000" pitchFamily="2" charset="-122"/>
                <a:cs typeface="Times New Roman" panose="02020603050405020304" pitchFamily="18" charset="0"/>
              </a:rPr>
              <a:t>激扬凛然斗志</a:t>
            </a:r>
            <a:endParaRPr lang="en-US" altLang="zh-CN" sz="8800" kern="100" spc="-1000">
              <a:solidFill>
                <a:srgbClr val="C00000"/>
              </a:solidFill>
              <a:effectLst/>
              <a:latin typeface="字魂71号-御守锦书" panose="00000500000000000000" pitchFamily="2" charset="-122"/>
              <a:ea typeface="字魂71号-御守锦书" panose="00000500000000000000" pitchFamily="2" charset="-122"/>
              <a:cs typeface="Times New Roman" panose="02020603050405020304" pitchFamily="18" charset="0"/>
            </a:endParaRPr>
          </a:p>
          <a:p>
            <a:pPr algn="ctr">
              <a:lnSpc>
                <a:spcPts val="9000"/>
              </a:lnSpc>
            </a:pPr>
            <a:r>
              <a:rPr lang="zh-CN" altLang="en-US" sz="8800" kern="100" spc="-1000">
                <a:solidFill>
                  <a:srgbClr val="C00000"/>
                </a:solidFill>
                <a:effectLst/>
                <a:latin typeface="字魂71号-御守锦书" panose="00000500000000000000" pitchFamily="2" charset="-122"/>
                <a:ea typeface="字魂71号-御守锦书" panose="00000500000000000000" pitchFamily="2" charset="-122"/>
                <a:cs typeface="Times New Roman" panose="02020603050405020304" pitchFamily="18" charset="0"/>
              </a:rPr>
              <a:t>砥砺奋进开新局</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任意多边形: 形状 40"/>
          <p:cNvSpPr/>
          <p:nvPr/>
        </p:nvSpPr>
        <p:spPr>
          <a:xfrm>
            <a:off x="658813" y="2695245"/>
            <a:ext cx="10874375" cy="3277860"/>
          </a:xfrm>
          <a:custGeom>
            <a:avLst/>
            <a:gdLst>
              <a:gd name="connsiteX0" fmla="*/ 0 w 9296400"/>
              <a:gd name="connsiteY0" fmla="*/ 0 h 1675800"/>
              <a:gd name="connsiteX1" fmla="*/ 9296400 w 9296400"/>
              <a:gd name="connsiteY1" fmla="*/ 0 h 1675800"/>
              <a:gd name="connsiteX2" fmla="*/ 9296400 w 9296400"/>
              <a:gd name="connsiteY2" fmla="*/ 1675800 h 1675800"/>
              <a:gd name="connsiteX3" fmla="*/ 0 w 9296400"/>
              <a:gd name="connsiteY3" fmla="*/ 1675800 h 1675800"/>
              <a:gd name="connsiteX4" fmla="*/ 0 w 9296400"/>
              <a:gd name="connsiteY4" fmla="*/ 0 h 1675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96400" h="1675800">
                <a:moveTo>
                  <a:pt x="0" y="0"/>
                </a:moveTo>
                <a:lnTo>
                  <a:pt x="9296400" y="0"/>
                </a:lnTo>
                <a:lnTo>
                  <a:pt x="9296400" y="1675800"/>
                </a:lnTo>
                <a:lnTo>
                  <a:pt x="0" y="1675800"/>
                </a:lnTo>
                <a:lnTo>
                  <a:pt x="0" y="0"/>
                </a:lnTo>
                <a:close/>
              </a:path>
            </a:pathLst>
          </a:custGeom>
          <a:solidFill>
            <a:schemeClr val="bg1">
              <a:lumMod val="95000"/>
              <a:alpha val="50000"/>
            </a:schemeClr>
          </a:solidFill>
          <a:ln>
            <a:solidFill>
              <a:schemeClr val="bg1">
                <a:lumMod val="95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1504" tIns="395732" rIns="721504" bIns="135128" numCol="1" spcCol="1270" anchor="t" anchorCtr="0">
            <a:noAutofit/>
          </a:bodyPr>
          <a:lstStyle/>
          <a:p>
            <a:pPr marL="171450" lvl="1" indent="-171450" algn="l" defTabSz="844550">
              <a:lnSpc>
                <a:spcPct val="90000"/>
              </a:lnSpc>
              <a:spcBef>
                <a:spcPct val="0"/>
              </a:spcBef>
              <a:spcAft>
                <a:spcPct val="15000"/>
              </a:spcAft>
              <a:buChar char="•"/>
            </a:pPr>
            <a:endParaRPr lang="zh-CN" sz="1900" kern="1200"/>
          </a:p>
        </p:txBody>
      </p:sp>
      <p:sp>
        <p:nvSpPr>
          <p:cNvPr id="35" name="矩形 34"/>
          <p:cNvSpPr/>
          <p:nvPr/>
        </p:nvSpPr>
        <p:spPr>
          <a:xfrm flipV="1">
            <a:off x="3395553" y="2392699"/>
            <a:ext cx="7499764" cy="157370"/>
          </a:xfrm>
          <a:prstGeom prst="rect">
            <a:avLst/>
          </a:prstGeom>
          <a:gradFill>
            <a:gsLst>
              <a:gs pos="50000">
                <a:srgbClr val="FFC000">
                  <a:alpha val="0"/>
                </a:srgbClr>
              </a:gs>
              <a:gs pos="3540">
                <a:srgbClr val="FFC000"/>
              </a:gs>
              <a:gs pos="99000">
                <a:srgbClr val="FFC0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p:cNvSpPr txBox="1"/>
          <p:nvPr/>
        </p:nvSpPr>
        <p:spPr>
          <a:xfrm>
            <a:off x="1060384" y="3162701"/>
            <a:ext cx="10071233" cy="2429511"/>
          </a:xfrm>
          <a:prstGeom prst="rect">
            <a:avLst/>
          </a:prstGeom>
          <a:noFill/>
        </p:spPr>
        <p:txBody>
          <a:bodyPr wrap="square">
            <a:spAutoFit/>
          </a:bodyPr>
          <a:lstStyle/>
          <a:p>
            <a:pPr indent="457200" algn="just">
              <a:lnSpc>
                <a:spcPct val="150000"/>
              </a:lnSpc>
            </a:pPr>
            <a:r>
              <a:rPr lang="zh-CN" altLang="zh-CN" sz="2000">
                <a:solidFill>
                  <a:srgbClr val="000000"/>
                </a:solidFill>
                <a:effectLst/>
                <a:latin typeface="宋体" panose="02010600030101010101" pitchFamily="2" charset="-122"/>
                <a:ea typeface="微软雅黑" panose="020B0503020204020204" pitchFamily="34" charset="-122"/>
                <a:cs typeface="宋体" panose="02010600030101010101" pitchFamily="2" charset="-122"/>
              </a:rPr>
              <a:t>周恩来领导的中共中央南方局，创造性地贯彻执行党的抗日民族统一战线的伟大实践，从实际出发，与国民党开展了有理有利有节的凛然斗争，为实现和平民主团结而坚持斗争到底。红岩狱中同志与敌人斗智斗勇，想方设法总结、交流各自的切身体会和惨痛教训，提出</a:t>
            </a:r>
            <a:r>
              <a:rPr lang="zh-CN" altLang="zh-CN" sz="2000" b="1">
                <a:solidFill>
                  <a:srgbClr val="000000"/>
                </a:solidFill>
                <a:effectLst/>
                <a:latin typeface="宋体" panose="02010600030101010101" pitchFamily="2" charset="-122"/>
                <a:ea typeface="微软雅黑" panose="020B0503020204020204" pitchFamily="34" charset="-122"/>
                <a:cs typeface="宋体" panose="02010600030101010101" pitchFamily="2" charset="-122"/>
              </a:rPr>
              <a:t>“狱中八条”</a:t>
            </a:r>
            <a:r>
              <a:rPr lang="zh-CN" altLang="zh-CN" sz="2000">
                <a:solidFill>
                  <a:srgbClr val="000000"/>
                </a:solidFill>
                <a:effectLst/>
                <a:latin typeface="宋体" panose="02010600030101010101" pitchFamily="2" charset="-122"/>
                <a:ea typeface="微软雅黑" panose="020B0503020204020204" pitchFamily="34" charset="-122"/>
                <a:cs typeface="宋体" panose="02010600030101010101" pitchFamily="2" charset="-122"/>
              </a:rPr>
              <a:t>，给党留下血泪嘱托，提出加强党的建设的建议，</a:t>
            </a:r>
            <a:r>
              <a:rPr lang="zh-CN" altLang="zh-CN" sz="2200" b="1">
                <a:solidFill>
                  <a:srgbClr val="000000"/>
                </a:solidFill>
                <a:effectLst/>
                <a:latin typeface="宋体" panose="02010600030101010101" pitchFamily="2" charset="-122"/>
                <a:ea typeface="微软雅黑" panose="020B0503020204020204" pitchFamily="34" charset="-122"/>
                <a:cs typeface="宋体" panose="02010600030101010101" pitchFamily="2" charset="-122"/>
              </a:rPr>
              <a:t>体现了革命先烈临危不惧、英勇无畏的斗争精神，是我们不断开拓前进的勇气和力量来源。</a:t>
            </a:r>
            <a:endParaRPr lang="zh-CN" altLang="zh-CN" sz="2200" b="1">
              <a:effectLst/>
              <a:latin typeface="宋体" panose="02010600030101010101" pitchFamily="2" charset="-122"/>
              <a:ea typeface="宋体" panose="02010600030101010101" pitchFamily="2" charset="-122"/>
              <a:cs typeface="宋体" panose="02010600030101010101" pitchFamily="2" charset="-122"/>
            </a:endParaRPr>
          </a:p>
        </p:txBody>
      </p:sp>
      <p:grpSp>
        <p:nvGrpSpPr>
          <p:cNvPr id="34" name="组合 33"/>
          <p:cNvGrpSpPr/>
          <p:nvPr/>
        </p:nvGrpSpPr>
        <p:grpSpPr>
          <a:xfrm>
            <a:off x="3630101" y="1449831"/>
            <a:ext cx="5965496" cy="1100238"/>
            <a:chOff x="3392871" y="1619671"/>
            <a:chExt cx="4663411" cy="1273932"/>
          </a:xfrm>
        </p:grpSpPr>
        <p:sp>
          <p:nvSpPr>
            <p:cNvPr id="5" name="文本框 4"/>
            <p:cNvSpPr txBox="1"/>
            <p:nvPr/>
          </p:nvSpPr>
          <p:spPr>
            <a:xfrm>
              <a:off x="3392871" y="1619671"/>
              <a:ext cx="541346" cy="1273932"/>
            </a:xfrm>
            <a:prstGeom prst="rect">
              <a:avLst/>
            </a:prstGeom>
            <a:noFill/>
          </p:spPr>
          <p:txBody>
            <a:bodyPr wrap="none" lIns="0" tIns="0" rIns="0" bIns="0">
              <a:spAutoFit/>
            </a:bodyPr>
            <a:lstStyle>
              <a:defPPr>
                <a:defRPr lang="zh-CN"/>
              </a:defPPr>
              <a:lvl1pPr algn="ctr">
                <a:lnSpc>
                  <a:spcPct val="150000"/>
                </a:lnSpc>
                <a:defRPr sz="3600" b="1">
                  <a:solidFill>
                    <a:srgbClr val="5C2A08"/>
                  </a:solidFill>
                  <a:effectLst/>
                  <a:latin typeface="宋体" panose="02010600030101010101" pitchFamily="2" charset="-122"/>
                  <a:ea typeface="微软雅黑" panose="020B0503020204020204" pitchFamily="34" charset="-122"/>
                  <a:cs typeface="宋体" panose="02010600030101010101" pitchFamily="2" charset="-122"/>
                </a:defRPr>
              </a:lvl1pPr>
            </a:lstStyle>
            <a:p>
              <a:r>
                <a:rPr lang="zh-CN" altLang="en-US" sz="5400">
                  <a:gradFill>
                    <a:gsLst>
                      <a:gs pos="67000">
                        <a:srgbClr val="5C2A08"/>
                      </a:gs>
                      <a:gs pos="99000">
                        <a:srgbClr val="5C2A08">
                          <a:alpha val="0"/>
                        </a:srgbClr>
                      </a:gs>
                    </a:gsLst>
                    <a:lin ang="0" scaled="0"/>
                  </a:gradFill>
                  <a:latin typeface="+mj-ea"/>
                  <a:ea typeface="+mj-ea"/>
                </a:rPr>
                <a:t>天</a:t>
              </a:r>
            </a:p>
          </p:txBody>
        </p:sp>
        <p:sp>
          <p:nvSpPr>
            <p:cNvPr id="6" name="文本框 5"/>
            <p:cNvSpPr txBox="1"/>
            <p:nvPr/>
          </p:nvSpPr>
          <p:spPr>
            <a:xfrm>
              <a:off x="3850879" y="1619671"/>
              <a:ext cx="541346" cy="1273932"/>
            </a:xfrm>
            <a:prstGeom prst="rect">
              <a:avLst/>
            </a:prstGeom>
            <a:noFill/>
          </p:spPr>
          <p:txBody>
            <a:bodyPr wrap="none" lIns="0" tIns="0" rIns="0" bIns="0">
              <a:spAutoFit/>
            </a:bodyPr>
            <a:lstStyle>
              <a:defPPr>
                <a:defRPr lang="zh-CN"/>
              </a:defPPr>
              <a:lvl1pPr algn="ctr">
                <a:lnSpc>
                  <a:spcPct val="150000"/>
                </a:lnSpc>
                <a:defRPr sz="3600" b="1">
                  <a:solidFill>
                    <a:srgbClr val="5C2A08"/>
                  </a:solidFill>
                  <a:effectLst/>
                  <a:latin typeface="宋体" panose="02010600030101010101" pitchFamily="2" charset="-122"/>
                  <a:ea typeface="微软雅黑" panose="020B0503020204020204" pitchFamily="34" charset="-122"/>
                  <a:cs typeface="宋体" panose="02010600030101010101" pitchFamily="2" charset="-122"/>
                </a:defRPr>
              </a:lvl1pPr>
            </a:lstStyle>
            <a:p>
              <a:r>
                <a:rPr lang="zh-CN" altLang="en-US" sz="5400">
                  <a:gradFill>
                    <a:gsLst>
                      <a:gs pos="67000">
                        <a:srgbClr val="5C2A08"/>
                      </a:gs>
                      <a:gs pos="99000">
                        <a:srgbClr val="5C2A08">
                          <a:alpha val="0"/>
                        </a:srgbClr>
                      </a:gs>
                    </a:gsLst>
                    <a:lin ang="0" scaled="0"/>
                  </a:gradFill>
                  <a:latin typeface="+mj-ea"/>
                  <a:ea typeface="+mj-ea"/>
                </a:rPr>
                <a:t>地</a:t>
              </a:r>
            </a:p>
          </p:txBody>
        </p:sp>
        <p:sp>
          <p:nvSpPr>
            <p:cNvPr id="7" name="文本框 6"/>
            <p:cNvSpPr txBox="1"/>
            <p:nvPr/>
          </p:nvSpPr>
          <p:spPr>
            <a:xfrm>
              <a:off x="4308886" y="1619671"/>
              <a:ext cx="541346" cy="1273932"/>
            </a:xfrm>
            <a:prstGeom prst="rect">
              <a:avLst/>
            </a:prstGeom>
            <a:noFill/>
          </p:spPr>
          <p:txBody>
            <a:bodyPr wrap="none" lIns="0" tIns="0" rIns="0" bIns="0">
              <a:spAutoFit/>
            </a:bodyPr>
            <a:lstStyle>
              <a:defPPr>
                <a:defRPr lang="zh-CN"/>
              </a:defPPr>
              <a:lvl1pPr algn="ctr">
                <a:lnSpc>
                  <a:spcPct val="150000"/>
                </a:lnSpc>
                <a:defRPr sz="3600" b="1">
                  <a:solidFill>
                    <a:srgbClr val="5C2A08"/>
                  </a:solidFill>
                  <a:effectLst/>
                  <a:latin typeface="宋体" panose="02010600030101010101" pitchFamily="2" charset="-122"/>
                  <a:ea typeface="微软雅黑" panose="020B0503020204020204" pitchFamily="34" charset="-122"/>
                  <a:cs typeface="宋体" panose="02010600030101010101" pitchFamily="2" charset="-122"/>
                </a:defRPr>
              </a:lvl1pPr>
            </a:lstStyle>
            <a:p>
              <a:r>
                <a:rPr lang="zh-CN" altLang="en-US" sz="5400">
                  <a:gradFill>
                    <a:gsLst>
                      <a:gs pos="67000">
                        <a:srgbClr val="5C2A08"/>
                      </a:gs>
                      <a:gs pos="99000">
                        <a:srgbClr val="5C2A08">
                          <a:alpha val="0"/>
                        </a:srgbClr>
                      </a:gs>
                    </a:gsLst>
                    <a:lin ang="0" scaled="0"/>
                  </a:gradFill>
                  <a:latin typeface="+mj-ea"/>
                  <a:ea typeface="+mj-ea"/>
                </a:rPr>
                <a:t>英</a:t>
              </a:r>
            </a:p>
          </p:txBody>
        </p:sp>
        <p:sp>
          <p:nvSpPr>
            <p:cNvPr id="8" name="文本框 7"/>
            <p:cNvSpPr txBox="1"/>
            <p:nvPr/>
          </p:nvSpPr>
          <p:spPr>
            <a:xfrm>
              <a:off x="4766893" y="1619671"/>
              <a:ext cx="541346" cy="1273932"/>
            </a:xfrm>
            <a:prstGeom prst="rect">
              <a:avLst/>
            </a:prstGeom>
            <a:noFill/>
          </p:spPr>
          <p:txBody>
            <a:bodyPr wrap="none" lIns="0" tIns="0" rIns="0" bIns="0">
              <a:spAutoFit/>
            </a:bodyPr>
            <a:lstStyle>
              <a:defPPr>
                <a:defRPr lang="zh-CN"/>
              </a:defPPr>
              <a:lvl1pPr algn="ctr">
                <a:lnSpc>
                  <a:spcPct val="150000"/>
                </a:lnSpc>
                <a:defRPr sz="3600" b="1">
                  <a:solidFill>
                    <a:srgbClr val="5C2A08"/>
                  </a:solidFill>
                  <a:effectLst/>
                  <a:latin typeface="宋体" panose="02010600030101010101" pitchFamily="2" charset="-122"/>
                  <a:ea typeface="微软雅黑" panose="020B0503020204020204" pitchFamily="34" charset="-122"/>
                  <a:cs typeface="宋体" panose="02010600030101010101" pitchFamily="2" charset="-122"/>
                </a:defRPr>
              </a:lvl1pPr>
            </a:lstStyle>
            <a:p>
              <a:r>
                <a:rPr lang="zh-CN" altLang="en-US" sz="5400">
                  <a:gradFill>
                    <a:gsLst>
                      <a:gs pos="67000">
                        <a:srgbClr val="5C2A08"/>
                      </a:gs>
                      <a:gs pos="99000">
                        <a:srgbClr val="5C2A08">
                          <a:alpha val="0"/>
                        </a:srgbClr>
                      </a:gs>
                    </a:gsLst>
                    <a:lin ang="0" scaled="0"/>
                  </a:gradFill>
                  <a:latin typeface="+mj-ea"/>
                  <a:ea typeface="+mj-ea"/>
                </a:rPr>
                <a:t>雄</a:t>
              </a:r>
            </a:p>
          </p:txBody>
        </p:sp>
        <p:sp>
          <p:nvSpPr>
            <p:cNvPr id="10" name="文本框 9"/>
            <p:cNvSpPr txBox="1"/>
            <p:nvPr/>
          </p:nvSpPr>
          <p:spPr>
            <a:xfrm>
              <a:off x="5224903" y="1619671"/>
              <a:ext cx="541346" cy="1273932"/>
            </a:xfrm>
            <a:prstGeom prst="rect">
              <a:avLst/>
            </a:prstGeom>
            <a:noFill/>
          </p:spPr>
          <p:txBody>
            <a:bodyPr wrap="none" lIns="0" tIns="0" rIns="0" bIns="0">
              <a:spAutoFit/>
            </a:bodyPr>
            <a:lstStyle>
              <a:defPPr>
                <a:defRPr lang="zh-CN"/>
              </a:defPPr>
              <a:lvl1pPr algn="ctr">
                <a:lnSpc>
                  <a:spcPct val="150000"/>
                </a:lnSpc>
                <a:defRPr sz="3600" b="1">
                  <a:solidFill>
                    <a:srgbClr val="5C2A08"/>
                  </a:solidFill>
                  <a:effectLst/>
                  <a:latin typeface="宋体" panose="02010600030101010101" pitchFamily="2" charset="-122"/>
                  <a:ea typeface="微软雅黑" panose="020B0503020204020204" pitchFamily="34" charset="-122"/>
                  <a:cs typeface="宋体" panose="02010600030101010101" pitchFamily="2" charset="-122"/>
                </a:defRPr>
              </a:lvl1pPr>
            </a:lstStyle>
            <a:p>
              <a:r>
                <a:rPr lang="zh-CN" altLang="en-US" sz="5400">
                  <a:gradFill>
                    <a:gsLst>
                      <a:gs pos="67000">
                        <a:srgbClr val="5C2A08"/>
                      </a:gs>
                      <a:gs pos="99000">
                        <a:srgbClr val="5C2A08">
                          <a:alpha val="0"/>
                        </a:srgbClr>
                      </a:gs>
                    </a:gsLst>
                    <a:lin ang="0" scaled="0"/>
                  </a:gradFill>
                  <a:latin typeface="+mj-ea"/>
                  <a:ea typeface="+mj-ea"/>
                </a:rPr>
                <a:t>气</a:t>
              </a:r>
            </a:p>
          </p:txBody>
        </p:sp>
        <p:sp>
          <p:nvSpPr>
            <p:cNvPr id="12" name="文本框 11"/>
            <p:cNvSpPr txBox="1"/>
            <p:nvPr/>
          </p:nvSpPr>
          <p:spPr>
            <a:xfrm>
              <a:off x="5682908" y="1619671"/>
              <a:ext cx="541346" cy="1273932"/>
            </a:xfrm>
            <a:prstGeom prst="rect">
              <a:avLst/>
            </a:prstGeom>
            <a:noFill/>
          </p:spPr>
          <p:txBody>
            <a:bodyPr wrap="none" lIns="0" tIns="0" rIns="0" bIns="0">
              <a:spAutoFit/>
            </a:bodyPr>
            <a:lstStyle>
              <a:defPPr>
                <a:defRPr lang="zh-CN"/>
              </a:defPPr>
              <a:lvl1pPr algn="ctr">
                <a:lnSpc>
                  <a:spcPct val="150000"/>
                </a:lnSpc>
                <a:defRPr sz="3600" b="1">
                  <a:solidFill>
                    <a:srgbClr val="5C2A08"/>
                  </a:solidFill>
                  <a:effectLst/>
                  <a:latin typeface="宋体" panose="02010600030101010101" pitchFamily="2" charset="-122"/>
                  <a:ea typeface="微软雅黑" panose="020B0503020204020204" pitchFamily="34" charset="-122"/>
                  <a:cs typeface="宋体" panose="02010600030101010101" pitchFamily="2" charset="-122"/>
                </a:defRPr>
              </a:lvl1pPr>
            </a:lstStyle>
            <a:p>
              <a:r>
                <a:rPr lang="zh-CN" altLang="en-US" sz="5400">
                  <a:gradFill>
                    <a:gsLst>
                      <a:gs pos="67000">
                        <a:srgbClr val="5C2A08"/>
                      </a:gs>
                      <a:gs pos="99000">
                        <a:srgbClr val="5C2A08">
                          <a:alpha val="0"/>
                        </a:srgbClr>
                      </a:gs>
                    </a:gsLst>
                    <a:lin ang="0" scaled="0"/>
                  </a:gradFill>
                  <a:latin typeface="+mj-ea"/>
                  <a:ea typeface="+mj-ea"/>
                </a:rPr>
                <a:t>千</a:t>
              </a:r>
            </a:p>
          </p:txBody>
        </p:sp>
        <p:sp>
          <p:nvSpPr>
            <p:cNvPr id="14" name="文本框 13"/>
            <p:cNvSpPr txBox="1"/>
            <p:nvPr/>
          </p:nvSpPr>
          <p:spPr>
            <a:xfrm>
              <a:off x="6140915" y="1619671"/>
              <a:ext cx="541346" cy="1273932"/>
            </a:xfrm>
            <a:prstGeom prst="rect">
              <a:avLst/>
            </a:prstGeom>
            <a:noFill/>
          </p:spPr>
          <p:txBody>
            <a:bodyPr wrap="none" lIns="0" tIns="0" rIns="0" bIns="0">
              <a:spAutoFit/>
            </a:bodyPr>
            <a:lstStyle>
              <a:defPPr>
                <a:defRPr lang="zh-CN"/>
              </a:defPPr>
              <a:lvl1pPr algn="ctr">
                <a:lnSpc>
                  <a:spcPct val="150000"/>
                </a:lnSpc>
                <a:defRPr sz="3600" b="1">
                  <a:solidFill>
                    <a:srgbClr val="5C2A08"/>
                  </a:solidFill>
                  <a:effectLst/>
                  <a:latin typeface="宋体" panose="02010600030101010101" pitchFamily="2" charset="-122"/>
                  <a:ea typeface="微软雅黑" panose="020B0503020204020204" pitchFamily="34" charset="-122"/>
                  <a:cs typeface="宋体" panose="02010600030101010101" pitchFamily="2" charset="-122"/>
                </a:defRPr>
              </a:lvl1pPr>
            </a:lstStyle>
            <a:p>
              <a:r>
                <a:rPr lang="zh-CN" altLang="en-US" sz="5400">
                  <a:gradFill>
                    <a:gsLst>
                      <a:gs pos="67000">
                        <a:srgbClr val="5C2A08"/>
                      </a:gs>
                      <a:gs pos="99000">
                        <a:srgbClr val="5C2A08">
                          <a:alpha val="0"/>
                        </a:srgbClr>
                      </a:gs>
                    </a:gsLst>
                    <a:lin ang="0" scaled="0"/>
                  </a:gradFill>
                  <a:latin typeface="+mj-ea"/>
                  <a:ea typeface="+mj-ea"/>
                </a:rPr>
                <a:t>秋</a:t>
              </a:r>
            </a:p>
          </p:txBody>
        </p:sp>
        <p:sp>
          <p:nvSpPr>
            <p:cNvPr id="15" name="文本框 14"/>
            <p:cNvSpPr txBox="1"/>
            <p:nvPr/>
          </p:nvSpPr>
          <p:spPr>
            <a:xfrm>
              <a:off x="6598922" y="1619671"/>
              <a:ext cx="541346" cy="1273932"/>
            </a:xfrm>
            <a:prstGeom prst="rect">
              <a:avLst/>
            </a:prstGeom>
            <a:noFill/>
          </p:spPr>
          <p:txBody>
            <a:bodyPr wrap="none" lIns="0" tIns="0" rIns="0" bIns="0">
              <a:spAutoFit/>
            </a:bodyPr>
            <a:lstStyle>
              <a:defPPr>
                <a:defRPr lang="zh-CN"/>
              </a:defPPr>
              <a:lvl1pPr algn="ctr">
                <a:lnSpc>
                  <a:spcPct val="150000"/>
                </a:lnSpc>
                <a:defRPr sz="3600" b="1">
                  <a:solidFill>
                    <a:srgbClr val="5C2A08"/>
                  </a:solidFill>
                  <a:effectLst/>
                  <a:latin typeface="宋体" panose="02010600030101010101" pitchFamily="2" charset="-122"/>
                  <a:ea typeface="微软雅黑" panose="020B0503020204020204" pitchFamily="34" charset="-122"/>
                  <a:cs typeface="宋体" panose="02010600030101010101" pitchFamily="2" charset="-122"/>
                </a:defRPr>
              </a:lvl1pPr>
            </a:lstStyle>
            <a:p>
              <a:r>
                <a:rPr lang="zh-CN" altLang="en-US" sz="5400">
                  <a:gradFill>
                    <a:gsLst>
                      <a:gs pos="67000">
                        <a:srgbClr val="5C2A08"/>
                      </a:gs>
                      <a:gs pos="99000">
                        <a:srgbClr val="5C2A08">
                          <a:alpha val="0"/>
                        </a:srgbClr>
                      </a:gs>
                    </a:gsLst>
                    <a:lin ang="0" scaled="0"/>
                  </a:gradFill>
                  <a:latin typeface="+mj-ea"/>
                  <a:ea typeface="+mj-ea"/>
                </a:rPr>
                <a:t>尚</a:t>
              </a:r>
            </a:p>
          </p:txBody>
        </p:sp>
        <p:sp>
          <p:nvSpPr>
            <p:cNvPr id="16" name="文本框 15"/>
            <p:cNvSpPr txBox="1"/>
            <p:nvPr/>
          </p:nvSpPr>
          <p:spPr>
            <a:xfrm>
              <a:off x="7056928" y="1619671"/>
              <a:ext cx="541346" cy="1273932"/>
            </a:xfrm>
            <a:prstGeom prst="rect">
              <a:avLst/>
            </a:prstGeom>
            <a:noFill/>
          </p:spPr>
          <p:txBody>
            <a:bodyPr wrap="none" lIns="0" tIns="0" rIns="0" bIns="0">
              <a:spAutoFit/>
            </a:bodyPr>
            <a:lstStyle>
              <a:defPPr>
                <a:defRPr lang="zh-CN"/>
              </a:defPPr>
              <a:lvl1pPr algn="ctr">
                <a:lnSpc>
                  <a:spcPct val="150000"/>
                </a:lnSpc>
                <a:defRPr sz="3600" b="1">
                  <a:solidFill>
                    <a:srgbClr val="5C2A08"/>
                  </a:solidFill>
                  <a:effectLst/>
                  <a:latin typeface="宋体" panose="02010600030101010101" pitchFamily="2" charset="-122"/>
                  <a:ea typeface="微软雅黑" panose="020B0503020204020204" pitchFamily="34" charset="-122"/>
                  <a:cs typeface="宋体" panose="02010600030101010101" pitchFamily="2" charset="-122"/>
                </a:defRPr>
              </a:lvl1pPr>
            </a:lstStyle>
            <a:p>
              <a:r>
                <a:rPr lang="zh-CN" altLang="en-US" sz="5400">
                  <a:gradFill>
                    <a:gsLst>
                      <a:gs pos="67000">
                        <a:srgbClr val="5C2A08"/>
                      </a:gs>
                      <a:gs pos="99000">
                        <a:srgbClr val="5C2A08">
                          <a:alpha val="0"/>
                        </a:srgbClr>
                      </a:gs>
                    </a:gsLst>
                    <a:lin ang="0" scaled="0"/>
                  </a:gradFill>
                  <a:latin typeface="+mj-ea"/>
                  <a:ea typeface="+mj-ea"/>
                </a:rPr>
                <a:t>凛</a:t>
              </a:r>
            </a:p>
          </p:txBody>
        </p:sp>
        <p:sp>
          <p:nvSpPr>
            <p:cNvPr id="17" name="文本框 16"/>
            <p:cNvSpPr txBox="1"/>
            <p:nvPr/>
          </p:nvSpPr>
          <p:spPr>
            <a:xfrm>
              <a:off x="7514936" y="1619671"/>
              <a:ext cx="541346" cy="1273932"/>
            </a:xfrm>
            <a:prstGeom prst="rect">
              <a:avLst/>
            </a:prstGeom>
            <a:noFill/>
          </p:spPr>
          <p:txBody>
            <a:bodyPr wrap="none" lIns="0" tIns="0" rIns="0" bIns="0">
              <a:spAutoFit/>
            </a:bodyPr>
            <a:lstStyle>
              <a:defPPr>
                <a:defRPr lang="zh-CN"/>
              </a:defPPr>
              <a:lvl1pPr algn="ctr">
                <a:lnSpc>
                  <a:spcPct val="150000"/>
                </a:lnSpc>
                <a:defRPr sz="3600" b="1">
                  <a:solidFill>
                    <a:srgbClr val="5C2A08"/>
                  </a:solidFill>
                  <a:effectLst/>
                  <a:latin typeface="宋体" panose="02010600030101010101" pitchFamily="2" charset="-122"/>
                  <a:ea typeface="微软雅黑" panose="020B0503020204020204" pitchFamily="34" charset="-122"/>
                  <a:cs typeface="宋体" panose="02010600030101010101" pitchFamily="2" charset="-122"/>
                </a:defRPr>
              </a:lvl1pPr>
            </a:lstStyle>
            <a:p>
              <a:r>
                <a:rPr lang="zh-CN" altLang="en-US" sz="5400">
                  <a:gradFill>
                    <a:gsLst>
                      <a:gs pos="67000">
                        <a:srgbClr val="5C2A08"/>
                      </a:gs>
                      <a:gs pos="99000">
                        <a:srgbClr val="5C2A08">
                          <a:alpha val="0"/>
                        </a:srgbClr>
                      </a:gs>
                    </a:gsLst>
                    <a:lin ang="0" scaled="0"/>
                  </a:gradFill>
                  <a:latin typeface="+mj-ea"/>
                  <a:ea typeface="+mj-ea"/>
                </a:rPr>
                <a:t>然</a:t>
              </a:r>
            </a:p>
          </p:txBody>
        </p:sp>
      </p:grpSp>
      <p:grpSp>
        <p:nvGrpSpPr>
          <p:cNvPr id="37" name="组合 36"/>
          <p:cNvGrpSpPr/>
          <p:nvPr/>
        </p:nvGrpSpPr>
        <p:grpSpPr>
          <a:xfrm>
            <a:off x="1325504" y="1533366"/>
            <a:ext cx="1830407" cy="1089291"/>
            <a:chOff x="8062110" y="1142552"/>
            <a:chExt cx="1376402" cy="819109"/>
          </a:xfrm>
        </p:grpSpPr>
        <p:pic>
          <p:nvPicPr>
            <p:cNvPr id="39" name="图片 3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062110" y="1142552"/>
              <a:ext cx="1376402" cy="819109"/>
            </a:xfrm>
            <a:prstGeom prst="rect">
              <a:avLst/>
            </a:prstGeom>
          </p:spPr>
        </p:pic>
        <p:sp>
          <p:nvSpPr>
            <p:cNvPr id="40" name="椭圆 39"/>
            <p:cNvSpPr/>
            <p:nvPr/>
          </p:nvSpPr>
          <p:spPr>
            <a:xfrm>
              <a:off x="8388153" y="1251719"/>
              <a:ext cx="271463" cy="271463"/>
            </a:xfrm>
            <a:prstGeom prst="ellipse">
              <a:avLst/>
            </a:prstGeom>
            <a:solidFill>
              <a:srgbClr val="E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2" name="文本框 21"/>
          <p:cNvSpPr txBox="1"/>
          <p:nvPr/>
        </p:nvSpPr>
        <p:spPr>
          <a:xfrm>
            <a:off x="641218" y="383228"/>
            <a:ext cx="6539229" cy="492443"/>
          </a:xfrm>
          <a:prstGeom prst="rect">
            <a:avLst/>
          </a:prstGeom>
          <a:noFill/>
        </p:spPr>
        <p:txBody>
          <a:bodyPr wrap="square">
            <a:spAutoFit/>
          </a:bodyPr>
          <a:lstStyle/>
          <a:p>
            <a:pPr algn="just"/>
            <a:r>
              <a:rPr lang="zh-CN" altLang="en-US" sz="2600" b="1" kern="10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rPr>
              <a:t>激扬凛然斗志，砥砺奋进开新局</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任意多边形: 形状 6"/>
          <p:cNvSpPr/>
          <p:nvPr/>
        </p:nvSpPr>
        <p:spPr>
          <a:xfrm>
            <a:off x="709613" y="3360714"/>
            <a:ext cx="10772775" cy="2709585"/>
          </a:xfrm>
          <a:custGeom>
            <a:avLst/>
            <a:gdLst>
              <a:gd name="connsiteX0" fmla="*/ 0 w 10801350"/>
              <a:gd name="connsiteY0" fmla="*/ 0 h 4145400"/>
              <a:gd name="connsiteX1" fmla="*/ 10801350 w 10801350"/>
              <a:gd name="connsiteY1" fmla="*/ 0 h 4145400"/>
              <a:gd name="connsiteX2" fmla="*/ 10801350 w 10801350"/>
              <a:gd name="connsiteY2" fmla="*/ 4145400 h 4145400"/>
              <a:gd name="connsiteX3" fmla="*/ 0 w 10801350"/>
              <a:gd name="connsiteY3" fmla="*/ 4145400 h 4145400"/>
              <a:gd name="connsiteX4" fmla="*/ 0 w 10801350"/>
              <a:gd name="connsiteY4" fmla="*/ 0 h 4145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01350" h="4145400">
                <a:moveTo>
                  <a:pt x="0" y="0"/>
                </a:moveTo>
                <a:lnTo>
                  <a:pt x="10801350" y="0"/>
                </a:lnTo>
                <a:lnTo>
                  <a:pt x="10801350" y="4145400"/>
                </a:lnTo>
                <a:lnTo>
                  <a:pt x="0" y="4145400"/>
                </a:lnTo>
                <a:lnTo>
                  <a:pt x="0" y="0"/>
                </a:lnTo>
                <a:close/>
              </a:path>
            </a:pathLst>
          </a:custGeom>
          <a:noFill/>
          <a:ln w="19050" cap="rnd">
            <a:gradFill>
              <a:gsLst>
                <a:gs pos="41000">
                  <a:srgbClr val="DAC4B6"/>
                </a:gs>
                <a:gs pos="0">
                  <a:schemeClr val="bg1">
                    <a:alpha val="0"/>
                  </a:schemeClr>
                </a:gs>
                <a:gs pos="100000">
                  <a:schemeClr val="accent2">
                    <a:lumMod val="50000"/>
                  </a:schemeClr>
                </a:gs>
              </a:gsLst>
              <a:lin ang="0" scaled="0"/>
            </a:gra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endParaRPr lang="zh-CN" altLang="en-US">
              <a:solidFill>
                <a:schemeClr val="lt1"/>
              </a:solidFill>
            </a:endParaRPr>
          </a:p>
        </p:txBody>
      </p:sp>
      <p:pic>
        <p:nvPicPr>
          <p:cNvPr id="14" name="图片 1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6364881" y="1135202"/>
            <a:ext cx="5827119" cy="2709586"/>
          </a:xfrm>
          <a:prstGeom prst="rect">
            <a:avLst/>
          </a:prstGeom>
        </p:spPr>
      </p:pic>
      <p:sp>
        <p:nvSpPr>
          <p:cNvPr id="8" name="矩形 7"/>
          <p:cNvSpPr/>
          <p:nvPr/>
        </p:nvSpPr>
        <p:spPr>
          <a:xfrm>
            <a:off x="1119037" y="3011927"/>
            <a:ext cx="5175885" cy="697572"/>
          </a:xfrm>
          <a:prstGeom prst="rect">
            <a:avLst/>
          </a:prstGeom>
          <a:solidFill>
            <a:srgbClr val="C00000"/>
          </a:solidFill>
          <a:ln w="254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225"/>
            <a:endParaRPr lang="zh-CN" altLang="en-US" sz="2400" b="1"/>
          </a:p>
        </p:txBody>
      </p:sp>
      <p:sp>
        <p:nvSpPr>
          <p:cNvPr id="9" name="文本框 8"/>
          <p:cNvSpPr txBox="1"/>
          <p:nvPr/>
        </p:nvSpPr>
        <p:spPr>
          <a:xfrm>
            <a:off x="1247307" y="4019182"/>
            <a:ext cx="9697386" cy="1562479"/>
          </a:xfrm>
          <a:prstGeom prst="rect">
            <a:avLst/>
          </a:prstGeom>
          <a:noFill/>
        </p:spPr>
        <p:txBody>
          <a:bodyPr wrap="square">
            <a:spAutoFit/>
          </a:bodyPr>
          <a:lstStyle/>
          <a:p>
            <a:pPr marL="0" lvl="1" indent="457200" algn="just" defTabSz="1244600">
              <a:lnSpc>
                <a:spcPct val="150000"/>
              </a:lnSpc>
              <a:spcBef>
                <a:spcPct val="0"/>
              </a:spcBef>
            </a:pPr>
            <a:r>
              <a:rPr lang="zh-CN" altLang="en-US" sz="2200" kern="1200"/>
              <a:t>马克思主义产生和发展、社会主义国家诞生和发展的历程充满着斗争的艰辛。建立中国共产党、成立中华人民共和国、实行改革开放、推进新时代中国特色社会主义事业，都是在斗争中诞生、在斗争中发展、在斗争中壮大的。</a:t>
            </a:r>
            <a:endParaRPr lang="zh-CN" altLang="zh-CN" sz="2200" kern="1200"/>
          </a:p>
        </p:txBody>
      </p:sp>
      <p:pic>
        <p:nvPicPr>
          <p:cNvPr id="10" name="图片 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58699" y="2091010"/>
            <a:ext cx="1854200" cy="1630444"/>
          </a:xfrm>
          <a:prstGeom prst="rect">
            <a:avLst/>
          </a:prstGeom>
        </p:spPr>
      </p:pic>
      <p:sp>
        <p:nvSpPr>
          <p:cNvPr id="12" name="文本框 11"/>
          <p:cNvSpPr txBox="1"/>
          <p:nvPr/>
        </p:nvSpPr>
        <p:spPr>
          <a:xfrm>
            <a:off x="2380747" y="3121863"/>
            <a:ext cx="3548415" cy="461665"/>
          </a:xfrm>
          <a:prstGeom prst="rect">
            <a:avLst/>
          </a:prstGeom>
          <a:noFill/>
        </p:spPr>
        <p:txBody>
          <a:bodyPr wrap="square">
            <a:spAutoFit/>
          </a:bodyPr>
          <a:lstStyle/>
          <a:p>
            <a:r>
              <a:rPr lang="zh-CN" altLang="en-US" sz="2400" b="1">
                <a:solidFill>
                  <a:schemeClr val="bg1"/>
                </a:solidFill>
              </a:rPr>
              <a:t>习近平总书记指出</a:t>
            </a:r>
          </a:p>
        </p:txBody>
      </p:sp>
      <p:grpSp>
        <p:nvGrpSpPr>
          <p:cNvPr id="16" name="组合 15"/>
          <p:cNvGrpSpPr/>
          <p:nvPr/>
        </p:nvGrpSpPr>
        <p:grpSpPr>
          <a:xfrm>
            <a:off x="4313144" y="1525533"/>
            <a:ext cx="6710045" cy="1200329"/>
            <a:chOff x="4709160" y="1505617"/>
            <a:chExt cx="6710045" cy="1200329"/>
          </a:xfrm>
        </p:grpSpPr>
        <p:sp>
          <p:nvSpPr>
            <p:cNvPr id="6" name="文本框 5"/>
            <p:cNvSpPr txBox="1"/>
            <p:nvPr/>
          </p:nvSpPr>
          <p:spPr>
            <a:xfrm>
              <a:off x="4709160" y="1505617"/>
              <a:ext cx="6710045" cy="1200329"/>
            </a:xfrm>
            <a:prstGeom prst="rect">
              <a:avLst/>
            </a:prstGeom>
            <a:noFill/>
          </p:spPr>
          <p:txBody>
            <a:bodyPr wrap="square">
              <a:spAutoFit/>
            </a:bodyPr>
            <a:lstStyle/>
            <a:p>
              <a:pPr algn="ctr"/>
              <a:r>
                <a:rPr lang="zh-CN" altLang="en-US" sz="3600" b="1">
                  <a:ln w="63500">
                    <a:solidFill>
                      <a:schemeClr val="bg1"/>
                    </a:solidFill>
                  </a:ln>
                  <a:solidFill>
                    <a:srgbClr val="5C2A08"/>
                  </a:solidFill>
                  <a:effectLst>
                    <a:outerShdw blurRad="12700" dist="25400" dir="2700000" algn="tl" rotWithShape="0">
                      <a:prstClr val="black">
                        <a:alpha val="20000"/>
                      </a:prstClr>
                    </a:outerShdw>
                  </a:effectLst>
                  <a:latin typeface="思源宋体 Heavy" panose="02020900000000000000" pitchFamily="18" charset="-122"/>
                  <a:ea typeface="思源宋体 Heavy" panose="02020900000000000000" pitchFamily="18" charset="-122"/>
                  <a:cs typeface="宋体" panose="02010600030101010101" pitchFamily="2" charset="-122"/>
                </a:rPr>
                <a:t>弘扬红岩精神</a:t>
              </a:r>
              <a:endParaRPr lang="en-US" altLang="zh-CN" sz="3600" b="1">
                <a:ln w="63500">
                  <a:solidFill>
                    <a:schemeClr val="bg1"/>
                  </a:solidFill>
                </a:ln>
                <a:solidFill>
                  <a:srgbClr val="5C2A08"/>
                </a:solidFill>
                <a:effectLst>
                  <a:outerShdw blurRad="12700" dist="25400" dir="2700000" algn="tl" rotWithShape="0">
                    <a:prstClr val="black">
                      <a:alpha val="20000"/>
                    </a:prstClr>
                  </a:outerShdw>
                </a:effectLst>
                <a:latin typeface="思源宋体 Heavy" panose="02020900000000000000" pitchFamily="18" charset="-122"/>
                <a:ea typeface="思源宋体 Heavy" panose="02020900000000000000" pitchFamily="18" charset="-122"/>
                <a:cs typeface="宋体" panose="02010600030101010101" pitchFamily="2" charset="-122"/>
              </a:endParaRPr>
            </a:p>
            <a:p>
              <a:pPr algn="ctr"/>
              <a:r>
                <a:rPr lang="zh-CN" altLang="en-US" sz="3600" b="1">
                  <a:ln w="63500">
                    <a:solidFill>
                      <a:schemeClr val="bg1"/>
                    </a:solidFill>
                  </a:ln>
                  <a:solidFill>
                    <a:srgbClr val="5C2A08"/>
                  </a:solidFill>
                  <a:effectLst>
                    <a:outerShdw blurRad="12700" dist="25400" dir="2700000" algn="tl" rotWithShape="0">
                      <a:prstClr val="black">
                        <a:alpha val="20000"/>
                      </a:prstClr>
                    </a:outerShdw>
                  </a:effectLst>
                  <a:latin typeface="思源宋体 Heavy" panose="02020900000000000000" pitchFamily="18" charset="-122"/>
                  <a:ea typeface="思源宋体 Heavy" panose="02020900000000000000" pitchFamily="18" charset="-122"/>
                  <a:cs typeface="宋体" panose="02010600030101010101" pitchFamily="2" charset="-122"/>
                </a:rPr>
                <a:t>要发扬斗争精神、增强斗争本领</a:t>
              </a:r>
            </a:p>
          </p:txBody>
        </p:sp>
        <p:sp>
          <p:nvSpPr>
            <p:cNvPr id="15" name="文本框 14"/>
            <p:cNvSpPr txBox="1"/>
            <p:nvPr/>
          </p:nvSpPr>
          <p:spPr>
            <a:xfrm>
              <a:off x="4709160" y="1505617"/>
              <a:ext cx="6710045" cy="1200329"/>
            </a:xfrm>
            <a:prstGeom prst="rect">
              <a:avLst/>
            </a:prstGeom>
            <a:noFill/>
          </p:spPr>
          <p:txBody>
            <a:bodyPr wrap="square">
              <a:spAutoFit/>
            </a:bodyPr>
            <a:lstStyle/>
            <a:p>
              <a:pPr algn="ctr"/>
              <a:r>
                <a:rPr lang="zh-CN" altLang="en-US" sz="3600" b="1">
                  <a:solidFill>
                    <a:srgbClr val="5C2A08"/>
                  </a:solidFill>
                  <a:effectLst/>
                  <a:latin typeface="思源宋体 Heavy" panose="02020900000000000000" pitchFamily="18" charset="-122"/>
                  <a:ea typeface="思源宋体 Heavy" panose="02020900000000000000" pitchFamily="18" charset="-122"/>
                  <a:cs typeface="宋体" panose="02010600030101010101" pitchFamily="2" charset="-122"/>
                </a:rPr>
                <a:t>弘扬红岩精神</a:t>
              </a:r>
              <a:endParaRPr lang="en-US" altLang="zh-CN" sz="3600" b="1">
                <a:solidFill>
                  <a:srgbClr val="5C2A08"/>
                </a:solidFill>
                <a:effectLst/>
                <a:latin typeface="思源宋体 Heavy" panose="02020900000000000000" pitchFamily="18" charset="-122"/>
                <a:ea typeface="思源宋体 Heavy" panose="02020900000000000000" pitchFamily="18" charset="-122"/>
                <a:cs typeface="宋体" panose="02010600030101010101" pitchFamily="2" charset="-122"/>
              </a:endParaRPr>
            </a:p>
            <a:p>
              <a:pPr algn="ctr"/>
              <a:r>
                <a:rPr lang="zh-CN" altLang="en-US" sz="3600" b="1">
                  <a:solidFill>
                    <a:srgbClr val="5C2A08"/>
                  </a:solidFill>
                  <a:effectLst/>
                  <a:latin typeface="思源宋体 Heavy" panose="02020900000000000000" pitchFamily="18" charset="-122"/>
                  <a:ea typeface="思源宋体 Heavy" panose="02020900000000000000" pitchFamily="18" charset="-122"/>
                  <a:cs typeface="宋体" panose="02010600030101010101" pitchFamily="2" charset="-122"/>
                </a:rPr>
                <a:t>要发扬斗争精神、增强斗争本领</a:t>
              </a:r>
            </a:p>
          </p:txBody>
        </p:sp>
      </p:grpSp>
      <p:pic>
        <p:nvPicPr>
          <p:cNvPr id="18" name="图片 1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2783070" y="1399562"/>
            <a:ext cx="2680278" cy="622450"/>
          </a:xfrm>
          <a:prstGeom prst="rect">
            <a:avLst/>
          </a:prstGeom>
        </p:spPr>
      </p:pic>
      <p:sp>
        <p:nvSpPr>
          <p:cNvPr id="13" name="文本框 12"/>
          <p:cNvSpPr txBox="1"/>
          <p:nvPr/>
        </p:nvSpPr>
        <p:spPr>
          <a:xfrm>
            <a:off x="641218" y="383228"/>
            <a:ext cx="6539229" cy="492443"/>
          </a:xfrm>
          <a:prstGeom prst="rect">
            <a:avLst/>
          </a:prstGeom>
          <a:noFill/>
        </p:spPr>
        <p:txBody>
          <a:bodyPr wrap="square">
            <a:spAutoFit/>
          </a:bodyPr>
          <a:lstStyle/>
          <a:p>
            <a:pPr algn="just"/>
            <a:r>
              <a:rPr lang="zh-CN" altLang="en-US" sz="2600" b="1" kern="10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rPr>
              <a:t>激扬凛然斗志，砥砺奋进开新局</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3153878" y="1691717"/>
            <a:ext cx="7992177" cy="3945952"/>
          </a:xfrm>
          <a:prstGeom prst="rect">
            <a:avLst/>
          </a:prstGeom>
          <a:noFill/>
        </p:spPr>
        <p:txBody>
          <a:bodyPr wrap="square">
            <a:spAutoFit/>
          </a:bodyPr>
          <a:lstStyle/>
          <a:p>
            <a:pPr indent="457200" algn="just">
              <a:lnSpc>
                <a:spcPct val="150000"/>
              </a:lnSpc>
              <a:spcBef>
                <a:spcPts val="1000"/>
              </a:spcBef>
            </a:pPr>
            <a:r>
              <a:rPr lang="zh-CN" altLang="zh-CN" sz="2000">
                <a:solidFill>
                  <a:srgbClr val="000000"/>
                </a:solidFill>
                <a:effectLst/>
                <a:latin typeface="宋体" panose="02010600030101010101" pitchFamily="2" charset="-122"/>
                <a:ea typeface="微软雅黑" panose="020B0503020204020204" pitchFamily="34" charset="-122"/>
                <a:cs typeface="宋体" panose="02010600030101010101" pitchFamily="2" charset="-122"/>
              </a:rPr>
              <a:t>南方局先辈们针锋相对敢于斗争、有理有利有节善于斗争、坚持斗争到底的优良传统，为我们今天的伟大斗争提供了宝贵的经验。在各种重大斗争中，我们要增强忧患意识和保持战略定力，保持头脑清醒、立场坚定，牢牢把握正确斗争方向，做到在各种重大斗争考验面前“不畏浮云遮望眼”，“乱云飞渡仍从容”。</a:t>
            </a:r>
            <a:endParaRPr lang="en-US" altLang="zh-CN" sz="2000">
              <a:solidFill>
                <a:srgbClr val="000000"/>
              </a:solidFill>
              <a:effectLst/>
              <a:latin typeface="宋体" panose="02010600030101010101" pitchFamily="2" charset="-122"/>
              <a:ea typeface="微软雅黑" panose="020B0503020204020204" pitchFamily="34" charset="-122"/>
              <a:cs typeface="宋体" panose="02010600030101010101" pitchFamily="2" charset="-122"/>
            </a:endParaRPr>
          </a:p>
          <a:p>
            <a:pPr indent="457200" algn="just">
              <a:lnSpc>
                <a:spcPct val="150000"/>
              </a:lnSpc>
              <a:spcBef>
                <a:spcPts val="1000"/>
              </a:spcBef>
            </a:pPr>
            <a:r>
              <a:rPr lang="zh-CN" altLang="zh-CN" sz="2000" b="1">
                <a:solidFill>
                  <a:srgbClr val="000000"/>
                </a:solidFill>
                <a:effectLst/>
                <a:latin typeface="宋体" panose="02010600030101010101" pitchFamily="2" charset="-122"/>
                <a:ea typeface="微软雅黑" panose="020B0503020204020204" pitchFamily="34" charset="-122"/>
                <a:cs typeface="宋体" panose="02010600030101010101" pitchFamily="2" charset="-122"/>
              </a:rPr>
              <a:t>面对各种矛盾问题和风险挑战，我们要有方向、有立场、有原则，面对各种危害我国核心利益和重大原则的风险挑战，必须进行坚决斗争，而且必须取得斗争胜利。</a:t>
            </a:r>
            <a:endParaRPr lang="zh-CN" altLang="zh-CN" sz="2000" b="1">
              <a:effectLst/>
              <a:latin typeface="宋体" panose="02010600030101010101" pitchFamily="2" charset="-122"/>
              <a:ea typeface="宋体" panose="02010600030101010101" pitchFamily="2" charset="-122"/>
              <a:cs typeface="宋体" panose="02010600030101010101" pitchFamily="2" charset="-122"/>
            </a:endParaRPr>
          </a:p>
        </p:txBody>
      </p:sp>
      <p:pic>
        <p:nvPicPr>
          <p:cNvPr id="5" name="图片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2002056"/>
            <a:ext cx="3032057" cy="4855944"/>
          </a:xfrm>
          <a:prstGeom prst="rect">
            <a:avLst/>
          </a:prstGeom>
        </p:spPr>
      </p:pic>
      <p:pic>
        <p:nvPicPr>
          <p:cNvPr id="6" name="图片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5474329"/>
            <a:ext cx="12195592" cy="1383671"/>
          </a:xfrm>
          <a:prstGeom prst="rect">
            <a:avLst/>
          </a:prstGeom>
        </p:spPr>
      </p:pic>
      <p:sp>
        <p:nvSpPr>
          <p:cNvPr id="7" name="矩形: 圆角 6"/>
          <p:cNvSpPr/>
          <p:nvPr/>
        </p:nvSpPr>
        <p:spPr>
          <a:xfrm>
            <a:off x="3032057" y="1499229"/>
            <a:ext cx="8547234" cy="4279272"/>
          </a:xfrm>
          <a:prstGeom prst="roundRect">
            <a:avLst>
              <a:gd name="adj" fmla="val 0"/>
            </a:avLst>
          </a:prstGeom>
          <a:noFill/>
          <a:ln w="19050" cap="rnd">
            <a:gradFill>
              <a:gsLst>
                <a:gs pos="41000">
                  <a:srgbClr val="DAC4B6"/>
                </a:gs>
                <a:gs pos="0">
                  <a:schemeClr val="bg1">
                    <a:alpha val="0"/>
                  </a:schemeClr>
                </a:gs>
                <a:gs pos="100000">
                  <a:schemeClr val="accent2">
                    <a:lumMod val="50000"/>
                  </a:schemeClr>
                </a:gs>
              </a:gsLst>
              <a:lin ang="0" scaled="0"/>
            </a:gra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641218" y="383228"/>
            <a:ext cx="6539229" cy="492443"/>
          </a:xfrm>
          <a:prstGeom prst="rect">
            <a:avLst/>
          </a:prstGeom>
          <a:noFill/>
        </p:spPr>
        <p:txBody>
          <a:bodyPr wrap="square">
            <a:spAutoFit/>
          </a:bodyPr>
          <a:lstStyle/>
          <a:p>
            <a:pPr algn="just"/>
            <a:r>
              <a:rPr lang="zh-CN" altLang="en-US" sz="2600" b="1" kern="10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rPr>
              <a:t>激扬凛然斗志，砥砺奋进开新局</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0" y="4597306"/>
            <a:ext cx="12192000" cy="1538620"/>
          </a:xfrm>
          <a:prstGeom prst="rect">
            <a:avLst/>
          </a:prstGeom>
          <a:solidFill>
            <a:srgbClr val="DD0A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971550" y="4830488"/>
            <a:ext cx="10248900" cy="957955"/>
          </a:xfrm>
          <a:prstGeom prst="rect">
            <a:avLst/>
          </a:prstGeom>
          <a:noFill/>
        </p:spPr>
        <p:txBody>
          <a:bodyPr wrap="square">
            <a:spAutoFit/>
          </a:bodyPr>
          <a:lstStyle/>
          <a:p>
            <a:pPr algn="ctr">
              <a:lnSpc>
                <a:spcPct val="150000"/>
              </a:lnSpc>
              <a:spcAft>
                <a:spcPts val="1000"/>
              </a:spcAft>
            </a:pPr>
            <a:r>
              <a:rPr lang="zh-CN" altLang="zh-CN" sz="2000" b="1">
                <a:solidFill>
                  <a:schemeClr val="bg1"/>
                </a:solidFill>
                <a:effectLst/>
                <a:latin typeface="宋体" panose="02010600030101010101" pitchFamily="2" charset="-122"/>
                <a:ea typeface="微软雅黑" panose="020B0503020204020204" pitchFamily="34" charset="-122"/>
                <a:cs typeface="宋体" panose="02010600030101010101" pitchFamily="2" charset="-122"/>
              </a:rPr>
              <a:t>学习红岩革命先辈，经受严格的思想淬炼、政治历练、实践锻炼，夯实敢于斗争、善于斗争的思想根基，在矛盾冲突面前敢于迎难而上，在歪风邪气面前敢于出击、敢战能胜。</a:t>
            </a:r>
            <a:endParaRPr lang="zh-CN" altLang="zh-CN" sz="1600" b="1">
              <a:solidFill>
                <a:schemeClr val="bg1"/>
              </a:solidFill>
              <a:effectLst/>
              <a:latin typeface="宋体" panose="02010600030101010101" pitchFamily="2" charset="-122"/>
              <a:ea typeface="宋体" panose="02010600030101010101" pitchFamily="2" charset="-122"/>
              <a:cs typeface="宋体" panose="02010600030101010101" pitchFamily="2" charset="-122"/>
            </a:endParaRPr>
          </a:p>
        </p:txBody>
      </p:sp>
      <p:grpSp>
        <p:nvGrpSpPr>
          <p:cNvPr id="7" name="组合 6"/>
          <p:cNvGrpSpPr/>
          <p:nvPr/>
        </p:nvGrpSpPr>
        <p:grpSpPr>
          <a:xfrm>
            <a:off x="208538" y="1769429"/>
            <a:ext cx="2887088" cy="2733093"/>
            <a:chOff x="695325" y="3429000"/>
            <a:chExt cx="3153787" cy="2985566"/>
          </a:xfrm>
        </p:grpSpPr>
        <p:pic>
          <p:nvPicPr>
            <p:cNvPr id="8" name="图片 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95325" y="3714136"/>
              <a:ext cx="3153787" cy="2700430"/>
            </a:xfrm>
            <a:prstGeom prst="rect">
              <a:avLst/>
            </a:prstGeom>
          </p:spPr>
        </p:pic>
        <p:pic>
          <p:nvPicPr>
            <p:cNvPr id="9" name="图片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372591" y="3429000"/>
              <a:ext cx="1534238" cy="2410671"/>
            </a:xfrm>
            <a:prstGeom prst="rect">
              <a:avLst/>
            </a:prstGeom>
          </p:spPr>
        </p:pic>
      </p:grpSp>
      <p:grpSp>
        <p:nvGrpSpPr>
          <p:cNvPr id="13" name="组合 12"/>
          <p:cNvGrpSpPr/>
          <p:nvPr/>
        </p:nvGrpSpPr>
        <p:grpSpPr>
          <a:xfrm>
            <a:off x="3552824" y="1607228"/>
            <a:ext cx="7934469" cy="2531216"/>
            <a:chOff x="3428999" y="1507233"/>
            <a:chExt cx="7934469" cy="2531216"/>
          </a:xfrm>
        </p:grpSpPr>
        <p:sp>
          <p:nvSpPr>
            <p:cNvPr id="4" name="文本框 3"/>
            <p:cNvSpPr txBox="1"/>
            <p:nvPr/>
          </p:nvSpPr>
          <p:spPr>
            <a:xfrm>
              <a:off x="3428999" y="2157165"/>
              <a:ext cx="7934469" cy="1881284"/>
            </a:xfrm>
            <a:prstGeom prst="rect">
              <a:avLst/>
            </a:prstGeom>
            <a:noFill/>
          </p:spPr>
          <p:txBody>
            <a:bodyPr wrap="square">
              <a:spAutoFit/>
            </a:bodyPr>
            <a:lstStyle/>
            <a:p>
              <a:pPr indent="457200" algn="just">
                <a:lnSpc>
                  <a:spcPct val="150000"/>
                </a:lnSpc>
                <a:spcAft>
                  <a:spcPts val="1000"/>
                </a:spcAft>
              </a:pPr>
              <a:r>
                <a:rPr lang="zh-CN" altLang="zh-CN" sz="2000">
                  <a:solidFill>
                    <a:srgbClr val="000000"/>
                  </a:solidFill>
                  <a:effectLst/>
                  <a:latin typeface="宋体" panose="02010600030101010101" pitchFamily="2" charset="-122"/>
                  <a:ea typeface="微软雅黑" panose="020B0503020204020204" pitchFamily="34" charset="-122"/>
                  <a:cs typeface="宋体" panose="02010600030101010101" pitchFamily="2" charset="-122"/>
                </a:rPr>
                <a:t>当今世界正处于百年未有之大变局，我们面临着难得的历史机遇，也面临着一系列重大风险考验。我们要向周恩来等老一辈革命家学习，团结一切可以团结的力量，坚定斗争意志，在斗争中争取团结，在斗争中谋求合作，在斗争中争取共赢。</a:t>
              </a:r>
              <a:endParaRPr lang="en-US" altLang="zh-CN" sz="2000">
                <a:solidFill>
                  <a:srgbClr val="000000"/>
                </a:solidFill>
                <a:effectLst/>
                <a:latin typeface="宋体" panose="02010600030101010101" pitchFamily="2" charset="-122"/>
                <a:ea typeface="微软雅黑" panose="020B0503020204020204" pitchFamily="34" charset="-122"/>
                <a:cs typeface="宋体" panose="02010600030101010101" pitchFamily="2" charset="-122"/>
              </a:endParaRPr>
            </a:p>
          </p:txBody>
        </p:sp>
        <p:sp>
          <p:nvSpPr>
            <p:cNvPr id="11" name="矩形 10"/>
            <p:cNvSpPr/>
            <p:nvPr/>
          </p:nvSpPr>
          <p:spPr>
            <a:xfrm flipV="1">
              <a:off x="3448050" y="1832805"/>
              <a:ext cx="7499764" cy="157370"/>
            </a:xfrm>
            <a:prstGeom prst="rect">
              <a:avLst/>
            </a:prstGeom>
            <a:gradFill>
              <a:gsLst>
                <a:gs pos="50000">
                  <a:srgbClr val="FFC000">
                    <a:alpha val="0"/>
                  </a:srgbClr>
                </a:gs>
                <a:gs pos="3540">
                  <a:srgbClr val="FFC000"/>
                </a:gs>
                <a:gs pos="99000">
                  <a:srgbClr val="FFC0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3657600" y="1507233"/>
              <a:ext cx="6572250" cy="523220"/>
            </a:xfrm>
            <a:prstGeom prst="rect">
              <a:avLst/>
            </a:prstGeom>
            <a:noFill/>
          </p:spPr>
          <p:txBody>
            <a:bodyPr wrap="square" rtlCol="0">
              <a:spAutoFit/>
            </a:bodyPr>
            <a:lstStyle/>
            <a:p>
              <a:r>
                <a:rPr lang="zh-CN" altLang="en-US" sz="2800" b="1">
                  <a:solidFill>
                    <a:srgbClr val="5C2A08"/>
                  </a:solidFill>
                </a:rPr>
                <a:t>当今世界我们应如何接受考验？</a:t>
              </a:r>
            </a:p>
          </p:txBody>
        </p:sp>
      </p:grpSp>
      <p:sp>
        <p:nvSpPr>
          <p:cNvPr id="14" name="文本框 13"/>
          <p:cNvSpPr txBox="1"/>
          <p:nvPr/>
        </p:nvSpPr>
        <p:spPr>
          <a:xfrm>
            <a:off x="641218" y="383228"/>
            <a:ext cx="6539229" cy="492443"/>
          </a:xfrm>
          <a:prstGeom prst="rect">
            <a:avLst/>
          </a:prstGeom>
          <a:noFill/>
        </p:spPr>
        <p:txBody>
          <a:bodyPr wrap="square">
            <a:spAutoFit/>
          </a:bodyPr>
          <a:lstStyle/>
          <a:p>
            <a:pPr algn="just"/>
            <a:r>
              <a:rPr lang="zh-CN" altLang="en-US" sz="2600" b="1" kern="10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rPr>
              <a:t>激扬凛然斗志，砥砺奋进开新局</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tretch>
            <a:fillRect/>
          </a:stretch>
        </a:blipFill>
        <a:effectLst/>
      </p:bgPr>
    </p:bg>
    <p:spTree>
      <p:nvGrpSpPr>
        <p:cNvPr id="1" name=""/>
        <p:cNvGrpSpPr/>
        <p:nvPr/>
      </p:nvGrpSpPr>
      <p:grpSpPr>
        <a:xfrm>
          <a:off x="0" y="0"/>
          <a:ext cx="0" cy="0"/>
          <a:chOff x="0" y="0"/>
          <a:chExt cx="0" cy="0"/>
        </a:xfrm>
      </p:grpSpPr>
      <p:sp>
        <p:nvSpPr>
          <p:cNvPr id="26" name="矩形 25"/>
          <p:cNvSpPr/>
          <p:nvPr/>
        </p:nvSpPr>
        <p:spPr>
          <a:xfrm>
            <a:off x="3877717" y="3731898"/>
            <a:ext cx="4436566" cy="156597"/>
          </a:xfrm>
          <a:prstGeom prst="rect">
            <a:avLst/>
          </a:prstGeom>
          <a:gradFill>
            <a:gsLst>
              <a:gs pos="0">
                <a:srgbClr val="FFC000">
                  <a:alpha val="0"/>
                </a:srgbClr>
              </a:gs>
              <a:gs pos="100000">
                <a:srgbClr val="FFC000">
                  <a:alpha val="0"/>
                </a:srgbClr>
              </a:gs>
              <a:gs pos="50000">
                <a:srgbClr val="FFC000"/>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4276725" y="3531843"/>
            <a:ext cx="3638550" cy="400110"/>
          </a:xfrm>
          <a:prstGeom prst="rect">
            <a:avLst/>
          </a:prstGeom>
          <a:noFill/>
        </p:spPr>
        <p:txBody>
          <a:bodyPr wrap="square">
            <a:spAutoFit/>
          </a:bodyPr>
          <a:lstStyle/>
          <a:p>
            <a:pPr algn="ctr"/>
            <a:r>
              <a:rPr lang="en-US" altLang="zh-CN" sz="2000" b="1" kern="0">
                <a:solidFill>
                  <a:schemeClr val="tx1">
                    <a:lumMod val="85000"/>
                    <a:lumOff val="15000"/>
                  </a:schemeClr>
                </a:solidFill>
                <a:latin typeface="+mn-ea"/>
              </a:rPr>
              <a:t>——  </a:t>
            </a:r>
            <a:r>
              <a:rPr lang="zh-CN" altLang="en-US" sz="2000" b="1" kern="0">
                <a:solidFill>
                  <a:schemeClr val="tx1">
                    <a:lumMod val="85000"/>
                    <a:lumOff val="15000"/>
                  </a:schemeClr>
                </a:solidFill>
                <a:latin typeface="+mn-ea"/>
              </a:rPr>
              <a:t>第四部分   </a:t>
            </a:r>
            <a:r>
              <a:rPr lang="en-US" altLang="zh-CN" sz="2000" b="1" kern="0">
                <a:solidFill>
                  <a:schemeClr val="tx1">
                    <a:lumMod val="85000"/>
                    <a:lumOff val="15000"/>
                  </a:schemeClr>
                </a:solidFill>
                <a:latin typeface="+mn-ea"/>
              </a:rPr>
              <a:t>——</a:t>
            </a:r>
          </a:p>
        </p:txBody>
      </p:sp>
      <p:pic>
        <p:nvPicPr>
          <p:cNvPr id="23" name="图片 22"/>
          <p:cNvPicPr>
            <a:picLocks noChangeAspect="1"/>
          </p:cNvPicPr>
          <p:nvPr/>
        </p:nvPicPr>
        <p:blipFill>
          <a:blip r:embed="rId3"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flipH="1">
            <a:off x="3691444" y="4793449"/>
            <a:ext cx="1642556" cy="381456"/>
          </a:xfrm>
          <a:prstGeom prst="rect">
            <a:avLst/>
          </a:prstGeom>
        </p:spPr>
      </p:pic>
      <p:sp>
        <p:nvSpPr>
          <p:cNvPr id="25" name="文本框 24"/>
          <p:cNvSpPr txBox="1"/>
          <p:nvPr/>
        </p:nvSpPr>
        <p:spPr>
          <a:xfrm>
            <a:off x="1778000" y="1028343"/>
            <a:ext cx="8636000" cy="2400657"/>
          </a:xfrm>
          <a:prstGeom prst="rect">
            <a:avLst/>
          </a:prstGeom>
          <a:noFill/>
        </p:spPr>
        <p:txBody>
          <a:bodyPr wrap="square">
            <a:spAutoFit/>
          </a:bodyPr>
          <a:lstStyle/>
          <a:p>
            <a:pPr algn="ctr">
              <a:lnSpc>
                <a:spcPts val="9000"/>
              </a:lnSpc>
            </a:pPr>
            <a:r>
              <a:rPr lang="zh-CN" altLang="en-US" sz="8800" kern="100" spc="-1000">
                <a:solidFill>
                  <a:srgbClr val="C00000"/>
                </a:solidFill>
                <a:effectLst/>
                <a:latin typeface="字魂71号-御守锦书" panose="00000500000000000000" pitchFamily="2" charset="-122"/>
                <a:ea typeface="字魂71号-御守锦书" panose="00000500000000000000" pitchFamily="2" charset="-122"/>
                <a:cs typeface="Times New Roman" panose="02020603050405020304" pitchFamily="18" charset="0"/>
              </a:rPr>
              <a:t>涵养浩然正气</a:t>
            </a:r>
            <a:endParaRPr lang="en-US" altLang="zh-CN" sz="8800" kern="100" spc="-1000">
              <a:solidFill>
                <a:srgbClr val="C00000"/>
              </a:solidFill>
              <a:effectLst/>
              <a:latin typeface="字魂71号-御守锦书" panose="00000500000000000000" pitchFamily="2" charset="-122"/>
              <a:ea typeface="字魂71号-御守锦书" panose="00000500000000000000" pitchFamily="2" charset="-122"/>
              <a:cs typeface="Times New Roman" panose="02020603050405020304" pitchFamily="18" charset="0"/>
            </a:endParaRPr>
          </a:p>
          <a:p>
            <a:pPr algn="ctr">
              <a:lnSpc>
                <a:spcPts val="9000"/>
              </a:lnSpc>
            </a:pPr>
            <a:r>
              <a:rPr lang="zh-CN" altLang="en-US" sz="8800" kern="100" spc="-1000">
                <a:solidFill>
                  <a:srgbClr val="C00000"/>
                </a:solidFill>
                <a:effectLst/>
                <a:latin typeface="字魂71号-御守锦书" panose="00000500000000000000" pitchFamily="2" charset="-122"/>
                <a:ea typeface="字魂71号-御守锦书" panose="00000500000000000000" pitchFamily="2" charset="-122"/>
                <a:cs typeface="Times New Roman" panose="02020603050405020304" pitchFamily="18" charset="0"/>
              </a:rPr>
              <a:t>担当时代责任</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tretch>
            <a:fillRect/>
          </a:stretch>
        </a:blipFill>
        <a:effectLst/>
      </p:bgPr>
    </p:bg>
    <p:spTree>
      <p:nvGrpSpPr>
        <p:cNvPr id="1" name=""/>
        <p:cNvGrpSpPr/>
        <p:nvPr/>
      </p:nvGrpSpPr>
      <p:grpSpPr>
        <a:xfrm>
          <a:off x="0" y="0"/>
          <a:ext cx="0" cy="0"/>
          <a:chOff x="0" y="0"/>
          <a:chExt cx="0" cy="0"/>
        </a:xfrm>
      </p:grpSpPr>
      <p:sp>
        <p:nvSpPr>
          <p:cNvPr id="9" name="任意多边形: 形状 8"/>
          <p:cNvSpPr/>
          <p:nvPr/>
        </p:nvSpPr>
        <p:spPr>
          <a:xfrm>
            <a:off x="562921" y="1470070"/>
            <a:ext cx="11102898" cy="4756549"/>
          </a:xfrm>
          <a:custGeom>
            <a:avLst/>
            <a:gdLst>
              <a:gd name="connsiteX0" fmla="*/ 0 w 8496760"/>
              <a:gd name="connsiteY0" fmla="*/ 0 h 1286775"/>
              <a:gd name="connsiteX1" fmla="*/ 8496760 w 8496760"/>
              <a:gd name="connsiteY1" fmla="*/ 0 h 1286775"/>
              <a:gd name="connsiteX2" fmla="*/ 8496760 w 8496760"/>
              <a:gd name="connsiteY2" fmla="*/ 1286775 h 1286775"/>
              <a:gd name="connsiteX3" fmla="*/ 0 w 8496760"/>
              <a:gd name="connsiteY3" fmla="*/ 1286775 h 1286775"/>
              <a:gd name="connsiteX4" fmla="*/ 0 w 8496760"/>
              <a:gd name="connsiteY4" fmla="*/ 0 h 12867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6760" h="1286775">
                <a:moveTo>
                  <a:pt x="0" y="0"/>
                </a:moveTo>
                <a:lnTo>
                  <a:pt x="8496760" y="0"/>
                </a:lnTo>
                <a:lnTo>
                  <a:pt x="8496760" y="1286775"/>
                </a:lnTo>
                <a:lnTo>
                  <a:pt x="0" y="1286775"/>
                </a:lnTo>
                <a:lnTo>
                  <a:pt x="0" y="0"/>
                </a:lnTo>
                <a:close/>
              </a:path>
            </a:pathLst>
          </a:custGeom>
          <a:gradFill>
            <a:gsLst>
              <a:gs pos="53000">
                <a:schemeClr val="bg1"/>
              </a:gs>
              <a:gs pos="100000">
                <a:schemeClr val="bg1">
                  <a:alpha val="0"/>
                </a:schemeClr>
              </a:gs>
            </a:gsLst>
            <a:lin ang="1200000" scaled="0"/>
          </a:gradFill>
          <a:ln w="15240">
            <a:gradFill flip="none" rotWithShape="1">
              <a:gsLst>
                <a:gs pos="62000">
                  <a:srgbClr val="5C2A08">
                    <a:alpha val="0"/>
                  </a:srgbClr>
                </a:gs>
                <a:gs pos="95000">
                  <a:srgbClr val="5C2A08"/>
                </a:gs>
              </a:gsLst>
              <a:lin ang="18900000" scaled="1"/>
            </a:gra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59443" tIns="395732" rIns="659443" bIns="135128" numCol="1" spcCol="1270" anchor="t" anchorCtr="0">
            <a:noAutofit/>
          </a:bodyPr>
          <a:lstStyle/>
          <a:p>
            <a:pPr marL="171450" lvl="1" indent="-171450" algn="l" defTabSz="844550">
              <a:lnSpc>
                <a:spcPct val="90000"/>
              </a:lnSpc>
              <a:spcBef>
                <a:spcPct val="0"/>
              </a:spcBef>
              <a:spcAft>
                <a:spcPct val="15000"/>
              </a:spcAft>
              <a:buChar char="•"/>
            </a:pPr>
            <a:endParaRPr lang="zh-CN" sz="1900" kern="1200"/>
          </a:p>
        </p:txBody>
      </p:sp>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8807102" y="409603"/>
            <a:ext cx="2578448" cy="598802"/>
          </a:xfrm>
          <a:prstGeom prst="rect">
            <a:avLst/>
          </a:prstGeom>
        </p:spPr>
      </p:pic>
      <p:sp>
        <p:nvSpPr>
          <p:cNvPr id="5" name="文本框 4"/>
          <p:cNvSpPr txBox="1"/>
          <p:nvPr/>
        </p:nvSpPr>
        <p:spPr>
          <a:xfrm>
            <a:off x="594671" y="140783"/>
            <a:ext cx="2578448" cy="1569660"/>
          </a:xfrm>
          <a:prstGeom prst="rect">
            <a:avLst/>
          </a:prstGeom>
          <a:noFill/>
        </p:spPr>
        <p:txBody>
          <a:bodyPr wrap="square">
            <a:spAutoFit/>
          </a:bodyPr>
          <a:lstStyle/>
          <a:p>
            <a:r>
              <a:rPr lang="zh-CN" altLang="en-US" sz="9600" kern="100" spc="-2500" dirty="0">
                <a:solidFill>
                  <a:srgbClr val="C00000"/>
                </a:solidFill>
                <a:latin typeface="字魂71号-御守锦书" panose="00000500000000000000" pitchFamily="2" charset="-122"/>
                <a:ea typeface="字魂71号-御守锦书" panose="00000500000000000000" pitchFamily="2" charset="-122"/>
                <a:cs typeface="Times New Roman" panose="02020603050405020304" pitchFamily="18" charset="0"/>
              </a:rPr>
              <a:t>前言</a:t>
            </a:r>
            <a:endParaRPr lang="en-US" altLang="zh-CN" sz="9600" kern="100" spc="-2500" dirty="0">
              <a:solidFill>
                <a:srgbClr val="C00000"/>
              </a:solidFill>
              <a:latin typeface="字魂71号-御守锦书" panose="00000500000000000000" pitchFamily="2" charset="-122"/>
              <a:ea typeface="字魂71号-御守锦书" panose="00000500000000000000" pitchFamily="2" charset="-122"/>
              <a:cs typeface="Times New Roman" panose="02020603050405020304" pitchFamily="18" charset="0"/>
            </a:endParaRPr>
          </a:p>
        </p:txBody>
      </p:sp>
      <p:sp>
        <p:nvSpPr>
          <p:cNvPr id="6" name="文本框 5"/>
          <p:cNvSpPr txBox="1"/>
          <p:nvPr/>
        </p:nvSpPr>
        <p:spPr>
          <a:xfrm>
            <a:off x="2901950" y="856758"/>
            <a:ext cx="2063750" cy="461665"/>
          </a:xfrm>
          <a:prstGeom prst="rect">
            <a:avLst/>
          </a:prstGeom>
          <a:noFill/>
        </p:spPr>
        <p:txBody>
          <a:bodyPr wrap="square">
            <a:spAutoFit/>
          </a:bodyPr>
          <a:lstStyle/>
          <a:p>
            <a:pPr algn="dist"/>
            <a:r>
              <a:rPr lang="en-US" altLang="zh-CN" sz="2400" b="0" i="0">
                <a:solidFill>
                  <a:schemeClr val="accent2">
                    <a:lumMod val="50000"/>
                  </a:schemeClr>
                </a:solidFill>
                <a:effectLst/>
                <a:latin typeface="Hero" panose="02000506000000020004" pitchFamily="50" charset="0"/>
              </a:rPr>
              <a:t>PREFACE</a:t>
            </a:r>
            <a:endParaRPr lang="zh-CN" altLang="en-US" sz="2400">
              <a:solidFill>
                <a:schemeClr val="accent2">
                  <a:lumMod val="50000"/>
                </a:schemeClr>
              </a:solidFill>
              <a:latin typeface="Hero" panose="02000506000000020004" pitchFamily="50" charset="0"/>
            </a:endParaRPr>
          </a:p>
        </p:txBody>
      </p:sp>
      <p:cxnSp>
        <p:nvCxnSpPr>
          <p:cNvPr id="7" name="直接箭头连接符 6"/>
          <p:cNvCxnSpPr/>
          <p:nvPr/>
        </p:nvCxnSpPr>
        <p:spPr>
          <a:xfrm>
            <a:off x="2997200" y="1318423"/>
            <a:ext cx="8126072" cy="0"/>
          </a:xfrm>
          <a:prstGeom prst="straightConnector1">
            <a:avLst/>
          </a:prstGeom>
          <a:ln w="15240">
            <a:solidFill>
              <a:srgbClr val="C00000"/>
            </a:solidFill>
            <a:tailEnd type="oval"/>
          </a:ln>
        </p:spPr>
        <p:style>
          <a:lnRef idx="1">
            <a:schemeClr val="accent1"/>
          </a:lnRef>
          <a:fillRef idx="0">
            <a:schemeClr val="accent1"/>
          </a:fillRef>
          <a:effectRef idx="0">
            <a:schemeClr val="accent1"/>
          </a:effectRef>
          <a:fontRef idx="minor">
            <a:schemeClr val="tx1"/>
          </a:fontRef>
        </p:style>
      </p:cxnSp>
      <p:sp>
        <p:nvSpPr>
          <p:cNvPr id="8" name="文本框 7"/>
          <p:cNvSpPr txBox="1"/>
          <p:nvPr/>
        </p:nvSpPr>
        <p:spPr>
          <a:xfrm>
            <a:off x="955493" y="1730039"/>
            <a:ext cx="10317755" cy="4195700"/>
          </a:xfrm>
          <a:prstGeom prst="rect">
            <a:avLst/>
          </a:prstGeom>
          <a:noFill/>
        </p:spPr>
        <p:txBody>
          <a:bodyPr wrap="square">
            <a:spAutoFit/>
          </a:bodyPr>
          <a:lstStyle/>
          <a:p>
            <a:pPr indent="457200" algn="just">
              <a:lnSpc>
                <a:spcPct val="150000"/>
              </a:lnSpc>
            </a:pPr>
            <a:r>
              <a:rPr lang="zh-CN" altLang="en-US" sz="2800" b="1" kern="100" spc="115" dirty="0">
                <a:solidFill>
                  <a:srgbClr val="333333"/>
                </a:solidFill>
                <a:effectLst/>
                <a:latin typeface="+mn-ea"/>
                <a:cs typeface="Arial" panose="020B0604020202020204" pitchFamily="34" charset="0"/>
              </a:rPr>
              <a:t>人无精神则不立，国无精神则不强。</a:t>
            </a:r>
            <a:endParaRPr lang="en-US" altLang="zh-CN" sz="2800" b="1" kern="100" spc="115" dirty="0">
              <a:solidFill>
                <a:srgbClr val="333333"/>
              </a:solidFill>
              <a:effectLst/>
              <a:latin typeface="+mn-ea"/>
              <a:cs typeface="Arial" panose="020B0604020202020204" pitchFamily="34" charset="0"/>
            </a:endParaRPr>
          </a:p>
          <a:p>
            <a:pPr indent="457200" algn="just">
              <a:lnSpc>
                <a:spcPct val="150000"/>
              </a:lnSpc>
            </a:pPr>
            <a:r>
              <a:rPr lang="zh-CN" altLang="en-US" sz="1900" kern="100" spc="115" dirty="0">
                <a:solidFill>
                  <a:srgbClr val="333333"/>
                </a:solidFill>
                <a:effectLst/>
                <a:latin typeface="+mn-ea"/>
                <a:cs typeface="Arial" panose="020B0604020202020204" pitchFamily="34" charset="0"/>
              </a:rPr>
              <a:t>在风雨如磐的革命斗争岁月中，以周恩来为代表的南方局老一辈无产阶级革命家和革命先烈锤炼形成了红岩精神。重庆涌现了大批大义凛然、高风亮节的共产党人，如江竹筠、王朴、许晓轩、陈然等，他们与敌人斗智斗勇，绝不屈服。江竹筠被难友们赞颂是暴风雨中的海燕，永远朝着东方，永远朝着党，迎接着黎明前的黑暗，飞翔、战斗！这体现了他们的革命乐观主义精神，体现了红岩精神坚如磐石的理想信念、和衷共济的爱国情怀、艰苦卓绝的凛然斗志、百折不挠的浩然正气等丰富内涵。红岩精神是中国共产党人和中华民族的宝贵精神财富，在新的历史条件下，全党全社会要大力弘扬红岩精神，凝聚中华民族伟大复兴的磅礴力量。</a:t>
            </a:r>
            <a:endParaRPr lang="zh-CN" altLang="zh-CN" sz="1900" kern="100" dirty="0">
              <a:effectLst/>
              <a:latin typeface="+mn-ea"/>
              <a:cs typeface="Times New Roman" panose="02020603050405020304" pitchFamily="18" charset="0"/>
            </a:endParaRPr>
          </a:p>
        </p:txBody>
      </p:sp>
      <p:sp>
        <p:nvSpPr>
          <p:cNvPr id="2" name="文本框 1"/>
          <p:cNvSpPr txBox="1"/>
          <p:nvPr/>
        </p:nvSpPr>
        <p:spPr>
          <a:xfrm>
            <a:off x="5335480" y="328474"/>
            <a:ext cx="1544714" cy="230832"/>
          </a:xfrm>
          <a:prstGeom prst="rect">
            <a:avLst/>
          </a:prstGeom>
          <a:noFill/>
        </p:spPr>
        <p:txBody>
          <a:bodyPr wrap="square" rtlCol="0">
            <a:spAutoFit/>
          </a:bodyPr>
          <a:lstStyle/>
          <a:p>
            <a:r>
              <a:rPr lang="en-US" altLang="zh-CN" sz="900" dirty="0">
                <a:solidFill>
                  <a:srgbClr val="FFFFFF"/>
                </a:solidFill>
              </a:rPr>
              <a:t>https://www.ypppt.com/</a:t>
            </a:r>
            <a:endParaRPr lang="zh-CN" altLang="en-US" sz="900" dirty="0">
              <a:solidFill>
                <a:srgbClr val="FFFFFF"/>
              </a:solidFill>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圆顶角 8"/>
          <p:cNvSpPr/>
          <p:nvPr/>
        </p:nvSpPr>
        <p:spPr>
          <a:xfrm>
            <a:off x="624439" y="1358900"/>
            <a:ext cx="10943122" cy="3631247"/>
          </a:xfrm>
          <a:prstGeom prst="round2SameRect">
            <a:avLst/>
          </a:prstGeom>
          <a:noFill/>
          <a:ln>
            <a:gradFill>
              <a:gsLst>
                <a:gs pos="0">
                  <a:srgbClr val="5C2A08"/>
                </a:gs>
                <a:gs pos="100000">
                  <a:schemeClr val="bg1"/>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0" y="4990148"/>
            <a:ext cx="12192000" cy="1867852"/>
          </a:xfrm>
          <a:prstGeom prst="rect">
            <a:avLst/>
          </a:prstGeom>
          <a:gradFill>
            <a:gsLst>
              <a:gs pos="3540">
                <a:srgbClr val="FF0000"/>
              </a:gs>
              <a:gs pos="99000">
                <a:srgbClr val="C000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文本框 25"/>
          <p:cNvSpPr txBox="1"/>
          <p:nvPr/>
        </p:nvSpPr>
        <p:spPr>
          <a:xfrm>
            <a:off x="930292" y="5256847"/>
            <a:ext cx="6377505" cy="954107"/>
          </a:xfrm>
          <a:prstGeom prst="rect">
            <a:avLst/>
          </a:prstGeom>
          <a:noFill/>
        </p:spPr>
        <p:txBody>
          <a:bodyPr wrap="square">
            <a:spAutoFit/>
          </a:bodyPr>
          <a:lstStyle/>
          <a:p>
            <a:pPr algn="just"/>
            <a:r>
              <a:rPr lang="zh-CN" altLang="zh-CN" sz="2800" b="1">
                <a:solidFill>
                  <a:schemeClr val="bg1"/>
                </a:solidFill>
                <a:effectLst/>
                <a:latin typeface="宋体" panose="02010600030101010101" pitchFamily="2" charset="-122"/>
                <a:ea typeface="微软雅黑" panose="020B0503020204020204" pitchFamily="34" charset="-122"/>
                <a:cs typeface="宋体" panose="02010600030101010101" pitchFamily="2" charset="-122"/>
              </a:rPr>
              <a:t>这种坚持操守、百折不挠的浩然正气</a:t>
            </a:r>
            <a:endParaRPr lang="en-US" altLang="zh-CN" sz="2800" b="1">
              <a:solidFill>
                <a:schemeClr val="bg1"/>
              </a:solidFill>
              <a:effectLst/>
              <a:latin typeface="宋体" panose="02010600030101010101" pitchFamily="2" charset="-122"/>
              <a:ea typeface="微软雅黑" panose="020B0503020204020204" pitchFamily="34" charset="-122"/>
              <a:cs typeface="宋体" panose="02010600030101010101" pitchFamily="2" charset="-122"/>
            </a:endParaRPr>
          </a:p>
          <a:p>
            <a:pPr algn="r"/>
            <a:r>
              <a:rPr lang="zh-CN" altLang="zh-CN" sz="2800" b="1">
                <a:solidFill>
                  <a:schemeClr val="bg1"/>
                </a:solidFill>
                <a:effectLst/>
                <a:latin typeface="宋体" panose="02010600030101010101" pitchFamily="2" charset="-122"/>
                <a:ea typeface="微软雅黑" panose="020B0503020204020204" pitchFamily="34" charset="-122"/>
                <a:cs typeface="宋体" panose="02010600030101010101" pitchFamily="2" charset="-122"/>
              </a:rPr>
              <a:t>体现了中国共产党彻底的革命精神</a:t>
            </a:r>
            <a:endParaRPr lang="zh-CN" altLang="zh-CN" sz="2800" b="1">
              <a:solidFill>
                <a:schemeClr val="bg1"/>
              </a:solidFill>
              <a:effectLst/>
              <a:latin typeface="宋体" panose="02010600030101010101" pitchFamily="2" charset="-122"/>
              <a:ea typeface="宋体" panose="02010600030101010101" pitchFamily="2" charset="-122"/>
              <a:cs typeface="宋体" panose="02010600030101010101" pitchFamily="2" charset="-122"/>
            </a:endParaRPr>
          </a:p>
        </p:txBody>
      </p:sp>
      <p:sp>
        <p:nvSpPr>
          <p:cNvPr id="28" name="文本框 27"/>
          <p:cNvSpPr txBox="1"/>
          <p:nvPr/>
        </p:nvSpPr>
        <p:spPr>
          <a:xfrm>
            <a:off x="1049889" y="1772216"/>
            <a:ext cx="10092222" cy="2804614"/>
          </a:xfrm>
          <a:prstGeom prst="rect">
            <a:avLst/>
          </a:prstGeom>
          <a:noFill/>
        </p:spPr>
        <p:txBody>
          <a:bodyPr wrap="square">
            <a:spAutoFit/>
          </a:bodyPr>
          <a:lstStyle/>
          <a:p>
            <a:pPr indent="457200" algn="just">
              <a:lnSpc>
                <a:spcPct val="150000"/>
              </a:lnSpc>
              <a:spcBef>
                <a:spcPts val="1000"/>
              </a:spcBef>
            </a:pPr>
            <a:r>
              <a:rPr lang="zh-CN" altLang="zh-CN" sz="2000" b="1">
                <a:solidFill>
                  <a:srgbClr val="000000"/>
                </a:solidFill>
                <a:effectLst/>
                <a:latin typeface="宋体" panose="02010600030101010101" pitchFamily="2" charset="-122"/>
                <a:ea typeface="微软雅黑" panose="020B0503020204020204" pitchFamily="34" charset="-122"/>
                <a:cs typeface="宋体" panose="02010600030101010101" pitchFamily="2" charset="-122"/>
              </a:rPr>
              <a:t>周恩来曾经多次告诫南方局同志和从事秘密工作的党员，要始终保持高风亮节，矢志不渝，做到“同流不合污”。</a:t>
            </a:r>
            <a:r>
              <a:rPr lang="zh-CN" altLang="zh-CN" sz="2000">
                <a:solidFill>
                  <a:srgbClr val="000000"/>
                </a:solidFill>
                <a:effectLst/>
                <a:latin typeface="宋体" panose="02010600030101010101" pitchFamily="2" charset="-122"/>
                <a:ea typeface="微软雅黑" panose="020B0503020204020204" pitchFamily="34" charset="-122"/>
                <a:cs typeface="宋体" panose="02010600030101010101" pitchFamily="2" charset="-122"/>
              </a:rPr>
              <a:t>众多被关押在渣滓洞、白公馆的中国共产党人，经受住各种诱惑，经受住种种酷刑折磨，赴汤蹈火，宁死不屈，他们以天下为己任，以“千锤万凿出深山，烈火焚烧若等闲，粉身碎骨浑不怕，要留清白在人间”的英勇气概，以“人生自古谁无死，留取丹心照汗青”“鞠躬尽瘁，死而后已”的革命情怀，在严峻考验面前坚定地抵制各种威逼利诱，为中国人民解放事业献出了宝贵生命。</a:t>
            </a:r>
            <a:endParaRPr lang="en-US" altLang="zh-CN" sz="2000">
              <a:solidFill>
                <a:srgbClr val="000000"/>
              </a:solidFill>
              <a:effectLst/>
              <a:latin typeface="宋体" panose="02010600030101010101" pitchFamily="2" charset="-122"/>
              <a:ea typeface="微软雅黑" panose="020B0503020204020204" pitchFamily="34" charset="-122"/>
              <a:cs typeface="宋体" panose="02010600030101010101" pitchFamily="2" charset="-122"/>
            </a:endParaRPr>
          </a:p>
        </p:txBody>
      </p:sp>
      <p:pic>
        <p:nvPicPr>
          <p:cNvPr id="8" name="图片 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494053" y="4315230"/>
            <a:ext cx="4697947" cy="2596397"/>
          </a:xfrm>
          <a:prstGeom prst="rect">
            <a:avLst/>
          </a:prstGeom>
        </p:spPr>
      </p:pic>
      <p:sp>
        <p:nvSpPr>
          <p:cNvPr id="10" name="文本框 9"/>
          <p:cNvSpPr txBox="1"/>
          <p:nvPr/>
        </p:nvSpPr>
        <p:spPr>
          <a:xfrm>
            <a:off x="641218" y="383228"/>
            <a:ext cx="6539229" cy="492443"/>
          </a:xfrm>
          <a:prstGeom prst="rect">
            <a:avLst/>
          </a:prstGeom>
          <a:noFill/>
        </p:spPr>
        <p:txBody>
          <a:bodyPr wrap="square">
            <a:spAutoFit/>
          </a:bodyPr>
          <a:lstStyle>
            <a:defPPr>
              <a:defRPr lang="zh-CN"/>
            </a:defPPr>
            <a:lvl1pPr algn="just">
              <a:defRPr sz="2600" b="1" kern="10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defRPr>
            </a:lvl1pPr>
          </a:lstStyle>
          <a:p>
            <a:r>
              <a:rPr lang="zh-CN" altLang="en-US"/>
              <a:t>激扬凛然斗志，砥砺奋进开新局</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任意多边形: 形状 20"/>
          <p:cNvSpPr/>
          <p:nvPr/>
        </p:nvSpPr>
        <p:spPr>
          <a:xfrm>
            <a:off x="658813" y="3382485"/>
            <a:ext cx="10874375" cy="2616162"/>
          </a:xfrm>
          <a:custGeom>
            <a:avLst/>
            <a:gdLst>
              <a:gd name="connsiteX0" fmla="*/ 0 w 9296400"/>
              <a:gd name="connsiteY0" fmla="*/ 0 h 1675800"/>
              <a:gd name="connsiteX1" fmla="*/ 9296400 w 9296400"/>
              <a:gd name="connsiteY1" fmla="*/ 0 h 1675800"/>
              <a:gd name="connsiteX2" fmla="*/ 9296400 w 9296400"/>
              <a:gd name="connsiteY2" fmla="*/ 1675800 h 1675800"/>
              <a:gd name="connsiteX3" fmla="*/ 0 w 9296400"/>
              <a:gd name="connsiteY3" fmla="*/ 1675800 h 1675800"/>
              <a:gd name="connsiteX4" fmla="*/ 0 w 9296400"/>
              <a:gd name="connsiteY4" fmla="*/ 0 h 1675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96400" h="1675800">
                <a:moveTo>
                  <a:pt x="0" y="0"/>
                </a:moveTo>
                <a:lnTo>
                  <a:pt x="9296400" y="0"/>
                </a:lnTo>
                <a:lnTo>
                  <a:pt x="9296400" y="1675800"/>
                </a:lnTo>
                <a:lnTo>
                  <a:pt x="0" y="1675800"/>
                </a:lnTo>
                <a:lnTo>
                  <a:pt x="0" y="0"/>
                </a:lnTo>
                <a:close/>
              </a:path>
            </a:pathLst>
          </a:custGeom>
          <a:solidFill>
            <a:schemeClr val="bg1">
              <a:lumMod val="95000"/>
              <a:alpha val="50000"/>
            </a:schemeClr>
          </a:solidFill>
          <a:ln>
            <a:solidFill>
              <a:schemeClr val="bg1">
                <a:lumMod val="95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1504" tIns="395732" rIns="721504" bIns="135128" numCol="1" spcCol="1270" anchor="t" anchorCtr="0">
            <a:noAutofit/>
          </a:bodyPr>
          <a:lstStyle/>
          <a:p>
            <a:pPr marL="171450" lvl="1" indent="-171450" algn="l" defTabSz="844550">
              <a:lnSpc>
                <a:spcPct val="90000"/>
              </a:lnSpc>
              <a:spcBef>
                <a:spcPct val="0"/>
              </a:spcBef>
              <a:spcAft>
                <a:spcPct val="15000"/>
              </a:spcAft>
              <a:buChar char="•"/>
            </a:pPr>
            <a:endParaRPr lang="zh-CN" sz="1900" kern="1200"/>
          </a:p>
        </p:txBody>
      </p:sp>
      <p:pic>
        <p:nvPicPr>
          <p:cNvPr id="20" name="图片 19"/>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5545386"/>
            <a:ext cx="12192000" cy="1312614"/>
          </a:xfrm>
          <a:prstGeom prst="rect">
            <a:avLst/>
          </a:prstGeom>
        </p:spPr>
      </p:pic>
      <p:sp>
        <p:nvSpPr>
          <p:cNvPr id="4" name="文本框 3"/>
          <p:cNvSpPr txBox="1"/>
          <p:nvPr/>
        </p:nvSpPr>
        <p:spPr>
          <a:xfrm>
            <a:off x="1086099" y="4103658"/>
            <a:ext cx="10019802" cy="1552348"/>
          </a:xfrm>
          <a:prstGeom prst="rect">
            <a:avLst/>
          </a:prstGeom>
          <a:noFill/>
        </p:spPr>
        <p:txBody>
          <a:bodyPr wrap="square">
            <a:spAutoFit/>
          </a:bodyPr>
          <a:lstStyle/>
          <a:p>
            <a:pPr algn="ctr">
              <a:lnSpc>
                <a:spcPct val="150000"/>
              </a:lnSpc>
            </a:pPr>
            <a:r>
              <a:rPr lang="zh-CN" altLang="zh-CN" sz="2200">
                <a:solidFill>
                  <a:srgbClr val="000000"/>
                </a:solidFill>
                <a:effectLst/>
                <a:latin typeface="宋体" panose="02010600030101010101" pitchFamily="2" charset="-122"/>
                <a:ea typeface="微软雅黑" panose="020B0503020204020204" pitchFamily="34" charset="-122"/>
                <a:cs typeface="宋体" panose="02010600030101010101" pitchFamily="2" charset="-122"/>
              </a:rPr>
              <a:t>作为新时代共产党人，我们一定要有新气象新作为，把党性修养贯穿一生，坚决不做“两面人”“老好人”，炼就金刚之身，养一身浩然之气，真正做到“先天下之忧而忧，后天下之乐而乐”，“甘洒热血写春秋”。</a:t>
            </a:r>
            <a:endParaRPr lang="zh-CN" altLang="zh-CN" sz="2200">
              <a:effectLst/>
              <a:latin typeface="宋体" panose="02010600030101010101" pitchFamily="2" charset="-122"/>
              <a:ea typeface="宋体" panose="02010600030101010101" pitchFamily="2" charset="-122"/>
              <a:cs typeface="宋体" panose="02010600030101010101" pitchFamily="2" charset="-122"/>
            </a:endParaRPr>
          </a:p>
        </p:txBody>
      </p:sp>
      <p:sp>
        <p:nvSpPr>
          <p:cNvPr id="10" name="任意多边形: 形状 9"/>
          <p:cNvSpPr/>
          <p:nvPr/>
        </p:nvSpPr>
        <p:spPr>
          <a:xfrm>
            <a:off x="2762166" y="1978081"/>
            <a:ext cx="8771022" cy="1122975"/>
          </a:xfrm>
          <a:custGeom>
            <a:avLst/>
            <a:gdLst>
              <a:gd name="connsiteX0" fmla="*/ 0 w 9691688"/>
              <a:gd name="connsiteY0" fmla="*/ 0 h 1122975"/>
              <a:gd name="connsiteX1" fmla="*/ 9691688 w 9691688"/>
              <a:gd name="connsiteY1" fmla="*/ 0 h 1122975"/>
              <a:gd name="connsiteX2" fmla="*/ 9691688 w 9691688"/>
              <a:gd name="connsiteY2" fmla="*/ 1122975 h 1122975"/>
              <a:gd name="connsiteX3" fmla="*/ 0 w 9691688"/>
              <a:gd name="connsiteY3" fmla="*/ 1122975 h 1122975"/>
              <a:gd name="connsiteX4" fmla="*/ 0 w 9691688"/>
              <a:gd name="connsiteY4" fmla="*/ 0 h 112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91688" h="1122975">
                <a:moveTo>
                  <a:pt x="0" y="0"/>
                </a:moveTo>
                <a:lnTo>
                  <a:pt x="9691688" y="0"/>
                </a:lnTo>
                <a:lnTo>
                  <a:pt x="9691688" y="1122975"/>
                </a:lnTo>
                <a:lnTo>
                  <a:pt x="0" y="1122975"/>
                </a:lnTo>
                <a:lnTo>
                  <a:pt x="0" y="0"/>
                </a:lnTo>
                <a:close/>
              </a:path>
            </a:pathLst>
          </a:custGeom>
          <a:gradFill>
            <a:gsLst>
              <a:gs pos="55000">
                <a:srgbClr val="FFC000">
                  <a:alpha val="0"/>
                </a:srgbClr>
              </a:gs>
              <a:gs pos="99000">
                <a:srgbClr val="FFC000"/>
              </a:gs>
            </a:gsLst>
            <a:lin ang="2700000" scaled="0"/>
          </a:gradFill>
          <a:ln>
            <a:solidFill>
              <a:srgbClr val="5C2A08"/>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52183" tIns="479044" rIns="752183" bIns="163576" numCol="1" spcCol="1270" anchor="t" anchorCtr="0">
            <a:noAutofit/>
          </a:bodyPr>
          <a:lstStyle/>
          <a:p>
            <a:pPr marL="228600" lvl="1" indent="-228600" algn="l" defTabSz="1022350">
              <a:lnSpc>
                <a:spcPct val="90000"/>
              </a:lnSpc>
              <a:spcBef>
                <a:spcPct val="0"/>
              </a:spcBef>
              <a:spcAft>
                <a:spcPct val="15000"/>
              </a:spcAft>
              <a:buChar char="•"/>
            </a:pPr>
            <a:endParaRPr lang="zh-CN" sz="2300" kern="1200"/>
          </a:p>
        </p:txBody>
      </p:sp>
      <p:sp>
        <p:nvSpPr>
          <p:cNvPr id="11" name="矩形: 圆角 10"/>
          <p:cNvSpPr/>
          <p:nvPr/>
        </p:nvSpPr>
        <p:spPr>
          <a:xfrm>
            <a:off x="3118823" y="1506553"/>
            <a:ext cx="5954354" cy="678960"/>
          </a:xfrm>
          <a:prstGeom prst="roundRect">
            <a:avLst/>
          </a:prstGeom>
          <a:gradFill>
            <a:gsLst>
              <a:gs pos="0">
                <a:srgbClr val="FF0000"/>
              </a:gs>
              <a:gs pos="90000">
                <a:srgbClr val="5C2A08"/>
              </a:gs>
            </a:gsLst>
            <a:lin ang="0" scaled="0"/>
          </a:gradFill>
          <a:ln w="25400"/>
          <a:effectLst>
            <a:outerShdw blurRad="12700" dist="25400" dir="2700000" algn="tl" rotWithShape="0">
              <a:prstClr val="black">
                <a:alpha val="1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15098" tIns="27380" rIns="315098" bIns="27380" numCol="1" spcCol="1270" anchor="ctr" anchorCtr="0">
            <a:noAutofit/>
          </a:bodyPr>
          <a:lstStyle/>
          <a:p>
            <a:pPr marL="360045" defTabSz="844550">
              <a:lnSpc>
                <a:spcPct val="90000"/>
              </a:lnSpc>
              <a:spcBef>
                <a:spcPct val="0"/>
              </a:spcBef>
              <a:spcAft>
                <a:spcPct val="35000"/>
              </a:spcAft>
            </a:pPr>
            <a:r>
              <a:rPr lang="zh-CN" altLang="en-US" sz="2800" b="1"/>
              <a:t>弘扬红岩精神</a:t>
            </a:r>
          </a:p>
        </p:txBody>
      </p:sp>
      <p:sp>
        <p:nvSpPr>
          <p:cNvPr id="13" name="文本框 12"/>
          <p:cNvSpPr txBox="1"/>
          <p:nvPr/>
        </p:nvSpPr>
        <p:spPr>
          <a:xfrm>
            <a:off x="3256533" y="2470615"/>
            <a:ext cx="7970086" cy="397032"/>
          </a:xfrm>
          <a:prstGeom prst="rect">
            <a:avLst/>
          </a:prstGeom>
          <a:noFill/>
        </p:spPr>
        <p:txBody>
          <a:bodyPr wrap="square">
            <a:spAutoFit/>
          </a:bodyPr>
          <a:lstStyle/>
          <a:p>
            <a:pPr marL="0" lvl="1" algn="l" defTabSz="1022350">
              <a:lnSpc>
                <a:spcPct val="90000"/>
              </a:lnSpc>
              <a:spcBef>
                <a:spcPct val="0"/>
              </a:spcBef>
              <a:spcAft>
                <a:spcPct val="15000"/>
              </a:spcAft>
            </a:pPr>
            <a:r>
              <a:rPr lang="zh-CN" altLang="zh-CN" sz="2200" b="1" kern="1200"/>
              <a:t>要矢志不渝，保持共产党人的蓬勃朝气、昂扬锐气和浩然正气</a:t>
            </a:r>
          </a:p>
        </p:txBody>
      </p:sp>
      <p:grpSp>
        <p:nvGrpSpPr>
          <p:cNvPr id="15" name="组合 14"/>
          <p:cNvGrpSpPr/>
          <p:nvPr/>
        </p:nvGrpSpPr>
        <p:grpSpPr>
          <a:xfrm>
            <a:off x="753430" y="1854719"/>
            <a:ext cx="1830407" cy="1089291"/>
            <a:chOff x="8062110" y="1142552"/>
            <a:chExt cx="1376402" cy="819109"/>
          </a:xfrm>
        </p:grpSpPr>
        <p:pic>
          <p:nvPicPr>
            <p:cNvPr id="17" name="图片 1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062110" y="1142552"/>
              <a:ext cx="1376402" cy="819109"/>
            </a:xfrm>
            <a:prstGeom prst="rect">
              <a:avLst/>
            </a:prstGeom>
          </p:spPr>
        </p:pic>
        <p:sp>
          <p:nvSpPr>
            <p:cNvPr id="18" name="椭圆 17"/>
            <p:cNvSpPr/>
            <p:nvPr/>
          </p:nvSpPr>
          <p:spPr>
            <a:xfrm>
              <a:off x="8388153" y="1251719"/>
              <a:ext cx="271463" cy="271463"/>
            </a:xfrm>
            <a:prstGeom prst="ellipse">
              <a:avLst/>
            </a:prstGeom>
            <a:solidFill>
              <a:srgbClr val="E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4" name="矩形 23"/>
          <p:cNvSpPr/>
          <p:nvPr/>
        </p:nvSpPr>
        <p:spPr>
          <a:xfrm flipV="1">
            <a:off x="2350226" y="3781293"/>
            <a:ext cx="7491548" cy="140154"/>
          </a:xfrm>
          <a:prstGeom prst="rect">
            <a:avLst/>
          </a:prstGeom>
          <a:gradFill>
            <a:gsLst>
              <a:gs pos="50000">
                <a:srgbClr val="FFC000">
                  <a:alpha val="0"/>
                </a:srgbClr>
              </a:gs>
              <a:gs pos="3540">
                <a:srgbClr val="FFC000"/>
              </a:gs>
              <a:gs pos="99000">
                <a:srgbClr val="FFC0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p:cNvSpPr txBox="1"/>
          <p:nvPr/>
        </p:nvSpPr>
        <p:spPr>
          <a:xfrm>
            <a:off x="3365635" y="3515793"/>
            <a:ext cx="5460732" cy="461665"/>
          </a:xfrm>
          <a:prstGeom prst="rect">
            <a:avLst/>
          </a:prstGeom>
          <a:noFill/>
        </p:spPr>
        <p:txBody>
          <a:bodyPr wrap="square">
            <a:spAutoFit/>
          </a:bodyPr>
          <a:lstStyle/>
          <a:p>
            <a:pPr algn="dist"/>
            <a:r>
              <a:rPr lang="zh-CN" altLang="zh-CN" sz="2400" b="1">
                <a:solidFill>
                  <a:srgbClr val="DD0A18"/>
                </a:solidFill>
                <a:effectLst/>
                <a:latin typeface="宋体" panose="02010600030101010101" pitchFamily="2" charset="-122"/>
                <a:ea typeface="微软雅黑" panose="020B0503020204020204" pitchFamily="34" charset="-122"/>
                <a:cs typeface="宋体" panose="02010600030101010101" pitchFamily="2" charset="-122"/>
              </a:rPr>
              <a:t>新</a:t>
            </a:r>
            <a:r>
              <a:rPr lang="en-US" altLang="zh-CN" sz="2400" b="1">
                <a:solidFill>
                  <a:srgbClr val="DD0A18"/>
                </a:solidFill>
                <a:effectLst/>
                <a:latin typeface="宋体" panose="02010600030101010101" pitchFamily="2" charset="-122"/>
                <a:ea typeface="微软雅黑" panose="020B0503020204020204" pitchFamily="34" charset="-122"/>
                <a:cs typeface="宋体" panose="02010600030101010101" pitchFamily="2" charset="-122"/>
              </a:rPr>
              <a:t>/</a:t>
            </a:r>
            <a:r>
              <a:rPr lang="zh-CN" altLang="zh-CN" sz="2400" b="1">
                <a:solidFill>
                  <a:srgbClr val="DD0A18"/>
                </a:solidFill>
                <a:effectLst/>
                <a:latin typeface="宋体" panose="02010600030101010101" pitchFamily="2" charset="-122"/>
                <a:ea typeface="微软雅黑" panose="020B0503020204020204" pitchFamily="34" charset="-122"/>
                <a:cs typeface="宋体" panose="02010600030101010101" pitchFamily="2" charset="-122"/>
              </a:rPr>
              <a:t>时</a:t>
            </a:r>
            <a:r>
              <a:rPr lang="en-US" altLang="zh-CN" sz="2400" b="1">
                <a:solidFill>
                  <a:srgbClr val="DD0A18"/>
                </a:solidFill>
                <a:effectLst/>
                <a:latin typeface="宋体" panose="02010600030101010101" pitchFamily="2" charset="-122"/>
                <a:ea typeface="微软雅黑" panose="020B0503020204020204" pitchFamily="34" charset="-122"/>
                <a:cs typeface="宋体" panose="02010600030101010101" pitchFamily="2" charset="-122"/>
              </a:rPr>
              <a:t>/</a:t>
            </a:r>
            <a:r>
              <a:rPr lang="zh-CN" altLang="zh-CN" sz="2400" b="1">
                <a:solidFill>
                  <a:srgbClr val="DD0A18"/>
                </a:solidFill>
                <a:effectLst/>
                <a:latin typeface="宋体" panose="02010600030101010101" pitchFamily="2" charset="-122"/>
                <a:ea typeface="微软雅黑" panose="020B0503020204020204" pitchFamily="34" charset="-122"/>
                <a:cs typeface="宋体" panose="02010600030101010101" pitchFamily="2" charset="-122"/>
              </a:rPr>
              <a:t>代</a:t>
            </a:r>
            <a:r>
              <a:rPr lang="en-US" altLang="zh-CN" sz="2400" b="1">
                <a:solidFill>
                  <a:srgbClr val="DD0A18"/>
                </a:solidFill>
                <a:effectLst/>
                <a:latin typeface="宋体" panose="02010600030101010101" pitchFamily="2" charset="-122"/>
                <a:ea typeface="微软雅黑" panose="020B0503020204020204" pitchFamily="34" charset="-122"/>
                <a:cs typeface="宋体" panose="02010600030101010101" pitchFamily="2" charset="-122"/>
              </a:rPr>
              <a:t>/</a:t>
            </a:r>
            <a:r>
              <a:rPr lang="zh-CN" altLang="zh-CN" sz="2400" b="1">
                <a:solidFill>
                  <a:srgbClr val="DD0A18"/>
                </a:solidFill>
                <a:effectLst/>
                <a:latin typeface="宋体" panose="02010600030101010101" pitchFamily="2" charset="-122"/>
                <a:ea typeface="微软雅黑" panose="020B0503020204020204" pitchFamily="34" charset="-122"/>
                <a:cs typeface="宋体" panose="02010600030101010101" pitchFamily="2" charset="-122"/>
              </a:rPr>
              <a:t>共</a:t>
            </a:r>
            <a:r>
              <a:rPr lang="en-US" altLang="zh-CN" sz="2400" b="1">
                <a:solidFill>
                  <a:srgbClr val="DD0A18"/>
                </a:solidFill>
                <a:effectLst/>
                <a:latin typeface="宋体" panose="02010600030101010101" pitchFamily="2" charset="-122"/>
                <a:ea typeface="微软雅黑" panose="020B0503020204020204" pitchFamily="34" charset="-122"/>
                <a:cs typeface="宋体" panose="02010600030101010101" pitchFamily="2" charset="-122"/>
              </a:rPr>
              <a:t>/</a:t>
            </a:r>
            <a:r>
              <a:rPr lang="zh-CN" altLang="zh-CN" sz="2400" b="1">
                <a:solidFill>
                  <a:srgbClr val="DD0A18"/>
                </a:solidFill>
                <a:effectLst/>
                <a:latin typeface="宋体" panose="02010600030101010101" pitchFamily="2" charset="-122"/>
                <a:ea typeface="微软雅黑" panose="020B0503020204020204" pitchFamily="34" charset="-122"/>
                <a:cs typeface="宋体" panose="02010600030101010101" pitchFamily="2" charset="-122"/>
              </a:rPr>
              <a:t>产</a:t>
            </a:r>
            <a:r>
              <a:rPr lang="en-US" altLang="zh-CN" sz="2400" b="1">
                <a:solidFill>
                  <a:srgbClr val="DD0A18"/>
                </a:solidFill>
                <a:effectLst/>
                <a:latin typeface="宋体" panose="02010600030101010101" pitchFamily="2" charset="-122"/>
                <a:ea typeface="微软雅黑" panose="020B0503020204020204" pitchFamily="34" charset="-122"/>
                <a:cs typeface="宋体" panose="02010600030101010101" pitchFamily="2" charset="-122"/>
              </a:rPr>
              <a:t>/</a:t>
            </a:r>
            <a:r>
              <a:rPr lang="zh-CN" altLang="zh-CN" sz="2400" b="1">
                <a:solidFill>
                  <a:srgbClr val="DD0A18"/>
                </a:solidFill>
                <a:effectLst/>
                <a:latin typeface="宋体" panose="02010600030101010101" pitchFamily="2" charset="-122"/>
                <a:ea typeface="微软雅黑" panose="020B0503020204020204" pitchFamily="34" charset="-122"/>
                <a:cs typeface="宋体" panose="02010600030101010101" pitchFamily="2" charset="-122"/>
              </a:rPr>
              <a:t>党</a:t>
            </a:r>
            <a:r>
              <a:rPr lang="en-US" altLang="zh-CN" sz="2400" b="1">
                <a:solidFill>
                  <a:srgbClr val="DD0A18"/>
                </a:solidFill>
                <a:effectLst/>
                <a:latin typeface="宋体" panose="02010600030101010101" pitchFamily="2" charset="-122"/>
                <a:ea typeface="微软雅黑" panose="020B0503020204020204" pitchFamily="34" charset="-122"/>
                <a:cs typeface="宋体" panose="02010600030101010101" pitchFamily="2" charset="-122"/>
              </a:rPr>
              <a:t>/</a:t>
            </a:r>
            <a:r>
              <a:rPr lang="zh-CN" altLang="zh-CN" sz="2400" b="1">
                <a:solidFill>
                  <a:srgbClr val="DD0A18"/>
                </a:solidFill>
                <a:effectLst/>
                <a:latin typeface="宋体" panose="02010600030101010101" pitchFamily="2" charset="-122"/>
                <a:ea typeface="微软雅黑" panose="020B0503020204020204" pitchFamily="34" charset="-122"/>
                <a:cs typeface="宋体" panose="02010600030101010101" pitchFamily="2" charset="-122"/>
              </a:rPr>
              <a:t>人</a:t>
            </a:r>
            <a:endParaRPr lang="zh-CN" altLang="en-US" sz="2400" b="1">
              <a:solidFill>
                <a:srgbClr val="DD0A18"/>
              </a:solidFill>
            </a:endParaRPr>
          </a:p>
        </p:txBody>
      </p:sp>
      <p:sp>
        <p:nvSpPr>
          <p:cNvPr id="19" name="文本框 18"/>
          <p:cNvSpPr txBox="1"/>
          <p:nvPr/>
        </p:nvSpPr>
        <p:spPr>
          <a:xfrm>
            <a:off x="641218" y="383228"/>
            <a:ext cx="6539229" cy="492443"/>
          </a:xfrm>
          <a:prstGeom prst="rect">
            <a:avLst/>
          </a:prstGeom>
          <a:noFill/>
        </p:spPr>
        <p:txBody>
          <a:bodyPr wrap="square">
            <a:spAutoFit/>
          </a:bodyPr>
          <a:lstStyle>
            <a:defPPr>
              <a:defRPr lang="zh-CN"/>
            </a:defPPr>
            <a:lvl1pPr algn="just">
              <a:defRPr sz="2600" b="1" kern="10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defRPr>
            </a:lvl1pPr>
          </a:lstStyle>
          <a:p>
            <a:r>
              <a:rPr lang="zh-CN" altLang="en-US"/>
              <a:t>激扬凛然斗志，砥砺奋进开新局</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任意多边形: 形状 4"/>
          <p:cNvSpPr/>
          <p:nvPr/>
        </p:nvSpPr>
        <p:spPr>
          <a:xfrm>
            <a:off x="1548021" y="2421849"/>
            <a:ext cx="9985167" cy="2943955"/>
          </a:xfrm>
          <a:custGeom>
            <a:avLst/>
            <a:gdLst>
              <a:gd name="connsiteX0" fmla="*/ 0 w 9691688"/>
              <a:gd name="connsiteY0" fmla="*/ 0 h 1122975"/>
              <a:gd name="connsiteX1" fmla="*/ 9691688 w 9691688"/>
              <a:gd name="connsiteY1" fmla="*/ 0 h 1122975"/>
              <a:gd name="connsiteX2" fmla="*/ 9691688 w 9691688"/>
              <a:gd name="connsiteY2" fmla="*/ 1122975 h 1122975"/>
              <a:gd name="connsiteX3" fmla="*/ 0 w 9691688"/>
              <a:gd name="connsiteY3" fmla="*/ 1122975 h 1122975"/>
              <a:gd name="connsiteX4" fmla="*/ 0 w 9691688"/>
              <a:gd name="connsiteY4" fmla="*/ 0 h 112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91688" h="1122975">
                <a:moveTo>
                  <a:pt x="0" y="0"/>
                </a:moveTo>
                <a:lnTo>
                  <a:pt x="9691688" y="0"/>
                </a:lnTo>
                <a:lnTo>
                  <a:pt x="9691688" y="1122975"/>
                </a:lnTo>
                <a:lnTo>
                  <a:pt x="0" y="1122975"/>
                </a:lnTo>
                <a:lnTo>
                  <a:pt x="0" y="0"/>
                </a:lnTo>
                <a:close/>
              </a:path>
            </a:pathLst>
          </a:custGeom>
          <a:gradFill>
            <a:gsLst>
              <a:gs pos="55000">
                <a:srgbClr val="FFC000">
                  <a:alpha val="0"/>
                </a:srgbClr>
              </a:gs>
              <a:gs pos="99000">
                <a:srgbClr val="FFC000"/>
              </a:gs>
            </a:gsLst>
            <a:lin ang="2700000" scaled="0"/>
          </a:gradFill>
          <a:ln>
            <a:gradFill>
              <a:gsLst>
                <a:gs pos="0">
                  <a:srgbClr val="5C2A08">
                    <a:alpha val="0"/>
                  </a:srgbClr>
                </a:gs>
                <a:gs pos="100000">
                  <a:srgbClr val="5C2A08"/>
                </a:gs>
              </a:gsLst>
              <a:lin ang="0" scaled="0"/>
            </a:gra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52183" tIns="479044" rIns="752183" bIns="163576" numCol="1" spcCol="1270" anchor="t" anchorCtr="0">
            <a:noAutofit/>
          </a:bodyPr>
          <a:lstStyle/>
          <a:p>
            <a:pPr marL="228600" lvl="1" indent="-228600" algn="l" defTabSz="1022350">
              <a:lnSpc>
                <a:spcPct val="90000"/>
              </a:lnSpc>
              <a:spcBef>
                <a:spcPct val="0"/>
              </a:spcBef>
              <a:spcAft>
                <a:spcPct val="15000"/>
              </a:spcAft>
              <a:buChar char="•"/>
            </a:pPr>
            <a:endParaRPr lang="zh-CN" sz="2300" kern="1200"/>
          </a:p>
        </p:txBody>
      </p:sp>
      <p:sp>
        <p:nvSpPr>
          <p:cNvPr id="6" name="矩形: 圆角 5"/>
          <p:cNvSpPr/>
          <p:nvPr/>
        </p:nvSpPr>
        <p:spPr>
          <a:xfrm>
            <a:off x="3118822" y="1506553"/>
            <a:ext cx="8414365" cy="678960"/>
          </a:xfrm>
          <a:prstGeom prst="roundRect">
            <a:avLst/>
          </a:prstGeom>
          <a:gradFill>
            <a:gsLst>
              <a:gs pos="0">
                <a:srgbClr val="FF0000"/>
              </a:gs>
              <a:gs pos="90000">
                <a:srgbClr val="5C2A08"/>
              </a:gs>
            </a:gsLst>
            <a:lin ang="0" scaled="0"/>
          </a:gradFill>
          <a:ln w="25400"/>
          <a:effectLst>
            <a:outerShdw blurRad="12700" dist="25400" dir="2700000" algn="tl" rotWithShape="0">
              <a:prstClr val="black">
                <a:alpha val="1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15098" tIns="27380" rIns="315098" bIns="27380" numCol="1" spcCol="1270" anchor="ctr" anchorCtr="0">
            <a:noAutofit/>
          </a:bodyPr>
          <a:lstStyle/>
          <a:p>
            <a:pPr marL="360045" defTabSz="844550">
              <a:lnSpc>
                <a:spcPct val="90000"/>
              </a:lnSpc>
              <a:spcBef>
                <a:spcPct val="0"/>
              </a:spcBef>
              <a:spcAft>
                <a:spcPct val="35000"/>
              </a:spcAft>
            </a:pPr>
            <a:r>
              <a:rPr lang="zh-CN" altLang="en-US" sz="2800" b="1"/>
              <a:t>弘扬红岩精神</a:t>
            </a:r>
          </a:p>
        </p:txBody>
      </p:sp>
      <p:sp>
        <p:nvSpPr>
          <p:cNvPr id="7" name="文本框 6"/>
          <p:cNvSpPr txBox="1"/>
          <p:nvPr/>
        </p:nvSpPr>
        <p:spPr>
          <a:xfrm>
            <a:off x="2040794" y="2561775"/>
            <a:ext cx="8999621" cy="2398349"/>
          </a:xfrm>
          <a:prstGeom prst="rect">
            <a:avLst/>
          </a:prstGeom>
          <a:noFill/>
        </p:spPr>
        <p:txBody>
          <a:bodyPr wrap="square">
            <a:spAutoFit/>
          </a:bodyPr>
          <a:lstStyle/>
          <a:p>
            <a:pPr marL="0" lvl="1" indent="457200" algn="just" defTabSz="1022350">
              <a:lnSpc>
                <a:spcPct val="150000"/>
              </a:lnSpc>
              <a:spcBef>
                <a:spcPct val="0"/>
              </a:spcBef>
              <a:spcAft>
                <a:spcPct val="15000"/>
              </a:spcAft>
            </a:pPr>
            <a:r>
              <a:rPr lang="zh-CN" altLang="en-US" sz="2000" b="1" kern="1200"/>
              <a:t>要教育引导广大党员、干部牢固树立正确的权力观、地位观、利益观。</a:t>
            </a:r>
            <a:endParaRPr lang="en-US" altLang="zh-CN" sz="2000" b="1" kern="1200"/>
          </a:p>
          <a:p>
            <a:pPr marL="0" lvl="1" indent="457200" algn="just" defTabSz="1022350">
              <a:lnSpc>
                <a:spcPct val="150000"/>
              </a:lnSpc>
              <a:spcBef>
                <a:spcPct val="0"/>
              </a:spcBef>
              <a:spcAft>
                <a:spcPct val="15000"/>
              </a:spcAft>
            </a:pPr>
            <a:r>
              <a:rPr lang="zh-CN" altLang="en-US" sz="2000" kern="1200"/>
              <a:t>自觉抵制拜金主义、享乐主义、极端个人主义，弘扬“富贵不能淫，贫贱不能移，威武不能屈”的浩然正气，筑牢严格自律的防线，坚守清正廉洁的品格，传承党的优良传统，践行全面从严治党要求，真正做到一身正气、一尘不染，以共产党人的高风亮节和人格力量影响和带动群众。</a:t>
            </a:r>
            <a:endParaRPr lang="zh-CN" altLang="zh-CN" sz="2000" kern="1200"/>
          </a:p>
        </p:txBody>
      </p:sp>
      <p:grpSp>
        <p:nvGrpSpPr>
          <p:cNvPr id="9" name="组合 8"/>
          <p:cNvGrpSpPr/>
          <p:nvPr/>
        </p:nvGrpSpPr>
        <p:grpSpPr>
          <a:xfrm>
            <a:off x="1110086" y="1241398"/>
            <a:ext cx="1830407" cy="1089291"/>
            <a:chOff x="8062110" y="1142552"/>
            <a:chExt cx="1376402" cy="819109"/>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062110" y="1142552"/>
              <a:ext cx="1376402" cy="819109"/>
            </a:xfrm>
            <a:prstGeom prst="rect">
              <a:avLst/>
            </a:prstGeom>
          </p:spPr>
        </p:pic>
        <p:sp>
          <p:nvSpPr>
            <p:cNvPr id="12" name="椭圆 11"/>
            <p:cNvSpPr/>
            <p:nvPr/>
          </p:nvSpPr>
          <p:spPr>
            <a:xfrm>
              <a:off x="8388153" y="1251719"/>
              <a:ext cx="271463" cy="271463"/>
            </a:xfrm>
            <a:prstGeom prst="ellipse">
              <a:avLst/>
            </a:prstGeom>
            <a:solidFill>
              <a:srgbClr val="E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13" name="图片 1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5545386"/>
            <a:ext cx="12192000" cy="1312614"/>
          </a:xfrm>
          <a:prstGeom prst="rect">
            <a:avLst/>
          </a:prstGeom>
        </p:spPr>
      </p:pic>
      <p:sp>
        <p:nvSpPr>
          <p:cNvPr id="14" name="文本框 13"/>
          <p:cNvSpPr txBox="1"/>
          <p:nvPr/>
        </p:nvSpPr>
        <p:spPr>
          <a:xfrm>
            <a:off x="641218" y="383228"/>
            <a:ext cx="6539229" cy="492443"/>
          </a:xfrm>
          <a:prstGeom prst="rect">
            <a:avLst/>
          </a:prstGeom>
          <a:noFill/>
        </p:spPr>
        <p:txBody>
          <a:bodyPr wrap="square">
            <a:spAutoFit/>
          </a:bodyPr>
          <a:lstStyle>
            <a:defPPr>
              <a:defRPr lang="zh-CN"/>
            </a:defPPr>
            <a:lvl1pPr algn="just">
              <a:defRPr sz="2600" b="1" kern="10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defRPr>
            </a:lvl1pPr>
          </a:lstStyle>
          <a:p>
            <a:r>
              <a:rPr lang="zh-CN" altLang="en-US"/>
              <a:t>激扬凛然斗志，砥砺奋进开新局</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任意多边形: 形状 4"/>
          <p:cNvSpPr/>
          <p:nvPr/>
        </p:nvSpPr>
        <p:spPr>
          <a:xfrm>
            <a:off x="1548021" y="2421849"/>
            <a:ext cx="9985167" cy="2943955"/>
          </a:xfrm>
          <a:custGeom>
            <a:avLst/>
            <a:gdLst>
              <a:gd name="connsiteX0" fmla="*/ 0 w 9691688"/>
              <a:gd name="connsiteY0" fmla="*/ 0 h 1122975"/>
              <a:gd name="connsiteX1" fmla="*/ 9691688 w 9691688"/>
              <a:gd name="connsiteY1" fmla="*/ 0 h 1122975"/>
              <a:gd name="connsiteX2" fmla="*/ 9691688 w 9691688"/>
              <a:gd name="connsiteY2" fmla="*/ 1122975 h 1122975"/>
              <a:gd name="connsiteX3" fmla="*/ 0 w 9691688"/>
              <a:gd name="connsiteY3" fmla="*/ 1122975 h 1122975"/>
              <a:gd name="connsiteX4" fmla="*/ 0 w 9691688"/>
              <a:gd name="connsiteY4" fmla="*/ 0 h 112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91688" h="1122975">
                <a:moveTo>
                  <a:pt x="0" y="0"/>
                </a:moveTo>
                <a:lnTo>
                  <a:pt x="9691688" y="0"/>
                </a:lnTo>
                <a:lnTo>
                  <a:pt x="9691688" y="1122975"/>
                </a:lnTo>
                <a:lnTo>
                  <a:pt x="0" y="1122975"/>
                </a:lnTo>
                <a:lnTo>
                  <a:pt x="0" y="0"/>
                </a:lnTo>
                <a:close/>
              </a:path>
            </a:pathLst>
          </a:custGeom>
          <a:gradFill>
            <a:gsLst>
              <a:gs pos="55000">
                <a:srgbClr val="FFC000">
                  <a:alpha val="0"/>
                </a:srgbClr>
              </a:gs>
              <a:gs pos="99000">
                <a:srgbClr val="FFC000"/>
              </a:gs>
            </a:gsLst>
            <a:lin ang="2700000" scaled="0"/>
          </a:gradFill>
          <a:ln>
            <a:gradFill>
              <a:gsLst>
                <a:gs pos="0">
                  <a:srgbClr val="5C2A08">
                    <a:alpha val="0"/>
                  </a:srgbClr>
                </a:gs>
                <a:gs pos="100000">
                  <a:srgbClr val="5C2A08"/>
                </a:gs>
              </a:gsLst>
              <a:lin ang="0" scaled="0"/>
            </a:gra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52183" tIns="479044" rIns="752183" bIns="163576" numCol="1" spcCol="1270" anchor="t" anchorCtr="0">
            <a:noAutofit/>
          </a:bodyPr>
          <a:lstStyle/>
          <a:p>
            <a:pPr marL="228600" lvl="1" indent="-228600" algn="l" defTabSz="1022350">
              <a:lnSpc>
                <a:spcPct val="90000"/>
              </a:lnSpc>
              <a:spcBef>
                <a:spcPct val="0"/>
              </a:spcBef>
              <a:spcAft>
                <a:spcPct val="15000"/>
              </a:spcAft>
              <a:buChar char="•"/>
            </a:pPr>
            <a:endParaRPr lang="zh-CN" sz="2300" kern="1200"/>
          </a:p>
        </p:txBody>
      </p:sp>
      <p:sp>
        <p:nvSpPr>
          <p:cNvPr id="6" name="矩形: 圆角 5"/>
          <p:cNvSpPr/>
          <p:nvPr/>
        </p:nvSpPr>
        <p:spPr>
          <a:xfrm>
            <a:off x="3118822" y="1506553"/>
            <a:ext cx="8414365" cy="678960"/>
          </a:xfrm>
          <a:prstGeom prst="roundRect">
            <a:avLst/>
          </a:prstGeom>
          <a:gradFill>
            <a:gsLst>
              <a:gs pos="0">
                <a:srgbClr val="FF0000"/>
              </a:gs>
              <a:gs pos="90000">
                <a:srgbClr val="5C2A08"/>
              </a:gs>
            </a:gsLst>
            <a:lin ang="0" scaled="0"/>
          </a:gradFill>
          <a:ln w="25400"/>
          <a:effectLst>
            <a:outerShdw blurRad="12700" dist="25400" dir="2700000" algn="tl" rotWithShape="0">
              <a:prstClr val="black">
                <a:alpha val="1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15098" tIns="27380" rIns="315098" bIns="27380" numCol="1" spcCol="1270" anchor="ctr" anchorCtr="0">
            <a:noAutofit/>
          </a:bodyPr>
          <a:lstStyle/>
          <a:p>
            <a:pPr marL="360045" defTabSz="844550">
              <a:lnSpc>
                <a:spcPct val="90000"/>
              </a:lnSpc>
              <a:spcBef>
                <a:spcPct val="0"/>
              </a:spcBef>
              <a:spcAft>
                <a:spcPct val="35000"/>
              </a:spcAft>
            </a:pPr>
            <a:r>
              <a:rPr lang="zh-CN" altLang="en-US" sz="2800" b="1"/>
              <a:t>弘扬红岩精神</a:t>
            </a:r>
          </a:p>
        </p:txBody>
      </p:sp>
      <p:sp>
        <p:nvSpPr>
          <p:cNvPr id="7" name="文本框 6"/>
          <p:cNvSpPr txBox="1"/>
          <p:nvPr/>
        </p:nvSpPr>
        <p:spPr>
          <a:xfrm>
            <a:off x="1956545" y="2561775"/>
            <a:ext cx="9168118" cy="2572756"/>
          </a:xfrm>
          <a:prstGeom prst="rect">
            <a:avLst/>
          </a:prstGeom>
          <a:noFill/>
        </p:spPr>
        <p:txBody>
          <a:bodyPr wrap="square">
            <a:spAutoFit/>
          </a:bodyPr>
          <a:lstStyle/>
          <a:p>
            <a:pPr marL="0" lvl="1" indent="457200" algn="just" defTabSz="1022350">
              <a:lnSpc>
                <a:spcPct val="150000"/>
              </a:lnSpc>
              <a:spcBef>
                <a:spcPct val="0"/>
              </a:spcBef>
              <a:spcAft>
                <a:spcPts val="600"/>
              </a:spcAft>
            </a:pPr>
            <a:r>
              <a:rPr lang="zh-CN" altLang="en-US" sz="2400" b="1" kern="1200"/>
              <a:t>要继承和发扬老一辈革命家立党为公、执政为民的革命情怀</a:t>
            </a:r>
            <a:endParaRPr lang="en-US" altLang="zh-CN" sz="2400" b="1" kern="1200"/>
          </a:p>
          <a:p>
            <a:pPr marL="0" lvl="1" indent="457200" algn="just" defTabSz="1022350">
              <a:lnSpc>
                <a:spcPct val="150000"/>
              </a:lnSpc>
              <a:spcBef>
                <a:spcPct val="0"/>
              </a:spcBef>
              <a:spcAft>
                <a:spcPts val="1000"/>
              </a:spcAft>
            </a:pPr>
            <a:r>
              <a:rPr lang="zh-CN" altLang="en-US" sz="2000" kern="1200"/>
              <a:t>以“功成不必在我”的精神境界、“功成必定有我”的历史担当，增强“四个意识”、坚定“四个自信”、做到“两个维护”，不忘初心、牢记使命，笃行致远，为实现“两个一百年”奋斗目标、实现中华民族伟大复兴的中国梦贡献智慧和力量。</a:t>
            </a:r>
          </a:p>
        </p:txBody>
      </p:sp>
      <p:grpSp>
        <p:nvGrpSpPr>
          <p:cNvPr id="9" name="组合 8"/>
          <p:cNvGrpSpPr/>
          <p:nvPr/>
        </p:nvGrpSpPr>
        <p:grpSpPr>
          <a:xfrm>
            <a:off x="1110086" y="1241398"/>
            <a:ext cx="1830407" cy="1089291"/>
            <a:chOff x="8062110" y="1142552"/>
            <a:chExt cx="1376402" cy="819109"/>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062110" y="1142552"/>
              <a:ext cx="1376402" cy="819109"/>
            </a:xfrm>
            <a:prstGeom prst="rect">
              <a:avLst/>
            </a:prstGeom>
          </p:spPr>
        </p:pic>
        <p:sp>
          <p:nvSpPr>
            <p:cNvPr id="12" name="椭圆 11"/>
            <p:cNvSpPr/>
            <p:nvPr/>
          </p:nvSpPr>
          <p:spPr>
            <a:xfrm>
              <a:off x="8388153" y="1251719"/>
              <a:ext cx="271463" cy="271463"/>
            </a:xfrm>
            <a:prstGeom prst="ellipse">
              <a:avLst/>
            </a:prstGeom>
            <a:solidFill>
              <a:srgbClr val="E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13" name="图片 1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5545386"/>
            <a:ext cx="12192000" cy="1312614"/>
          </a:xfrm>
          <a:prstGeom prst="rect">
            <a:avLst/>
          </a:prstGeom>
        </p:spPr>
      </p:pic>
      <p:sp>
        <p:nvSpPr>
          <p:cNvPr id="14" name="文本框 13"/>
          <p:cNvSpPr txBox="1"/>
          <p:nvPr/>
        </p:nvSpPr>
        <p:spPr>
          <a:xfrm>
            <a:off x="641218" y="383228"/>
            <a:ext cx="6539229" cy="492443"/>
          </a:xfrm>
          <a:prstGeom prst="rect">
            <a:avLst/>
          </a:prstGeom>
          <a:noFill/>
        </p:spPr>
        <p:txBody>
          <a:bodyPr wrap="square">
            <a:spAutoFit/>
          </a:bodyPr>
          <a:lstStyle>
            <a:defPPr>
              <a:defRPr lang="zh-CN"/>
            </a:defPPr>
            <a:lvl1pPr algn="just">
              <a:defRPr sz="2600" b="1" kern="10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defRPr>
            </a:lvl1pPr>
          </a:lstStyle>
          <a:p>
            <a:r>
              <a:rPr lang="zh-CN" altLang="en-US"/>
              <a:t>激扬凛然斗志，砥砺奋进开新局</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tretch>
            <a:fillRect/>
          </a:stretch>
        </a:blipFill>
        <a:effectLst/>
      </p:bgPr>
    </p:bg>
    <p:spTree>
      <p:nvGrpSpPr>
        <p:cNvPr id="1" name=""/>
        <p:cNvGrpSpPr/>
        <p:nvPr/>
      </p:nvGrpSpPr>
      <p:grpSpPr>
        <a:xfrm>
          <a:off x="0" y="0"/>
          <a:ext cx="0" cy="0"/>
          <a:chOff x="0" y="0"/>
          <a:chExt cx="0" cy="0"/>
        </a:xfrm>
      </p:grpSpPr>
      <p:sp>
        <p:nvSpPr>
          <p:cNvPr id="7" name="文本框 6"/>
          <p:cNvSpPr txBox="1"/>
          <p:nvPr/>
        </p:nvSpPr>
        <p:spPr>
          <a:xfrm>
            <a:off x="681316" y="827052"/>
            <a:ext cx="10491538" cy="2092881"/>
          </a:xfrm>
          <a:prstGeom prst="rect">
            <a:avLst/>
          </a:prstGeom>
          <a:noFill/>
        </p:spPr>
        <p:txBody>
          <a:bodyPr wrap="square" rtlCol="0">
            <a:spAutoFit/>
          </a:bodyPr>
          <a:lstStyle/>
          <a:p>
            <a:pPr algn="ctr"/>
            <a:r>
              <a:rPr lang="zh-CN" altLang="en-US" sz="13000" spc="-2000">
                <a:solidFill>
                  <a:srgbClr val="C00000"/>
                </a:solidFill>
                <a:latin typeface="字魂71号-御守锦书" panose="00000500000000000000" pitchFamily="2" charset="-122"/>
                <a:ea typeface="字魂71号-御守锦书" panose="00000500000000000000" pitchFamily="2" charset="-122"/>
              </a:rPr>
              <a:t>感谢大家观看</a:t>
            </a:r>
          </a:p>
        </p:txBody>
      </p:sp>
      <p:sp>
        <p:nvSpPr>
          <p:cNvPr id="9" name="文本框 8"/>
          <p:cNvSpPr txBox="1"/>
          <p:nvPr/>
        </p:nvSpPr>
        <p:spPr>
          <a:xfrm>
            <a:off x="1549400" y="3026717"/>
            <a:ext cx="9093200" cy="461665"/>
          </a:xfrm>
          <a:prstGeom prst="rect">
            <a:avLst/>
          </a:prstGeom>
          <a:noFill/>
        </p:spPr>
        <p:txBody>
          <a:bodyPr wrap="square">
            <a:spAutoFit/>
          </a:bodyPr>
          <a:lstStyle/>
          <a:p>
            <a:pPr algn="ctr"/>
            <a:r>
              <a:rPr lang="en-US" altLang="zh-CN" sz="2400" b="1" kern="0">
                <a:solidFill>
                  <a:schemeClr val="tx1">
                    <a:lumMod val="85000"/>
                    <a:lumOff val="15000"/>
                  </a:schemeClr>
                </a:solidFill>
                <a:latin typeface="+mn-ea"/>
              </a:rPr>
              <a:t>——  </a:t>
            </a:r>
            <a:r>
              <a:rPr lang="zh-CN" altLang="en-US" sz="2400" b="1" kern="0">
                <a:solidFill>
                  <a:schemeClr val="tx1">
                    <a:lumMod val="85000"/>
                    <a:lumOff val="15000"/>
                  </a:schemeClr>
                </a:solidFill>
                <a:latin typeface="+mn-ea"/>
              </a:rPr>
              <a:t>传承红岩精神 凝聚复兴伟力  </a:t>
            </a:r>
            <a:r>
              <a:rPr lang="en-US" altLang="zh-CN" sz="2400" b="1" kern="0">
                <a:solidFill>
                  <a:schemeClr val="tx1">
                    <a:lumMod val="85000"/>
                    <a:lumOff val="15000"/>
                  </a:schemeClr>
                </a:solidFill>
                <a:latin typeface="+mn-ea"/>
              </a:rPr>
              <a:t>——</a:t>
            </a:r>
          </a:p>
        </p:txBody>
      </p:sp>
      <p:pic>
        <p:nvPicPr>
          <p:cNvPr id="23" name="图片 22"/>
          <p:cNvPicPr>
            <a:picLocks noChangeAspect="1"/>
          </p:cNvPicPr>
          <p:nvPr/>
        </p:nvPicPr>
        <p:blipFill>
          <a:blip r:embed="rId3"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flipH="1">
            <a:off x="3691444" y="4793449"/>
            <a:ext cx="1642556" cy="381456"/>
          </a:xfrm>
          <a:prstGeom prst="rect">
            <a:avLst/>
          </a:prstGeom>
        </p:spPr>
      </p:pic>
      <p:pic>
        <p:nvPicPr>
          <p:cNvPr id="24" name="New picture"/>
          <p:cNvPicPr/>
          <p:nvPr/>
        </p:nvPicPr>
        <p:blipFill>
          <a:blip r:embed="rId4"/>
          <a:stretch>
            <a:fillRect/>
          </a:stretch>
        </p:blipFill>
        <p:spPr>
          <a:xfrm>
            <a:off x="11899900" y="12560300"/>
            <a:ext cx="317500" cy="228600"/>
          </a:xfrm>
          <a:prstGeom prst="cube">
            <a:avLst/>
          </a:prstGeom>
        </p:spPr>
      </p:pic>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8479398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tretch>
            <a:fillRect/>
          </a:stretch>
        </a:blipFill>
        <a:effectLst/>
      </p:bgPr>
    </p:bg>
    <p:spTree>
      <p:nvGrpSpPr>
        <p:cNvPr id="1" name=""/>
        <p:cNvGrpSpPr/>
        <p:nvPr/>
      </p:nvGrpSpPr>
      <p:grpSpPr>
        <a:xfrm>
          <a:off x="0" y="0"/>
          <a:ext cx="0" cy="0"/>
          <a:chOff x="0" y="0"/>
          <a:chExt cx="0" cy="0"/>
        </a:xfrm>
      </p:grpSpPr>
      <p:sp>
        <p:nvSpPr>
          <p:cNvPr id="4" name="任意多边形: 形状 3"/>
          <p:cNvSpPr/>
          <p:nvPr/>
        </p:nvSpPr>
        <p:spPr>
          <a:xfrm>
            <a:off x="3811603" y="2778699"/>
            <a:ext cx="6637847" cy="678960"/>
          </a:xfrm>
          <a:custGeom>
            <a:avLst/>
            <a:gdLst>
              <a:gd name="connsiteX0" fmla="*/ 0 w 7053428"/>
              <a:gd name="connsiteY0" fmla="*/ 0 h 1122975"/>
              <a:gd name="connsiteX1" fmla="*/ 7053428 w 7053428"/>
              <a:gd name="connsiteY1" fmla="*/ 0 h 1122975"/>
              <a:gd name="connsiteX2" fmla="*/ 7053428 w 7053428"/>
              <a:gd name="connsiteY2" fmla="*/ 1122975 h 1122975"/>
              <a:gd name="connsiteX3" fmla="*/ 0 w 7053428"/>
              <a:gd name="connsiteY3" fmla="*/ 1122975 h 1122975"/>
              <a:gd name="connsiteX4" fmla="*/ 0 w 7053428"/>
              <a:gd name="connsiteY4" fmla="*/ 0 h 112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53428" h="1122975">
                <a:moveTo>
                  <a:pt x="0" y="0"/>
                </a:moveTo>
                <a:lnTo>
                  <a:pt x="7053428" y="0"/>
                </a:lnTo>
                <a:lnTo>
                  <a:pt x="7053428" y="1122975"/>
                </a:lnTo>
                <a:lnTo>
                  <a:pt x="0" y="1122975"/>
                </a:lnTo>
                <a:lnTo>
                  <a:pt x="0" y="0"/>
                </a:lnTo>
                <a:close/>
              </a:path>
            </a:pathLst>
          </a:custGeom>
          <a:ln>
            <a:solidFill>
              <a:schemeClr val="accent2">
                <a:lumMod val="5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47424" tIns="479044" rIns="547424" bIns="163576" numCol="1" spcCol="1270" anchor="t" anchorCtr="0">
            <a:noAutofit/>
          </a:bodyPr>
          <a:lstStyle/>
          <a:p>
            <a:pPr marL="0" lvl="1" algn="l" defTabSz="1022350">
              <a:lnSpc>
                <a:spcPct val="90000"/>
              </a:lnSpc>
              <a:spcBef>
                <a:spcPct val="0"/>
              </a:spcBef>
            </a:pPr>
            <a:endParaRPr lang="zh-CN" sz="2400" kern="1200"/>
          </a:p>
        </p:txBody>
      </p:sp>
      <p:sp>
        <p:nvSpPr>
          <p:cNvPr id="5" name="矩形 4"/>
          <p:cNvSpPr/>
          <p:nvPr/>
        </p:nvSpPr>
        <p:spPr>
          <a:xfrm>
            <a:off x="2732428" y="2778699"/>
            <a:ext cx="901777" cy="678960"/>
          </a:xfrm>
          <a:prstGeom prst="rect">
            <a:avLst/>
          </a:prstGeom>
          <a:solidFill>
            <a:srgbClr val="C00000"/>
          </a:solidFill>
          <a:ln>
            <a:solidFill>
              <a:schemeClr val="accent2">
                <a:lumMod val="5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19766" tIns="33144" rIns="219766" bIns="33144" numCol="1" spcCol="1270" anchor="ctr" anchorCtr="0">
            <a:noAutofit/>
          </a:bodyPr>
          <a:lstStyle/>
          <a:p>
            <a:pPr marL="0" lvl="0" indent="0" algn="ctr" defTabSz="1022350">
              <a:lnSpc>
                <a:spcPct val="90000"/>
              </a:lnSpc>
              <a:spcBef>
                <a:spcPct val="0"/>
              </a:spcBef>
              <a:spcAft>
                <a:spcPct val="35000"/>
              </a:spcAft>
              <a:buNone/>
            </a:pPr>
            <a:r>
              <a:rPr lang="zh-CN" sz="2300" b="1" kern="1200">
                <a:solidFill>
                  <a:schemeClr val="bg1"/>
                </a:solidFill>
              </a:rPr>
              <a:t>二</a:t>
            </a:r>
          </a:p>
        </p:txBody>
      </p:sp>
      <p:sp>
        <p:nvSpPr>
          <p:cNvPr id="7" name="任意多边形: 形状 6"/>
          <p:cNvSpPr/>
          <p:nvPr/>
        </p:nvSpPr>
        <p:spPr>
          <a:xfrm>
            <a:off x="3811603" y="1919205"/>
            <a:ext cx="6637847" cy="678960"/>
          </a:xfrm>
          <a:custGeom>
            <a:avLst/>
            <a:gdLst>
              <a:gd name="connsiteX0" fmla="*/ 0 w 7053428"/>
              <a:gd name="connsiteY0" fmla="*/ 0 h 1122975"/>
              <a:gd name="connsiteX1" fmla="*/ 7053428 w 7053428"/>
              <a:gd name="connsiteY1" fmla="*/ 0 h 1122975"/>
              <a:gd name="connsiteX2" fmla="*/ 7053428 w 7053428"/>
              <a:gd name="connsiteY2" fmla="*/ 1122975 h 1122975"/>
              <a:gd name="connsiteX3" fmla="*/ 0 w 7053428"/>
              <a:gd name="connsiteY3" fmla="*/ 1122975 h 1122975"/>
              <a:gd name="connsiteX4" fmla="*/ 0 w 7053428"/>
              <a:gd name="connsiteY4" fmla="*/ 0 h 112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53428" h="1122975">
                <a:moveTo>
                  <a:pt x="0" y="0"/>
                </a:moveTo>
                <a:lnTo>
                  <a:pt x="7053428" y="0"/>
                </a:lnTo>
                <a:lnTo>
                  <a:pt x="7053428" y="1122975"/>
                </a:lnTo>
                <a:lnTo>
                  <a:pt x="0" y="1122975"/>
                </a:lnTo>
                <a:lnTo>
                  <a:pt x="0" y="0"/>
                </a:lnTo>
                <a:close/>
              </a:path>
            </a:pathLst>
          </a:custGeom>
          <a:ln>
            <a:solidFill>
              <a:schemeClr val="accent2">
                <a:lumMod val="5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47424" tIns="479044" rIns="547424" bIns="163576" numCol="1" spcCol="1270" anchor="t" anchorCtr="0">
            <a:noAutofit/>
          </a:bodyPr>
          <a:lstStyle/>
          <a:p>
            <a:pPr marL="0" lvl="1" algn="l" defTabSz="1022350">
              <a:lnSpc>
                <a:spcPct val="90000"/>
              </a:lnSpc>
              <a:spcBef>
                <a:spcPct val="0"/>
              </a:spcBef>
            </a:pPr>
            <a:endParaRPr lang="zh-CN" sz="2400" kern="1200"/>
          </a:p>
        </p:txBody>
      </p:sp>
      <p:sp>
        <p:nvSpPr>
          <p:cNvPr id="8" name="矩形 7"/>
          <p:cNvSpPr/>
          <p:nvPr/>
        </p:nvSpPr>
        <p:spPr>
          <a:xfrm>
            <a:off x="2732428" y="1919205"/>
            <a:ext cx="901777" cy="678960"/>
          </a:xfrm>
          <a:prstGeom prst="rect">
            <a:avLst/>
          </a:prstGeom>
          <a:solidFill>
            <a:schemeClr val="accent2">
              <a:lumMod val="50000"/>
            </a:schemeClr>
          </a:solidFill>
          <a:ln>
            <a:solidFill>
              <a:schemeClr val="accent2">
                <a:lumMod val="5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19766" tIns="33144" rIns="219766" bIns="33144" numCol="1" spcCol="1270" anchor="ctr" anchorCtr="0">
            <a:noAutofit/>
          </a:bodyPr>
          <a:lstStyle/>
          <a:p>
            <a:pPr marL="0" lvl="0" indent="0" algn="ctr" defTabSz="1022350">
              <a:lnSpc>
                <a:spcPct val="90000"/>
              </a:lnSpc>
              <a:spcBef>
                <a:spcPct val="0"/>
              </a:spcBef>
              <a:spcAft>
                <a:spcPct val="35000"/>
              </a:spcAft>
              <a:buNone/>
            </a:pPr>
            <a:r>
              <a:rPr lang="zh-CN" sz="2300" b="1" kern="1200">
                <a:solidFill>
                  <a:schemeClr val="bg1"/>
                </a:solidFill>
              </a:rPr>
              <a:t>一</a:t>
            </a:r>
          </a:p>
        </p:txBody>
      </p:sp>
      <p:sp>
        <p:nvSpPr>
          <p:cNvPr id="10" name="任意多边形: 形状 9"/>
          <p:cNvSpPr/>
          <p:nvPr/>
        </p:nvSpPr>
        <p:spPr>
          <a:xfrm>
            <a:off x="3811603" y="3638193"/>
            <a:ext cx="6637847" cy="678960"/>
          </a:xfrm>
          <a:custGeom>
            <a:avLst/>
            <a:gdLst>
              <a:gd name="connsiteX0" fmla="*/ 0 w 7053428"/>
              <a:gd name="connsiteY0" fmla="*/ 0 h 1122975"/>
              <a:gd name="connsiteX1" fmla="*/ 7053428 w 7053428"/>
              <a:gd name="connsiteY1" fmla="*/ 0 h 1122975"/>
              <a:gd name="connsiteX2" fmla="*/ 7053428 w 7053428"/>
              <a:gd name="connsiteY2" fmla="*/ 1122975 h 1122975"/>
              <a:gd name="connsiteX3" fmla="*/ 0 w 7053428"/>
              <a:gd name="connsiteY3" fmla="*/ 1122975 h 1122975"/>
              <a:gd name="connsiteX4" fmla="*/ 0 w 7053428"/>
              <a:gd name="connsiteY4" fmla="*/ 0 h 112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53428" h="1122975">
                <a:moveTo>
                  <a:pt x="0" y="0"/>
                </a:moveTo>
                <a:lnTo>
                  <a:pt x="7053428" y="0"/>
                </a:lnTo>
                <a:lnTo>
                  <a:pt x="7053428" y="1122975"/>
                </a:lnTo>
                <a:lnTo>
                  <a:pt x="0" y="1122975"/>
                </a:lnTo>
                <a:lnTo>
                  <a:pt x="0" y="0"/>
                </a:lnTo>
                <a:close/>
              </a:path>
            </a:pathLst>
          </a:custGeom>
          <a:ln>
            <a:solidFill>
              <a:schemeClr val="accent2">
                <a:lumMod val="5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47424" tIns="479044" rIns="547424" bIns="163576" numCol="1" spcCol="1270" anchor="t" anchorCtr="0">
            <a:noAutofit/>
          </a:bodyPr>
          <a:lstStyle/>
          <a:p>
            <a:pPr marL="0" lvl="1" algn="l" defTabSz="1022350">
              <a:lnSpc>
                <a:spcPct val="90000"/>
              </a:lnSpc>
              <a:spcBef>
                <a:spcPct val="0"/>
              </a:spcBef>
            </a:pPr>
            <a:endParaRPr lang="zh-CN" sz="2400" kern="1200"/>
          </a:p>
        </p:txBody>
      </p:sp>
      <p:sp>
        <p:nvSpPr>
          <p:cNvPr id="11" name="矩形 10"/>
          <p:cNvSpPr/>
          <p:nvPr/>
        </p:nvSpPr>
        <p:spPr>
          <a:xfrm>
            <a:off x="2732428" y="3638193"/>
            <a:ext cx="901777" cy="678960"/>
          </a:xfrm>
          <a:prstGeom prst="rect">
            <a:avLst/>
          </a:prstGeom>
          <a:solidFill>
            <a:schemeClr val="accent2">
              <a:lumMod val="50000"/>
            </a:schemeClr>
          </a:solidFill>
          <a:ln>
            <a:solidFill>
              <a:schemeClr val="accent2">
                <a:lumMod val="5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19766" tIns="33144" rIns="219766" bIns="33144" numCol="1" spcCol="1270" anchor="ctr" anchorCtr="0">
            <a:noAutofit/>
          </a:bodyPr>
          <a:lstStyle/>
          <a:p>
            <a:pPr marL="0" lvl="0" indent="0" algn="ctr" defTabSz="1022350">
              <a:lnSpc>
                <a:spcPct val="90000"/>
              </a:lnSpc>
              <a:spcBef>
                <a:spcPct val="0"/>
              </a:spcBef>
              <a:spcAft>
                <a:spcPct val="35000"/>
              </a:spcAft>
              <a:buNone/>
            </a:pPr>
            <a:r>
              <a:rPr lang="zh-CN" sz="2300" b="1" kern="1200">
                <a:solidFill>
                  <a:schemeClr val="bg1"/>
                </a:solidFill>
              </a:rPr>
              <a:t>三</a:t>
            </a:r>
          </a:p>
        </p:txBody>
      </p:sp>
      <p:sp>
        <p:nvSpPr>
          <p:cNvPr id="17" name="任意多边形: 形状 16"/>
          <p:cNvSpPr/>
          <p:nvPr/>
        </p:nvSpPr>
        <p:spPr>
          <a:xfrm>
            <a:off x="3811603" y="4444267"/>
            <a:ext cx="6637847" cy="678960"/>
          </a:xfrm>
          <a:custGeom>
            <a:avLst/>
            <a:gdLst>
              <a:gd name="connsiteX0" fmla="*/ 0 w 7053428"/>
              <a:gd name="connsiteY0" fmla="*/ 0 h 1122975"/>
              <a:gd name="connsiteX1" fmla="*/ 7053428 w 7053428"/>
              <a:gd name="connsiteY1" fmla="*/ 0 h 1122975"/>
              <a:gd name="connsiteX2" fmla="*/ 7053428 w 7053428"/>
              <a:gd name="connsiteY2" fmla="*/ 1122975 h 1122975"/>
              <a:gd name="connsiteX3" fmla="*/ 0 w 7053428"/>
              <a:gd name="connsiteY3" fmla="*/ 1122975 h 1122975"/>
              <a:gd name="connsiteX4" fmla="*/ 0 w 7053428"/>
              <a:gd name="connsiteY4" fmla="*/ 0 h 112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53428" h="1122975">
                <a:moveTo>
                  <a:pt x="0" y="0"/>
                </a:moveTo>
                <a:lnTo>
                  <a:pt x="7053428" y="0"/>
                </a:lnTo>
                <a:lnTo>
                  <a:pt x="7053428" y="1122975"/>
                </a:lnTo>
                <a:lnTo>
                  <a:pt x="0" y="1122975"/>
                </a:lnTo>
                <a:lnTo>
                  <a:pt x="0" y="0"/>
                </a:lnTo>
                <a:close/>
              </a:path>
            </a:pathLst>
          </a:custGeom>
          <a:ln>
            <a:solidFill>
              <a:schemeClr val="accent2">
                <a:lumMod val="5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47424" tIns="479044" rIns="547424" bIns="163576" numCol="1" spcCol="1270" anchor="t" anchorCtr="0">
            <a:noAutofit/>
          </a:bodyPr>
          <a:lstStyle/>
          <a:p>
            <a:pPr marL="0" lvl="1" algn="l" defTabSz="1022350">
              <a:lnSpc>
                <a:spcPct val="90000"/>
              </a:lnSpc>
              <a:spcBef>
                <a:spcPct val="0"/>
              </a:spcBef>
            </a:pPr>
            <a:endParaRPr lang="zh-CN" sz="2400" kern="1200"/>
          </a:p>
        </p:txBody>
      </p:sp>
      <p:sp>
        <p:nvSpPr>
          <p:cNvPr id="18" name="矩形 17"/>
          <p:cNvSpPr/>
          <p:nvPr/>
        </p:nvSpPr>
        <p:spPr>
          <a:xfrm>
            <a:off x="2732428" y="4444267"/>
            <a:ext cx="901777" cy="678960"/>
          </a:xfrm>
          <a:prstGeom prst="rect">
            <a:avLst/>
          </a:prstGeom>
          <a:solidFill>
            <a:srgbClr val="C00000"/>
          </a:solidFill>
          <a:ln>
            <a:solidFill>
              <a:schemeClr val="accent2">
                <a:lumMod val="5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19766" tIns="33144" rIns="219766" bIns="33144" numCol="1" spcCol="1270" anchor="ctr" anchorCtr="0">
            <a:noAutofit/>
          </a:bodyPr>
          <a:lstStyle/>
          <a:p>
            <a:pPr marL="0" lvl="0" indent="0" algn="ctr" defTabSz="1022350">
              <a:lnSpc>
                <a:spcPct val="90000"/>
              </a:lnSpc>
              <a:spcBef>
                <a:spcPct val="0"/>
              </a:spcBef>
              <a:spcAft>
                <a:spcPct val="35000"/>
              </a:spcAft>
              <a:buNone/>
            </a:pPr>
            <a:r>
              <a:rPr lang="zh-CN" altLang="en-US" sz="2300" b="1" kern="1200">
                <a:solidFill>
                  <a:schemeClr val="bg1"/>
                </a:solidFill>
              </a:rPr>
              <a:t>四</a:t>
            </a:r>
            <a:endParaRPr lang="zh-CN" sz="2300" b="1" kern="1200">
              <a:solidFill>
                <a:schemeClr val="bg1"/>
              </a:solidFill>
            </a:endParaRPr>
          </a:p>
        </p:txBody>
      </p:sp>
      <p:sp>
        <p:nvSpPr>
          <p:cNvPr id="20" name="文本框 19"/>
          <p:cNvSpPr txBox="1"/>
          <p:nvPr/>
        </p:nvSpPr>
        <p:spPr>
          <a:xfrm>
            <a:off x="4197796" y="2887123"/>
            <a:ext cx="6035756" cy="430887"/>
          </a:xfrm>
          <a:prstGeom prst="rect">
            <a:avLst/>
          </a:prstGeom>
          <a:noFill/>
        </p:spPr>
        <p:txBody>
          <a:bodyPr wrap="square">
            <a:spAutoFit/>
          </a:bodyPr>
          <a:lstStyle/>
          <a:p>
            <a:pPr algn="just"/>
            <a:r>
              <a:rPr lang="zh-CN" altLang="en-US" sz="2200" b="1" kern="100">
                <a:effectLst/>
                <a:latin typeface="等线" panose="02010600030101010101" pitchFamily="2" charset="-122"/>
                <a:ea typeface="微软雅黑" panose="020B0503020204020204" pitchFamily="34" charset="-122"/>
                <a:cs typeface="Times New Roman" panose="02020603050405020304" pitchFamily="18" charset="0"/>
              </a:rPr>
              <a:t>厚植爱国情怀，成为全社会的自觉行动</a:t>
            </a:r>
            <a:endParaRPr lang="zh-CN" altLang="zh-CN" sz="2200" kern="10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21" name="文本框 20"/>
          <p:cNvSpPr txBox="1"/>
          <p:nvPr/>
        </p:nvSpPr>
        <p:spPr>
          <a:xfrm>
            <a:off x="4197794" y="2053526"/>
            <a:ext cx="6035757" cy="430887"/>
          </a:xfrm>
          <a:prstGeom prst="rect">
            <a:avLst/>
          </a:prstGeom>
          <a:noFill/>
        </p:spPr>
        <p:txBody>
          <a:bodyPr wrap="square">
            <a:spAutoFit/>
          </a:bodyPr>
          <a:lstStyle/>
          <a:p>
            <a:pPr algn="just"/>
            <a:r>
              <a:rPr lang="zh-CN" altLang="en-US" sz="2200" b="1" kern="100">
                <a:effectLst/>
                <a:latin typeface="等线" panose="02010600030101010101" pitchFamily="2" charset="-122"/>
                <a:ea typeface="微软雅黑" panose="020B0503020204020204" pitchFamily="34" charset="-122"/>
                <a:cs typeface="Times New Roman" panose="02020603050405020304" pitchFamily="18" charset="0"/>
              </a:rPr>
              <a:t>坚定理想信念，筑牢共产党人安身立命的根本</a:t>
            </a:r>
            <a:endParaRPr lang="zh-CN" altLang="zh-CN" sz="2200" kern="10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22" name="文本框 21"/>
          <p:cNvSpPr txBox="1"/>
          <p:nvPr/>
        </p:nvSpPr>
        <p:spPr>
          <a:xfrm>
            <a:off x="4197795" y="3720720"/>
            <a:ext cx="4316419" cy="430887"/>
          </a:xfrm>
          <a:prstGeom prst="rect">
            <a:avLst/>
          </a:prstGeom>
          <a:noFill/>
        </p:spPr>
        <p:txBody>
          <a:bodyPr wrap="square">
            <a:spAutoFit/>
          </a:bodyPr>
          <a:lstStyle/>
          <a:p>
            <a:pPr algn="just"/>
            <a:r>
              <a:rPr lang="zh-CN" altLang="en-US" sz="2200" b="1" kern="100">
                <a:effectLst/>
                <a:latin typeface="等线" panose="02010600030101010101" pitchFamily="2" charset="-122"/>
                <a:ea typeface="微软雅黑" panose="020B0503020204020204" pitchFamily="34" charset="-122"/>
                <a:cs typeface="Times New Roman" panose="02020603050405020304" pitchFamily="18" charset="0"/>
              </a:rPr>
              <a:t>激扬凛然斗志，砥砺奋进开新局</a:t>
            </a:r>
            <a:endParaRPr lang="zh-CN" altLang="zh-CN" sz="2200" kern="10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23" name="文本框 22"/>
          <p:cNvSpPr txBox="1"/>
          <p:nvPr/>
        </p:nvSpPr>
        <p:spPr>
          <a:xfrm>
            <a:off x="4197795" y="4554316"/>
            <a:ext cx="4316419" cy="430887"/>
          </a:xfrm>
          <a:prstGeom prst="rect">
            <a:avLst/>
          </a:prstGeom>
          <a:noFill/>
        </p:spPr>
        <p:txBody>
          <a:bodyPr wrap="square">
            <a:spAutoFit/>
          </a:bodyPr>
          <a:lstStyle/>
          <a:p>
            <a:pPr algn="just"/>
            <a:r>
              <a:rPr lang="zh-CN" altLang="en-US" sz="2200" b="1" kern="100">
                <a:effectLst/>
                <a:latin typeface="等线" panose="02010600030101010101" pitchFamily="2" charset="-122"/>
                <a:ea typeface="微软雅黑" panose="020B0503020204020204" pitchFamily="34" charset="-122"/>
                <a:cs typeface="Times New Roman" panose="02020603050405020304" pitchFamily="18" charset="0"/>
              </a:rPr>
              <a:t>涵养浩然正气，担当时代责任</a:t>
            </a:r>
            <a:endParaRPr lang="zh-CN" altLang="zh-CN" sz="2200" kern="100">
              <a:effectLst/>
              <a:latin typeface="等线" panose="02010600030101010101" pitchFamily="2" charset="-122"/>
              <a:ea typeface="等线" panose="02010600030101010101" pitchFamily="2" charset="-122"/>
              <a:cs typeface="Times New Roman" panose="02020603050405020304" pitchFamily="18" charset="0"/>
            </a:endParaRPr>
          </a:p>
        </p:txBody>
      </p:sp>
      <p:pic>
        <p:nvPicPr>
          <p:cNvPr id="19" name="图片 1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8807102" y="409603"/>
            <a:ext cx="2578448" cy="598802"/>
          </a:xfrm>
          <a:prstGeom prst="rect">
            <a:avLst/>
          </a:prstGeom>
        </p:spPr>
      </p:pic>
      <p:sp>
        <p:nvSpPr>
          <p:cNvPr id="24" name="文本框 23"/>
          <p:cNvSpPr txBox="1"/>
          <p:nvPr/>
        </p:nvSpPr>
        <p:spPr>
          <a:xfrm>
            <a:off x="594671" y="140783"/>
            <a:ext cx="2578448" cy="1569660"/>
          </a:xfrm>
          <a:prstGeom prst="rect">
            <a:avLst/>
          </a:prstGeom>
          <a:noFill/>
        </p:spPr>
        <p:txBody>
          <a:bodyPr wrap="square">
            <a:spAutoFit/>
          </a:bodyPr>
          <a:lstStyle/>
          <a:p>
            <a:r>
              <a:rPr lang="zh-CN" altLang="en-US" sz="9600" kern="100" spc="-2500">
                <a:solidFill>
                  <a:srgbClr val="C00000"/>
                </a:solidFill>
                <a:latin typeface="字魂71号-御守锦书" panose="00000500000000000000" pitchFamily="2" charset="-122"/>
                <a:ea typeface="字魂71号-御守锦书" panose="00000500000000000000" pitchFamily="2" charset="-122"/>
                <a:cs typeface="Times New Roman" panose="02020603050405020304" pitchFamily="18" charset="0"/>
              </a:rPr>
              <a:t>目录</a:t>
            </a:r>
            <a:endParaRPr lang="en-US" altLang="zh-CN" sz="9600" kern="100" spc="-2500">
              <a:solidFill>
                <a:srgbClr val="C00000"/>
              </a:solidFill>
              <a:latin typeface="字魂71号-御守锦书" panose="00000500000000000000" pitchFamily="2" charset="-122"/>
              <a:ea typeface="字魂71号-御守锦书" panose="00000500000000000000" pitchFamily="2" charset="-122"/>
              <a:cs typeface="Times New Roman" panose="02020603050405020304" pitchFamily="18" charset="0"/>
            </a:endParaRPr>
          </a:p>
        </p:txBody>
      </p:sp>
      <p:sp>
        <p:nvSpPr>
          <p:cNvPr id="25" name="文本框 24"/>
          <p:cNvSpPr txBox="1"/>
          <p:nvPr/>
        </p:nvSpPr>
        <p:spPr>
          <a:xfrm>
            <a:off x="2901950" y="856758"/>
            <a:ext cx="2063750" cy="461665"/>
          </a:xfrm>
          <a:prstGeom prst="rect">
            <a:avLst/>
          </a:prstGeom>
          <a:noFill/>
        </p:spPr>
        <p:txBody>
          <a:bodyPr wrap="square">
            <a:spAutoFit/>
          </a:bodyPr>
          <a:lstStyle/>
          <a:p>
            <a:pPr algn="dist"/>
            <a:r>
              <a:rPr lang="en-US" altLang="zh-CN" sz="2400" b="0" i="0">
                <a:solidFill>
                  <a:schemeClr val="accent2">
                    <a:lumMod val="50000"/>
                  </a:schemeClr>
                </a:solidFill>
                <a:effectLst/>
                <a:latin typeface="Hero" panose="02000506000000020004" pitchFamily="50" charset="0"/>
              </a:rPr>
              <a:t>DIRECTORY</a:t>
            </a:r>
            <a:endParaRPr lang="zh-CN" altLang="en-US" sz="2400">
              <a:solidFill>
                <a:schemeClr val="accent2">
                  <a:lumMod val="50000"/>
                </a:schemeClr>
              </a:solidFill>
              <a:latin typeface="Hero" panose="02000506000000020004" pitchFamily="50" charset="0"/>
            </a:endParaRPr>
          </a:p>
        </p:txBody>
      </p:sp>
      <p:cxnSp>
        <p:nvCxnSpPr>
          <p:cNvPr id="27" name="直接箭头连接符 26"/>
          <p:cNvCxnSpPr/>
          <p:nvPr/>
        </p:nvCxnSpPr>
        <p:spPr>
          <a:xfrm>
            <a:off x="2982686" y="1263530"/>
            <a:ext cx="8126072" cy="0"/>
          </a:xfrm>
          <a:prstGeom prst="straightConnector1">
            <a:avLst/>
          </a:prstGeom>
          <a:ln w="15240">
            <a:solidFill>
              <a:srgbClr val="C00000"/>
            </a:solidFill>
            <a:tailEnd type="ova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tretch>
            <a:fillRect/>
          </a:stretch>
        </a:blipFill>
        <a:effectLst/>
      </p:bgPr>
    </p:bg>
    <p:spTree>
      <p:nvGrpSpPr>
        <p:cNvPr id="1" name=""/>
        <p:cNvGrpSpPr/>
        <p:nvPr/>
      </p:nvGrpSpPr>
      <p:grpSpPr>
        <a:xfrm>
          <a:off x="0" y="0"/>
          <a:ext cx="0" cy="0"/>
          <a:chOff x="0" y="0"/>
          <a:chExt cx="0" cy="0"/>
        </a:xfrm>
      </p:grpSpPr>
      <p:sp>
        <p:nvSpPr>
          <p:cNvPr id="26" name="矩形 25"/>
          <p:cNvSpPr/>
          <p:nvPr/>
        </p:nvSpPr>
        <p:spPr>
          <a:xfrm>
            <a:off x="3877717" y="3731898"/>
            <a:ext cx="4436566" cy="156597"/>
          </a:xfrm>
          <a:prstGeom prst="rect">
            <a:avLst/>
          </a:prstGeom>
          <a:gradFill>
            <a:gsLst>
              <a:gs pos="0">
                <a:srgbClr val="FFC000">
                  <a:alpha val="0"/>
                </a:srgbClr>
              </a:gs>
              <a:gs pos="100000">
                <a:srgbClr val="FFC000">
                  <a:alpha val="0"/>
                </a:srgbClr>
              </a:gs>
              <a:gs pos="50000">
                <a:srgbClr val="FFC000"/>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4276725" y="3531843"/>
            <a:ext cx="3638550" cy="400110"/>
          </a:xfrm>
          <a:prstGeom prst="rect">
            <a:avLst/>
          </a:prstGeom>
          <a:noFill/>
        </p:spPr>
        <p:txBody>
          <a:bodyPr wrap="square">
            <a:spAutoFit/>
          </a:bodyPr>
          <a:lstStyle/>
          <a:p>
            <a:pPr algn="ctr"/>
            <a:r>
              <a:rPr lang="en-US" altLang="zh-CN" sz="2000" b="1" kern="0">
                <a:solidFill>
                  <a:schemeClr val="tx1">
                    <a:lumMod val="85000"/>
                    <a:lumOff val="15000"/>
                  </a:schemeClr>
                </a:solidFill>
                <a:latin typeface="+mn-ea"/>
              </a:rPr>
              <a:t>——  </a:t>
            </a:r>
            <a:r>
              <a:rPr lang="zh-CN" altLang="en-US" sz="2000" b="1" kern="0">
                <a:solidFill>
                  <a:schemeClr val="tx1">
                    <a:lumMod val="85000"/>
                    <a:lumOff val="15000"/>
                  </a:schemeClr>
                </a:solidFill>
                <a:latin typeface="+mn-ea"/>
              </a:rPr>
              <a:t>第一部分   </a:t>
            </a:r>
            <a:r>
              <a:rPr lang="en-US" altLang="zh-CN" sz="2000" b="1" kern="0">
                <a:solidFill>
                  <a:schemeClr val="tx1">
                    <a:lumMod val="85000"/>
                    <a:lumOff val="15000"/>
                  </a:schemeClr>
                </a:solidFill>
                <a:latin typeface="+mn-ea"/>
              </a:rPr>
              <a:t>——</a:t>
            </a:r>
          </a:p>
        </p:txBody>
      </p:sp>
      <p:pic>
        <p:nvPicPr>
          <p:cNvPr id="23" name="图片 22"/>
          <p:cNvPicPr>
            <a:picLocks noChangeAspect="1"/>
          </p:cNvPicPr>
          <p:nvPr/>
        </p:nvPicPr>
        <p:blipFill>
          <a:blip r:embed="rId3"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flipH="1">
            <a:off x="3691444" y="4793449"/>
            <a:ext cx="1642556" cy="381456"/>
          </a:xfrm>
          <a:prstGeom prst="rect">
            <a:avLst/>
          </a:prstGeom>
        </p:spPr>
      </p:pic>
      <p:sp>
        <p:nvSpPr>
          <p:cNvPr id="25" name="文本框 24"/>
          <p:cNvSpPr txBox="1"/>
          <p:nvPr/>
        </p:nvSpPr>
        <p:spPr>
          <a:xfrm>
            <a:off x="1778000" y="1310458"/>
            <a:ext cx="8636000" cy="2041585"/>
          </a:xfrm>
          <a:prstGeom prst="rect">
            <a:avLst/>
          </a:prstGeom>
          <a:noFill/>
        </p:spPr>
        <p:txBody>
          <a:bodyPr wrap="square">
            <a:spAutoFit/>
          </a:bodyPr>
          <a:lstStyle/>
          <a:p>
            <a:pPr algn="ctr">
              <a:lnSpc>
                <a:spcPts val="8000"/>
              </a:lnSpc>
            </a:pPr>
            <a:r>
              <a:rPr lang="zh-CN" altLang="en-US" sz="9600" kern="100" spc="-1000" dirty="0">
                <a:solidFill>
                  <a:srgbClr val="C00000"/>
                </a:solidFill>
                <a:effectLst/>
                <a:latin typeface="字魂71号-御守锦书" panose="00000500000000000000" pitchFamily="2" charset="-122"/>
                <a:ea typeface="字魂71号-御守锦书" panose="00000500000000000000" pitchFamily="2" charset="-122"/>
                <a:cs typeface="Times New Roman" panose="02020603050405020304" pitchFamily="18" charset="0"/>
              </a:rPr>
              <a:t>坚定理想信念</a:t>
            </a:r>
            <a:endParaRPr lang="en-US" altLang="zh-CN" sz="9600" kern="100" spc="-1000" dirty="0">
              <a:solidFill>
                <a:srgbClr val="C00000"/>
              </a:solidFill>
              <a:effectLst/>
              <a:latin typeface="字魂71号-御守锦书" panose="00000500000000000000" pitchFamily="2" charset="-122"/>
              <a:ea typeface="字魂71号-御守锦书" panose="00000500000000000000" pitchFamily="2" charset="-122"/>
              <a:cs typeface="Times New Roman" panose="02020603050405020304" pitchFamily="18" charset="0"/>
            </a:endParaRPr>
          </a:p>
          <a:p>
            <a:pPr algn="ctr">
              <a:lnSpc>
                <a:spcPts val="8000"/>
              </a:lnSpc>
            </a:pPr>
            <a:r>
              <a:rPr lang="zh-CN" altLang="en-US" sz="6000" kern="100" spc="-1000" dirty="0">
                <a:solidFill>
                  <a:srgbClr val="C00000"/>
                </a:solidFill>
                <a:effectLst/>
                <a:latin typeface="字魂71号-御守锦书" panose="00000500000000000000" pitchFamily="2" charset="-122"/>
                <a:ea typeface="字魂71号-御守锦书" panose="00000500000000000000" pitchFamily="2" charset="-122"/>
                <a:cs typeface="Times New Roman" panose="02020603050405020304" pitchFamily="18" charset="0"/>
              </a:rPr>
              <a:t>筑牢共产党人安身立命的根本</a:t>
            </a:r>
            <a:endParaRPr lang="zh-CN" altLang="zh-CN" sz="6000" kern="100" spc="-1000" dirty="0">
              <a:solidFill>
                <a:srgbClr val="C00000"/>
              </a:solidFill>
              <a:effectLst/>
              <a:latin typeface="字魂71号-御守锦书" panose="00000500000000000000" pitchFamily="2" charset="-122"/>
              <a:ea typeface="字魂71号-御守锦书" panose="00000500000000000000" pitchFamily="2" charset="-122"/>
              <a:cs typeface="Times New Roman" panose="02020603050405020304" pitchFamily="18" charset="0"/>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658813" y="1953524"/>
            <a:ext cx="10874376" cy="1607825"/>
          </a:xfrm>
          <a:prstGeom prst="rect">
            <a:avLst/>
          </a:prstGeom>
          <a:solidFill>
            <a:schemeClr val="bg1">
              <a:lumMod val="95000"/>
              <a:alpha val="4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任意多边形: 形状 12"/>
          <p:cNvSpPr/>
          <p:nvPr/>
        </p:nvSpPr>
        <p:spPr>
          <a:xfrm>
            <a:off x="658814" y="4002256"/>
            <a:ext cx="10874375" cy="2292666"/>
          </a:xfrm>
          <a:custGeom>
            <a:avLst/>
            <a:gdLst>
              <a:gd name="connsiteX0" fmla="*/ 0 w 10874375"/>
              <a:gd name="connsiteY0" fmla="*/ 0 h 2034900"/>
              <a:gd name="connsiteX1" fmla="*/ 10874375 w 10874375"/>
              <a:gd name="connsiteY1" fmla="*/ 0 h 2034900"/>
              <a:gd name="connsiteX2" fmla="*/ 10874375 w 10874375"/>
              <a:gd name="connsiteY2" fmla="*/ 2034900 h 2034900"/>
              <a:gd name="connsiteX3" fmla="*/ 0 w 10874375"/>
              <a:gd name="connsiteY3" fmla="*/ 2034900 h 2034900"/>
              <a:gd name="connsiteX4" fmla="*/ 0 w 10874375"/>
              <a:gd name="connsiteY4" fmla="*/ 0 h 2034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74375" h="2034900">
                <a:moveTo>
                  <a:pt x="0" y="0"/>
                </a:moveTo>
                <a:lnTo>
                  <a:pt x="10874375" y="0"/>
                </a:lnTo>
                <a:lnTo>
                  <a:pt x="10874375" y="2034900"/>
                </a:lnTo>
                <a:lnTo>
                  <a:pt x="0" y="2034900"/>
                </a:lnTo>
                <a:lnTo>
                  <a:pt x="0" y="0"/>
                </a:lnTo>
                <a:close/>
              </a:path>
            </a:pathLst>
          </a:custGeom>
          <a:ln w="15240">
            <a:gradFill>
              <a:gsLst>
                <a:gs pos="0">
                  <a:schemeClr val="bg1">
                    <a:alpha val="0"/>
                  </a:schemeClr>
                </a:gs>
                <a:gs pos="100000">
                  <a:srgbClr val="5C2A08"/>
                </a:gs>
              </a:gsLst>
              <a:lin ang="0" scaled="0"/>
            </a:gra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43972" tIns="395732" rIns="843972" bIns="135128" numCol="1" spcCol="1270" anchor="t" anchorCtr="0">
            <a:noAutofit/>
          </a:bodyPr>
          <a:lstStyle/>
          <a:p>
            <a:pPr marL="171450" lvl="1" indent="-171450" algn="l" defTabSz="844550">
              <a:lnSpc>
                <a:spcPct val="90000"/>
              </a:lnSpc>
              <a:spcBef>
                <a:spcPct val="0"/>
              </a:spcBef>
              <a:spcAft>
                <a:spcPct val="15000"/>
              </a:spcAft>
              <a:buChar char="•"/>
            </a:pPr>
            <a:endParaRPr lang="zh-CN" sz="1900" kern="1200"/>
          </a:p>
        </p:txBody>
      </p:sp>
      <p:sp>
        <p:nvSpPr>
          <p:cNvPr id="21" name="矩形: 圆角 20"/>
          <p:cNvSpPr/>
          <p:nvPr/>
        </p:nvSpPr>
        <p:spPr>
          <a:xfrm>
            <a:off x="1431599" y="3721816"/>
            <a:ext cx="7065569" cy="560880"/>
          </a:xfrm>
          <a:prstGeom prst="roundRect">
            <a:avLst/>
          </a:prstGeom>
          <a:gradFill>
            <a:gsLst>
              <a:gs pos="0">
                <a:srgbClr val="FF0000"/>
              </a:gs>
              <a:gs pos="90000">
                <a:srgbClr val="5C2A08"/>
              </a:gs>
            </a:gsLst>
            <a:lin ang="0" scaled="0"/>
          </a:gradFill>
          <a:ln w="25400"/>
          <a:effectLst>
            <a:outerShdw blurRad="12700" dist="25400" dir="2700000" algn="tl" rotWithShape="0">
              <a:prstClr val="black">
                <a:alpha val="1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15098" tIns="27380" rIns="315098" bIns="27380" numCol="1" spcCol="1270" anchor="ctr" anchorCtr="0">
            <a:noAutofit/>
          </a:bodyPr>
          <a:lstStyle/>
          <a:p>
            <a:pPr marL="0" lvl="0" indent="0" algn="l" defTabSz="844550">
              <a:lnSpc>
                <a:spcPct val="90000"/>
              </a:lnSpc>
              <a:spcBef>
                <a:spcPct val="0"/>
              </a:spcBef>
              <a:spcAft>
                <a:spcPct val="35000"/>
              </a:spcAft>
              <a:buNone/>
            </a:pPr>
            <a:r>
              <a:rPr lang="zh-CN" sz="1900" b="1" kern="1200" dirty="0"/>
              <a:t>习近平总书记指出 </a:t>
            </a:r>
          </a:p>
        </p:txBody>
      </p:sp>
      <p:sp>
        <p:nvSpPr>
          <p:cNvPr id="22" name="文本框 21"/>
          <p:cNvSpPr txBox="1"/>
          <p:nvPr/>
        </p:nvSpPr>
        <p:spPr>
          <a:xfrm>
            <a:off x="2943225" y="2113991"/>
            <a:ext cx="7848600" cy="1286891"/>
          </a:xfrm>
          <a:prstGeom prst="rect">
            <a:avLst/>
          </a:prstGeom>
          <a:noFill/>
        </p:spPr>
        <p:txBody>
          <a:bodyPr wrap="square">
            <a:spAutoFit/>
          </a:bodyPr>
          <a:lstStyle/>
          <a:p>
            <a:pPr indent="457200" algn="just">
              <a:lnSpc>
                <a:spcPct val="150000"/>
              </a:lnSpc>
            </a:pPr>
            <a:r>
              <a:rPr lang="zh-CN" altLang="zh-CN" sz="1800" dirty="0">
                <a:solidFill>
                  <a:srgbClr val="000000"/>
                </a:solidFill>
                <a:effectLst/>
                <a:latin typeface="宋体" panose="02010600030101010101" pitchFamily="2" charset="-122"/>
                <a:ea typeface="微软雅黑" panose="020B0503020204020204" pitchFamily="34" charset="-122"/>
                <a:cs typeface="宋体" panose="02010600030101010101" pitchFamily="2" charset="-122"/>
              </a:rPr>
              <a:t>以周恩来为代表的南方局老一辈无产阶级革命家和革命先烈，在艰苦的斗争岁月中，以坚如磐石的理想信念，坚守马克思主义信仰，坚守共产主义信念，时刻保持对党和人民绝对忠诚。</a:t>
            </a:r>
            <a:endParaRPr lang="en-US" altLang="zh-CN" sz="1800" dirty="0">
              <a:solidFill>
                <a:srgbClr val="000000"/>
              </a:solidFill>
              <a:effectLst/>
              <a:latin typeface="宋体" panose="02010600030101010101" pitchFamily="2" charset="-122"/>
              <a:ea typeface="微软雅黑" panose="020B0503020204020204" pitchFamily="34" charset="-122"/>
              <a:cs typeface="宋体" panose="02010600030101010101" pitchFamily="2" charset="-122"/>
            </a:endParaRPr>
          </a:p>
        </p:txBody>
      </p:sp>
      <p:sp>
        <p:nvSpPr>
          <p:cNvPr id="28" name="矩形 27"/>
          <p:cNvSpPr/>
          <p:nvPr/>
        </p:nvSpPr>
        <p:spPr>
          <a:xfrm>
            <a:off x="965200" y="1766428"/>
            <a:ext cx="10473775" cy="102749"/>
          </a:xfrm>
          <a:prstGeom prst="rect">
            <a:avLst/>
          </a:prstGeom>
          <a:gradFill>
            <a:gsLst>
              <a:gs pos="0">
                <a:srgbClr val="FFC000">
                  <a:alpha val="0"/>
                </a:srgbClr>
              </a:gs>
              <a:gs pos="100000">
                <a:srgbClr val="FFC000">
                  <a:alpha val="0"/>
                </a:srgbClr>
              </a:gs>
              <a:gs pos="57000">
                <a:srgbClr val="FFC000"/>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文本框 19"/>
          <p:cNvSpPr txBox="1"/>
          <p:nvPr/>
        </p:nvSpPr>
        <p:spPr>
          <a:xfrm>
            <a:off x="1756495" y="1393582"/>
            <a:ext cx="8891184" cy="523220"/>
          </a:xfrm>
          <a:prstGeom prst="rect">
            <a:avLst/>
          </a:prstGeom>
          <a:noFill/>
        </p:spPr>
        <p:txBody>
          <a:bodyPr wrap="square">
            <a:spAutoFit/>
          </a:bodyPr>
          <a:lstStyle/>
          <a:p>
            <a:pPr indent="304800" algn="ctr"/>
            <a:r>
              <a:rPr lang="zh-CN" altLang="zh-CN" sz="2800" b="1" dirty="0">
                <a:solidFill>
                  <a:srgbClr val="5C2A08"/>
                </a:solidFill>
                <a:effectLst/>
                <a:latin typeface="+mn-ea"/>
                <a:cs typeface="宋体" panose="02010600030101010101" pitchFamily="2" charset="-122"/>
              </a:rPr>
              <a:t>坚定理想信念，是共产党人安身立命的根本</a:t>
            </a:r>
            <a:endParaRPr lang="en-US" altLang="zh-CN" sz="2800" b="1" dirty="0">
              <a:solidFill>
                <a:srgbClr val="5C2A08"/>
              </a:solidFill>
              <a:effectLst/>
              <a:latin typeface="+mn-ea"/>
              <a:cs typeface="宋体" panose="02010600030101010101" pitchFamily="2" charset="-122"/>
            </a:endParaRPr>
          </a:p>
        </p:txBody>
      </p:sp>
      <p:grpSp>
        <p:nvGrpSpPr>
          <p:cNvPr id="30" name="组合 29"/>
          <p:cNvGrpSpPr/>
          <p:nvPr/>
        </p:nvGrpSpPr>
        <p:grpSpPr>
          <a:xfrm>
            <a:off x="885816" y="2241523"/>
            <a:ext cx="1830407" cy="1089291"/>
            <a:chOff x="8062110" y="1142552"/>
            <a:chExt cx="1376402" cy="819109"/>
          </a:xfrm>
        </p:grpSpPr>
        <p:pic>
          <p:nvPicPr>
            <p:cNvPr id="32" name="图片 3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062110" y="1142552"/>
              <a:ext cx="1376402" cy="819109"/>
            </a:xfrm>
            <a:prstGeom prst="rect">
              <a:avLst/>
            </a:prstGeom>
          </p:spPr>
        </p:pic>
        <p:sp>
          <p:nvSpPr>
            <p:cNvPr id="33" name="椭圆 32"/>
            <p:cNvSpPr/>
            <p:nvPr/>
          </p:nvSpPr>
          <p:spPr>
            <a:xfrm>
              <a:off x="8388153" y="1251719"/>
              <a:ext cx="271463" cy="271463"/>
            </a:xfrm>
            <a:prstGeom prst="ellipse">
              <a:avLst/>
            </a:prstGeom>
            <a:solidFill>
              <a:srgbClr val="E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5" name="文本框 34"/>
          <p:cNvSpPr txBox="1"/>
          <p:nvPr/>
        </p:nvSpPr>
        <p:spPr>
          <a:xfrm>
            <a:off x="1314812" y="4430084"/>
            <a:ext cx="9562378" cy="1710661"/>
          </a:xfrm>
          <a:prstGeom prst="rect">
            <a:avLst/>
          </a:prstGeom>
          <a:noFill/>
        </p:spPr>
        <p:txBody>
          <a:bodyPr wrap="square">
            <a:spAutoFit/>
          </a:bodyPr>
          <a:lstStyle/>
          <a:p>
            <a:pPr marL="0" lvl="1" indent="457200" algn="l" defTabSz="844550">
              <a:lnSpc>
                <a:spcPct val="150000"/>
              </a:lnSpc>
              <a:spcBef>
                <a:spcPct val="0"/>
              </a:spcBef>
            </a:pPr>
            <a:r>
              <a:rPr lang="zh-CN" altLang="zh-CN" sz="1800" kern="1200" dirty="0"/>
              <a:t>“中国共产党是用马克思主义武装起来的政党，马克思主义是中国共产党人理想信念的灵魂”，强调要</a:t>
            </a:r>
            <a:r>
              <a:rPr lang="zh-CN" altLang="zh-CN" sz="1800" b="1" kern="1200" dirty="0"/>
              <a:t>“不断坚定马克思主义信仰和共产主义理想”</a:t>
            </a:r>
            <a:r>
              <a:rPr lang="zh-CN" altLang="zh-CN" sz="1800" kern="1200" dirty="0"/>
              <a:t>。对马克思主义、共产主义的信仰，对社会主义的信念，是共产党人精神上的“钙”，没有理想信念，理想信念不坚定，精神上就会得“软骨病”，就会在风雨面前东摇西摆。</a:t>
            </a:r>
          </a:p>
        </p:txBody>
      </p:sp>
      <p:sp>
        <p:nvSpPr>
          <p:cNvPr id="15" name="文本框 14"/>
          <p:cNvSpPr txBox="1"/>
          <p:nvPr/>
        </p:nvSpPr>
        <p:spPr>
          <a:xfrm>
            <a:off x="641218" y="383228"/>
            <a:ext cx="7105782" cy="492443"/>
          </a:xfrm>
          <a:prstGeom prst="rect">
            <a:avLst/>
          </a:prstGeom>
          <a:noFill/>
        </p:spPr>
        <p:txBody>
          <a:bodyPr wrap="square">
            <a:spAutoFit/>
          </a:bodyPr>
          <a:lstStyle>
            <a:defPPr>
              <a:defRPr lang="zh-CN"/>
            </a:defPPr>
            <a:lvl1pPr algn="just">
              <a:defRPr sz="2600" b="1" kern="10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defRPr>
            </a:lvl1pPr>
          </a:lstStyle>
          <a:p>
            <a:r>
              <a:rPr lang="zh-CN" altLang="en-US"/>
              <a:t>坚定理想信念，筑牢共产党人安身立命的根本</a:t>
            </a:r>
            <a:endParaRPr lang="zh-CN" altLang="zh-CN"/>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矩形 48"/>
          <p:cNvSpPr/>
          <p:nvPr/>
        </p:nvSpPr>
        <p:spPr>
          <a:xfrm>
            <a:off x="721415" y="2081613"/>
            <a:ext cx="10811773" cy="1272817"/>
          </a:xfrm>
          <a:prstGeom prst="rect">
            <a:avLst/>
          </a:prstGeom>
          <a:solidFill>
            <a:schemeClr val="bg1">
              <a:lumMod val="95000"/>
              <a:alpha val="4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1" name="组合 40"/>
          <p:cNvGrpSpPr/>
          <p:nvPr/>
        </p:nvGrpSpPr>
        <p:grpSpPr>
          <a:xfrm>
            <a:off x="721416" y="1337544"/>
            <a:ext cx="3696580" cy="680089"/>
            <a:chOff x="658815" y="1469127"/>
            <a:chExt cx="4235397" cy="779220"/>
          </a:xfrm>
        </p:grpSpPr>
        <p:sp>
          <p:nvSpPr>
            <p:cNvPr id="40" name="任意多边形: 形状 39"/>
            <p:cNvSpPr/>
            <p:nvPr/>
          </p:nvSpPr>
          <p:spPr>
            <a:xfrm>
              <a:off x="958166" y="1469127"/>
              <a:ext cx="3936046" cy="779220"/>
            </a:xfrm>
            <a:custGeom>
              <a:avLst/>
              <a:gdLst>
                <a:gd name="connsiteX0" fmla="*/ 0 w 4375635"/>
                <a:gd name="connsiteY0" fmla="*/ 0 h 866245"/>
                <a:gd name="connsiteX1" fmla="*/ 1139023 w 4375635"/>
                <a:gd name="connsiteY1" fmla="*/ 0 h 866245"/>
                <a:gd name="connsiteX2" fmla="*/ 1139023 w 4375635"/>
                <a:gd name="connsiteY2" fmla="*/ 2580 h 866245"/>
                <a:gd name="connsiteX3" fmla="*/ 3511972 w 4375635"/>
                <a:gd name="connsiteY3" fmla="*/ 2580 h 866245"/>
                <a:gd name="connsiteX4" fmla="*/ 4375635 w 4375635"/>
                <a:gd name="connsiteY4" fmla="*/ 866245 h 866245"/>
                <a:gd name="connsiteX5" fmla="*/ 0 w 4375635"/>
                <a:gd name="connsiteY5" fmla="*/ 866245 h 866245"/>
                <a:gd name="connsiteX6" fmla="*/ 0 w 4375635"/>
                <a:gd name="connsiteY6" fmla="*/ 2580 h 866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75635" h="866245">
                  <a:moveTo>
                    <a:pt x="0" y="0"/>
                  </a:moveTo>
                  <a:lnTo>
                    <a:pt x="1139023" y="0"/>
                  </a:lnTo>
                  <a:lnTo>
                    <a:pt x="1139023" y="2580"/>
                  </a:lnTo>
                  <a:lnTo>
                    <a:pt x="3511972" y="2580"/>
                  </a:lnTo>
                  <a:lnTo>
                    <a:pt x="4375635" y="866245"/>
                  </a:lnTo>
                  <a:lnTo>
                    <a:pt x="0" y="866245"/>
                  </a:lnTo>
                  <a:lnTo>
                    <a:pt x="0" y="2580"/>
                  </a:lnTo>
                  <a:close/>
                </a:path>
              </a:pathLst>
            </a:custGeom>
            <a:solidFill>
              <a:srgbClr val="FC1104"/>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69023" tIns="31115" rIns="1006792" bIns="31115" numCol="1" spcCol="1270" anchor="ctr" anchorCtr="0">
              <a:noAutofit/>
            </a:bodyPr>
            <a:lstStyle/>
            <a:p>
              <a:pPr marL="0" lvl="0" indent="0" algn="ctr" defTabSz="2178050">
                <a:lnSpc>
                  <a:spcPct val="90000"/>
                </a:lnSpc>
                <a:spcBef>
                  <a:spcPct val="0"/>
                </a:spcBef>
                <a:spcAft>
                  <a:spcPct val="35000"/>
                </a:spcAft>
                <a:buNone/>
              </a:pPr>
              <a:endParaRPr lang="zh-CN" sz="4800" kern="1200"/>
            </a:p>
          </p:txBody>
        </p:sp>
        <p:sp>
          <p:nvSpPr>
            <p:cNvPr id="39" name="任意多边形: 形状 38"/>
            <p:cNvSpPr/>
            <p:nvPr/>
          </p:nvSpPr>
          <p:spPr>
            <a:xfrm>
              <a:off x="658815" y="1469127"/>
              <a:ext cx="3936046" cy="779220"/>
            </a:xfrm>
            <a:custGeom>
              <a:avLst/>
              <a:gdLst>
                <a:gd name="connsiteX0" fmla="*/ 0 w 4375635"/>
                <a:gd name="connsiteY0" fmla="*/ 0 h 866245"/>
                <a:gd name="connsiteX1" fmla="*/ 1139023 w 4375635"/>
                <a:gd name="connsiteY1" fmla="*/ 0 h 866245"/>
                <a:gd name="connsiteX2" fmla="*/ 1139023 w 4375635"/>
                <a:gd name="connsiteY2" fmla="*/ 2580 h 866245"/>
                <a:gd name="connsiteX3" fmla="*/ 3511972 w 4375635"/>
                <a:gd name="connsiteY3" fmla="*/ 2580 h 866245"/>
                <a:gd name="connsiteX4" fmla="*/ 4375635 w 4375635"/>
                <a:gd name="connsiteY4" fmla="*/ 866245 h 866245"/>
                <a:gd name="connsiteX5" fmla="*/ 0 w 4375635"/>
                <a:gd name="connsiteY5" fmla="*/ 866245 h 866245"/>
                <a:gd name="connsiteX6" fmla="*/ 0 w 4375635"/>
                <a:gd name="connsiteY6" fmla="*/ 2580 h 866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75635" h="866245">
                  <a:moveTo>
                    <a:pt x="0" y="0"/>
                  </a:moveTo>
                  <a:lnTo>
                    <a:pt x="1139023" y="0"/>
                  </a:lnTo>
                  <a:lnTo>
                    <a:pt x="1139023" y="2580"/>
                  </a:lnTo>
                  <a:lnTo>
                    <a:pt x="3511972" y="2580"/>
                  </a:lnTo>
                  <a:lnTo>
                    <a:pt x="4375635" y="866245"/>
                  </a:lnTo>
                  <a:lnTo>
                    <a:pt x="0" y="866245"/>
                  </a:lnTo>
                  <a:lnTo>
                    <a:pt x="0" y="2580"/>
                  </a:lnTo>
                  <a:close/>
                </a:path>
              </a:pathLst>
            </a:custGeom>
            <a:solidFill>
              <a:srgbClr val="5C2A08"/>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69023" tIns="31115" rIns="1006792" bIns="31115" numCol="1" spcCol="1270" anchor="ctr" anchorCtr="0">
              <a:noAutofit/>
            </a:bodyPr>
            <a:lstStyle/>
            <a:p>
              <a:pPr marL="0" lvl="0" indent="0" algn="ctr" defTabSz="2178050">
                <a:lnSpc>
                  <a:spcPct val="90000"/>
                </a:lnSpc>
                <a:spcBef>
                  <a:spcPct val="0"/>
                </a:spcBef>
                <a:spcAft>
                  <a:spcPct val="35000"/>
                </a:spcAft>
                <a:buNone/>
              </a:pPr>
              <a:endParaRPr lang="zh-CN" sz="4800" kern="1200"/>
            </a:p>
          </p:txBody>
        </p:sp>
        <p:sp>
          <p:nvSpPr>
            <p:cNvPr id="13" name="文本框 12"/>
            <p:cNvSpPr txBox="1"/>
            <p:nvPr/>
          </p:nvSpPr>
          <p:spPr>
            <a:xfrm>
              <a:off x="848385" y="1643164"/>
              <a:ext cx="3051974" cy="550116"/>
            </a:xfrm>
            <a:prstGeom prst="rect">
              <a:avLst/>
            </a:prstGeom>
            <a:noFill/>
          </p:spPr>
          <p:txBody>
            <a:bodyPr wrap="square">
              <a:spAutoFit/>
            </a:bodyPr>
            <a:lstStyle/>
            <a:p>
              <a:pPr marL="0" lvl="0" indent="0" algn="ctr" defTabSz="2178050">
                <a:lnSpc>
                  <a:spcPct val="90000"/>
                </a:lnSpc>
                <a:spcBef>
                  <a:spcPct val="0"/>
                </a:spcBef>
                <a:spcAft>
                  <a:spcPct val="35000"/>
                </a:spcAft>
                <a:buNone/>
              </a:pPr>
              <a:r>
                <a:rPr lang="zh-CN" altLang="zh-CN" sz="2800" b="1" kern="1200" dirty="0">
                  <a:solidFill>
                    <a:srgbClr val="FFF401"/>
                  </a:solidFill>
                </a:rPr>
                <a:t>弘扬红岩精神</a:t>
              </a:r>
            </a:p>
          </p:txBody>
        </p:sp>
      </p:grpSp>
      <p:sp>
        <p:nvSpPr>
          <p:cNvPr id="16" name="文本框 15"/>
          <p:cNvSpPr txBox="1"/>
          <p:nvPr/>
        </p:nvSpPr>
        <p:spPr>
          <a:xfrm>
            <a:off x="936599" y="2128593"/>
            <a:ext cx="10646279" cy="1054648"/>
          </a:xfrm>
          <a:prstGeom prst="rect">
            <a:avLst/>
          </a:prstGeom>
          <a:noFill/>
        </p:spPr>
        <p:txBody>
          <a:bodyPr wrap="square">
            <a:spAutoFit/>
          </a:bodyPr>
          <a:lstStyle/>
          <a:p>
            <a:pPr marL="0" lvl="0" indent="457200" defTabSz="666750">
              <a:lnSpc>
                <a:spcPct val="150000"/>
              </a:lnSpc>
              <a:spcBef>
                <a:spcPct val="0"/>
              </a:spcBef>
              <a:buNone/>
            </a:pPr>
            <a:r>
              <a:rPr lang="zh-CN" altLang="zh-CN" sz="2200" kern="1200" dirty="0">
                <a:solidFill>
                  <a:srgbClr val="2E1504"/>
                </a:solidFill>
              </a:rPr>
              <a:t>要在学思践悟中坚定理想信念，在奋发有为中践行初心使命。只有坚理想信念，才能始终不渝、百折不挠，坚定不移为实现既定目标而奋斗。</a:t>
            </a:r>
          </a:p>
        </p:txBody>
      </p:sp>
      <p:sp>
        <p:nvSpPr>
          <p:cNvPr id="30" name="矩形: 圆角 29"/>
          <p:cNvSpPr/>
          <p:nvPr/>
        </p:nvSpPr>
        <p:spPr>
          <a:xfrm>
            <a:off x="3938987" y="3776698"/>
            <a:ext cx="7604560" cy="852836"/>
          </a:xfrm>
          <a:prstGeom prst="roundRect">
            <a:avLst/>
          </a:prstGeom>
          <a:solidFill>
            <a:srgbClr val="FC1104"/>
          </a:solidFill>
          <a:ln w="25400"/>
          <a:effectLst>
            <a:outerShdw blurRad="12700" dist="25400" dir="2700000" algn="tl" rotWithShape="0">
              <a:prstClr val="black">
                <a:alpha val="1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15098" tIns="27380" rIns="315098" bIns="27380" numCol="1" spcCol="1270" anchor="ctr" anchorCtr="0">
            <a:noAutofit/>
          </a:bodyPr>
          <a:lstStyle/>
          <a:p>
            <a:pPr defTabSz="844550">
              <a:lnSpc>
                <a:spcPct val="90000"/>
              </a:lnSpc>
              <a:spcBef>
                <a:spcPct val="0"/>
              </a:spcBef>
              <a:spcAft>
                <a:spcPct val="35000"/>
              </a:spcAft>
            </a:pPr>
            <a:r>
              <a:rPr lang="zh-CN" altLang="en-US" sz="1900" b="1"/>
              <a:t>“不能把理想信念只当口号喊”。</a:t>
            </a:r>
          </a:p>
        </p:txBody>
      </p:sp>
      <p:sp>
        <p:nvSpPr>
          <p:cNvPr id="31" name="矩形: 圆角 30"/>
          <p:cNvSpPr/>
          <p:nvPr/>
        </p:nvSpPr>
        <p:spPr>
          <a:xfrm>
            <a:off x="3938987" y="4708753"/>
            <a:ext cx="7604560" cy="1232965"/>
          </a:xfrm>
          <a:prstGeom prst="roundRect">
            <a:avLst/>
          </a:prstGeom>
          <a:solidFill>
            <a:srgbClr val="C00000"/>
          </a:solidFill>
          <a:ln w="25400"/>
          <a:effectLst>
            <a:outerShdw blurRad="12700" dist="25400" dir="2700000" algn="tl" rotWithShape="0">
              <a:prstClr val="black">
                <a:alpha val="1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15098" tIns="27380" rIns="315098" bIns="27380" numCol="1" spcCol="1270" anchor="ctr" anchorCtr="0">
            <a:noAutofit/>
          </a:bodyPr>
          <a:lstStyle/>
          <a:p>
            <a:pPr defTabSz="844550">
              <a:lnSpc>
                <a:spcPct val="150000"/>
              </a:lnSpc>
              <a:spcBef>
                <a:spcPct val="0"/>
              </a:spcBef>
              <a:spcAft>
                <a:spcPct val="35000"/>
              </a:spcAft>
            </a:pPr>
            <a:r>
              <a:rPr lang="zh-CN" altLang="en-US" sz="1900" b="1"/>
              <a:t>“领导干部要把理想信念时时处处体现为行动的力量，树立起让人看得见、感受得到的理想信念标杆”。</a:t>
            </a:r>
          </a:p>
        </p:txBody>
      </p:sp>
      <p:sp>
        <p:nvSpPr>
          <p:cNvPr id="33" name="椭圆 32"/>
          <p:cNvSpPr/>
          <p:nvPr/>
        </p:nvSpPr>
        <p:spPr>
          <a:xfrm>
            <a:off x="925759" y="3655527"/>
            <a:ext cx="2360326" cy="2360326"/>
          </a:xfrm>
          <a:prstGeom prst="ellipse">
            <a:avLst/>
          </a:prstGeom>
          <a:gradFill>
            <a:gsLst>
              <a:gs pos="75000">
                <a:srgbClr val="FFC000">
                  <a:alpha val="0"/>
                </a:srgbClr>
              </a:gs>
              <a:gs pos="3540">
                <a:srgbClr val="FFC0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文本框 26"/>
          <p:cNvSpPr txBox="1"/>
          <p:nvPr/>
        </p:nvSpPr>
        <p:spPr>
          <a:xfrm>
            <a:off x="1012069" y="4266304"/>
            <a:ext cx="2187707" cy="1138773"/>
          </a:xfrm>
          <a:prstGeom prst="rect">
            <a:avLst/>
          </a:prstGeom>
          <a:noFill/>
        </p:spPr>
        <p:txBody>
          <a:bodyPr wrap="square">
            <a:spAutoFit/>
          </a:bodyPr>
          <a:lstStyle/>
          <a:p>
            <a:pPr algn="ctr"/>
            <a:r>
              <a:rPr lang="en-US" altLang="zh-CN" sz="3200" b="1">
                <a:solidFill>
                  <a:srgbClr val="5C2A08"/>
                </a:solidFill>
                <a:effectLst/>
                <a:latin typeface="宋体" panose="02010600030101010101" pitchFamily="2" charset="-122"/>
                <a:ea typeface="微软雅黑" panose="020B0503020204020204" pitchFamily="34" charset="-122"/>
                <a:cs typeface="宋体" panose="02010600030101010101" pitchFamily="2" charset="-122"/>
              </a:rPr>
              <a:t>2016</a:t>
            </a:r>
            <a:r>
              <a:rPr lang="zh-CN" altLang="zh-CN" sz="3200" b="1">
                <a:solidFill>
                  <a:srgbClr val="5C2A08"/>
                </a:solidFill>
                <a:effectLst/>
                <a:latin typeface="宋体" panose="02010600030101010101" pitchFamily="2" charset="-122"/>
                <a:ea typeface="微软雅黑" panose="020B0503020204020204" pitchFamily="34" charset="-122"/>
                <a:cs typeface="宋体" panose="02010600030101010101" pitchFamily="2" charset="-122"/>
              </a:rPr>
              <a:t>年</a:t>
            </a:r>
            <a:r>
              <a:rPr lang="en-US" altLang="zh-CN" sz="3200" b="1">
                <a:solidFill>
                  <a:srgbClr val="5C2A08"/>
                </a:solidFill>
                <a:effectLst/>
                <a:latin typeface="宋体" panose="02010600030101010101" pitchFamily="2" charset="-122"/>
                <a:ea typeface="微软雅黑" panose="020B0503020204020204" pitchFamily="34" charset="-122"/>
                <a:cs typeface="宋体" panose="02010600030101010101" pitchFamily="2" charset="-122"/>
              </a:rPr>
              <a:t>1</a:t>
            </a:r>
            <a:r>
              <a:rPr lang="zh-CN" altLang="zh-CN" sz="3200" b="1">
                <a:solidFill>
                  <a:srgbClr val="5C2A08"/>
                </a:solidFill>
                <a:effectLst/>
                <a:latin typeface="宋体" panose="02010600030101010101" pitchFamily="2" charset="-122"/>
                <a:ea typeface="微软雅黑" panose="020B0503020204020204" pitchFamily="34" charset="-122"/>
                <a:cs typeface="宋体" panose="02010600030101010101" pitchFamily="2" charset="-122"/>
              </a:rPr>
              <a:t>月</a:t>
            </a:r>
            <a:endParaRPr lang="en-US" altLang="zh-CN" sz="3200" b="1">
              <a:solidFill>
                <a:srgbClr val="5C2A08"/>
              </a:solidFill>
              <a:effectLst/>
              <a:latin typeface="宋体" panose="02010600030101010101" pitchFamily="2" charset="-122"/>
              <a:ea typeface="微软雅黑" panose="020B0503020204020204" pitchFamily="34" charset="-122"/>
              <a:cs typeface="宋体" panose="02010600030101010101" pitchFamily="2" charset="-122"/>
            </a:endParaRPr>
          </a:p>
          <a:p>
            <a:pPr algn="ctr"/>
            <a:r>
              <a:rPr lang="zh-CN" altLang="zh-CN" sz="1800">
                <a:solidFill>
                  <a:srgbClr val="5C2A08"/>
                </a:solidFill>
                <a:effectLst/>
                <a:latin typeface="宋体" panose="02010600030101010101" pitchFamily="2" charset="-122"/>
                <a:ea typeface="微软雅黑" panose="020B0503020204020204" pitchFamily="34" charset="-122"/>
                <a:cs typeface="宋体" panose="02010600030101010101" pitchFamily="2" charset="-122"/>
              </a:rPr>
              <a:t>习近平总书记在重庆调研时强调</a:t>
            </a:r>
            <a:endParaRPr lang="en-US" altLang="zh-CN" sz="1800">
              <a:solidFill>
                <a:srgbClr val="5C2A08"/>
              </a:solidFill>
              <a:effectLst/>
              <a:latin typeface="宋体" panose="02010600030101010101" pitchFamily="2" charset="-122"/>
              <a:ea typeface="微软雅黑" panose="020B0503020204020204" pitchFamily="34" charset="-122"/>
              <a:cs typeface="宋体" panose="02010600030101010101" pitchFamily="2" charset="-122"/>
            </a:endParaRPr>
          </a:p>
        </p:txBody>
      </p:sp>
      <p:cxnSp>
        <p:nvCxnSpPr>
          <p:cNvPr id="43" name="直接箭头连接符 42"/>
          <p:cNvCxnSpPr/>
          <p:nvPr/>
        </p:nvCxnSpPr>
        <p:spPr>
          <a:xfrm>
            <a:off x="4556760" y="2002393"/>
            <a:ext cx="7026118" cy="0"/>
          </a:xfrm>
          <a:prstGeom prst="straightConnector1">
            <a:avLst/>
          </a:prstGeom>
          <a:ln w="19050">
            <a:solidFill>
              <a:srgbClr val="FC1104"/>
            </a:solidFill>
            <a:tailEnd type="oval"/>
          </a:ln>
        </p:spPr>
        <p:style>
          <a:lnRef idx="1">
            <a:schemeClr val="accent1"/>
          </a:lnRef>
          <a:fillRef idx="0">
            <a:schemeClr val="accent1"/>
          </a:fillRef>
          <a:effectRef idx="0">
            <a:schemeClr val="accent1"/>
          </a:effectRef>
          <a:fontRef idx="minor">
            <a:schemeClr val="tx1"/>
          </a:fontRef>
        </p:style>
      </p:cxnSp>
      <p:sp>
        <p:nvSpPr>
          <p:cNvPr id="44" name="左大括号 43"/>
          <p:cNvSpPr/>
          <p:nvPr/>
        </p:nvSpPr>
        <p:spPr>
          <a:xfrm>
            <a:off x="3504944" y="3932774"/>
            <a:ext cx="215184" cy="1851009"/>
          </a:xfrm>
          <a:prstGeom prst="leftBrace">
            <a:avLst>
              <a:gd name="adj1" fmla="val 59912"/>
              <a:gd name="adj2" fmla="val 50000"/>
            </a:avLst>
          </a:prstGeom>
          <a:ln w="19050">
            <a:solidFill>
              <a:srgbClr val="5C2A08"/>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nvGrpSpPr>
          <p:cNvPr id="46" name="组合 45"/>
          <p:cNvGrpSpPr/>
          <p:nvPr/>
        </p:nvGrpSpPr>
        <p:grpSpPr>
          <a:xfrm>
            <a:off x="7243772" y="1461509"/>
            <a:ext cx="4339106" cy="461665"/>
            <a:chOff x="1769745" y="4548732"/>
            <a:chExt cx="8881110" cy="461665"/>
          </a:xfrm>
        </p:grpSpPr>
        <p:sp>
          <p:nvSpPr>
            <p:cNvPr id="47" name="文本框 46"/>
            <p:cNvSpPr txBox="1"/>
            <p:nvPr/>
          </p:nvSpPr>
          <p:spPr>
            <a:xfrm>
              <a:off x="1769745" y="4548732"/>
              <a:ext cx="8881110" cy="461665"/>
            </a:xfrm>
            <a:prstGeom prst="rect">
              <a:avLst/>
            </a:prstGeom>
            <a:noFill/>
          </p:spPr>
          <p:txBody>
            <a:bodyPr wrap="square">
              <a:spAutoFit/>
            </a:bodyPr>
            <a:lstStyle/>
            <a:p>
              <a:pPr algn="ctr"/>
              <a:r>
                <a:rPr lang="zh-CN" altLang="en-US" sz="2400" b="1" kern="0">
                  <a:ln w="63500">
                    <a:solidFill>
                      <a:schemeClr val="bg1"/>
                    </a:solidFill>
                  </a:ln>
                  <a:gradFill>
                    <a:gsLst>
                      <a:gs pos="55000">
                        <a:srgbClr val="FF0000"/>
                      </a:gs>
                      <a:gs pos="9000">
                        <a:srgbClr val="F36A27"/>
                      </a:gs>
                      <a:gs pos="100000">
                        <a:srgbClr val="C00000"/>
                      </a:gs>
                    </a:gsLst>
                    <a:lin ang="5400000" scaled="0"/>
                  </a:gradFill>
                  <a:effectLst>
                    <a:outerShdw blurRad="12700" dist="25400" dir="2700000" algn="tl" rotWithShape="0">
                      <a:prstClr val="black">
                        <a:alpha val="10000"/>
                      </a:prstClr>
                    </a:outerShdw>
                  </a:effectLst>
                  <a:latin typeface="+mn-ea"/>
                </a:rPr>
                <a:t>传承红岩精神 凝聚复兴伟力</a:t>
              </a:r>
            </a:p>
          </p:txBody>
        </p:sp>
        <p:sp>
          <p:nvSpPr>
            <p:cNvPr id="48" name="文本框 47"/>
            <p:cNvSpPr txBox="1"/>
            <p:nvPr/>
          </p:nvSpPr>
          <p:spPr>
            <a:xfrm>
              <a:off x="1769745" y="4548732"/>
              <a:ext cx="8881110" cy="461665"/>
            </a:xfrm>
            <a:prstGeom prst="rect">
              <a:avLst/>
            </a:prstGeom>
            <a:noFill/>
          </p:spPr>
          <p:txBody>
            <a:bodyPr wrap="square">
              <a:spAutoFit/>
            </a:bodyPr>
            <a:lstStyle/>
            <a:p>
              <a:pPr algn="ctr"/>
              <a:r>
                <a:rPr lang="zh-CN" altLang="en-US" sz="2400" b="1" kern="0">
                  <a:gradFill>
                    <a:gsLst>
                      <a:gs pos="55000">
                        <a:srgbClr val="FF0000"/>
                      </a:gs>
                      <a:gs pos="9000">
                        <a:srgbClr val="F36A27"/>
                      </a:gs>
                      <a:gs pos="100000">
                        <a:srgbClr val="C00000"/>
                      </a:gs>
                    </a:gsLst>
                    <a:lin ang="5400000" scaled="0"/>
                  </a:gradFill>
                  <a:latin typeface="+mn-ea"/>
                </a:rPr>
                <a:t>传承红岩精神 凝聚复兴伟力</a:t>
              </a:r>
              <a:endParaRPr lang="en-US" altLang="zh-CN" sz="2400" b="1" kern="0">
                <a:gradFill>
                  <a:gsLst>
                    <a:gs pos="55000">
                      <a:srgbClr val="FF0000"/>
                    </a:gs>
                    <a:gs pos="9000">
                      <a:srgbClr val="F36A27"/>
                    </a:gs>
                    <a:gs pos="100000">
                      <a:srgbClr val="C00000"/>
                    </a:gs>
                  </a:gsLst>
                  <a:lin ang="5400000" scaled="0"/>
                </a:gradFill>
                <a:latin typeface="+mn-ea"/>
              </a:endParaRPr>
            </a:p>
          </p:txBody>
        </p:sp>
      </p:grpSp>
      <p:sp>
        <p:nvSpPr>
          <p:cNvPr id="18" name="文本框 17"/>
          <p:cNvSpPr txBox="1"/>
          <p:nvPr/>
        </p:nvSpPr>
        <p:spPr>
          <a:xfrm>
            <a:off x="641218" y="383228"/>
            <a:ext cx="7105782" cy="492443"/>
          </a:xfrm>
          <a:prstGeom prst="rect">
            <a:avLst/>
          </a:prstGeom>
          <a:noFill/>
        </p:spPr>
        <p:txBody>
          <a:bodyPr wrap="square">
            <a:spAutoFit/>
          </a:bodyPr>
          <a:lstStyle>
            <a:defPPr>
              <a:defRPr lang="zh-CN"/>
            </a:defPPr>
            <a:lvl1pPr algn="just">
              <a:defRPr sz="2600" b="1" kern="10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defRPr>
            </a:lvl1pPr>
          </a:lstStyle>
          <a:p>
            <a:r>
              <a:rPr lang="zh-CN" altLang="en-US"/>
              <a:t>坚定理想信念，筑牢共产党人安身立命的根本</a:t>
            </a:r>
            <a:endParaRPr lang="zh-CN" altLang="zh-CN"/>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图片 3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0" y="5474329"/>
            <a:ext cx="12195592" cy="1383671"/>
          </a:xfrm>
          <a:prstGeom prst="rect">
            <a:avLst/>
          </a:prstGeom>
        </p:spPr>
      </p:pic>
      <p:sp>
        <p:nvSpPr>
          <p:cNvPr id="3" name="文本框 2"/>
          <p:cNvSpPr txBox="1"/>
          <p:nvPr/>
        </p:nvSpPr>
        <p:spPr>
          <a:xfrm>
            <a:off x="680185" y="196334"/>
            <a:ext cx="8623300" cy="584775"/>
          </a:xfrm>
          <a:prstGeom prst="rect">
            <a:avLst/>
          </a:prstGeom>
          <a:noFill/>
        </p:spPr>
        <p:txBody>
          <a:bodyPr wrap="square">
            <a:spAutoFit/>
          </a:bodyPr>
          <a:lstStyle/>
          <a:p>
            <a:pPr algn="just"/>
            <a:r>
              <a:rPr lang="zh-CN" altLang="en-US" sz="3200" b="1" kern="100" dirty="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rPr>
              <a:t>坚定理想信念，筑牢共产党人安身立命的根本</a:t>
            </a:r>
          </a:p>
        </p:txBody>
      </p:sp>
      <p:sp>
        <p:nvSpPr>
          <p:cNvPr id="5" name="矩形: 圆角 4"/>
          <p:cNvSpPr/>
          <p:nvPr/>
        </p:nvSpPr>
        <p:spPr>
          <a:xfrm>
            <a:off x="2964581" y="2114710"/>
            <a:ext cx="8547234" cy="3933666"/>
          </a:xfrm>
          <a:prstGeom prst="roundRect">
            <a:avLst>
              <a:gd name="adj" fmla="val 0"/>
            </a:avLst>
          </a:prstGeom>
          <a:noFill/>
          <a:ln w="19050" cap="rnd">
            <a:gradFill>
              <a:gsLst>
                <a:gs pos="41000">
                  <a:srgbClr val="DAC4B6"/>
                </a:gs>
                <a:gs pos="0">
                  <a:schemeClr val="bg1">
                    <a:alpha val="0"/>
                  </a:schemeClr>
                </a:gs>
                <a:gs pos="100000">
                  <a:schemeClr val="accent2">
                    <a:lumMod val="50000"/>
                  </a:schemeClr>
                </a:gs>
              </a:gsLst>
              <a:lin ang="0" scaled="0"/>
            </a:gra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1447248" y="4943685"/>
            <a:ext cx="9744420" cy="871392"/>
          </a:xfrm>
          <a:prstGeom prst="rect">
            <a:avLst/>
          </a:prstGeom>
          <a:noFill/>
        </p:spPr>
        <p:txBody>
          <a:bodyPr wrap="square">
            <a:spAutoFit/>
          </a:bodyPr>
          <a:lstStyle/>
          <a:p>
            <a:pPr indent="457200" algn="just">
              <a:lnSpc>
                <a:spcPct val="150000"/>
              </a:lnSpc>
            </a:pPr>
            <a:r>
              <a:rPr lang="zh-CN" altLang="en-US" dirty="0">
                <a:solidFill>
                  <a:srgbClr val="000000"/>
                </a:solidFill>
                <a:effectLst/>
                <a:latin typeface="宋体" panose="02010600030101010101" pitchFamily="2" charset="-122"/>
                <a:ea typeface="微软雅黑" panose="020B0503020204020204" pitchFamily="34" charset="-122"/>
                <a:cs typeface="宋体" panose="02010600030101010101" pitchFamily="2" charset="-122"/>
              </a:rPr>
              <a:t>皖南事变后，周恩来鼓励坚守重庆的南方局人员说：</a:t>
            </a:r>
            <a:r>
              <a:rPr lang="zh-CN" altLang="en-US" b="1" dirty="0">
                <a:solidFill>
                  <a:srgbClr val="5C2A08"/>
                </a:solidFill>
                <a:effectLst/>
                <a:latin typeface="宋体" panose="02010600030101010101" pitchFamily="2" charset="-122"/>
                <a:ea typeface="微软雅黑" panose="020B0503020204020204" pitchFamily="34" charset="-122"/>
                <a:cs typeface="宋体" panose="02010600030101010101" pitchFamily="2" charset="-122"/>
              </a:rPr>
              <a:t>“只要大家坚守信念，不顾艰难向前奋斗，并且在黑暗中显示英勇卓绝的战斗精神，胜利是会到来的。”</a:t>
            </a:r>
          </a:p>
        </p:txBody>
      </p:sp>
      <p:sp>
        <p:nvSpPr>
          <p:cNvPr id="8" name="平行四边形 7"/>
          <p:cNvSpPr/>
          <p:nvPr/>
        </p:nvSpPr>
        <p:spPr>
          <a:xfrm flipH="1">
            <a:off x="5585863" y="1383671"/>
            <a:ext cx="5900285" cy="665700"/>
          </a:xfrm>
          <a:prstGeom prst="parallelogram">
            <a:avLst>
              <a:gd name="adj" fmla="val 49580"/>
            </a:avLst>
          </a:prstGeom>
          <a:solidFill>
            <a:srgbClr val="C00000"/>
          </a:solidFill>
          <a:ln w="1524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6314216" y="1399258"/>
            <a:ext cx="4494907" cy="584775"/>
          </a:xfrm>
          <a:prstGeom prst="rect">
            <a:avLst/>
          </a:prstGeom>
          <a:noFill/>
        </p:spPr>
        <p:txBody>
          <a:bodyPr wrap="square">
            <a:spAutoFit/>
          </a:bodyPr>
          <a:lstStyle/>
          <a:p>
            <a:pPr algn="ctr"/>
            <a:r>
              <a:rPr lang="zh-CN" altLang="en-US" sz="3200" b="1" kern="100" dirty="0">
                <a:solidFill>
                  <a:srgbClr val="FFF500"/>
                </a:solidFill>
                <a:effectLst/>
                <a:latin typeface="等线" panose="02010600030101010101" pitchFamily="2" charset="-122"/>
                <a:ea typeface="微软雅黑" panose="020B0503020204020204" pitchFamily="34" charset="-122"/>
                <a:cs typeface="Times New Roman" panose="02020603050405020304" pitchFamily="18" charset="0"/>
              </a:rPr>
              <a:t>坚定理想信念</a:t>
            </a:r>
          </a:p>
        </p:txBody>
      </p:sp>
      <p:grpSp>
        <p:nvGrpSpPr>
          <p:cNvPr id="10" name="组合 9"/>
          <p:cNvGrpSpPr/>
          <p:nvPr/>
        </p:nvGrpSpPr>
        <p:grpSpPr>
          <a:xfrm>
            <a:off x="3981695" y="1579227"/>
            <a:ext cx="1245814" cy="368442"/>
            <a:chOff x="3471555" y="1473199"/>
            <a:chExt cx="1665099" cy="492443"/>
          </a:xfrm>
        </p:grpSpPr>
        <p:sp>
          <p:nvSpPr>
            <p:cNvPr id="11" name="星形: 五角 10"/>
            <p:cNvSpPr/>
            <p:nvPr/>
          </p:nvSpPr>
          <p:spPr>
            <a:xfrm>
              <a:off x="4644211" y="1473199"/>
              <a:ext cx="492443" cy="492443"/>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星形: 五角 11"/>
            <p:cNvSpPr/>
            <p:nvPr/>
          </p:nvSpPr>
          <p:spPr>
            <a:xfrm>
              <a:off x="4057883" y="1473199"/>
              <a:ext cx="492443" cy="492443"/>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星形: 五角 12"/>
            <p:cNvSpPr/>
            <p:nvPr/>
          </p:nvSpPr>
          <p:spPr>
            <a:xfrm>
              <a:off x="3471555" y="1473199"/>
              <a:ext cx="492443" cy="492443"/>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8" name="任意多边形: 形状 17"/>
          <p:cNvSpPr/>
          <p:nvPr/>
        </p:nvSpPr>
        <p:spPr>
          <a:xfrm>
            <a:off x="680185" y="2532910"/>
            <a:ext cx="10273364" cy="1126156"/>
          </a:xfrm>
          <a:custGeom>
            <a:avLst/>
            <a:gdLst>
              <a:gd name="connsiteX0" fmla="*/ 0 w 8972551"/>
              <a:gd name="connsiteY0" fmla="*/ 0 h 1015875"/>
              <a:gd name="connsiteX1" fmla="*/ 8972551 w 8972551"/>
              <a:gd name="connsiteY1" fmla="*/ 0 h 1015875"/>
              <a:gd name="connsiteX2" fmla="*/ 8972551 w 8972551"/>
              <a:gd name="connsiteY2" fmla="*/ 1015875 h 1015875"/>
              <a:gd name="connsiteX3" fmla="*/ 0 w 8972551"/>
              <a:gd name="connsiteY3" fmla="*/ 1015875 h 1015875"/>
              <a:gd name="connsiteX4" fmla="*/ 0 w 8972551"/>
              <a:gd name="connsiteY4" fmla="*/ 0 h 1015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72551" h="1015875">
                <a:moveTo>
                  <a:pt x="0" y="0"/>
                </a:moveTo>
                <a:lnTo>
                  <a:pt x="8972551" y="0"/>
                </a:lnTo>
                <a:lnTo>
                  <a:pt x="8972551" y="1015875"/>
                </a:lnTo>
                <a:lnTo>
                  <a:pt x="0" y="1015875"/>
                </a:lnTo>
                <a:lnTo>
                  <a:pt x="0" y="0"/>
                </a:lnTo>
                <a:close/>
              </a:path>
            </a:pathLst>
          </a:custGeom>
          <a:solidFill>
            <a:schemeClr val="bg1">
              <a:lumMod val="95000"/>
              <a:alpha val="20000"/>
            </a:schemeClr>
          </a:solidFill>
          <a:ln>
            <a:solidFill>
              <a:schemeClr val="bg1">
                <a:lumMod val="95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96370" tIns="312420" rIns="696370" bIns="106680" numCol="1" spcCol="1270" anchor="t" anchorCtr="0">
            <a:noAutofit/>
          </a:bodyPr>
          <a:lstStyle/>
          <a:p>
            <a:pPr marL="114300" lvl="1" indent="-114300" algn="l" defTabSz="666750">
              <a:lnSpc>
                <a:spcPct val="90000"/>
              </a:lnSpc>
              <a:spcBef>
                <a:spcPct val="0"/>
              </a:spcBef>
              <a:spcAft>
                <a:spcPct val="15000"/>
              </a:spcAft>
              <a:buChar char="•"/>
            </a:pPr>
            <a:endParaRPr lang="zh-CN" sz="1500" kern="1200"/>
          </a:p>
        </p:txBody>
      </p:sp>
      <p:sp>
        <p:nvSpPr>
          <p:cNvPr id="19" name="矩形 18"/>
          <p:cNvSpPr/>
          <p:nvPr/>
        </p:nvSpPr>
        <p:spPr>
          <a:xfrm>
            <a:off x="984573" y="2245615"/>
            <a:ext cx="2534449" cy="442800"/>
          </a:xfrm>
          <a:prstGeom prst="rect">
            <a:avLst/>
          </a:prstGeom>
          <a:gradFill>
            <a:gsLst>
              <a:gs pos="0">
                <a:srgbClr val="FF0000"/>
              </a:gs>
              <a:gs pos="100000">
                <a:srgbClr val="C00000"/>
              </a:gs>
            </a:gsLst>
            <a:lin ang="0" scaled="0"/>
          </a:gradFill>
          <a:ln w="25400"/>
          <a:effectLst>
            <a:outerShdw blurRad="12700" dist="25400" dir="2700000" algn="tl" rotWithShape="0">
              <a:prstClr val="black">
                <a:alpha val="1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15098" tIns="27380" rIns="315098" bIns="27380" numCol="1" spcCol="1270" anchor="ctr" anchorCtr="0">
            <a:noAutofit/>
          </a:bodyPr>
          <a:lstStyle/>
          <a:p>
            <a:pPr algn="ctr" defTabSz="844550">
              <a:lnSpc>
                <a:spcPct val="90000"/>
              </a:lnSpc>
              <a:spcBef>
                <a:spcPct val="0"/>
              </a:spcBef>
              <a:spcAft>
                <a:spcPct val="35000"/>
              </a:spcAft>
            </a:pPr>
            <a:r>
              <a:rPr lang="zh-CN" altLang="en-US" sz="1900" b="1"/>
              <a:t>坚定理想信念</a:t>
            </a:r>
          </a:p>
        </p:txBody>
      </p:sp>
      <p:sp>
        <p:nvSpPr>
          <p:cNvPr id="20" name="任意多边形: 形状 19"/>
          <p:cNvSpPr/>
          <p:nvPr/>
        </p:nvSpPr>
        <p:spPr>
          <a:xfrm>
            <a:off x="680185" y="4065414"/>
            <a:ext cx="10273364" cy="776510"/>
          </a:xfrm>
          <a:custGeom>
            <a:avLst/>
            <a:gdLst>
              <a:gd name="connsiteX0" fmla="*/ 0 w 8972551"/>
              <a:gd name="connsiteY0" fmla="*/ 0 h 732375"/>
              <a:gd name="connsiteX1" fmla="*/ 8972551 w 8972551"/>
              <a:gd name="connsiteY1" fmla="*/ 0 h 732375"/>
              <a:gd name="connsiteX2" fmla="*/ 8972551 w 8972551"/>
              <a:gd name="connsiteY2" fmla="*/ 732375 h 732375"/>
              <a:gd name="connsiteX3" fmla="*/ 0 w 8972551"/>
              <a:gd name="connsiteY3" fmla="*/ 732375 h 732375"/>
              <a:gd name="connsiteX4" fmla="*/ 0 w 8972551"/>
              <a:gd name="connsiteY4" fmla="*/ 0 h 7323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72551" h="732375">
                <a:moveTo>
                  <a:pt x="0" y="0"/>
                </a:moveTo>
                <a:lnTo>
                  <a:pt x="8972551" y="0"/>
                </a:lnTo>
                <a:lnTo>
                  <a:pt x="8972551" y="732375"/>
                </a:lnTo>
                <a:lnTo>
                  <a:pt x="0" y="732375"/>
                </a:lnTo>
                <a:lnTo>
                  <a:pt x="0" y="0"/>
                </a:lnTo>
                <a:close/>
              </a:path>
            </a:pathLst>
          </a:custGeom>
          <a:solidFill>
            <a:schemeClr val="bg1">
              <a:lumMod val="95000"/>
              <a:alpha val="20000"/>
            </a:schemeClr>
          </a:solidFill>
          <a:ln>
            <a:solidFill>
              <a:schemeClr val="bg1">
                <a:lumMod val="95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96370" tIns="312420" rIns="696370" bIns="106680" numCol="1" spcCol="1270" anchor="t" anchorCtr="0">
            <a:noAutofit/>
          </a:bodyPr>
          <a:lstStyle/>
          <a:p>
            <a:pPr marL="114300" lvl="1" indent="-114300" algn="l" defTabSz="666750">
              <a:lnSpc>
                <a:spcPct val="90000"/>
              </a:lnSpc>
              <a:spcBef>
                <a:spcPct val="0"/>
              </a:spcBef>
              <a:spcAft>
                <a:spcPct val="15000"/>
              </a:spcAft>
              <a:buChar char="•"/>
            </a:pPr>
            <a:endParaRPr lang="zh-CN" sz="1500" kern="1200"/>
          </a:p>
        </p:txBody>
      </p:sp>
      <p:sp>
        <p:nvSpPr>
          <p:cNvPr id="21" name="矩形 20"/>
          <p:cNvSpPr/>
          <p:nvPr/>
        </p:nvSpPr>
        <p:spPr>
          <a:xfrm>
            <a:off x="984573" y="3734591"/>
            <a:ext cx="2534449" cy="442800"/>
          </a:xfrm>
          <a:prstGeom prst="rect">
            <a:avLst/>
          </a:prstGeom>
          <a:gradFill>
            <a:gsLst>
              <a:gs pos="0">
                <a:srgbClr val="FF0000"/>
              </a:gs>
              <a:gs pos="100000">
                <a:srgbClr val="C00000"/>
              </a:gs>
            </a:gsLst>
            <a:lin ang="0" scaled="0"/>
          </a:gradFill>
          <a:ln w="25400"/>
          <a:effectLst>
            <a:outerShdw blurRad="12700" dist="25400" dir="2700000" algn="tl" rotWithShape="0">
              <a:prstClr val="black">
                <a:alpha val="1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15098" tIns="27380" rIns="315098" bIns="27380" numCol="1" spcCol="1270" anchor="ctr" anchorCtr="0">
            <a:noAutofit/>
          </a:bodyPr>
          <a:lstStyle/>
          <a:p>
            <a:pPr algn="ctr" defTabSz="844550">
              <a:lnSpc>
                <a:spcPct val="90000"/>
              </a:lnSpc>
              <a:spcBef>
                <a:spcPct val="0"/>
              </a:spcBef>
              <a:spcAft>
                <a:spcPct val="35000"/>
              </a:spcAft>
            </a:pPr>
            <a:r>
              <a:rPr lang="zh-CN" altLang="en-US" sz="1900" b="1"/>
              <a:t>坚定理想信念</a:t>
            </a:r>
          </a:p>
        </p:txBody>
      </p:sp>
      <p:sp>
        <p:nvSpPr>
          <p:cNvPr id="23" name="文本框 22"/>
          <p:cNvSpPr txBox="1"/>
          <p:nvPr/>
        </p:nvSpPr>
        <p:spPr>
          <a:xfrm>
            <a:off x="1447248" y="2679397"/>
            <a:ext cx="9297503" cy="879664"/>
          </a:xfrm>
          <a:prstGeom prst="rect">
            <a:avLst/>
          </a:prstGeom>
          <a:noFill/>
        </p:spPr>
        <p:txBody>
          <a:bodyPr wrap="square">
            <a:spAutoFit/>
          </a:bodyPr>
          <a:lstStyle/>
          <a:p>
            <a:pPr marL="0" lvl="1" algn="l" defTabSz="666750">
              <a:lnSpc>
                <a:spcPct val="150000"/>
              </a:lnSpc>
              <a:spcBef>
                <a:spcPct val="0"/>
              </a:spcBef>
              <a:spcAft>
                <a:spcPct val="15000"/>
              </a:spcAft>
            </a:pPr>
            <a:r>
              <a:rPr lang="zh-CN" altLang="zh-CN" kern="1200" dirty="0"/>
              <a:t>要深刻理解马克思主义，深刻把握历史规律，深入学习党的创新理论，不断领悟，不断参透，坚持学而信、学而思、学而行，保持对远大理想和奋斗目标的清醒认知和执着追求。</a:t>
            </a:r>
          </a:p>
        </p:txBody>
      </p:sp>
      <p:sp>
        <p:nvSpPr>
          <p:cNvPr id="25" name="文本框 24"/>
          <p:cNvSpPr txBox="1"/>
          <p:nvPr/>
        </p:nvSpPr>
        <p:spPr>
          <a:xfrm>
            <a:off x="1439628" y="4224441"/>
            <a:ext cx="8146981" cy="464166"/>
          </a:xfrm>
          <a:prstGeom prst="rect">
            <a:avLst/>
          </a:prstGeom>
          <a:noFill/>
        </p:spPr>
        <p:txBody>
          <a:bodyPr wrap="square">
            <a:spAutoFit/>
          </a:bodyPr>
          <a:lstStyle/>
          <a:p>
            <a:pPr marL="0" lvl="1" algn="l" defTabSz="666750">
              <a:lnSpc>
                <a:spcPct val="150000"/>
              </a:lnSpc>
              <a:spcBef>
                <a:spcPct val="0"/>
              </a:spcBef>
              <a:spcAft>
                <a:spcPct val="15000"/>
              </a:spcAft>
            </a:pPr>
            <a:r>
              <a:rPr lang="zh-CN" altLang="zh-CN" sz="1800" kern="1200" dirty="0"/>
              <a:t>要对党绝对忠诚，自觉在思想上政治上行动上同党中央保持高度一致。</a:t>
            </a:r>
          </a:p>
        </p:txBody>
      </p:sp>
      <p:grpSp>
        <p:nvGrpSpPr>
          <p:cNvPr id="28" name="组合 27"/>
          <p:cNvGrpSpPr/>
          <p:nvPr/>
        </p:nvGrpSpPr>
        <p:grpSpPr>
          <a:xfrm>
            <a:off x="680185" y="2338139"/>
            <a:ext cx="436032" cy="257752"/>
            <a:chOff x="957261" y="1466851"/>
            <a:chExt cx="966789" cy="571500"/>
          </a:xfrm>
        </p:grpSpPr>
        <p:sp>
          <p:nvSpPr>
            <p:cNvPr id="29" name="箭头: V 形 28"/>
            <p:cNvSpPr/>
            <p:nvPr/>
          </p:nvSpPr>
          <p:spPr>
            <a:xfrm>
              <a:off x="1352550" y="1466851"/>
              <a:ext cx="571500" cy="571500"/>
            </a:xfrm>
            <a:prstGeom prst="chevron">
              <a:avLst/>
            </a:prstGeom>
            <a:solidFill>
              <a:srgbClr val="FFF500"/>
            </a:solidFill>
            <a:ln w="19050">
              <a:solidFill>
                <a:srgbClr val="672F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0" name="箭头: V 形 29"/>
            <p:cNvSpPr/>
            <p:nvPr/>
          </p:nvSpPr>
          <p:spPr>
            <a:xfrm>
              <a:off x="957261" y="1466851"/>
              <a:ext cx="571500" cy="571500"/>
            </a:xfrm>
            <a:prstGeom prst="chevron">
              <a:avLst/>
            </a:prstGeom>
            <a:solidFill>
              <a:srgbClr val="EC0013"/>
            </a:solidFill>
            <a:ln w="19050">
              <a:solidFill>
                <a:srgbClr val="672F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nvGrpSpPr>
          <p:cNvPr id="31" name="组合 30"/>
          <p:cNvGrpSpPr/>
          <p:nvPr/>
        </p:nvGrpSpPr>
        <p:grpSpPr>
          <a:xfrm>
            <a:off x="680185" y="3827115"/>
            <a:ext cx="436032" cy="257752"/>
            <a:chOff x="957261" y="1466851"/>
            <a:chExt cx="966789" cy="571500"/>
          </a:xfrm>
        </p:grpSpPr>
        <p:sp>
          <p:nvSpPr>
            <p:cNvPr id="32" name="箭头: V 形 31"/>
            <p:cNvSpPr/>
            <p:nvPr/>
          </p:nvSpPr>
          <p:spPr>
            <a:xfrm>
              <a:off x="1352550" y="1466851"/>
              <a:ext cx="571500" cy="571500"/>
            </a:xfrm>
            <a:prstGeom prst="chevron">
              <a:avLst/>
            </a:prstGeom>
            <a:solidFill>
              <a:srgbClr val="FFF500"/>
            </a:solidFill>
            <a:ln w="19050">
              <a:solidFill>
                <a:srgbClr val="672F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3" name="箭头: V 形 32"/>
            <p:cNvSpPr/>
            <p:nvPr/>
          </p:nvSpPr>
          <p:spPr>
            <a:xfrm>
              <a:off x="957261" y="1466851"/>
              <a:ext cx="571500" cy="571500"/>
            </a:xfrm>
            <a:prstGeom prst="chevron">
              <a:avLst/>
            </a:prstGeom>
            <a:solidFill>
              <a:srgbClr val="EC0013"/>
            </a:solidFill>
            <a:ln w="19050">
              <a:solidFill>
                <a:srgbClr val="672F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矩形: 圆角 23"/>
          <p:cNvSpPr/>
          <p:nvPr/>
        </p:nvSpPr>
        <p:spPr>
          <a:xfrm>
            <a:off x="1164656" y="4054320"/>
            <a:ext cx="8547234" cy="2000171"/>
          </a:xfrm>
          <a:prstGeom prst="roundRect">
            <a:avLst>
              <a:gd name="adj" fmla="val 0"/>
            </a:avLst>
          </a:prstGeom>
          <a:noFill/>
          <a:ln w="19050" cap="rnd">
            <a:gradFill>
              <a:gsLst>
                <a:gs pos="41000">
                  <a:srgbClr val="DAC4B6"/>
                </a:gs>
                <a:gs pos="0">
                  <a:schemeClr val="bg1">
                    <a:alpha val="0"/>
                  </a:schemeClr>
                </a:gs>
                <a:gs pos="100000">
                  <a:schemeClr val="accent2">
                    <a:lumMod val="50000"/>
                  </a:schemeClr>
                </a:gs>
              </a:gsLst>
              <a:lin ang="0" scaled="0"/>
            </a:gra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任意多边形: 形状 12"/>
          <p:cNvSpPr/>
          <p:nvPr/>
        </p:nvSpPr>
        <p:spPr>
          <a:xfrm>
            <a:off x="850393" y="2142744"/>
            <a:ext cx="8861497" cy="1745862"/>
          </a:xfrm>
          <a:custGeom>
            <a:avLst/>
            <a:gdLst>
              <a:gd name="connsiteX0" fmla="*/ 0 w 8972551"/>
              <a:gd name="connsiteY0" fmla="*/ 0 h 1015875"/>
              <a:gd name="connsiteX1" fmla="*/ 8972551 w 8972551"/>
              <a:gd name="connsiteY1" fmla="*/ 0 h 1015875"/>
              <a:gd name="connsiteX2" fmla="*/ 8972551 w 8972551"/>
              <a:gd name="connsiteY2" fmla="*/ 1015875 h 1015875"/>
              <a:gd name="connsiteX3" fmla="*/ 0 w 8972551"/>
              <a:gd name="connsiteY3" fmla="*/ 1015875 h 1015875"/>
              <a:gd name="connsiteX4" fmla="*/ 0 w 8972551"/>
              <a:gd name="connsiteY4" fmla="*/ 0 h 1015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72551" h="1015875">
                <a:moveTo>
                  <a:pt x="0" y="0"/>
                </a:moveTo>
                <a:lnTo>
                  <a:pt x="8972551" y="0"/>
                </a:lnTo>
                <a:lnTo>
                  <a:pt x="8972551" y="1015875"/>
                </a:lnTo>
                <a:lnTo>
                  <a:pt x="0" y="1015875"/>
                </a:lnTo>
                <a:lnTo>
                  <a:pt x="0" y="0"/>
                </a:lnTo>
                <a:close/>
              </a:path>
            </a:pathLst>
          </a:custGeom>
          <a:solidFill>
            <a:schemeClr val="bg1">
              <a:lumMod val="95000"/>
              <a:alpha val="20000"/>
            </a:schemeClr>
          </a:solidFill>
          <a:ln>
            <a:solidFill>
              <a:schemeClr val="bg1">
                <a:lumMod val="95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96370" tIns="312420" rIns="696370" bIns="106680" numCol="1" spcCol="1270" anchor="t" anchorCtr="0">
            <a:noAutofit/>
          </a:bodyPr>
          <a:lstStyle/>
          <a:p>
            <a:pPr marL="114300" lvl="1" indent="-114300" algn="l" defTabSz="666750">
              <a:lnSpc>
                <a:spcPct val="90000"/>
              </a:lnSpc>
              <a:spcBef>
                <a:spcPct val="0"/>
              </a:spcBef>
              <a:spcAft>
                <a:spcPct val="15000"/>
              </a:spcAft>
              <a:buChar char="•"/>
            </a:pPr>
            <a:endParaRPr lang="zh-CN" sz="1500" kern="1200"/>
          </a:p>
        </p:txBody>
      </p:sp>
      <p:sp>
        <p:nvSpPr>
          <p:cNvPr id="4" name="文本框 3"/>
          <p:cNvSpPr txBox="1"/>
          <p:nvPr/>
        </p:nvSpPr>
        <p:spPr>
          <a:xfrm>
            <a:off x="1094875" y="2302343"/>
            <a:ext cx="7789244" cy="1419619"/>
          </a:xfrm>
          <a:prstGeom prst="rect">
            <a:avLst/>
          </a:prstGeom>
          <a:noFill/>
        </p:spPr>
        <p:txBody>
          <a:bodyPr wrap="square">
            <a:spAutoFit/>
          </a:bodyPr>
          <a:lstStyle/>
          <a:p>
            <a:pPr indent="457200" algn="just">
              <a:lnSpc>
                <a:spcPct val="150000"/>
              </a:lnSpc>
              <a:spcAft>
                <a:spcPts val="1000"/>
              </a:spcAft>
            </a:pPr>
            <a:r>
              <a:rPr lang="zh-CN" altLang="zh-CN" sz="2000" dirty="0">
                <a:solidFill>
                  <a:srgbClr val="000000"/>
                </a:solidFill>
                <a:effectLst/>
                <a:latin typeface="宋体" panose="02010600030101010101" pitchFamily="2" charset="-122"/>
                <a:ea typeface="微软雅黑" panose="020B0503020204020204" pitchFamily="34" charset="-122"/>
                <a:cs typeface="宋体" panose="02010600030101010101" pitchFamily="2" charset="-122"/>
              </a:rPr>
              <a:t>国民党统治区的广大党员和革命志士才能在特殊环境中经受住金钱美色的诱惑，经受住生与死的严峻考验。坚定理想信念，要敢于担当，坚守共产党人的精神家园。</a:t>
            </a:r>
            <a:r>
              <a:rPr lang="en-US" altLang="zh-CN" sz="2000" dirty="0">
                <a:solidFill>
                  <a:srgbClr val="000000"/>
                </a:solidFill>
                <a:effectLst/>
                <a:latin typeface="宋体" panose="02010600030101010101" pitchFamily="2" charset="-122"/>
                <a:ea typeface="微软雅黑" panose="020B0503020204020204" pitchFamily="34" charset="-122"/>
                <a:cs typeface="宋体" panose="02010600030101010101" pitchFamily="2" charset="-122"/>
              </a:rPr>
              <a:t> </a:t>
            </a:r>
          </a:p>
        </p:txBody>
      </p:sp>
      <p:pic>
        <p:nvPicPr>
          <p:cNvPr id="7" name="图片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371050" y="2302343"/>
            <a:ext cx="2805194" cy="4555658"/>
          </a:xfrm>
          <a:prstGeom prst="rect">
            <a:avLst/>
          </a:prstGeom>
        </p:spPr>
      </p:pic>
      <p:sp>
        <p:nvSpPr>
          <p:cNvPr id="9" name="文本框 8"/>
          <p:cNvSpPr txBox="1"/>
          <p:nvPr/>
        </p:nvSpPr>
        <p:spPr>
          <a:xfrm>
            <a:off x="2820949" y="4321512"/>
            <a:ext cx="6550101" cy="1286891"/>
          </a:xfrm>
          <a:prstGeom prst="rect">
            <a:avLst/>
          </a:prstGeom>
          <a:noFill/>
        </p:spPr>
        <p:txBody>
          <a:bodyPr wrap="square">
            <a:spAutoFit/>
          </a:bodyPr>
          <a:lstStyle/>
          <a:p>
            <a:pPr indent="457200" algn="just">
              <a:lnSpc>
                <a:spcPct val="150000"/>
              </a:lnSpc>
              <a:spcAft>
                <a:spcPts val="1000"/>
              </a:spcAft>
            </a:pPr>
            <a:r>
              <a:rPr lang="zh-CN" altLang="zh-CN" b="1" dirty="0">
                <a:solidFill>
                  <a:srgbClr val="000000"/>
                </a:solidFill>
                <a:effectLst/>
                <a:latin typeface="宋体" panose="02010600030101010101" pitchFamily="2" charset="-122"/>
                <a:ea typeface="微软雅黑" panose="020B0503020204020204" pitchFamily="34" charset="-122"/>
                <a:cs typeface="宋体" panose="02010600030101010101" pitchFamily="2" charset="-122"/>
              </a:rPr>
              <a:t>在全面深化改革、全面依法治国的征程中，我们要用信仰之力开创美好未来，坚守真理、坚守正道、坚守原则、坚守规矩，做到以信念、人格、实干立身，为民族复兴凝心聚力。</a:t>
            </a:r>
            <a:endParaRPr lang="zh-CN" altLang="zh-CN" b="1" dirty="0">
              <a:effectLst/>
              <a:latin typeface="宋体" panose="02010600030101010101" pitchFamily="2" charset="-122"/>
              <a:ea typeface="宋体" panose="02010600030101010101" pitchFamily="2" charset="-122"/>
              <a:cs typeface="宋体" panose="02010600030101010101" pitchFamily="2" charset="-122"/>
            </a:endParaRPr>
          </a:p>
        </p:txBody>
      </p:sp>
      <p:sp>
        <p:nvSpPr>
          <p:cNvPr id="10" name="矩形 9"/>
          <p:cNvSpPr/>
          <p:nvPr/>
        </p:nvSpPr>
        <p:spPr>
          <a:xfrm flipV="1">
            <a:off x="850394" y="1935214"/>
            <a:ext cx="7225202" cy="157370"/>
          </a:xfrm>
          <a:prstGeom prst="rect">
            <a:avLst/>
          </a:prstGeom>
          <a:gradFill>
            <a:gsLst>
              <a:gs pos="50000">
                <a:srgbClr val="FFC000">
                  <a:alpha val="0"/>
                </a:srgbClr>
              </a:gs>
              <a:gs pos="3540">
                <a:srgbClr val="FFC000"/>
              </a:gs>
              <a:gs pos="99000">
                <a:srgbClr val="FFC0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1094875" y="1571398"/>
            <a:ext cx="5854565" cy="523220"/>
          </a:xfrm>
          <a:prstGeom prst="rect">
            <a:avLst/>
          </a:prstGeom>
          <a:noFill/>
        </p:spPr>
        <p:txBody>
          <a:bodyPr wrap="square">
            <a:spAutoFit/>
          </a:bodyPr>
          <a:lstStyle/>
          <a:p>
            <a:r>
              <a:rPr lang="zh-CN" altLang="zh-CN" sz="2800" b="1" dirty="0">
                <a:solidFill>
                  <a:srgbClr val="5C2A08"/>
                </a:solidFill>
                <a:effectLst/>
                <a:latin typeface="宋体" panose="02010600030101010101" pitchFamily="2" charset="-122"/>
                <a:ea typeface="微软雅黑" panose="020B0503020204020204" pitchFamily="34" charset="-122"/>
                <a:cs typeface="宋体" panose="02010600030101010101" pitchFamily="2" charset="-122"/>
              </a:rPr>
              <a:t>正是凭借坚定的理想信念</a:t>
            </a:r>
            <a:endParaRPr lang="zh-CN" altLang="en-US" sz="2800" b="1" dirty="0">
              <a:solidFill>
                <a:srgbClr val="5C2A08"/>
              </a:solidFill>
            </a:endParaRPr>
          </a:p>
        </p:txBody>
      </p:sp>
      <p:grpSp>
        <p:nvGrpSpPr>
          <p:cNvPr id="14" name="组合 13"/>
          <p:cNvGrpSpPr/>
          <p:nvPr/>
        </p:nvGrpSpPr>
        <p:grpSpPr>
          <a:xfrm>
            <a:off x="8261212" y="1698644"/>
            <a:ext cx="1245814" cy="368442"/>
            <a:chOff x="3471555" y="1473199"/>
            <a:chExt cx="1665099" cy="492443"/>
          </a:xfrm>
        </p:grpSpPr>
        <p:sp>
          <p:nvSpPr>
            <p:cNvPr id="15" name="星形: 五角 14"/>
            <p:cNvSpPr/>
            <p:nvPr/>
          </p:nvSpPr>
          <p:spPr>
            <a:xfrm>
              <a:off x="4644211" y="1473199"/>
              <a:ext cx="492443" cy="492443"/>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星形: 五角 15"/>
            <p:cNvSpPr/>
            <p:nvPr/>
          </p:nvSpPr>
          <p:spPr>
            <a:xfrm>
              <a:off x="4057883" y="1473199"/>
              <a:ext cx="492443" cy="492443"/>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星形: 五角 16"/>
            <p:cNvSpPr/>
            <p:nvPr/>
          </p:nvSpPr>
          <p:spPr>
            <a:xfrm>
              <a:off x="3471555" y="1473199"/>
              <a:ext cx="492443" cy="492443"/>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3" name="组合 22"/>
          <p:cNvGrpSpPr/>
          <p:nvPr/>
        </p:nvGrpSpPr>
        <p:grpSpPr>
          <a:xfrm>
            <a:off x="736659" y="4125291"/>
            <a:ext cx="1858228" cy="1858228"/>
            <a:chOff x="736659" y="4196263"/>
            <a:chExt cx="1858228" cy="1858228"/>
          </a:xfrm>
        </p:grpSpPr>
        <p:sp>
          <p:nvSpPr>
            <p:cNvPr id="22" name="椭圆 21"/>
            <p:cNvSpPr/>
            <p:nvPr/>
          </p:nvSpPr>
          <p:spPr>
            <a:xfrm>
              <a:off x="736659" y="4196263"/>
              <a:ext cx="1858228" cy="1858228"/>
            </a:xfrm>
            <a:prstGeom prst="ellipse">
              <a:avLst/>
            </a:prstGeom>
            <a:gradFill>
              <a:gsLst>
                <a:gs pos="75000">
                  <a:srgbClr val="FFC000">
                    <a:alpha val="0"/>
                  </a:srgbClr>
                </a:gs>
                <a:gs pos="3540">
                  <a:srgbClr val="FFC0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1" name="组合 20"/>
            <p:cNvGrpSpPr/>
            <p:nvPr/>
          </p:nvGrpSpPr>
          <p:grpSpPr>
            <a:xfrm>
              <a:off x="1070877" y="4571379"/>
              <a:ext cx="1524010" cy="1107996"/>
              <a:chOff x="1186315" y="4822258"/>
              <a:chExt cx="777675" cy="1107996"/>
            </a:xfrm>
          </p:grpSpPr>
          <p:sp>
            <p:nvSpPr>
              <p:cNvPr id="19" name="文本框 18"/>
              <p:cNvSpPr txBox="1"/>
              <p:nvPr/>
            </p:nvSpPr>
            <p:spPr>
              <a:xfrm>
                <a:off x="1186315" y="4822258"/>
                <a:ext cx="471159" cy="1107996"/>
              </a:xfrm>
              <a:prstGeom prst="rect">
                <a:avLst/>
              </a:prstGeom>
              <a:noFill/>
            </p:spPr>
            <p:txBody>
              <a:bodyPr wrap="none" lIns="0" tIns="0" rIns="0" bIns="0" rtlCol="0">
                <a:spAutoFit/>
              </a:bodyPr>
              <a:lstStyle>
                <a:defPPr>
                  <a:defRPr lang="zh-CN"/>
                </a:defPPr>
              </a:lstStyle>
              <a:p>
                <a:r>
                  <a:rPr lang="zh-CN" altLang="en-US" sz="7200">
                    <a:gradFill>
                      <a:gsLst>
                        <a:gs pos="42000">
                          <a:srgbClr val="DD0A18"/>
                        </a:gs>
                        <a:gs pos="97000">
                          <a:srgbClr val="DD0A18">
                            <a:alpha val="0"/>
                          </a:srgbClr>
                        </a:gs>
                      </a:gsLst>
                      <a:lin ang="0" scaled="0"/>
                    </a:gradFill>
                    <a:latin typeface="+mj-ea"/>
                    <a:ea typeface="+mj-ea"/>
                  </a:rPr>
                  <a:t>如</a:t>
                </a:r>
              </a:p>
            </p:txBody>
          </p:sp>
          <p:sp>
            <p:nvSpPr>
              <p:cNvPr id="20" name="文本框 19"/>
              <p:cNvSpPr txBox="1"/>
              <p:nvPr/>
            </p:nvSpPr>
            <p:spPr>
              <a:xfrm>
                <a:off x="1492831" y="4822258"/>
                <a:ext cx="471159" cy="1107996"/>
              </a:xfrm>
              <a:prstGeom prst="rect">
                <a:avLst/>
              </a:prstGeom>
              <a:noFill/>
            </p:spPr>
            <p:txBody>
              <a:bodyPr wrap="none" lIns="0" tIns="0" rIns="0" bIns="0" rtlCol="0">
                <a:spAutoFit/>
              </a:bodyPr>
              <a:lstStyle>
                <a:defPPr>
                  <a:defRPr lang="zh-CN"/>
                </a:defPPr>
              </a:lstStyle>
              <a:p>
                <a:r>
                  <a:rPr lang="zh-CN" altLang="en-US" sz="7200">
                    <a:gradFill>
                      <a:gsLst>
                        <a:gs pos="42000">
                          <a:srgbClr val="DD0A18"/>
                        </a:gs>
                        <a:gs pos="97000">
                          <a:srgbClr val="DD0A18">
                            <a:alpha val="0"/>
                          </a:srgbClr>
                        </a:gs>
                      </a:gsLst>
                      <a:lin ang="0" scaled="0"/>
                    </a:gradFill>
                    <a:latin typeface="+mj-ea"/>
                    <a:ea typeface="+mj-ea"/>
                  </a:rPr>
                  <a:t>今</a:t>
                </a:r>
              </a:p>
            </p:txBody>
          </p:sp>
        </p:grpSp>
      </p:grpSp>
      <p:sp>
        <p:nvSpPr>
          <p:cNvPr id="25" name="文本框 24"/>
          <p:cNvSpPr txBox="1"/>
          <p:nvPr/>
        </p:nvSpPr>
        <p:spPr>
          <a:xfrm>
            <a:off x="641218" y="383228"/>
            <a:ext cx="7105782" cy="492443"/>
          </a:xfrm>
          <a:prstGeom prst="rect">
            <a:avLst/>
          </a:prstGeom>
          <a:noFill/>
        </p:spPr>
        <p:txBody>
          <a:bodyPr wrap="square">
            <a:spAutoFit/>
          </a:bodyPr>
          <a:lstStyle>
            <a:defPPr>
              <a:defRPr lang="zh-CN"/>
            </a:defPPr>
            <a:lvl1pPr algn="just">
              <a:defRPr sz="2600" b="1" kern="100">
                <a:solidFill>
                  <a:srgbClr val="C00000"/>
                </a:solidFill>
                <a:effectLst/>
                <a:latin typeface="等线" panose="02010600030101010101" pitchFamily="2" charset="-122"/>
                <a:ea typeface="微软雅黑" panose="020B0503020204020204" pitchFamily="34" charset="-122"/>
                <a:cs typeface="Times New Roman" panose="02020603050405020304" pitchFamily="18" charset="0"/>
              </a:defRPr>
            </a:lvl1pPr>
          </a:lstStyle>
          <a:p>
            <a:r>
              <a:rPr lang="zh-CN" altLang="en-US"/>
              <a:t>坚定理想信念，筑牢共产党人安身立命的根本</a:t>
            </a:r>
            <a:endParaRPr lang="zh-CN" altLang="zh-CN"/>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tretch>
            <a:fillRect/>
          </a:stretch>
        </a:blipFill>
        <a:effectLst/>
      </p:bgPr>
    </p:bg>
    <p:spTree>
      <p:nvGrpSpPr>
        <p:cNvPr id="1" name=""/>
        <p:cNvGrpSpPr/>
        <p:nvPr/>
      </p:nvGrpSpPr>
      <p:grpSpPr>
        <a:xfrm>
          <a:off x="0" y="0"/>
          <a:ext cx="0" cy="0"/>
          <a:chOff x="0" y="0"/>
          <a:chExt cx="0" cy="0"/>
        </a:xfrm>
      </p:grpSpPr>
      <p:sp>
        <p:nvSpPr>
          <p:cNvPr id="26" name="矩形 25"/>
          <p:cNvSpPr/>
          <p:nvPr/>
        </p:nvSpPr>
        <p:spPr>
          <a:xfrm>
            <a:off x="3877717" y="3731898"/>
            <a:ext cx="4436566" cy="156597"/>
          </a:xfrm>
          <a:prstGeom prst="rect">
            <a:avLst/>
          </a:prstGeom>
          <a:gradFill>
            <a:gsLst>
              <a:gs pos="0">
                <a:srgbClr val="FFC000">
                  <a:alpha val="0"/>
                </a:srgbClr>
              </a:gs>
              <a:gs pos="100000">
                <a:srgbClr val="FFC000">
                  <a:alpha val="0"/>
                </a:srgbClr>
              </a:gs>
              <a:gs pos="50000">
                <a:srgbClr val="FFC000"/>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4276725" y="3531843"/>
            <a:ext cx="3638550" cy="400110"/>
          </a:xfrm>
          <a:prstGeom prst="rect">
            <a:avLst/>
          </a:prstGeom>
          <a:noFill/>
        </p:spPr>
        <p:txBody>
          <a:bodyPr wrap="square">
            <a:spAutoFit/>
          </a:bodyPr>
          <a:lstStyle/>
          <a:p>
            <a:pPr algn="ctr"/>
            <a:r>
              <a:rPr lang="en-US" altLang="zh-CN" sz="2000" b="1" kern="0">
                <a:solidFill>
                  <a:schemeClr val="tx1">
                    <a:lumMod val="85000"/>
                    <a:lumOff val="15000"/>
                  </a:schemeClr>
                </a:solidFill>
                <a:latin typeface="+mn-ea"/>
              </a:rPr>
              <a:t>——  </a:t>
            </a:r>
            <a:r>
              <a:rPr lang="zh-CN" altLang="en-US" sz="2000" b="1" kern="0">
                <a:solidFill>
                  <a:schemeClr val="tx1">
                    <a:lumMod val="85000"/>
                    <a:lumOff val="15000"/>
                  </a:schemeClr>
                </a:solidFill>
                <a:latin typeface="+mn-ea"/>
              </a:rPr>
              <a:t>第二部分   </a:t>
            </a:r>
            <a:r>
              <a:rPr lang="en-US" altLang="zh-CN" sz="2000" b="1" kern="0">
                <a:solidFill>
                  <a:schemeClr val="tx1">
                    <a:lumMod val="85000"/>
                    <a:lumOff val="15000"/>
                  </a:schemeClr>
                </a:solidFill>
                <a:latin typeface="+mn-ea"/>
              </a:rPr>
              <a:t>——</a:t>
            </a:r>
          </a:p>
        </p:txBody>
      </p:sp>
      <p:pic>
        <p:nvPicPr>
          <p:cNvPr id="23" name="图片 22"/>
          <p:cNvPicPr>
            <a:picLocks noChangeAspect="1"/>
          </p:cNvPicPr>
          <p:nvPr/>
        </p:nvPicPr>
        <p:blipFill>
          <a:blip r:embed="rId3"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flipH="1">
            <a:off x="3691444" y="4793449"/>
            <a:ext cx="1642556" cy="381456"/>
          </a:xfrm>
          <a:prstGeom prst="rect">
            <a:avLst/>
          </a:prstGeom>
        </p:spPr>
      </p:pic>
      <p:sp>
        <p:nvSpPr>
          <p:cNvPr id="25" name="文本框 24"/>
          <p:cNvSpPr txBox="1"/>
          <p:nvPr/>
        </p:nvSpPr>
        <p:spPr>
          <a:xfrm>
            <a:off x="1778000" y="1310458"/>
            <a:ext cx="8636000" cy="2041585"/>
          </a:xfrm>
          <a:prstGeom prst="rect">
            <a:avLst/>
          </a:prstGeom>
          <a:noFill/>
        </p:spPr>
        <p:txBody>
          <a:bodyPr wrap="square">
            <a:spAutoFit/>
          </a:bodyPr>
          <a:lstStyle/>
          <a:p>
            <a:pPr algn="ctr">
              <a:lnSpc>
                <a:spcPts val="8000"/>
              </a:lnSpc>
            </a:pPr>
            <a:r>
              <a:rPr lang="zh-CN" altLang="en-US" sz="9600" kern="100" spc="-1000">
                <a:solidFill>
                  <a:srgbClr val="C00000"/>
                </a:solidFill>
                <a:effectLst/>
                <a:latin typeface="字魂71号-御守锦书" panose="00000500000000000000" pitchFamily="2" charset="-122"/>
                <a:ea typeface="字魂71号-御守锦书" panose="00000500000000000000" pitchFamily="2" charset="-122"/>
                <a:cs typeface="Times New Roman" panose="02020603050405020304" pitchFamily="18" charset="0"/>
              </a:rPr>
              <a:t>厚植爱国情怀</a:t>
            </a:r>
            <a:endParaRPr lang="en-US" altLang="zh-CN" sz="9600" kern="100" spc="-1000">
              <a:solidFill>
                <a:srgbClr val="C00000"/>
              </a:solidFill>
              <a:effectLst/>
              <a:latin typeface="字魂71号-御守锦书" panose="00000500000000000000" pitchFamily="2" charset="-122"/>
              <a:ea typeface="字魂71号-御守锦书" panose="00000500000000000000" pitchFamily="2" charset="-122"/>
              <a:cs typeface="Times New Roman" panose="02020603050405020304" pitchFamily="18" charset="0"/>
            </a:endParaRPr>
          </a:p>
          <a:p>
            <a:pPr algn="ctr">
              <a:lnSpc>
                <a:spcPts val="8000"/>
              </a:lnSpc>
            </a:pPr>
            <a:r>
              <a:rPr lang="zh-CN" altLang="en-US" sz="6600" kern="100" spc="-1000">
                <a:solidFill>
                  <a:srgbClr val="C00000"/>
                </a:solidFill>
                <a:effectLst/>
                <a:latin typeface="字魂71号-御守锦书" panose="00000500000000000000" pitchFamily="2" charset="-122"/>
                <a:ea typeface="字魂71号-御守锦书" panose="00000500000000000000" pitchFamily="2" charset="-122"/>
                <a:cs typeface="Times New Roman" panose="02020603050405020304" pitchFamily="18" charset="0"/>
              </a:rPr>
              <a:t>成为全社会的自觉行动</a:t>
            </a:r>
            <a:endParaRPr lang="zh-CN" altLang="zh-CN" sz="6600" kern="100" spc="-1000">
              <a:solidFill>
                <a:srgbClr val="C00000"/>
              </a:solidFill>
              <a:effectLst/>
              <a:latin typeface="字魂71号-御守锦书" panose="00000500000000000000" pitchFamily="2" charset="-122"/>
              <a:ea typeface="字魂71号-御守锦书" panose="00000500000000000000" pitchFamily="2" charset="-122"/>
              <a:cs typeface="Times New Roman" panose="02020603050405020304" pitchFamily="18" charset="0"/>
            </a:endParaRP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自定义 2">
      <a:majorFont>
        <a:latin typeface="等线 Light"/>
        <a:ea typeface="思源宋体 Heavy"/>
        <a:cs typeface="Arial"/>
      </a:majorFont>
      <a:minorFont>
        <a:latin typeface="等线"/>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2136</Words>
  <Application>Microsoft Office PowerPoint</Application>
  <PresentationFormat>宽屏</PresentationFormat>
  <Paragraphs>132</Paragraphs>
  <Slides>25</Slides>
  <Notes>2</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25</vt:i4>
      </vt:variant>
    </vt:vector>
  </HeadingPairs>
  <TitlesOfParts>
    <vt:vector size="40" baseType="lpstr">
      <vt:lpstr>Hero</vt:lpstr>
      <vt:lpstr>Meiryo</vt:lpstr>
      <vt:lpstr>等线</vt:lpstr>
      <vt:lpstr>等线 Light</vt:lpstr>
      <vt:lpstr>思源宋体 Heavy</vt:lpstr>
      <vt:lpstr>宋体</vt:lpstr>
      <vt:lpstr>微软雅黑</vt:lpstr>
      <vt:lpstr>字魂71号-御守锦书</vt:lpstr>
      <vt:lpstr>Arial</vt:lpstr>
      <vt:lpstr>Calibri</vt:lpstr>
      <vt:lpstr>Calibri Light</vt:lpstr>
      <vt:lpstr>Impact</vt:lpstr>
      <vt:lpstr>Times New Roman</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2021-05-27T00:36:56Z</cp:lastPrinted>
  <dcterms:created xsi:type="dcterms:W3CDTF">2021-05-27T00:36:56Z</dcterms:created>
  <dcterms:modified xsi:type="dcterms:W3CDTF">2023-04-14T03:05:40Z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