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notesSlides/notesSlide1.xml" ContentType="application/vnd.openxmlformats-officedocument.presentationml.notesSlide+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notesSlides/notesSlide2.xml" ContentType="application/vnd.openxmlformats-officedocument.presentationml.notesSlide+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31"/>
  </p:notesMasterIdLst>
  <p:sldIdLst>
    <p:sldId id="410" r:id="rId3"/>
    <p:sldId id="416" r:id="rId4"/>
    <p:sldId id="412" r:id="rId5"/>
    <p:sldId id="435" r:id="rId6"/>
    <p:sldId id="521" r:id="rId7"/>
    <p:sldId id="487" r:id="rId8"/>
    <p:sldId id="516" r:id="rId9"/>
    <p:sldId id="517" r:id="rId10"/>
    <p:sldId id="518" r:id="rId11"/>
    <p:sldId id="519" r:id="rId12"/>
    <p:sldId id="520" r:id="rId13"/>
    <p:sldId id="534" r:id="rId14"/>
    <p:sldId id="535" r:id="rId15"/>
    <p:sldId id="539" r:id="rId16"/>
    <p:sldId id="483" r:id="rId17"/>
    <p:sldId id="522" r:id="rId18"/>
    <p:sldId id="524" r:id="rId19"/>
    <p:sldId id="525" r:id="rId20"/>
    <p:sldId id="526" r:id="rId21"/>
    <p:sldId id="527" r:id="rId22"/>
    <p:sldId id="484" r:id="rId23"/>
    <p:sldId id="530" r:id="rId24"/>
    <p:sldId id="531" r:id="rId25"/>
    <p:sldId id="532" r:id="rId26"/>
    <p:sldId id="533" r:id="rId27"/>
    <p:sldId id="464" r:id="rId28"/>
    <p:sldId id="485" r:id="rId29"/>
    <p:sldId id="540" r:id="rId30"/>
  </p:sldIdLst>
  <p:sldSz cx="12192000" cy="6858000"/>
  <p:notesSz cx="6858000" cy="9144000"/>
  <p:custDataLst>
    <p:tags r:id="rId3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92">
          <p15:clr>
            <a:srgbClr val="A4A3A4"/>
          </p15:clr>
        </p15:guide>
        <p15:guide id="2" pos="382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78" autoAdjust="0"/>
    <p:restoredTop sz="96314" autoAdjust="0"/>
  </p:normalViewPr>
  <p:slideViewPr>
    <p:cSldViewPr snapToGrid="0">
      <p:cViewPr varScale="1">
        <p:scale>
          <a:sx n="108" d="100"/>
          <a:sy n="108" d="100"/>
        </p:scale>
        <p:origin x="780" y="114"/>
      </p:cViewPr>
      <p:guideLst>
        <p:guide orient="horz" pos="2192"/>
        <p:guide pos="3824"/>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2023/4/14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76242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637351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13</a:t>
            </a:fld>
            <a:endParaRPr lang="zh-CN" altLang="en-US"/>
          </a:p>
        </p:txBody>
      </p:sp>
    </p:spTree>
    <p:extLst>
      <p:ext uri="{BB962C8B-B14F-4D97-AF65-F5344CB8AC3E}">
        <p14:creationId xmlns:p14="http://schemas.microsoft.com/office/powerpoint/2010/main" val="3421331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446064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28</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476128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slideMaster" Target="../slideMasters/slideMaster1.xml"/><Relationship Id="rId4" Type="http://schemas.openxmlformats.org/officeDocument/2006/relationships/tags" Target="../tags/tag48.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slideMaster" Target="../slideMasters/slideMaster1.xml"/><Relationship Id="rId5" Type="http://schemas.openxmlformats.org/officeDocument/2006/relationships/tags" Target="../tags/tag53.xml"/><Relationship Id="rId4" Type="http://schemas.openxmlformats.org/officeDocument/2006/relationships/tags" Target="../tags/tag5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26.xml"/><Relationship Id="rId3" Type="http://schemas.openxmlformats.org/officeDocument/2006/relationships/tags" Target="../tags/tag21.xml"/><Relationship Id="rId7" Type="http://schemas.openxmlformats.org/officeDocument/2006/relationships/tags" Target="../tags/tag25.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tags" Target="../tags/tag24.xml"/><Relationship Id="rId5" Type="http://schemas.openxmlformats.org/officeDocument/2006/relationships/tags" Target="../tags/tag23.xml"/><Relationship Id="rId4" Type="http://schemas.openxmlformats.org/officeDocument/2006/relationships/tags" Target="../tags/tag2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slideMaster" Target="../slideMasters/slideMaster1.xml"/><Relationship Id="rId4" Type="http://schemas.openxmlformats.org/officeDocument/2006/relationships/tags" Target="../tags/tag30.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36.xml"/><Relationship Id="rId7" Type="http://schemas.openxmlformats.org/officeDocument/2006/relationships/slideMaster" Target="../slideMasters/slideMaster1.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slideMaster" Target="../slideMasters/slideMaster1.xml"/><Relationship Id="rId5" Type="http://schemas.openxmlformats.org/officeDocument/2006/relationships/tags" Target="../tags/tag44.xml"/><Relationship Id="rId4" Type="http://schemas.openxmlformats.org/officeDocument/2006/relationships/tags" Target="../tags/tag4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pic>
        <p:nvPicPr>
          <p:cNvPr id="32" name="图片 31" descr="建军节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540" y="635"/>
            <a:ext cx="12205970" cy="6856730"/>
          </a:xfrm>
          <a:prstGeom prst="rect">
            <a:avLst/>
          </a:prstGeom>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2023/4/14</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2023/4/14</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a:t>单击此处编辑母版文本样式</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51801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208936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694524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35223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47503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816340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220646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46432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672067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102024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60884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2023/4/14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ct val="0"/>
              </a:spcBef>
              <a:spcAft>
                <a:spcPts val="600"/>
              </a:spcAft>
              <a:buFont typeface="Arial" panose="020B0604020202020204"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ct val="0"/>
              </a:spcBef>
              <a:spcAft>
                <a:spcPts val="600"/>
              </a:spcAft>
              <a:buFont typeface="Arial" panose="020B0604020202020204"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ct val="0"/>
              </a:spcBef>
              <a:spcAft>
                <a:spcPts val="300"/>
              </a:spcAft>
              <a:buFont typeface="Wingdings" panose="05000000000000000000" charset="0"/>
              <a:buChar char=""/>
              <a:defRPr kumimoji="0" lang="zh-CN" altLang="en-US" sz="14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ct val="0"/>
              </a:spcBef>
              <a:spcAft>
                <a:spcPts val="300"/>
              </a:spcAft>
              <a:buFont typeface="Arial" panose="020B0604020202020204" pitchFamily="34" charset="0"/>
              <a:buChar char="•"/>
              <a:defRPr kumimoji="0" lang="zh-CN" altLang="en-US" sz="14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2023/4/14</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ct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ct val="0"/>
              </a:spcBef>
              <a:spcAft>
                <a:spcPts val="600"/>
              </a:spcAft>
              <a:buFont typeface="Arial" panose="020B0604020202020204"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ct val="0"/>
              </a:spcBef>
              <a:spcAft>
                <a:spcPts val="600"/>
              </a:spcAft>
              <a:buFont typeface="Arial" panose="020B0604020202020204"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ct val="0"/>
              </a:spcBef>
              <a:spcAft>
                <a:spcPts val="300"/>
              </a:spcAft>
              <a:buFont typeface="Wingdings" panose="05000000000000000000" charset="0"/>
              <a:buChar char=""/>
              <a:defRPr kumimoji="0" lang="zh-CN" altLang="en-US" sz="14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ct val="0"/>
              </a:spcBef>
              <a:spcAft>
                <a:spcPts val="300"/>
              </a:spcAft>
              <a:buFont typeface="Arial" panose="020B0604020202020204" pitchFamily="34" charset="0"/>
              <a:buChar char="•"/>
              <a:defRPr kumimoji="0" lang="zh-CN" altLang="en-US" sz="14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ct val="0"/>
              </a:spcBef>
              <a:spcAft>
                <a:spcPct val="0"/>
              </a:spcAft>
              <a:buFont typeface="Arial" panose="020B0604020202020204" pitchFamily="34" charset="0"/>
              <a:buNone/>
              <a:defRPr kumimoji="0" lang="zh-CN" altLang="en-US" sz="2000" b="1" i="0" u="none" strike="noStrike" kern="1200" cap="none" spc="200" normalizeH="0" baseline="0" noProof="1">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ct val="0"/>
              </a:spcBef>
              <a:spcAft>
                <a:spcPts val="600"/>
              </a:spcAft>
              <a:buFont typeface="Arial" panose="020B0604020202020204"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ct val="0"/>
              </a:spcBef>
              <a:spcAft>
                <a:spcPts val="600"/>
              </a:spcAft>
              <a:buFont typeface="Arial" panose="020B0604020202020204" pitchFamily="34" charset="0"/>
              <a:buChar char="●"/>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ct val="0"/>
              </a:spcBef>
              <a:spcAft>
                <a:spcPts val="300"/>
              </a:spcAft>
              <a:buFont typeface="Wingdings" panose="05000000000000000000" charset="0"/>
              <a:buChar char=""/>
              <a:defRPr kumimoji="0" lang="zh-CN" altLang="en-US" sz="14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ct val="0"/>
              </a:spcBef>
              <a:spcAft>
                <a:spcPts val="300"/>
              </a:spcAft>
              <a:buFont typeface="Arial" panose="020B0604020202020204" pitchFamily="34" charset="0"/>
              <a:buChar char="•"/>
              <a:defRPr kumimoji="0" lang="zh-CN" altLang="en-US" sz="14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2023/4/14</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2023/4/14</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2023/4/14</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400" y="1555200"/>
            <a:ext cx="5233077"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ct val="0"/>
              </a:spcBef>
              <a:spcAft>
                <a:spcPts val="1000"/>
              </a:spcAft>
              <a:buFont typeface="Arial" panose="020B0604020202020204" pitchFamily="34" charset="0"/>
              <a:buNone/>
              <a:defRPr kumimoji="0" lang="zh-CN" altLang="en-US" sz="1600" b="0" i="0" u="none" strike="noStrike" kern="1200" cap="none" spc="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ct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ct val="0"/>
              </a:spcBef>
              <a:spcAft>
                <a:spcPts val="1000"/>
              </a:spcAft>
              <a:buFont typeface="Arial" panose="020B0604020202020204" pitchFamily="34" charset="0"/>
              <a:buChar char="•"/>
              <a:defRPr kumimoji="0" lang="zh-CN" altLang="en-US" sz="1600" b="0" i="0" u="none" strike="noStrike" kern="1200" cap="none" spc="150" normalizeH="0" baseline="0" noProof="1">
                <a:solidFill>
                  <a:schemeClr val="tx1"/>
                </a:solidFill>
                <a:uFillTx/>
                <a:latin typeface="+mn-lt"/>
                <a:ea typeface="+mn-ea"/>
                <a:cs typeface="+mn-cs"/>
                <a:sym typeface="+mn-ea"/>
              </a:defRPr>
            </a:lvl5pPr>
          </a:lstStyle>
          <a:p>
            <a:pPr lvl="0"/>
            <a:endParaRPr>
              <a:sym typeface="+mn-ea"/>
            </a:endParaRPr>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ct val="0"/>
              </a:spcBef>
              <a:spcAft>
                <a:spcPts val="600"/>
              </a:spcAft>
              <a:buFont typeface="Arial" panose="020B0604020202020204" pitchFamily="34" charset="0"/>
              <a:buNone/>
              <a:defRPr kumimoji="0" lang="zh-CN" altLang="en-US" sz="16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Font typeface="Arial" panose="020B0604020202020204" pitchFamily="34" charset="0"/>
              <a:buNone/>
              <a:tabLst>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2023/4/14</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lvl1pPr>
              <a:defRPr baseline="0"/>
            </a:lvl1pPr>
          </a:lstStyle>
          <a:p>
            <a:r>
              <a:rPr lang="zh-CN" altLang="en-US"/>
              <a:t>单击此处编辑母版标题样式</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ct val="0"/>
              </a:spcAft>
              <a:buNone/>
              <a:defRPr kumimoji="0" lang="zh-CN" altLang="en-US" sz="2800" b="1" i="0" u="none" strike="noStrike" kern="1200" cap="none" spc="300" normalizeH="0" baseline="0" noProof="1">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2023/4/14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a:t>单击此处编辑母版标题样式</a:t>
            </a:r>
          </a:p>
        </p:txBody>
      </p:sp>
      <p:sp>
        <p:nvSpPr>
          <p:cNvPr id="3" name="文本占位符 2"/>
          <p:cNvSpPr>
            <a:spLocks noGrp="1"/>
          </p:cNvSpPr>
          <p:nvPr>
            <p:ph type="body" idx="1"/>
            <p:custDataLst>
              <p:tags r:id="rId15"/>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2023/4/14</a:t>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a:t>
            </a:fld>
            <a:endParaRPr lang="zh-CN" altLang="en-US"/>
          </a:p>
        </p:txBody>
      </p:sp>
    </p:spTree>
    <p:custDataLst>
      <p:tags r:id="rId13"/>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958131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61.xml"/><Relationship Id="rId13" Type="http://schemas.openxmlformats.org/officeDocument/2006/relationships/notesSlide" Target="../notesSlides/notesSlide1.xml"/><Relationship Id="rId3" Type="http://schemas.openxmlformats.org/officeDocument/2006/relationships/tags" Target="../tags/tag56.xml"/><Relationship Id="rId7" Type="http://schemas.openxmlformats.org/officeDocument/2006/relationships/tags" Target="../tags/tag60.xml"/><Relationship Id="rId12" Type="http://schemas.openxmlformats.org/officeDocument/2006/relationships/slideLayout" Target="../slideLayouts/slideLayout1.xml"/><Relationship Id="rId2" Type="http://schemas.openxmlformats.org/officeDocument/2006/relationships/tags" Target="../tags/tag55.xml"/><Relationship Id="rId16" Type="http://schemas.openxmlformats.org/officeDocument/2006/relationships/image" Target="../media/image4.png"/><Relationship Id="rId1" Type="http://schemas.openxmlformats.org/officeDocument/2006/relationships/tags" Target="../tags/tag54.xml"/><Relationship Id="rId6" Type="http://schemas.openxmlformats.org/officeDocument/2006/relationships/tags" Target="../tags/tag59.xml"/><Relationship Id="rId11" Type="http://schemas.openxmlformats.org/officeDocument/2006/relationships/tags" Target="../tags/tag64.xml"/><Relationship Id="rId5" Type="http://schemas.openxmlformats.org/officeDocument/2006/relationships/tags" Target="../tags/tag58.xml"/><Relationship Id="rId15" Type="http://schemas.openxmlformats.org/officeDocument/2006/relationships/image" Target="../media/image3.png"/><Relationship Id="rId10" Type="http://schemas.openxmlformats.org/officeDocument/2006/relationships/tags" Target="../tags/tag63.xml"/><Relationship Id="rId4" Type="http://schemas.openxmlformats.org/officeDocument/2006/relationships/tags" Target="../tags/tag57.xml"/><Relationship Id="rId9" Type="http://schemas.openxmlformats.org/officeDocument/2006/relationships/tags" Target="../tags/tag62.xml"/><Relationship Id="rId1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10.xml"/><Relationship Id="rId1" Type="http://schemas.openxmlformats.org/officeDocument/2006/relationships/tags" Target="../tags/tag109.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12.xml"/><Relationship Id="rId1" Type="http://schemas.openxmlformats.org/officeDocument/2006/relationships/tags" Target="../tags/tag11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115.xml"/><Relationship Id="rId7" Type="http://schemas.openxmlformats.org/officeDocument/2006/relationships/tags" Target="../tags/tag119.xml"/><Relationship Id="rId2" Type="http://schemas.openxmlformats.org/officeDocument/2006/relationships/tags" Target="../tags/tag114.xml"/><Relationship Id="rId1" Type="http://schemas.openxmlformats.org/officeDocument/2006/relationships/tags" Target="../tags/tag113.xml"/><Relationship Id="rId6" Type="http://schemas.openxmlformats.org/officeDocument/2006/relationships/tags" Target="../tags/tag118.xml"/><Relationship Id="rId5" Type="http://schemas.openxmlformats.org/officeDocument/2006/relationships/tags" Target="../tags/tag117.xml"/><Relationship Id="rId10" Type="http://schemas.openxmlformats.org/officeDocument/2006/relationships/image" Target="../media/image12.png"/><Relationship Id="rId4" Type="http://schemas.openxmlformats.org/officeDocument/2006/relationships/tags" Target="../tags/tag116.xml"/><Relationship Id="rId9"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2.xml"/><Relationship Id="rId7" Type="http://schemas.openxmlformats.org/officeDocument/2006/relationships/image" Target="../media/image14.png"/><Relationship Id="rId2" Type="http://schemas.openxmlformats.org/officeDocument/2006/relationships/tags" Target="../tags/tag121.xml"/><Relationship Id="rId1" Type="http://schemas.openxmlformats.org/officeDocument/2006/relationships/tags" Target="../tags/tag120.xml"/><Relationship Id="rId6" Type="http://schemas.openxmlformats.org/officeDocument/2006/relationships/image" Target="../media/image13.png"/><Relationship Id="rId5" Type="http://schemas.openxmlformats.org/officeDocument/2006/relationships/image" Target="../media/image5.png"/><Relationship Id="rId4" Type="http://schemas.openxmlformats.org/officeDocument/2006/relationships/notesSlide" Target="../notesSlides/notesSlide2.xml"/><Relationship Id="rId9" Type="http://schemas.openxmlformats.org/officeDocument/2006/relationships/image" Target="../media/image9.png"/></Relationships>
</file>

<file path=ppt/slides/_rels/slide1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23.xml"/><Relationship Id="rId1" Type="http://schemas.openxmlformats.org/officeDocument/2006/relationships/tags" Target="../tags/tag12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126.xml"/><Relationship Id="rId7" Type="http://schemas.openxmlformats.org/officeDocument/2006/relationships/tags" Target="../tags/tag130.xml"/><Relationship Id="rId2" Type="http://schemas.openxmlformats.org/officeDocument/2006/relationships/tags" Target="../tags/tag125.xml"/><Relationship Id="rId1" Type="http://schemas.openxmlformats.org/officeDocument/2006/relationships/tags" Target="../tags/tag124.xml"/><Relationship Id="rId6" Type="http://schemas.openxmlformats.org/officeDocument/2006/relationships/tags" Target="../tags/tag129.xml"/><Relationship Id="rId5" Type="http://schemas.openxmlformats.org/officeDocument/2006/relationships/tags" Target="../tags/tag128.xml"/><Relationship Id="rId10" Type="http://schemas.openxmlformats.org/officeDocument/2006/relationships/image" Target="../media/image12.png"/><Relationship Id="rId4" Type="http://schemas.openxmlformats.org/officeDocument/2006/relationships/tags" Target="../tags/tag127.xml"/><Relationship Id="rId9" Type="http://schemas.openxmlformats.org/officeDocument/2006/relationships/image" Target="../media/image5.png"/></Relationships>
</file>

<file path=ppt/slides/_rels/slide1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32.xml"/><Relationship Id="rId1" Type="http://schemas.openxmlformats.org/officeDocument/2006/relationships/tags" Target="../tags/tag13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34.xml"/><Relationship Id="rId1" Type="http://schemas.openxmlformats.org/officeDocument/2006/relationships/tags" Target="../tags/tag133.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36.xml"/><Relationship Id="rId1" Type="http://schemas.openxmlformats.org/officeDocument/2006/relationships/tags" Target="../tags/tag135.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38.xml"/><Relationship Id="rId1" Type="http://schemas.openxmlformats.org/officeDocument/2006/relationships/tags" Target="../tags/tag13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1.xml"/><Relationship Id="rId7" Type="http://schemas.openxmlformats.org/officeDocument/2006/relationships/image" Target="../media/image8.png"/><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2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40.xml"/><Relationship Id="rId1" Type="http://schemas.openxmlformats.org/officeDocument/2006/relationships/tags" Target="../tags/tag139.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143.xml"/><Relationship Id="rId7" Type="http://schemas.openxmlformats.org/officeDocument/2006/relationships/tags" Target="../tags/tag147.xml"/><Relationship Id="rId2" Type="http://schemas.openxmlformats.org/officeDocument/2006/relationships/tags" Target="../tags/tag142.xml"/><Relationship Id="rId1" Type="http://schemas.openxmlformats.org/officeDocument/2006/relationships/tags" Target="../tags/tag141.xml"/><Relationship Id="rId6" Type="http://schemas.openxmlformats.org/officeDocument/2006/relationships/tags" Target="../tags/tag146.xml"/><Relationship Id="rId5" Type="http://schemas.openxmlformats.org/officeDocument/2006/relationships/tags" Target="../tags/tag145.xml"/><Relationship Id="rId10" Type="http://schemas.openxmlformats.org/officeDocument/2006/relationships/image" Target="../media/image12.png"/><Relationship Id="rId4" Type="http://schemas.openxmlformats.org/officeDocument/2006/relationships/tags" Target="../tags/tag144.xml"/><Relationship Id="rId9" Type="http://schemas.openxmlformats.org/officeDocument/2006/relationships/image" Target="../media/image5.png"/></Relationships>
</file>

<file path=ppt/slides/_rels/slide2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49.xml"/><Relationship Id="rId1" Type="http://schemas.openxmlformats.org/officeDocument/2006/relationships/tags" Target="../tags/tag148.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51.xml"/><Relationship Id="rId1" Type="http://schemas.openxmlformats.org/officeDocument/2006/relationships/tags" Target="../tags/tag150.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53.xml"/><Relationship Id="rId1" Type="http://schemas.openxmlformats.org/officeDocument/2006/relationships/tags" Target="../tags/tag15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55.xml"/><Relationship Id="rId1" Type="http://schemas.openxmlformats.org/officeDocument/2006/relationships/tags" Target="../tags/tag154.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8.png"/><Relationship Id="rId2" Type="http://schemas.openxmlformats.org/officeDocument/2006/relationships/tags" Target="../tags/tag157.xml"/><Relationship Id="rId1" Type="http://schemas.openxmlformats.org/officeDocument/2006/relationships/tags" Target="../tags/tag156.xml"/><Relationship Id="rId6" Type="http://schemas.openxmlformats.org/officeDocument/2006/relationships/image" Target="../media/image7.png"/><Relationship Id="rId5" Type="http://schemas.openxmlformats.org/officeDocument/2006/relationships/image" Target="../media/image2.png"/><Relationship Id="rId10" Type="http://schemas.openxmlformats.org/officeDocument/2006/relationships/image" Target="../media/image16.jpeg"/><Relationship Id="rId4" Type="http://schemas.openxmlformats.org/officeDocument/2006/relationships/image" Target="../media/image5.png"/><Relationship Id="rId9" Type="http://schemas.openxmlformats.org/officeDocument/2006/relationships/image" Target="../media/image14.png"/></Relationships>
</file>

<file path=ppt/slides/_rels/slide27.xml.rels><?xml version="1.0" encoding="UTF-8" standalone="yes"?>
<Relationships xmlns="http://schemas.openxmlformats.org/package/2006/relationships"><Relationship Id="rId8" Type="http://schemas.openxmlformats.org/officeDocument/2006/relationships/tags" Target="../tags/tag165.xml"/><Relationship Id="rId13" Type="http://schemas.openxmlformats.org/officeDocument/2006/relationships/notesSlide" Target="../notesSlides/notesSlide3.xml"/><Relationship Id="rId3" Type="http://schemas.openxmlformats.org/officeDocument/2006/relationships/tags" Target="../tags/tag160.xml"/><Relationship Id="rId7" Type="http://schemas.openxmlformats.org/officeDocument/2006/relationships/tags" Target="../tags/tag164.xml"/><Relationship Id="rId12" Type="http://schemas.openxmlformats.org/officeDocument/2006/relationships/slideLayout" Target="../slideLayouts/slideLayout1.xml"/><Relationship Id="rId17" Type="http://schemas.openxmlformats.org/officeDocument/2006/relationships/image" Target="../media/image17.png"/><Relationship Id="rId2" Type="http://schemas.openxmlformats.org/officeDocument/2006/relationships/tags" Target="../tags/tag159.xml"/><Relationship Id="rId16" Type="http://schemas.openxmlformats.org/officeDocument/2006/relationships/image" Target="../media/image4.png"/><Relationship Id="rId1" Type="http://schemas.openxmlformats.org/officeDocument/2006/relationships/tags" Target="../tags/tag158.xml"/><Relationship Id="rId6" Type="http://schemas.openxmlformats.org/officeDocument/2006/relationships/tags" Target="../tags/tag163.xml"/><Relationship Id="rId11" Type="http://schemas.openxmlformats.org/officeDocument/2006/relationships/tags" Target="../tags/tag168.xml"/><Relationship Id="rId5" Type="http://schemas.openxmlformats.org/officeDocument/2006/relationships/tags" Target="../tags/tag162.xml"/><Relationship Id="rId15" Type="http://schemas.openxmlformats.org/officeDocument/2006/relationships/image" Target="../media/image3.png"/><Relationship Id="rId10" Type="http://schemas.openxmlformats.org/officeDocument/2006/relationships/tags" Target="../tags/tag167.xml"/><Relationship Id="rId4" Type="http://schemas.openxmlformats.org/officeDocument/2006/relationships/tags" Target="../tags/tag161.xml"/><Relationship Id="rId9" Type="http://schemas.openxmlformats.org/officeDocument/2006/relationships/tags" Target="../tags/tag166.xml"/><Relationship Id="rId14" Type="http://schemas.openxmlformats.org/officeDocument/2006/relationships/image" Target="../media/image2.png"/></Relationships>
</file>

<file path=ppt/slides/_rels/slide28.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4.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8" Type="http://schemas.openxmlformats.org/officeDocument/2006/relationships/tags" Target="../tags/tag74.xml"/><Relationship Id="rId13" Type="http://schemas.openxmlformats.org/officeDocument/2006/relationships/tags" Target="../tags/tag79.xml"/><Relationship Id="rId18" Type="http://schemas.openxmlformats.org/officeDocument/2006/relationships/tags" Target="../tags/tag84.xml"/><Relationship Id="rId26" Type="http://schemas.openxmlformats.org/officeDocument/2006/relationships/slideLayout" Target="../slideLayouts/slideLayout1.xml"/><Relationship Id="rId3" Type="http://schemas.openxmlformats.org/officeDocument/2006/relationships/tags" Target="../tags/tag69.xml"/><Relationship Id="rId21" Type="http://schemas.openxmlformats.org/officeDocument/2006/relationships/tags" Target="../tags/tag87.xml"/><Relationship Id="rId7" Type="http://schemas.openxmlformats.org/officeDocument/2006/relationships/tags" Target="../tags/tag73.xml"/><Relationship Id="rId12" Type="http://schemas.openxmlformats.org/officeDocument/2006/relationships/tags" Target="../tags/tag78.xml"/><Relationship Id="rId17" Type="http://schemas.openxmlformats.org/officeDocument/2006/relationships/tags" Target="../tags/tag83.xml"/><Relationship Id="rId25" Type="http://schemas.openxmlformats.org/officeDocument/2006/relationships/tags" Target="../tags/tag91.xml"/><Relationship Id="rId2" Type="http://schemas.openxmlformats.org/officeDocument/2006/relationships/tags" Target="../tags/tag68.xml"/><Relationship Id="rId16" Type="http://schemas.openxmlformats.org/officeDocument/2006/relationships/tags" Target="../tags/tag82.xml"/><Relationship Id="rId20" Type="http://schemas.openxmlformats.org/officeDocument/2006/relationships/tags" Target="../tags/tag86.xml"/><Relationship Id="rId1" Type="http://schemas.openxmlformats.org/officeDocument/2006/relationships/tags" Target="../tags/tag67.xml"/><Relationship Id="rId6" Type="http://schemas.openxmlformats.org/officeDocument/2006/relationships/tags" Target="../tags/tag72.xml"/><Relationship Id="rId11" Type="http://schemas.openxmlformats.org/officeDocument/2006/relationships/tags" Target="../tags/tag77.xml"/><Relationship Id="rId24" Type="http://schemas.openxmlformats.org/officeDocument/2006/relationships/tags" Target="../tags/tag90.xml"/><Relationship Id="rId5" Type="http://schemas.openxmlformats.org/officeDocument/2006/relationships/tags" Target="../tags/tag71.xml"/><Relationship Id="rId15" Type="http://schemas.openxmlformats.org/officeDocument/2006/relationships/tags" Target="../tags/tag81.xml"/><Relationship Id="rId23" Type="http://schemas.openxmlformats.org/officeDocument/2006/relationships/tags" Target="../tags/tag89.xml"/><Relationship Id="rId10" Type="http://schemas.openxmlformats.org/officeDocument/2006/relationships/tags" Target="../tags/tag76.xml"/><Relationship Id="rId19" Type="http://schemas.openxmlformats.org/officeDocument/2006/relationships/tags" Target="../tags/tag85.xml"/><Relationship Id="rId4" Type="http://schemas.openxmlformats.org/officeDocument/2006/relationships/tags" Target="../tags/tag70.xml"/><Relationship Id="rId9" Type="http://schemas.openxmlformats.org/officeDocument/2006/relationships/tags" Target="../tags/tag75.xml"/><Relationship Id="rId14" Type="http://schemas.openxmlformats.org/officeDocument/2006/relationships/tags" Target="../tags/tag80.xml"/><Relationship Id="rId22" Type="http://schemas.openxmlformats.org/officeDocument/2006/relationships/tags" Target="../tags/tag88.xml"/><Relationship Id="rId27" Type="http://schemas.openxmlformats.org/officeDocument/2006/relationships/image" Target="../media/image11.png"/></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94.xml"/><Relationship Id="rId7" Type="http://schemas.openxmlformats.org/officeDocument/2006/relationships/tags" Target="../tags/tag98.xml"/><Relationship Id="rId2" Type="http://schemas.openxmlformats.org/officeDocument/2006/relationships/tags" Target="../tags/tag93.xml"/><Relationship Id="rId1" Type="http://schemas.openxmlformats.org/officeDocument/2006/relationships/tags" Target="../tags/tag92.xml"/><Relationship Id="rId6" Type="http://schemas.openxmlformats.org/officeDocument/2006/relationships/tags" Target="../tags/tag97.xml"/><Relationship Id="rId5" Type="http://schemas.openxmlformats.org/officeDocument/2006/relationships/tags" Target="../tags/tag96.xml"/><Relationship Id="rId10" Type="http://schemas.openxmlformats.org/officeDocument/2006/relationships/image" Target="../media/image12.png"/><Relationship Id="rId4" Type="http://schemas.openxmlformats.org/officeDocument/2006/relationships/tags" Target="../tags/tag95.xml"/><Relationship Id="rId9"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00.xml"/><Relationship Id="rId1" Type="http://schemas.openxmlformats.org/officeDocument/2006/relationships/tags" Target="../tags/tag99.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02.xml"/><Relationship Id="rId1" Type="http://schemas.openxmlformats.org/officeDocument/2006/relationships/tags" Target="../tags/tag10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04.xml"/><Relationship Id="rId1" Type="http://schemas.openxmlformats.org/officeDocument/2006/relationships/tags" Target="../tags/tag103.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 Id="rId9" Type="http://schemas.openxmlformats.org/officeDocument/2006/relationships/image" Target="../media/image15.png"/></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06.xml"/><Relationship Id="rId1" Type="http://schemas.openxmlformats.org/officeDocument/2006/relationships/tags" Target="../tags/tag105.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2.xml"/><Relationship Id="rId7" Type="http://schemas.openxmlformats.org/officeDocument/2006/relationships/image" Target="../media/image3.png"/><Relationship Id="rId2" Type="http://schemas.openxmlformats.org/officeDocument/2006/relationships/tags" Target="../tags/tag108.xml"/><Relationship Id="rId1" Type="http://schemas.openxmlformats.org/officeDocument/2006/relationships/tags" Target="../tags/tag10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文本框 3"/>
          <p:cNvSpPr txBox="1"/>
          <p:nvPr/>
        </p:nvSpPr>
        <p:spPr>
          <a:xfrm>
            <a:off x="1692910" y="2157730"/>
            <a:ext cx="8804910" cy="1322070"/>
          </a:xfrm>
          <a:prstGeom prst="rect">
            <a:avLst/>
          </a:prstGeom>
          <a:noFill/>
        </p:spPr>
        <p:txBody>
          <a:bodyPr wrap="square" rtlCol="0" anchor="t">
            <a:spAutoFit/>
          </a:bodyPr>
          <a:lstStyle/>
          <a:p>
            <a:pPr algn="dist"/>
            <a:r>
              <a:rPr lang="zh-CN" altLang="en-US" sz="8000" b="1">
                <a:gradFill>
                  <a:gsLst>
                    <a:gs pos="0">
                      <a:srgbClr val="C00000"/>
                    </a:gs>
                    <a:gs pos="100000">
                      <a:srgbClr val="960000"/>
                    </a:gs>
                  </a:gsLst>
                  <a:lin ang="5400000" scaled="0"/>
                </a:gradFill>
                <a:effectLst>
                  <a:outerShdw blurRad="50800" dist="38100" dir="5400000" algn="t" rotWithShape="0">
                    <a:schemeClr val="bg1">
                      <a:alpha val="100000"/>
                    </a:schemeClr>
                  </a:outerShdw>
                </a:effectLst>
              </a:rPr>
              <a:t>学习遵义会议精神</a:t>
            </a:r>
          </a:p>
        </p:txBody>
      </p:sp>
      <p:pic>
        <p:nvPicPr>
          <p:cNvPr id="7" name="PA-102211"/>
          <p:cNvPicPr>
            <a:picLocks noChangeAspect="1"/>
          </p:cNvPicPr>
          <p:nvPr>
            <p:custDataLst>
              <p:tags r:id="rId2"/>
            </p:custDataLst>
          </p:nvPr>
        </p:nvPicPr>
        <p:blipFill>
          <a:blip r:embed="rId14" cstate="email">
            <a:lum bright="-6000"/>
            <a:extLst>
              <a:ext uri="{28A0092B-C50C-407E-A947-70E740481C1C}">
                <a14:useLocalDpi xmlns:a14="http://schemas.microsoft.com/office/drawing/2010/main"/>
              </a:ext>
            </a:extLst>
          </a:blip>
          <a:stretch>
            <a:fillRect/>
          </a:stretch>
        </p:blipFill>
        <p:spPr>
          <a:xfrm>
            <a:off x="10066020" y="163195"/>
            <a:ext cx="1915160" cy="638175"/>
          </a:xfrm>
          <a:prstGeom prst="rect">
            <a:avLst/>
          </a:prstGeom>
        </p:spPr>
      </p:pic>
      <p:grpSp>
        <p:nvGrpSpPr>
          <p:cNvPr id="9" name="组合 8"/>
          <p:cNvGrpSpPr/>
          <p:nvPr/>
        </p:nvGrpSpPr>
        <p:grpSpPr>
          <a:xfrm>
            <a:off x="3790950" y="3761105"/>
            <a:ext cx="4610100" cy="693420"/>
            <a:chOff x="5298" y="5524"/>
            <a:chExt cx="8566" cy="1289"/>
          </a:xfrm>
        </p:grpSpPr>
        <p:grpSp>
          <p:nvGrpSpPr>
            <p:cNvPr id="27" name="PA-1022236"/>
            <p:cNvGrpSpPr/>
            <p:nvPr>
              <p:custDataLst>
                <p:tags r:id="rId3"/>
              </p:custDataLst>
            </p:nvPr>
          </p:nvGrpSpPr>
          <p:grpSpPr>
            <a:xfrm>
              <a:off x="5387" y="5524"/>
              <a:ext cx="8388" cy="624"/>
              <a:chOff x="2849843" y="1491630"/>
              <a:chExt cx="3432760" cy="255096"/>
            </a:xfrm>
          </p:grpSpPr>
          <p:grpSp>
            <p:nvGrpSpPr>
              <p:cNvPr id="28" name="组合 27"/>
              <p:cNvGrpSpPr/>
              <p:nvPr/>
            </p:nvGrpSpPr>
            <p:grpSpPr>
              <a:xfrm>
                <a:off x="4118171" y="1491630"/>
                <a:ext cx="887762" cy="255096"/>
                <a:chOff x="3965502" y="1879809"/>
                <a:chExt cx="1193100" cy="342834"/>
              </a:xfrm>
              <a:solidFill>
                <a:srgbClr val="E71E17"/>
              </a:solidFill>
            </p:grpSpPr>
            <p:sp>
              <p:nvSpPr>
                <p:cNvPr id="29" name="PA-dark-star-shape_15445"/>
                <p:cNvSpPr>
                  <a:spLocks noChangeAspect="1"/>
                </p:cNvSpPr>
                <p:nvPr>
                  <p:custDataLst>
                    <p:tags r:id="rId7"/>
                  </p:custDataLst>
                </p:nvPr>
              </p:nvSpPr>
              <p:spPr bwMode="auto">
                <a:xfrm>
                  <a:off x="4391609" y="1879809"/>
                  <a:ext cx="360781" cy="342834"/>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0" name="PA-dark-star-shape_15445"/>
                <p:cNvSpPr>
                  <a:spLocks noChangeAspect="1"/>
                </p:cNvSpPr>
                <p:nvPr>
                  <p:custDataLst>
                    <p:tags r:id="rId8"/>
                  </p:custDataLst>
                </p:nvPr>
              </p:nvSpPr>
              <p:spPr bwMode="auto">
                <a:xfrm>
                  <a:off x="4771621" y="1951407"/>
                  <a:ext cx="210089" cy="199638"/>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1" name="PA-dark-star-shape_15445"/>
                <p:cNvSpPr>
                  <a:spLocks noChangeAspect="1"/>
                </p:cNvSpPr>
                <p:nvPr>
                  <p:custDataLst>
                    <p:tags r:id="rId9"/>
                  </p:custDataLst>
                </p:nvPr>
              </p:nvSpPr>
              <p:spPr bwMode="auto">
                <a:xfrm>
                  <a:off x="4161559" y="1951407"/>
                  <a:ext cx="210089" cy="199638"/>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5" name="PA-dark-star-shape_15445"/>
                <p:cNvSpPr>
                  <a:spLocks noChangeAspect="1"/>
                </p:cNvSpPr>
                <p:nvPr>
                  <p:custDataLst>
                    <p:tags r:id="rId10"/>
                  </p:custDataLst>
                </p:nvPr>
              </p:nvSpPr>
              <p:spPr bwMode="auto">
                <a:xfrm>
                  <a:off x="3965502" y="1993883"/>
                  <a:ext cx="120690" cy="114687"/>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36" name="PA-dark-star-shape_15445"/>
                <p:cNvSpPr>
                  <a:spLocks noChangeAspect="1"/>
                </p:cNvSpPr>
                <p:nvPr>
                  <p:custDataLst>
                    <p:tags r:id="rId11"/>
                  </p:custDataLst>
                </p:nvPr>
              </p:nvSpPr>
              <p:spPr bwMode="auto">
                <a:xfrm>
                  <a:off x="5037912" y="1993883"/>
                  <a:ext cx="120690" cy="114687"/>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grpSp>
          <p:grpSp>
            <p:nvGrpSpPr>
              <p:cNvPr id="38" name="组合 37"/>
              <p:cNvGrpSpPr/>
              <p:nvPr/>
            </p:nvGrpSpPr>
            <p:grpSpPr>
              <a:xfrm>
                <a:off x="2849843" y="1619178"/>
                <a:ext cx="3432760" cy="0"/>
                <a:chOff x="2849843" y="2082167"/>
                <a:chExt cx="3432760" cy="0"/>
              </a:xfrm>
            </p:grpSpPr>
            <p:cxnSp>
              <p:nvCxnSpPr>
                <p:cNvPr id="39" name="PA-直接连接符 21"/>
                <p:cNvCxnSpPr/>
                <p:nvPr>
                  <p:custDataLst>
                    <p:tags r:id="rId5"/>
                  </p:custDataLst>
                </p:nvPr>
              </p:nvCxnSpPr>
              <p:spPr>
                <a:xfrm>
                  <a:off x="5148064" y="2082167"/>
                  <a:ext cx="1134539" cy="0"/>
                </a:xfrm>
                <a:prstGeom prst="line">
                  <a:avLst/>
                </a:prstGeom>
                <a:noFill/>
                <a:ln w="12700" cap="flat" cmpd="sng" algn="ctr">
                  <a:solidFill>
                    <a:srgbClr val="D30013">
                      <a:alpha val="34000"/>
                    </a:srgbClr>
                  </a:solidFill>
                  <a:prstDash val="solid"/>
                </a:ln>
                <a:effectLst/>
              </p:spPr>
            </p:cxnSp>
            <p:cxnSp>
              <p:nvCxnSpPr>
                <p:cNvPr id="40" name="PA-直接连接符 22"/>
                <p:cNvCxnSpPr/>
                <p:nvPr>
                  <p:custDataLst>
                    <p:tags r:id="rId6"/>
                  </p:custDataLst>
                </p:nvPr>
              </p:nvCxnSpPr>
              <p:spPr>
                <a:xfrm>
                  <a:off x="2849843" y="2082167"/>
                  <a:ext cx="1134000" cy="0"/>
                </a:xfrm>
                <a:prstGeom prst="line">
                  <a:avLst/>
                </a:prstGeom>
                <a:noFill/>
                <a:ln w="12700" cap="flat" cmpd="sng" algn="ctr">
                  <a:solidFill>
                    <a:srgbClr val="D30013">
                      <a:alpha val="34000"/>
                    </a:srgbClr>
                  </a:solidFill>
                  <a:prstDash val="solid"/>
                </a:ln>
                <a:effectLst/>
              </p:spPr>
            </p:cxnSp>
          </p:grpSp>
        </p:grpSp>
        <p:sp>
          <p:nvSpPr>
            <p:cNvPr id="8" name="文本框 7"/>
            <p:cNvSpPr txBox="1"/>
            <p:nvPr/>
          </p:nvSpPr>
          <p:spPr>
            <a:xfrm>
              <a:off x="5298" y="6114"/>
              <a:ext cx="8566" cy="627"/>
            </a:xfrm>
            <a:prstGeom prst="rect">
              <a:avLst/>
            </a:prstGeom>
            <a:noFill/>
          </p:spPr>
          <p:txBody>
            <a:bodyPr wrap="square" rtlCol="0" anchor="t">
              <a:spAutoFit/>
            </a:bodyPr>
            <a:lstStyle/>
            <a:p>
              <a:pPr algn="dist"/>
              <a:r>
                <a:rPr lang="zh-CN" altLang="en-US" sz="1600" b="1">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庆祝建党</a:t>
              </a:r>
              <a:r>
                <a:rPr lang="en-US" altLang="zh-CN" sz="1600" b="1">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100</a:t>
              </a:r>
              <a:r>
                <a:rPr lang="zh-CN" altLang="en-US" sz="1600" b="1">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周年党史学习教育活动</a:t>
              </a:r>
            </a:p>
          </p:txBody>
        </p:sp>
        <p:cxnSp>
          <p:nvCxnSpPr>
            <p:cNvPr id="10" name="PA-直接连接符 21"/>
            <p:cNvCxnSpPr/>
            <p:nvPr>
              <p:custDataLst>
                <p:tags r:id="rId4"/>
              </p:custDataLst>
            </p:nvPr>
          </p:nvCxnSpPr>
          <p:spPr>
            <a:xfrm>
              <a:off x="5371" y="6813"/>
              <a:ext cx="8419" cy="0"/>
            </a:xfrm>
            <a:prstGeom prst="line">
              <a:avLst/>
            </a:prstGeom>
            <a:noFill/>
            <a:ln w="12700" cap="flat" cmpd="sng" algn="ctr">
              <a:solidFill>
                <a:srgbClr val="D30013">
                  <a:alpha val="34000"/>
                </a:srgbClr>
              </a:solidFill>
              <a:prstDash val="solid"/>
            </a:ln>
            <a:effectLst/>
          </p:spPr>
        </p:cxnSp>
      </p:grpSp>
      <p:sp>
        <p:nvSpPr>
          <p:cNvPr id="11" name="文本框 10"/>
          <p:cNvSpPr txBox="1"/>
          <p:nvPr/>
        </p:nvSpPr>
        <p:spPr>
          <a:xfrm>
            <a:off x="1734185" y="1513205"/>
            <a:ext cx="8665210" cy="36830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坚定信念、实事求是、独立自主、敢闯新路、民主团结</a:t>
            </a:r>
          </a:p>
        </p:txBody>
      </p:sp>
      <p:grpSp>
        <p:nvGrpSpPr>
          <p:cNvPr id="34" name="组合 33"/>
          <p:cNvGrpSpPr/>
          <p:nvPr/>
        </p:nvGrpSpPr>
        <p:grpSpPr>
          <a:xfrm>
            <a:off x="0" y="203200"/>
            <a:ext cx="4321810" cy="499110"/>
            <a:chOff x="0" y="320"/>
            <a:chExt cx="6806" cy="786"/>
          </a:xfrm>
        </p:grpSpPr>
        <p:sp>
          <p:nvSpPr>
            <p:cNvPr id="33" name="剪去单角的矩形 32"/>
            <p:cNvSpPr/>
            <p:nvPr/>
          </p:nvSpPr>
          <p:spPr>
            <a:xfrm>
              <a:off x="0" y="320"/>
              <a:ext cx="6806"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descr="图片1"/>
            <p:cNvPicPr>
              <a:picLocks noChangeAspect="1"/>
            </p:cNvPicPr>
            <p:nvPr/>
          </p:nvPicPr>
          <p:blipFill>
            <a:blip r:embed="rId15" cstate="email">
              <a:lum bright="-12000"/>
              <a:extLst>
                <a:ext uri="{28A0092B-C50C-407E-A947-70E740481C1C}">
                  <a14:useLocalDpi xmlns:a14="http://schemas.microsoft.com/office/drawing/2010/main"/>
                </a:ext>
              </a:extLst>
            </a:blip>
            <a:stretch>
              <a:fillRect/>
            </a:stretch>
          </p:blipFill>
          <p:spPr>
            <a:xfrm>
              <a:off x="390" y="442"/>
              <a:ext cx="1788" cy="562"/>
            </a:xfrm>
            <a:prstGeom prst="rect">
              <a:avLst/>
            </a:prstGeom>
            <a:effectLst>
              <a:outerShdw blurRad="50800" dist="25400" dir="5400000" algn="t" rotWithShape="0">
                <a:schemeClr val="bg1">
                  <a:alpha val="69000"/>
                </a:schemeClr>
              </a:outerShdw>
            </a:effectLst>
          </p:spPr>
        </p:pic>
        <p:sp>
          <p:nvSpPr>
            <p:cNvPr id="12" name="文本框 11"/>
            <p:cNvSpPr txBox="1"/>
            <p:nvPr/>
          </p:nvSpPr>
          <p:spPr>
            <a:xfrm>
              <a:off x="1947" y="424"/>
              <a:ext cx="4732" cy="580"/>
            </a:xfrm>
            <a:prstGeom prst="rect">
              <a:avLst/>
            </a:prstGeom>
            <a:noFill/>
          </p:spPr>
          <p:txBody>
            <a:bodyPr wrap="square" rtlCol="0" anchor="t">
              <a:spAutoFit/>
            </a:bodyPr>
            <a:lstStyle/>
            <a:p>
              <a:pPr algn="dist"/>
              <a:r>
                <a:rPr lang="en-US">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a:t>
              </a:r>
              <a:r>
                <a:rPr>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伟大精神</a:t>
              </a:r>
              <a:r>
                <a:rPr lang="en-US">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a:t>
              </a:r>
              <a:r>
                <a:rPr>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学习培训系列</a:t>
              </a:r>
            </a:p>
          </p:txBody>
        </p:sp>
      </p:grpSp>
      <p:cxnSp>
        <p:nvCxnSpPr>
          <p:cNvPr id="13" name="直接连接符 12"/>
          <p:cNvCxnSpPr/>
          <p:nvPr/>
        </p:nvCxnSpPr>
        <p:spPr>
          <a:xfrm>
            <a:off x="1785620" y="1964055"/>
            <a:ext cx="8571230" cy="0"/>
          </a:xfrm>
          <a:prstGeom prst="line">
            <a:avLst/>
          </a:prstGeom>
          <a:ln>
            <a:solidFill>
              <a:srgbClr val="960000">
                <a:alpha val="23000"/>
              </a:srgbClr>
            </a:solidFill>
          </a:ln>
        </p:spPr>
        <p:style>
          <a:lnRef idx="1">
            <a:schemeClr val="accent1"/>
          </a:lnRef>
          <a:fillRef idx="0">
            <a:schemeClr val="accent1"/>
          </a:fillRef>
          <a:effectRef idx="0">
            <a:schemeClr val="accent1"/>
          </a:effectRef>
          <a:fontRef idx="minor">
            <a:schemeClr val="tx1"/>
          </a:fontRef>
        </p:style>
      </p:cxnSp>
      <p:pic>
        <p:nvPicPr>
          <p:cNvPr id="17" name="图片 16"/>
          <p:cNvPicPr>
            <a:picLocks noChangeAspect="1"/>
          </p:cNvPicPr>
          <p:nvPr userDrawn="1"/>
        </p:nvPicPr>
        <p:blipFill>
          <a:blip r:embed="rId16" cstate="email">
            <a:extLst>
              <a:ext uri="{28A0092B-C50C-407E-A947-70E740481C1C}">
                <a14:useLocalDpi xmlns:a14="http://schemas.microsoft.com/office/drawing/2010/main"/>
              </a:ext>
            </a:extLst>
          </a:blip>
          <a:srcRect/>
          <a:stretch>
            <a:fillRect/>
          </a:stretch>
        </p:blipFill>
        <p:spPr>
          <a:xfrm>
            <a:off x="7094855" y="3747135"/>
            <a:ext cx="1266190" cy="181610"/>
          </a:xfrm>
          <a:prstGeom prst="rect">
            <a:avLst/>
          </a:prstGeom>
        </p:spPr>
      </p:pic>
      <p:pic>
        <p:nvPicPr>
          <p:cNvPr id="2" name="图片 1"/>
          <p:cNvPicPr>
            <a:picLocks noChangeAspect="1"/>
          </p:cNvPicPr>
          <p:nvPr userDrawn="1"/>
        </p:nvPicPr>
        <p:blipFill>
          <a:blip r:embed="rId16" cstate="email">
            <a:extLst>
              <a:ext uri="{28A0092B-C50C-407E-A947-70E740481C1C}">
                <a14:useLocalDpi xmlns:a14="http://schemas.microsoft.com/office/drawing/2010/main"/>
              </a:ext>
            </a:extLst>
          </a:blip>
          <a:srcRect/>
          <a:stretch>
            <a:fillRect/>
          </a:stretch>
        </p:blipFill>
        <p:spPr>
          <a:xfrm flipH="1">
            <a:off x="3830320" y="3747135"/>
            <a:ext cx="1266190" cy="181610"/>
          </a:xfrm>
          <a:prstGeom prst="rect">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sym typeface="+mn-ea"/>
                </a:rPr>
                <a:t>遵义会议精神解读</a:t>
              </a:r>
              <a:endPar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endParaRPr>
            </a:p>
          </p:txBody>
        </p:sp>
      </p:grpSp>
      <p:sp>
        <p:nvSpPr>
          <p:cNvPr id="4" name="Rectangle 3"/>
          <p:cNvSpPr>
            <a:spLocks noGrp="1"/>
          </p:cNvSpPr>
          <p:nvPr/>
        </p:nvSpPr>
        <p:spPr>
          <a:xfrm>
            <a:off x="796290" y="2407920"/>
            <a:ext cx="10490200" cy="3743325"/>
          </a:xfrm>
          <a:prstGeom prst="rect">
            <a:avLst/>
          </a:prstGeom>
          <a:noFill/>
        </p:spPr>
        <p:txBody>
          <a:bodyPr wrap="square" rtlCol="0">
            <a:spAutoFit/>
          </a:bodyPr>
          <a:lstStyle/>
          <a:p>
            <a:pPr algn="just" eaLnBrk="1">
              <a:lnSpc>
                <a:spcPct val="150000"/>
              </a:lnSpc>
              <a:spcBef>
                <a:spcPct val="0"/>
              </a:spcBef>
              <a:spcAft>
                <a:spcPts val="1000"/>
              </a:spcAft>
            </a:pPr>
            <a:r>
              <a:rPr sz="22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贯彻落实新发展理念的精神动力</a:t>
            </a:r>
          </a:p>
          <a:p>
            <a:pPr algn="just" eaLnBrk="1">
              <a:lnSpc>
                <a:spcPct val="200000"/>
              </a:lnSpc>
            </a:pPr>
            <a:r>
              <a:rPr sz="14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建党之初，年幼的中国共产党尚不能独立自主地解决自身面临的问题和困难。面对滚滚而来的革命洪流，党内很多同志遇到问题总是希望从经典作家的论断里寻找答案，总是希望从共产国际的指示里寻找依据。这就难免会犯这样或那样的错误，致使革命伟业步履维艰、困难重重。遵义会议上，中国共产党第一次在没有共产国际的指导和干预下，独立自主地运用马克思主义基本原理解决自身在路线、方针、政策上面临的突出问题。大家掏心见胆、揭短亮丑，以“敢为天下先”的勇气，创造性地在军事路线等方面进行调整，实行符合实际的战略策略，翻开了一切从实际出发、实事求是探索中国革命道路的新篇章。遵义会议彰显的独立自主的气魄和敢闯新路的果敢，为我们贯彻落实创新、协调、绿色、开放、共享新发展理念，推进供给侧结构性改革，实现全面建成小康社会，提供了强大精神动力和宝贵思想方法。</a:t>
            </a:r>
          </a:p>
        </p:txBody>
      </p:sp>
      <p:sp>
        <p:nvSpPr>
          <p:cNvPr id="5" name="矩形 4"/>
          <p:cNvSpPr/>
          <p:nvPr/>
        </p:nvSpPr>
        <p:spPr>
          <a:xfrm>
            <a:off x="450215" y="1329055"/>
            <a:ext cx="11291570" cy="4893310"/>
          </a:xfrm>
          <a:prstGeom prst="rect">
            <a:avLst/>
          </a:prstGeom>
          <a:noFill/>
          <a:ln>
            <a:solidFill>
              <a:srgbClr val="C00000">
                <a:alpha val="7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378190" y="847090"/>
            <a:ext cx="3363595" cy="481965"/>
          </a:xfrm>
          <a:prstGeom prst="rect">
            <a:avLst/>
          </a:prstGeom>
        </p:spPr>
      </p:pic>
      <p:sp>
        <p:nvSpPr>
          <p:cNvPr id="2" name="矩形 1"/>
          <p:cNvSpPr>
            <a:spLocks noChangeAspect="1"/>
          </p:cNvSpPr>
          <p:nvPr/>
        </p:nvSpPr>
        <p:spPr>
          <a:xfrm>
            <a:off x="450215" y="1329055"/>
            <a:ext cx="11291570" cy="84645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遵义会议精神的内涵及其当代价值</a:t>
            </a:r>
          </a:p>
        </p:txBody>
      </p:sp>
      <p:cxnSp>
        <p:nvCxnSpPr>
          <p:cNvPr id="13" name="直接连接符 12"/>
          <p:cNvCxnSpPr/>
          <p:nvPr/>
        </p:nvCxnSpPr>
        <p:spPr>
          <a:xfrm>
            <a:off x="911225" y="3007995"/>
            <a:ext cx="3852000" cy="0"/>
          </a:xfrm>
          <a:prstGeom prst="line">
            <a:avLst/>
          </a:prstGeom>
          <a:ln>
            <a:solidFill>
              <a:srgbClr val="C00000">
                <a:alpha val="23000"/>
              </a:srgbClr>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sym typeface="+mn-ea"/>
                </a:rPr>
                <a:t>遵义会议精神解读</a:t>
              </a:r>
              <a:endPar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endParaRPr>
            </a:p>
          </p:txBody>
        </p:sp>
      </p:grpSp>
      <p:sp>
        <p:nvSpPr>
          <p:cNvPr id="4" name="Rectangle 3"/>
          <p:cNvSpPr>
            <a:spLocks noGrp="1"/>
          </p:cNvSpPr>
          <p:nvPr/>
        </p:nvSpPr>
        <p:spPr>
          <a:xfrm>
            <a:off x="796290" y="2407920"/>
            <a:ext cx="10490200" cy="3743325"/>
          </a:xfrm>
          <a:prstGeom prst="rect">
            <a:avLst/>
          </a:prstGeom>
          <a:noFill/>
        </p:spPr>
        <p:txBody>
          <a:bodyPr wrap="square" rtlCol="0">
            <a:spAutoFit/>
          </a:bodyPr>
          <a:lstStyle/>
          <a:p>
            <a:pPr algn="just" eaLnBrk="1">
              <a:lnSpc>
                <a:spcPct val="150000"/>
              </a:lnSpc>
              <a:spcBef>
                <a:spcPct val="0"/>
              </a:spcBef>
              <a:spcAft>
                <a:spcPts val="1000"/>
              </a:spcAft>
            </a:pPr>
            <a:r>
              <a:rPr sz="22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深化“两学一做”学习教育的现实需要</a:t>
            </a:r>
          </a:p>
          <a:p>
            <a:pPr algn="just" eaLnBrk="1">
              <a:lnSpc>
                <a:spcPct val="200000"/>
              </a:lnSpc>
            </a:pPr>
            <a:r>
              <a:rPr sz="14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习近平总书记指出：“我们党作为一个有8800多万名党员、440多万个党组织的党，作为一个在有着13亿多人口的大国长期执政的党，党的建设关系重大、牵动全局。党和人民事业发展到什么阶段，党的建设就要推进到什么阶段。”“两学一做”学习教育是遵循党的建设基本规律，推进全面从严治党，不断把党的建设新的伟大工程推向前进的重大举措。遵义会议发生在血雨腥风的革命战争年代，与会同志充分发扬民主，表达不同意见，最后达成基本共识，按组织程序推选党和红军的领导人，体现出纯洁的党性和博大的胸怀。当前，我们要用遵义会议彰显的民主团结作风来抓“两学一做”学习教育，真正推动党内教育从“关键少数”向广大党员拓展、从集中性教育向经常性教育延伸。在“两学一做”学习教育中重温遵义会议精神，能够进一步推动我们学做同步，自觉锤炼忠诚品质，在知行统一、以知促行、以行促知上下功夫，夯实党的执政根基。</a:t>
            </a:r>
          </a:p>
        </p:txBody>
      </p:sp>
      <p:sp>
        <p:nvSpPr>
          <p:cNvPr id="5" name="矩形 4"/>
          <p:cNvSpPr/>
          <p:nvPr/>
        </p:nvSpPr>
        <p:spPr>
          <a:xfrm>
            <a:off x="450215" y="1329055"/>
            <a:ext cx="11291570" cy="4893310"/>
          </a:xfrm>
          <a:prstGeom prst="rect">
            <a:avLst/>
          </a:prstGeom>
          <a:noFill/>
          <a:ln>
            <a:solidFill>
              <a:srgbClr val="C00000">
                <a:alpha val="7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378190" y="847090"/>
            <a:ext cx="3363595" cy="481965"/>
          </a:xfrm>
          <a:prstGeom prst="rect">
            <a:avLst/>
          </a:prstGeom>
        </p:spPr>
      </p:pic>
      <p:sp>
        <p:nvSpPr>
          <p:cNvPr id="2" name="矩形 1"/>
          <p:cNvSpPr>
            <a:spLocks noChangeAspect="1"/>
          </p:cNvSpPr>
          <p:nvPr/>
        </p:nvSpPr>
        <p:spPr>
          <a:xfrm>
            <a:off x="450215" y="1329055"/>
            <a:ext cx="11291570" cy="84645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遵义会议精神的内涵及其当代价值</a:t>
            </a:r>
          </a:p>
        </p:txBody>
      </p:sp>
      <p:cxnSp>
        <p:nvCxnSpPr>
          <p:cNvPr id="13" name="直接连接符 12"/>
          <p:cNvCxnSpPr/>
          <p:nvPr/>
        </p:nvCxnSpPr>
        <p:spPr>
          <a:xfrm>
            <a:off x="911225" y="3007995"/>
            <a:ext cx="4716000" cy="0"/>
          </a:xfrm>
          <a:prstGeom prst="line">
            <a:avLst/>
          </a:prstGeom>
          <a:ln>
            <a:solidFill>
              <a:srgbClr val="C00000">
                <a:alpha val="23000"/>
              </a:srgbClr>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9">
            <a:alphaModFix amt="44000"/>
          </a:blip>
          <a:stretch>
            <a:fillRect/>
          </a:stretch>
        </a:blipFill>
        <a:effectLst/>
      </p:bgPr>
    </p:bg>
    <p:spTree>
      <p:nvGrpSpPr>
        <p:cNvPr id="1" name=""/>
        <p:cNvGrpSpPr/>
        <p:nvPr/>
      </p:nvGrpSpPr>
      <p:grpSpPr>
        <a:xfrm>
          <a:off x="0" y="0"/>
          <a:ext cx="0" cy="0"/>
          <a:chOff x="0" y="0"/>
          <a:chExt cx="0" cy="0"/>
        </a:xfrm>
      </p:grpSpPr>
      <p:grpSp>
        <p:nvGrpSpPr>
          <p:cNvPr id="2" name="组合 1"/>
          <p:cNvGrpSpPr/>
          <p:nvPr/>
        </p:nvGrpSpPr>
        <p:grpSpPr>
          <a:xfrm>
            <a:off x="1960245" y="1616075"/>
            <a:ext cx="8282305" cy="1798320"/>
            <a:chOff x="3551" y="2527"/>
            <a:chExt cx="13043" cy="2832"/>
          </a:xfrm>
        </p:grpSpPr>
        <p:pic>
          <p:nvPicPr>
            <p:cNvPr id="17" name="图片 16"/>
            <p:cNvPicPr>
              <a:picLocks noChangeAspect="1"/>
            </p:cNvPicPr>
            <p:nvPr userDrawn="1"/>
          </p:nvPicPr>
          <p:blipFill>
            <a:blip r:embed="rId10" cstate="email">
              <a:extLst>
                <a:ext uri="{28A0092B-C50C-407E-A947-70E740481C1C}">
                  <a14:useLocalDpi xmlns:a14="http://schemas.microsoft.com/office/drawing/2010/main"/>
                </a:ext>
              </a:extLst>
            </a:blip>
            <a:srcRect/>
            <a:stretch>
              <a:fillRect/>
            </a:stretch>
          </p:blipFill>
          <p:spPr>
            <a:xfrm>
              <a:off x="10178" y="2527"/>
              <a:ext cx="6310" cy="904"/>
            </a:xfrm>
            <a:prstGeom prst="rect">
              <a:avLst/>
            </a:prstGeom>
          </p:spPr>
        </p:pic>
        <p:grpSp>
          <p:nvGrpSpPr>
            <p:cNvPr id="19" name="PA-102241"/>
            <p:cNvGrpSpPr/>
            <p:nvPr>
              <p:custDataLst>
                <p:tags r:id="rId2"/>
              </p:custDataLst>
            </p:nvPr>
          </p:nvGrpSpPr>
          <p:grpSpPr>
            <a:xfrm>
              <a:off x="3551" y="3416"/>
              <a:ext cx="13043" cy="1943"/>
              <a:chOff x="4391019" y="1682206"/>
              <a:chExt cx="4996686" cy="452148"/>
            </a:xfrm>
          </p:grpSpPr>
          <p:grpSp>
            <p:nvGrpSpPr>
              <p:cNvPr id="20" name="组合 19"/>
              <p:cNvGrpSpPr/>
              <p:nvPr/>
            </p:nvGrpSpPr>
            <p:grpSpPr>
              <a:xfrm>
                <a:off x="4391019" y="1682206"/>
                <a:ext cx="4996686" cy="452148"/>
                <a:chOff x="1308728" y="2402028"/>
                <a:chExt cx="4811691" cy="452148"/>
              </a:xfrm>
            </p:grpSpPr>
            <p:sp>
              <p:nvSpPr>
                <p:cNvPr id="21" name="PA-文本框 35"/>
                <p:cNvSpPr txBox="1"/>
                <p:nvPr>
                  <p:custDataLst>
                    <p:tags r:id="rId4"/>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27" name="组合 26"/>
                <p:cNvGrpSpPr/>
                <p:nvPr/>
              </p:nvGrpSpPr>
              <p:grpSpPr>
                <a:xfrm rot="16200000">
                  <a:off x="3540877" y="224077"/>
                  <a:ext cx="347393" cy="4811691"/>
                  <a:chOff x="1861559" y="2413567"/>
                  <a:chExt cx="1872241" cy="4811691"/>
                </a:xfrm>
              </p:grpSpPr>
              <p:sp>
                <p:nvSpPr>
                  <p:cNvPr id="28" name="PA-圆角矩形 10"/>
                  <p:cNvSpPr/>
                  <p:nvPr>
                    <p:custDataLst>
                      <p:tags r:id="rId6"/>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29" name="PA-圆角矩形 11"/>
                  <p:cNvSpPr/>
                  <p:nvPr>
                    <p:custDataLst>
                      <p:tags r:id="rId7"/>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30" name="PA-文本框 20"/>
                <p:cNvSpPr txBox="1"/>
                <p:nvPr>
                  <p:custDataLst>
                    <p:tags r:id="rId5"/>
                  </p:custDataLst>
                </p:nvPr>
              </p:nvSpPr>
              <p:spPr>
                <a:xfrm>
                  <a:off x="1615190" y="2402028"/>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6000" b="1" i="0" u="none" strike="noStrike" kern="0" cap="none" spc="0" normalizeH="0" baseline="0" noProof="0">
                      <a:ln>
                        <a:noFill/>
                      </a:ln>
                      <a:solidFill>
                        <a:srgbClr val="FEFDF8"/>
                      </a:solidFill>
                      <a:effectLst/>
                      <a:uLnTx/>
                      <a:uFillTx/>
                      <a:latin typeface="微软雅黑" panose="020B0503020204020204" pitchFamily="34" charset="-122"/>
                      <a:ea typeface="微软雅黑" panose="020B0503020204020204" pitchFamily="34" charset="-122"/>
                    </a:rPr>
                    <a:t>02</a:t>
                  </a:r>
                </a:p>
              </p:txBody>
            </p:sp>
          </p:grpSp>
          <p:sp>
            <p:nvSpPr>
              <p:cNvPr id="31" name="PA-文本框 21"/>
              <p:cNvSpPr txBox="1">
                <a:spLocks noChangeArrowheads="1"/>
              </p:cNvSpPr>
              <p:nvPr>
                <p:custDataLst>
                  <p:tags r:id="rId3"/>
                </p:custDataLst>
              </p:nvPr>
            </p:nvSpPr>
            <p:spPr bwMode="auto">
              <a:xfrm>
                <a:off x="5721502" y="1753647"/>
                <a:ext cx="3431750" cy="304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r>
                  <a:rPr sz="4800" b="1">
                    <a:solidFill>
                      <a:srgbClr val="C00000"/>
                    </a:solidFill>
                    <a:latin typeface="微软雅黑" panose="020B0503020204020204" pitchFamily="34" charset="-122"/>
                    <a:ea typeface="微软雅黑" panose="020B0503020204020204" pitchFamily="34" charset="-122"/>
                  </a:rPr>
                  <a:t>遵义会议的深刻启示</a:t>
                </a:r>
              </a:p>
            </p:txBody>
          </p:sp>
        </p:grpSp>
      </p:grpSp>
    </p:spTree>
    <p:custDataLst>
      <p:tags r:id="rId1"/>
    </p:custData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5">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6"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8"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遵义会议的深刻启示</a:t>
              </a:r>
            </a:p>
          </p:txBody>
        </p:sp>
      </p:grpSp>
      <p:sp>
        <p:nvSpPr>
          <p:cNvPr id="4" name="Rectangle 3"/>
          <p:cNvSpPr>
            <a:spLocks noGrp="1"/>
          </p:cNvSpPr>
          <p:nvPr/>
        </p:nvSpPr>
        <p:spPr>
          <a:xfrm>
            <a:off x="1219200" y="2740660"/>
            <a:ext cx="3343910" cy="2584450"/>
          </a:xfrm>
          <a:prstGeom prst="rect">
            <a:avLst/>
          </a:prstGeom>
          <a:noFill/>
        </p:spPr>
        <p:txBody>
          <a:bodyPr wrap="square" rtlCol="0">
            <a:spAutoFit/>
          </a:bodyPr>
          <a:lstStyle/>
          <a:p>
            <a:pPr algn="just" eaLnBrk="1">
              <a:lnSpc>
                <a:spcPct val="150000"/>
              </a:lnSpc>
              <a:spcBef>
                <a:spcPct val="0"/>
              </a:spcBef>
              <a:spcAft>
                <a:spcPts val="1000"/>
              </a:spcAft>
            </a:pPr>
            <a:r>
              <a:rPr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遵义会议启示我们</a:t>
            </a:r>
            <a:r>
              <a:rPr>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，必须坚持把马克思主义基本原理同中国具体实际和时代特征相结合，与时俱进地提出和贯彻正确的理论和路线方针政策，坚定不移地走自己的路</a:t>
            </a:r>
          </a:p>
        </p:txBody>
      </p:sp>
      <p:sp>
        <p:nvSpPr>
          <p:cNvPr id="5" name="矩形 4"/>
          <p:cNvSpPr/>
          <p:nvPr/>
        </p:nvSpPr>
        <p:spPr>
          <a:xfrm>
            <a:off x="450215" y="1329055"/>
            <a:ext cx="11291570" cy="4893310"/>
          </a:xfrm>
          <a:prstGeom prst="rect">
            <a:avLst/>
          </a:prstGeom>
          <a:noFill/>
          <a:ln>
            <a:solidFill>
              <a:srgbClr val="C00000">
                <a:alpha val="7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23" name="图片 22"/>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a:xfrm>
            <a:off x="8378190" y="847090"/>
            <a:ext cx="3363595" cy="481965"/>
          </a:xfrm>
          <a:prstGeom prst="rect">
            <a:avLst/>
          </a:prstGeom>
        </p:spPr>
      </p:pic>
      <p:sp>
        <p:nvSpPr>
          <p:cNvPr id="2" name="矩形 1"/>
          <p:cNvSpPr>
            <a:spLocks noChangeAspect="1"/>
          </p:cNvSpPr>
          <p:nvPr/>
        </p:nvSpPr>
        <p:spPr>
          <a:xfrm>
            <a:off x="450215" y="1329055"/>
            <a:ext cx="11291570" cy="84645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遵义会议的深刻启示</a:t>
            </a:r>
          </a:p>
        </p:txBody>
      </p:sp>
      <p:sp>
        <p:nvSpPr>
          <p:cNvPr id="3" name="Rectangle 3"/>
          <p:cNvSpPr>
            <a:spLocks noGrp="1"/>
          </p:cNvSpPr>
          <p:nvPr/>
        </p:nvSpPr>
        <p:spPr>
          <a:xfrm>
            <a:off x="5168265" y="2740660"/>
            <a:ext cx="2764790" cy="2584450"/>
          </a:xfrm>
          <a:prstGeom prst="rect">
            <a:avLst/>
          </a:prstGeom>
          <a:noFill/>
        </p:spPr>
        <p:txBody>
          <a:bodyPr wrap="square" rtlCol="0">
            <a:spAutoFit/>
          </a:bodyPr>
          <a:lstStyle/>
          <a:p>
            <a:pPr algn="just" eaLnBrk="1">
              <a:lnSpc>
                <a:spcPct val="150000"/>
              </a:lnSpc>
              <a:spcBef>
                <a:spcPct val="0"/>
              </a:spcBef>
              <a:spcAft>
                <a:spcPts val="1000"/>
              </a:spcAft>
            </a:pPr>
            <a:r>
              <a:rPr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遵义会议启示我们</a:t>
            </a:r>
            <a:r>
              <a:rPr>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，必须坚持和完善民主集中制，建立健全充分反映党员和党组织意愿的党内民主制度，不断增强党的蓬勃活力和团结统一</a:t>
            </a:r>
          </a:p>
        </p:txBody>
      </p:sp>
      <p:sp>
        <p:nvSpPr>
          <p:cNvPr id="6" name="Rectangle 3"/>
          <p:cNvSpPr>
            <a:spLocks noGrp="1"/>
          </p:cNvSpPr>
          <p:nvPr/>
        </p:nvSpPr>
        <p:spPr>
          <a:xfrm>
            <a:off x="8538210" y="2740660"/>
            <a:ext cx="2737485" cy="2584450"/>
          </a:xfrm>
          <a:prstGeom prst="rect">
            <a:avLst/>
          </a:prstGeom>
          <a:noFill/>
        </p:spPr>
        <p:txBody>
          <a:bodyPr wrap="square" rtlCol="0">
            <a:spAutoFit/>
          </a:bodyPr>
          <a:lstStyle/>
          <a:p>
            <a:pPr algn="just" eaLnBrk="1">
              <a:lnSpc>
                <a:spcPct val="150000"/>
              </a:lnSpc>
              <a:spcBef>
                <a:spcPct val="0"/>
              </a:spcBef>
              <a:spcAft>
                <a:spcPts val="1000"/>
              </a:spcAft>
            </a:pPr>
            <a:r>
              <a:rPr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遵义会议启示我们</a:t>
            </a:r>
            <a:r>
              <a:rPr>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，必须坚持崇高理想不动摇、革命意志不涣散、奋斗精神不懈怠，始终不渝地为实现党的基本纲领和共产主义远大理想而奋斗</a:t>
            </a:r>
          </a:p>
        </p:txBody>
      </p:sp>
      <p:cxnSp>
        <p:nvCxnSpPr>
          <p:cNvPr id="7" name="直接连接符 6"/>
          <p:cNvCxnSpPr/>
          <p:nvPr/>
        </p:nvCxnSpPr>
        <p:spPr>
          <a:xfrm flipH="1">
            <a:off x="4866005" y="2909570"/>
            <a:ext cx="0" cy="2520000"/>
          </a:xfrm>
          <a:prstGeom prst="line">
            <a:avLst/>
          </a:prstGeom>
          <a:ln>
            <a:solidFill>
              <a:srgbClr val="960000">
                <a:alpha val="19000"/>
              </a:srgb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flipH="1">
            <a:off x="8295640" y="2909570"/>
            <a:ext cx="0" cy="2520000"/>
          </a:xfrm>
          <a:prstGeom prst="line">
            <a:avLst/>
          </a:prstGeom>
          <a:ln>
            <a:solidFill>
              <a:srgbClr val="960000">
                <a:alpha val="19000"/>
              </a:srgbClr>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遵义会议的深刻启示</a:t>
              </a:r>
            </a:p>
          </p:txBody>
        </p:sp>
      </p:grpSp>
      <p:sp>
        <p:nvSpPr>
          <p:cNvPr id="4" name="Rectangle 3"/>
          <p:cNvSpPr>
            <a:spLocks noGrp="1"/>
          </p:cNvSpPr>
          <p:nvPr/>
        </p:nvSpPr>
        <p:spPr>
          <a:xfrm>
            <a:off x="1471930" y="2817495"/>
            <a:ext cx="9248140" cy="2404745"/>
          </a:xfrm>
          <a:prstGeom prst="rect">
            <a:avLst/>
          </a:prstGeom>
          <a:noFill/>
        </p:spPr>
        <p:txBody>
          <a:bodyPr wrap="square" rtlCol="0">
            <a:spAutoFit/>
          </a:bodyPr>
          <a:lstStyle/>
          <a:p>
            <a:pPr algn="just" eaLnBrk="1">
              <a:lnSpc>
                <a:spcPct val="150000"/>
              </a:lnSpc>
              <a:spcBef>
                <a:spcPct val="0"/>
              </a:spcBef>
              <a:spcAft>
                <a:spcPts val="1000"/>
              </a:spcAft>
              <a:buClrTx/>
              <a:buSzTx/>
              <a:buFontTx/>
            </a:pPr>
            <a:r>
              <a:rPr sz="22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遵义会议启示我们，</a:t>
            </a:r>
            <a:r>
              <a:rPr sz="22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必须建设一支始终听党的话、跟党走，忠实执行党的政治任务、具有强大战斗力的人民军队</a:t>
            </a:r>
          </a:p>
          <a:p>
            <a:pPr algn="just" eaLnBrk="1">
              <a:lnSpc>
                <a:spcPct val="150000"/>
              </a:lnSpc>
              <a:spcBef>
                <a:spcPts val="1200"/>
              </a:spcBef>
              <a:spcAft>
                <a:spcPts val="1000"/>
              </a:spcAft>
            </a:pPr>
            <a:r>
              <a:rPr sz="22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遵义会议启示我们，</a:t>
            </a:r>
            <a:r>
              <a:rPr sz="22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必须在实践中形成坚强的中央领导集体，必须坚决维护中央的权威，以确保党的决策正确、有效地实施</a:t>
            </a:r>
          </a:p>
        </p:txBody>
      </p:sp>
      <p:sp>
        <p:nvSpPr>
          <p:cNvPr id="5" name="矩形 4"/>
          <p:cNvSpPr/>
          <p:nvPr/>
        </p:nvSpPr>
        <p:spPr>
          <a:xfrm>
            <a:off x="450215" y="1329055"/>
            <a:ext cx="11291570" cy="4893310"/>
          </a:xfrm>
          <a:prstGeom prst="rect">
            <a:avLst/>
          </a:prstGeom>
          <a:noFill/>
          <a:ln>
            <a:solidFill>
              <a:srgbClr val="C00000">
                <a:alpha val="7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378190" y="847090"/>
            <a:ext cx="3363595" cy="481965"/>
          </a:xfrm>
          <a:prstGeom prst="rect">
            <a:avLst/>
          </a:prstGeom>
        </p:spPr>
      </p:pic>
      <p:sp>
        <p:nvSpPr>
          <p:cNvPr id="2" name="矩形 1"/>
          <p:cNvSpPr>
            <a:spLocks noChangeAspect="1"/>
          </p:cNvSpPr>
          <p:nvPr/>
        </p:nvSpPr>
        <p:spPr>
          <a:xfrm>
            <a:off x="450215" y="1329055"/>
            <a:ext cx="11291570" cy="84645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遵义会议的深刻启示</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9">
            <a:alphaModFix amt="44000"/>
          </a:blip>
          <a:stretch>
            <a:fillRect/>
          </a:stretch>
        </a:blipFill>
        <a:effectLst/>
      </p:bgPr>
    </p:bg>
    <p:spTree>
      <p:nvGrpSpPr>
        <p:cNvPr id="1" name=""/>
        <p:cNvGrpSpPr/>
        <p:nvPr/>
      </p:nvGrpSpPr>
      <p:grpSpPr>
        <a:xfrm>
          <a:off x="0" y="0"/>
          <a:ext cx="0" cy="0"/>
          <a:chOff x="0" y="0"/>
          <a:chExt cx="0" cy="0"/>
        </a:xfrm>
      </p:grpSpPr>
      <p:grpSp>
        <p:nvGrpSpPr>
          <p:cNvPr id="2" name="组合 1"/>
          <p:cNvGrpSpPr/>
          <p:nvPr/>
        </p:nvGrpSpPr>
        <p:grpSpPr>
          <a:xfrm>
            <a:off x="1960245" y="1616075"/>
            <a:ext cx="8281670" cy="1797685"/>
            <a:chOff x="3551" y="2527"/>
            <a:chExt cx="13042" cy="2831"/>
          </a:xfrm>
        </p:grpSpPr>
        <p:pic>
          <p:nvPicPr>
            <p:cNvPr id="17" name="图片 16"/>
            <p:cNvPicPr>
              <a:picLocks noChangeAspect="1"/>
            </p:cNvPicPr>
            <p:nvPr userDrawn="1"/>
          </p:nvPicPr>
          <p:blipFill>
            <a:blip r:embed="rId10" cstate="email">
              <a:extLst>
                <a:ext uri="{28A0092B-C50C-407E-A947-70E740481C1C}">
                  <a14:useLocalDpi xmlns:a14="http://schemas.microsoft.com/office/drawing/2010/main"/>
                </a:ext>
              </a:extLst>
            </a:blip>
            <a:srcRect/>
            <a:stretch>
              <a:fillRect/>
            </a:stretch>
          </p:blipFill>
          <p:spPr>
            <a:xfrm>
              <a:off x="10178" y="2527"/>
              <a:ext cx="6310" cy="904"/>
            </a:xfrm>
            <a:prstGeom prst="rect">
              <a:avLst/>
            </a:prstGeom>
          </p:spPr>
        </p:pic>
        <p:grpSp>
          <p:nvGrpSpPr>
            <p:cNvPr id="19" name="PA-102241"/>
            <p:cNvGrpSpPr/>
            <p:nvPr>
              <p:custDataLst>
                <p:tags r:id="rId2"/>
              </p:custDataLst>
            </p:nvPr>
          </p:nvGrpSpPr>
          <p:grpSpPr>
            <a:xfrm>
              <a:off x="3551" y="3416"/>
              <a:ext cx="13043" cy="1943"/>
              <a:chOff x="4391019" y="1682206"/>
              <a:chExt cx="4996686" cy="452148"/>
            </a:xfrm>
          </p:grpSpPr>
          <p:grpSp>
            <p:nvGrpSpPr>
              <p:cNvPr id="20" name="组合 19"/>
              <p:cNvGrpSpPr/>
              <p:nvPr/>
            </p:nvGrpSpPr>
            <p:grpSpPr>
              <a:xfrm>
                <a:off x="4391019" y="1682206"/>
                <a:ext cx="4996686" cy="452148"/>
                <a:chOff x="1308728" y="2402028"/>
                <a:chExt cx="4811691" cy="452148"/>
              </a:xfrm>
            </p:grpSpPr>
            <p:sp>
              <p:nvSpPr>
                <p:cNvPr id="21" name="PA-文本框 35"/>
                <p:cNvSpPr txBox="1"/>
                <p:nvPr>
                  <p:custDataLst>
                    <p:tags r:id="rId4"/>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27" name="组合 26"/>
                <p:cNvGrpSpPr/>
                <p:nvPr/>
              </p:nvGrpSpPr>
              <p:grpSpPr>
                <a:xfrm rot="16200000">
                  <a:off x="3540877" y="224077"/>
                  <a:ext cx="347393" cy="4811691"/>
                  <a:chOff x="1861559" y="2413567"/>
                  <a:chExt cx="1872241" cy="4811691"/>
                </a:xfrm>
              </p:grpSpPr>
              <p:sp>
                <p:nvSpPr>
                  <p:cNvPr id="28" name="PA-圆角矩形 10"/>
                  <p:cNvSpPr/>
                  <p:nvPr>
                    <p:custDataLst>
                      <p:tags r:id="rId6"/>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29" name="PA-圆角矩形 11"/>
                  <p:cNvSpPr/>
                  <p:nvPr>
                    <p:custDataLst>
                      <p:tags r:id="rId7"/>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30" name="PA-文本框 20"/>
                <p:cNvSpPr txBox="1"/>
                <p:nvPr>
                  <p:custDataLst>
                    <p:tags r:id="rId5"/>
                  </p:custDataLst>
                </p:nvPr>
              </p:nvSpPr>
              <p:spPr>
                <a:xfrm>
                  <a:off x="1615190" y="2402028"/>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6000" b="1" i="0" u="none" strike="noStrike" kern="0" cap="none" spc="0" normalizeH="0" baseline="0" noProof="0">
                      <a:ln>
                        <a:noFill/>
                      </a:ln>
                      <a:solidFill>
                        <a:srgbClr val="FEFDF8"/>
                      </a:solidFill>
                      <a:effectLst/>
                      <a:uLnTx/>
                      <a:uFillTx/>
                      <a:latin typeface="微软雅黑" panose="020B0503020204020204" pitchFamily="34" charset="-122"/>
                      <a:ea typeface="微软雅黑" panose="020B0503020204020204" pitchFamily="34" charset="-122"/>
                    </a:rPr>
                    <a:t>03</a:t>
                  </a:r>
                </a:p>
              </p:txBody>
            </p:sp>
          </p:grpSp>
          <p:sp>
            <p:nvSpPr>
              <p:cNvPr id="31" name="PA-文本框 21"/>
              <p:cNvSpPr txBox="1">
                <a:spLocks noChangeArrowheads="1"/>
              </p:cNvSpPr>
              <p:nvPr>
                <p:custDataLst>
                  <p:tags r:id="rId3"/>
                </p:custDataLst>
              </p:nvPr>
            </p:nvSpPr>
            <p:spPr bwMode="auto">
              <a:xfrm>
                <a:off x="5721452" y="1753701"/>
                <a:ext cx="3308864" cy="315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r>
                  <a:rPr sz="5000" b="1">
                    <a:solidFill>
                      <a:srgbClr val="C00000"/>
                    </a:solidFill>
                    <a:latin typeface="微软雅黑" panose="020B0503020204020204" pitchFamily="34" charset="-122"/>
                    <a:ea typeface="微软雅黑" panose="020B0503020204020204" pitchFamily="34" charset="-122"/>
                  </a:rPr>
                  <a:t>领导人话遵义会议</a:t>
                </a:r>
              </a:p>
            </p:txBody>
          </p:sp>
        </p:grpSp>
      </p:grpSp>
    </p:spTree>
    <p:custDataLst>
      <p:tags r:id="rId1"/>
    </p:custData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领导人话遵义会议</a:t>
              </a:r>
            </a:p>
          </p:txBody>
        </p:sp>
      </p:grpSp>
      <p:sp>
        <p:nvSpPr>
          <p:cNvPr id="4" name="Rectangle 3"/>
          <p:cNvSpPr>
            <a:spLocks noGrp="1"/>
          </p:cNvSpPr>
          <p:nvPr/>
        </p:nvSpPr>
        <p:spPr>
          <a:xfrm>
            <a:off x="1588135" y="2778760"/>
            <a:ext cx="9015730" cy="2681605"/>
          </a:xfrm>
          <a:prstGeom prst="rect">
            <a:avLst/>
          </a:prstGeom>
          <a:noFill/>
        </p:spPr>
        <p:txBody>
          <a:bodyPr wrap="square" rtlCol="0">
            <a:spAutoFit/>
          </a:bodyPr>
          <a:lstStyle/>
          <a:p>
            <a:pPr algn="just"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遵义会议以后，在毛泽东同志领导下，我们党建立了一套健全的党的生活制度。比如民主集中制；团结——批评——团结的方法；言者无罪、闻者足戒，惩前毖后、治病救人；批判从严、处理从宽，不搞过火斗争、无情打击；艰苦朴素、谦虚谨慎，等等。”</a:t>
            </a:r>
          </a:p>
          <a:p>
            <a:pPr algn="just" eaLnBrk="1">
              <a:lnSpc>
                <a:spcPct val="150000"/>
              </a:lnSpc>
              <a:spcBef>
                <a:spcPts val="1200"/>
              </a:spcBef>
              <a:spcAft>
                <a:spcPts val="1000"/>
              </a:spcAft>
            </a:pPr>
            <a:r>
              <a:rPr sz="20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——邓小平《在扩大的中央工作会议上的讲话》（1962年）</a:t>
            </a:r>
          </a:p>
        </p:txBody>
      </p:sp>
      <p:sp>
        <p:nvSpPr>
          <p:cNvPr id="5" name="矩形 4"/>
          <p:cNvSpPr/>
          <p:nvPr/>
        </p:nvSpPr>
        <p:spPr>
          <a:xfrm>
            <a:off x="450215" y="1329055"/>
            <a:ext cx="11291570" cy="4893310"/>
          </a:xfrm>
          <a:prstGeom prst="rect">
            <a:avLst/>
          </a:prstGeom>
          <a:noFill/>
          <a:ln>
            <a:solidFill>
              <a:srgbClr val="C00000">
                <a:alpha val="7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378190" y="847090"/>
            <a:ext cx="3363595" cy="481965"/>
          </a:xfrm>
          <a:prstGeom prst="rect">
            <a:avLst/>
          </a:prstGeom>
        </p:spPr>
      </p:pic>
      <p:sp>
        <p:nvSpPr>
          <p:cNvPr id="2" name="矩形 1"/>
          <p:cNvSpPr>
            <a:spLocks noChangeAspect="1"/>
          </p:cNvSpPr>
          <p:nvPr/>
        </p:nvSpPr>
        <p:spPr>
          <a:xfrm>
            <a:off x="450215" y="1329055"/>
            <a:ext cx="11291570" cy="84645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邓小平《在扩大的中央工作会议上的讲话》</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领导人话遵义会议</a:t>
              </a:r>
            </a:p>
          </p:txBody>
        </p:sp>
      </p:grpSp>
      <p:sp>
        <p:nvSpPr>
          <p:cNvPr id="4" name="Rectangle 3"/>
          <p:cNvSpPr>
            <a:spLocks noGrp="1"/>
          </p:cNvSpPr>
          <p:nvPr/>
        </p:nvSpPr>
        <p:spPr>
          <a:xfrm>
            <a:off x="1588135" y="2778760"/>
            <a:ext cx="9015730" cy="2527935"/>
          </a:xfrm>
          <a:prstGeom prst="rect">
            <a:avLst/>
          </a:prstGeom>
          <a:noFill/>
        </p:spPr>
        <p:txBody>
          <a:bodyPr wrap="square" rtlCol="0">
            <a:spAutoFit/>
          </a:bodyPr>
          <a:lstStyle/>
          <a:p>
            <a:pPr algn="just"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一九三五年一月党中央政治局在长征途中举行的遵义会议，确立了毛泽东同志在红军和党中央的领导地位，使红军和党中央得以在极其危急的情况下保存下来，并且在这以后能够战胜张国焘的分裂主义，胜利地完成长征，打开中国革命的新局面。这在党的历史上是一个生死攸关的转折点。”</a:t>
            </a:r>
          </a:p>
          <a:p>
            <a:pPr algn="just" eaLnBrk="1">
              <a:lnSpc>
                <a:spcPct val="150000"/>
              </a:lnSpc>
              <a:spcBef>
                <a:spcPct val="0"/>
              </a:spcBef>
              <a:spcAft>
                <a:spcPts val="1000"/>
              </a:spcAft>
            </a:pPr>
            <a:r>
              <a:rPr sz="20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——邓小平《关于建国以来党的若干历史问题的决议》（1981年6月）</a:t>
            </a:r>
          </a:p>
        </p:txBody>
      </p:sp>
      <p:sp>
        <p:nvSpPr>
          <p:cNvPr id="5" name="矩形 4"/>
          <p:cNvSpPr/>
          <p:nvPr/>
        </p:nvSpPr>
        <p:spPr>
          <a:xfrm>
            <a:off x="450215" y="1329055"/>
            <a:ext cx="11291570" cy="4893310"/>
          </a:xfrm>
          <a:prstGeom prst="rect">
            <a:avLst/>
          </a:prstGeom>
          <a:noFill/>
          <a:ln>
            <a:solidFill>
              <a:srgbClr val="C00000">
                <a:alpha val="7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378190" y="847090"/>
            <a:ext cx="3363595" cy="481965"/>
          </a:xfrm>
          <a:prstGeom prst="rect">
            <a:avLst/>
          </a:prstGeom>
        </p:spPr>
      </p:pic>
      <p:sp>
        <p:nvSpPr>
          <p:cNvPr id="2" name="矩形 1"/>
          <p:cNvSpPr>
            <a:spLocks noChangeAspect="1"/>
          </p:cNvSpPr>
          <p:nvPr/>
        </p:nvSpPr>
        <p:spPr>
          <a:xfrm>
            <a:off x="450215" y="1329055"/>
            <a:ext cx="11291570" cy="84645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邓小平《关于建国以来党的若干历史问题的决议》</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领导人话遵义会议</a:t>
              </a:r>
            </a:p>
          </p:txBody>
        </p:sp>
      </p:grpSp>
      <p:sp>
        <p:nvSpPr>
          <p:cNvPr id="4" name="Rectangle 3"/>
          <p:cNvSpPr>
            <a:spLocks noGrp="1"/>
          </p:cNvSpPr>
          <p:nvPr/>
        </p:nvSpPr>
        <p:spPr>
          <a:xfrm>
            <a:off x="1588135" y="2778760"/>
            <a:ext cx="9015730" cy="2066290"/>
          </a:xfrm>
          <a:prstGeom prst="rect">
            <a:avLst/>
          </a:prstGeom>
          <a:noFill/>
        </p:spPr>
        <p:txBody>
          <a:bodyPr wrap="square" rtlCol="0">
            <a:spAutoFit/>
          </a:bodyPr>
          <a:lstStyle/>
          <a:p>
            <a:pPr algn="just"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“遵义会议的更深远的意义，还在于使我们的党,首先是实行正确路线的核心领导人员，开始认识到：中国的革命，必须从自己的实际情况出发，在马克思列宁主义的指导下，走自己的道路。”</a:t>
            </a:r>
          </a:p>
          <a:p>
            <a:pPr algn="just" eaLnBrk="1">
              <a:lnSpc>
                <a:spcPct val="150000"/>
              </a:lnSpc>
              <a:spcBef>
                <a:spcPct val="0"/>
              </a:spcBef>
              <a:spcAft>
                <a:spcPts val="1000"/>
              </a:spcAft>
            </a:pPr>
            <a:r>
              <a:rPr sz="20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——杨尚昆在纪念遵义会议五十周年会上的讲话（1985年1月）</a:t>
            </a:r>
          </a:p>
        </p:txBody>
      </p:sp>
      <p:sp>
        <p:nvSpPr>
          <p:cNvPr id="5" name="矩形 4"/>
          <p:cNvSpPr/>
          <p:nvPr/>
        </p:nvSpPr>
        <p:spPr>
          <a:xfrm>
            <a:off x="450215" y="1329055"/>
            <a:ext cx="11291570" cy="4893310"/>
          </a:xfrm>
          <a:prstGeom prst="rect">
            <a:avLst/>
          </a:prstGeom>
          <a:noFill/>
          <a:ln>
            <a:solidFill>
              <a:srgbClr val="C00000">
                <a:alpha val="7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378190" y="847090"/>
            <a:ext cx="3363595" cy="481965"/>
          </a:xfrm>
          <a:prstGeom prst="rect">
            <a:avLst/>
          </a:prstGeom>
        </p:spPr>
      </p:pic>
      <p:sp>
        <p:nvSpPr>
          <p:cNvPr id="2" name="矩形 1"/>
          <p:cNvSpPr>
            <a:spLocks noChangeAspect="1"/>
          </p:cNvSpPr>
          <p:nvPr/>
        </p:nvSpPr>
        <p:spPr>
          <a:xfrm>
            <a:off x="450215" y="1329055"/>
            <a:ext cx="11291570" cy="84645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杨尚昆在纪念遵义会议五十周年会上的讲话</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领导人话遵义会议</a:t>
              </a:r>
            </a:p>
          </p:txBody>
        </p:sp>
      </p:grpSp>
      <p:sp>
        <p:nvSpPr>
          <p:cNvPr id="4" name="Rectangle 3"/>
          <p:cNvSpPr>
            <a:spLocks noGrp="1"/>
          </p:cNvSpPr>
          <p:nvPr/>
        </p:nvSpPr>
        <p:spPr>
          <a:xfrm>
            <a:off x="1588135" y="2778760"/>
            <a:ext cx="9015730" cy="2527935"/>
          </a:xfrm>
          <a:prstGeom prst="rect">
            <a:avLst/>
          </a:prstGeom>
          <a:noFill/>
        </p:spPr>
        <p:txBody>
          <a:bodyPr wrap="square" rtlCol="0">
            <a:spAutoFit/>
          </a:bodyPr>
          <a:lstStyle/>
          <a:p>
            <a:pPr algn="just"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长征途中，我们党举行的具有划时代意义的遵义会议，……我们党首先是中央领导集体开始自觉地认识到，只有把马克思列宁主义的基本原理同中国具体实际结合起来，独立自主地解决中国革命的重大问题，才能把革命事业引向胜利。”</a:t>
            </a:r>
          </a:p>
          <a:p>
            <a:pPr algn="just" eaLnBrk="1">
              <a:lnSpc>
                <a:spcPct val="150000"/>
              </a:lnSpc>
              <a:spcBef>
                <a:spcPct val="0"/>
              </a:spcBef>
              <a:spcAft>
                <a:spcPts val="1000"/>
              </a:spcAft>
            </a:pPr>
            <a:r>
              <a:rPr sz="20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——江泽民在纪念长征胜利60周年大会上的讲话（1996年10月）</a:t>
            </a:r>
          </a:p>
        </p:txBody>
      </p:sp>
      <p:sp>
        <p:nvSpPr>
          <p:cNvPr id="5" name="矩形 4"/>
          <p:cNvSpPr/>
          <p:nvPr/>
        </p:nvSpPr>
        <p:spPr>
          <a:xfrm>
            <a:off x="450215" y="1329055"/>
            <a:ext cx="11291570" cy="4893310"/>
          </a:xfrm>
          <a:prstGeom prst="rect">
            <a:avLst/>
          </a:prstGeom>
          <a:noFill/>
          <a:ln>
            <a:solidFill>
              <a:srgbClr val="C00000">
                <a:alpha val="7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378190" y="847090"/>
            <a:ext cx="3363595" cy="481965"/>
          </a:xfrm>
          <a:prstGeom prst="rect">
            <a:avLst/>
          </a:prstGeom>
        </p:spPr>
      </p:pic>
      <p:sp>
        <p:nvSpPr>
          <p:cNvPr id="2" name="矩形 1"/>
          <p:cNvSpPr>
            <a:spLocks noChangeAspect="1"/>
          </p:cNvSpPr>
          <p:nvPr/>
        </p:nvSpPr>
        <p:spPr>
          <a:xfrm>
            <a:off x="450215" y="1329055"/>
            <a:ext cx="11291570" cy="84645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江泽民在纪念长征胜利60周年大会上的讲话</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7"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flipH="1">
            <a:off x="7397750" y="1106170"/>
            <a:ext cx="1372870" cy="457200"/>
          </a:xfrm>
          <a:prstGeom prst="rect">
            <a:avLst/>
          </a:prstGeom>
        </p:spPr>
      </p:pic>
      <p:grpSp>
        <p:nvGrpSpPr>
          <p:cNvPr id="149" name="组合 148"/>
          <p:cNvGrpSpPr/>
          <p:nvPr/>
        </p:nvGrpSpPr>
        <p:grpSpPr>
          <a:xfrm>
            <a:off x="10657840" y="391795"/>
            <a:ext cx="1083945" cy="723900"/>
            <a:chOff x="6935916" y="343637"/>
            <a:chExt cx="1713877" cy="1135367"/>
          </a:xfrm>
        </p:grpSpPr>
        <p:pic>
          <p:nvPicPr>
            <p:cNvPr id="150" name="Picture 4" descr="C:\Users\Administrator\Desktop\线稿长城11.png"/>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a:off x="6935916" y="343637"/>
              <a:ext cx="1300628" cy="1135367"/>
            </a:xfrm>
            <a:prstGeom prst="rect">
              <a:avLst/>
            </a:prstGeom>
            <a:noFill/>
            <a:extLst>
              <a:ext uri="{909E8E84-426E-40DD-AFC4-6F175D3DCCD1}">
                <a14:hiddenFill xmlns:a14="http://schemas.microsoft.com/office/drawing/2010/main">
                  <a:solidFill>
                    <a:srgbClr val="FFFFFF"/>
                  </a:solidFill>
                </a14:hiddenFill>
              </a:ext>
            </a:extLst>
          </p:spPr>
        </p:pic>
        <p:pic>
          <p:nvPicPr>
            <p:cNvPr id="151" name="Picture 4" descr="C:\Users\Administrator\Desktop\线稿长城11.png"/>
            <p:cNvPicPr>
              <a:picLocks noChangeAspect="1" noChangeArrowheads="1"/>
            </p:cNvPicPr>
            <p:nvPr/>
          </p:nvPicPr>
          <p:blipFill>
            <a:blip r:embed="rId7" cstate="email">
              <a:extLst>
                <a:ext uri="{28A0092B-C50C-407E-A947-70E740481C1C}">
                  <a14:useLocalDpi xmlns:a14="http://schemas.microsoft.com/office/drawing/2010/main"/>
                </a:ext>
              </a:extLst>
            </a:blip>
            <a:stretch>
              <a:fillRect/>
            </a:stretch>
          </p:blipFill>
          <p:spPr bwMode="auto">
            <a:xfrm rot="900000">
              <a:off x="7896192" y="541316"/>
              <a:ext cx="753601" cy="657847"/>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4" name="直接连接符 3"/>
          <p:cNvCxnSpPr/>
          <p:nvPr/>
        </p:nvCxnSpPr>
        <p:spPr>
          <a:xfrm>
            <a:off x="3839210" y="1974850"/>
            <a:ext cx="7527290" cy="7620"/>
          </a:xfrm>
          <a:prstGeom prst="line">
            <a:avLst/>
          </a:prstGeom>
          <a:ln>
            <a:solidFill>
              <a:srgbClr val="C00000">
                <a:alpha val="34000"/>
              </a:srgbClr>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3773170" y="1144905"/>
            <a:ext cx="1605915" cy="829945"/>
          </a:xfrm>
          <a:prstGeom prst="rect">
            <a:avLst/>
          </a:prstGeom>
        </p:spPr>
        <p:txBody>
          <a:bodyPr wrap="square">
            <a:spAutoFit/>
          </a:bodyPr>
          <a:lstStyle/>
          <a:p>
            <a:pPr algn="dist"/>
            <a:r>
              <a:rPr lang="zh-CN" altLang="en-US" sz="4800" b="1" dirty="0">
                <a:solidFill>
                  <a:srgbClr val="C00000"/>
                </a:solidFill>
                <a:latin typeface="微软雅黑" panose="020B0503020204020204" pitchFamily="34" charset="-122"/>
                <a:ea typeface="微软雅黑" panose="020B0503020204020204" pitchFamily="34" charset="-122"/>
                <a:cs typeface="方正苏新诗柳楷简体-yolan" panose="02000000000000000000" pitchFamily="2" charset="-122"/>
              </a:rPr>
              <a:t>前言</a:t>
            </a:r>
            <a:endParaRPr lang="zh-CN" altLang="en-US" sz="4800" b="1" i="0" dirty="0">
              <a:solidFill>
                <a:srgbClr val="C00000"/>
              </a:solidFill>
              <a:latin typeface="微软雅黑" panose="020B0503020204020204" pitchFamily="34" charset="-122"/>
              <a:ea typeface="微软雅黑" panose="020B0503020204020204" pitchFamily="34" charset="-122"/>
              <a:cs typeface="方正苏新诗柳楷简体-yolan" panose="02000000000000000000" pitchFamily="2" charset="-122"/>
            </a:endParaRPr>
          </a:p>
        </p:txBody>
      </p:sp>
      <p:sp>
        <p:nvSpPr>
          <p:cNvPr id="10" name="矩形 9"/>
          <p:cNvSpPr/>
          <p:nvPr/>
        </p:nvSpPr>
        <p:spPr>
          <a:xfrm>
            <a:off x="3839210" y="2075815"/>
            <a:ext cx="7717790" cy="2676525"/>
          </a:xfrm>
          <a:prstGeom prst="rect">
            <a:avLst/>
          </a:prstGeom>
        </p:spPr>
        <p:txBody>
          <a:bodyPr wrap="square">
            <a:spAutoFit/>
          </a:bodyPr>
          <a:lstStyle/>
          <a:p>
            <a:pPr>
              <a:lnSpc>
                <a:spcPct val="150000"/>
              </a:lnSpc>
            </a:pPr>
            <a:r>
              <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2015年6月，习近平总书记到贵州视察指导，在参观遵义会议会址时强调，遵义会议在把马克思主义基本原理同中国具体实际相结合、坚持走独立自主道路、坚定正确的政治路线和政策策略、建设坚强成熟的中央领导集体等方面，留下宝贵经验和重要启示。我们要运用好遵义会议历史经验，让遵义会议精神永放光芒。在纪念红军长征胜利80周年大会上的重要讲话中，习近平总书记指出：“长征途中，党中央召开的遵义会议，是我们党历史上一个生死攸关的转折点。”回顾那段人类历史上无与伦比的革命壮举，发扬光大遵义会议精神，对于深入学习贯彻习近平总书记系列重要讲话，实现“两个一百年”奋斗目标和中华民族伟大复兴的中国梦，具有重大理论意义和实践意义。</a:t>
            </a:r>
          </a:p>
        </p:txBody>
      </p:sp>
      <p:pic>
        <p:nvPicPr>
          <p:cNvPr id="17" name="图片 16"/>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002905" y="1490980"/>
            <a:ext cx="3363595" cy="481965"/>
          </a:xfrm>
          <a:prstGeom prst="rect">
            <a:avLst/>
          </a:prstGeom>
        </p:spPr>
      </p:pic>
      <p:cxnSp>
        <p:nvCxnSpPr>
          <p:cNvPr id="5" name="直接连接符 4"/>
          <p:cNvCxnSpPr/>
          <p:nvPr/>
        </p:nvCxnSpPr>
        <p:spPr>
          <a:xfrm>
            <a:off x="3839210" y="4829810"/>
            <a:ext cx="7527290" cy="7620"/>
          </a:xfrm>
          <a:prstGeom prst="line">
            <a:avLst/>
          </a:prstGeom>
          <a:ln>
            <a:solidFill>
              <a:srgbClr val="C00000">
                <a:alpha val="34000"/>
              </a:srgbClr>
            </a:solidFill>
            <a:headEnd type="none"/>
            <a:tailEnd type="none"/>
          </a:ln>
        </p:spPr>
        <p:style>
          <a:lnRef idx="1">
            <a:schemeClr val="accent1"/>
          </a:lnRef>
          <a:fillRef idx="0">
            <a:schemeClr val="accent1"/>
          </a:fillRef>
          <a:effectRef idx="0">
            <a:schemeClr val="accent1"/>
          </a:effectRef>
          <a:fontRef idx="minor">
            <a:schemeClr val="tx1"/>
          </a:fontRef>
        </p:style>
      </p:cxnSp>
      <p:pic>
        <p:nvPicPr>
          <p:cNvPr id="2" name="图片 1"/>
          <p:cNvPicPr>
            <a:picLocks noChangeAspect="1"/>
          </p:cNvPicPr>
          <p:nvPr/>
        </p:nvPicPr>
        <p:blipFill>
          <a:blip r:embed="rId9" cstate="email">
            <a:extLst>
              <a:ext uri="{28A0092B-C50C-407E-A947-70E740481C1C}">
                <a14:useLocalDpi xmlns:a14="http://schemas.microsoft.com/office/drawing/2010/main"/>
              </a:ext>
            </a:extLst>
          </a:blip>
          <a:srcRect/>
          <a:stretch>
            <a:fillRect/>
          </a:stretch>
        </p:blipFill>
        <p:spPr>
          <a:xfrm>
            <a:off x="553720" y="1456055"/>
            <a:ext cx="3200400" cy="3390900"/>
          </a:xfrm>
          <a:prstGeom prst="rect">
            <a:avLst/>
          </a:prstGeom>
          <a:ln>
            <a:solidFill>
              <a:srgbClr val="960000">
                <a:alpha val="23000"/>
              </a:srgbClr>
            </a:solidFill>
          </a:ln>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par>
                                <p:cTn id="10" presetID="2" presetClass="entr" presetSubtype="6" fill="hold" nodeType="withEffect">
                                  <p:stCondLst>
                                    <p:cond delay="0"/>
                                  </p:stCondLst>
                                  <p:childTnLst>
                                    <p:set>
                                      <p:cBhvr>
                                        <p:cTn id="11" dur="1" fill="hold">
                                          <p:stCondLst>
                                            <p:cond delay="0"/>
                                          </p:stCondLst>
                                        </p:cTn>
                                        <p:tgtEl>
                                          <p:spTgt spid="149"/>
                                        </p:tgtEl>
                                        <p:attrNameLst>
                                          <p:attrName>style.visibility</p:attrName>
                                        </p:attrNameLst>
                                      </p:cBhvr>
                                      <p:to>
                                        <p:strVal val="visible"/>
                                      </p:to>
                                    </p:set>
                                    <p:anim calcmode="lin" valueType="num">
                                      <p:cBhvr additive="base">
                                        <p:cTn id="12" dur="1100" fill="hold"/>
                                        <p:tgtEl>
                                          <p:spTgt spid="149"/>
                                        </p:tgtEl>
                                        <p:attrNameLst>
                                          <p:attrName>ppt_x</p:attrName>
                                        </p:attrNameLst>
                                      </p:cBhvr>
                                      <p:tavLst>
                                        <p:tav tm="0">
                                          <p:val>
                                            <p:strVal val="1+#ppt_w/2"/>
                                          </p:val>
                                        </p:tav>
                                        <p:tav tm="100000">
                                          <p:val>
                                            <p:strVal val="#ppt_x"/>
                                          </p:val>
                                        </p:tav>
                                      </p:tavLst>
                                    </p:anim>
                                    <p:anim calcmode="lin" valueType="num">
                                      <p:cBhvr additive="base">
                                        <p:cTn id="13" dur="1100" fill="hold"/>
                                        <p:tgtEl>
                                          <p:spTgt spid="1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领导人话遵义会议</a:t>
              </a:r>
            </a:p>
          </p:txBody>
        </p:sp>
      </p:grpSp>
      <p:sp>
        <p:nvSpPr>
          <p:cNvPr id="4" name="Rectangle 3"/>
          <p:cNvSpPr>
            <a:spLocks noGrp="1"/>
          </p:cNvSpPr>
          <p:nvPr/>
        </p:nvSpPr>
        <p:spPr>
          <a:xfrm>
            <a:off x="1588135" y="2778760"/>
            <a:ext cx="9015730" cy="2066290"/>
          </a:xfrm>
          <a:prstGeom prst="rect">
            <a:avLst/>
          </a:prstGeom>
          <a:noFill/>
        </p:spPr>
        <p:txBody>
          <a:bodyPr wrap="square" rtlCol="0">
            <a:spAutoFit/>
          </a:bodyPr>
          <a:lstStyle/>
          <a:p>
            <a:pPr algn="just"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我们永远不能忘记革命前辈为夺取中国革命胜利进行的艰苦卓绝斗争和建立的丰功伟绩。我们一定要大力弘扬遵义会议的优良传统，坚定不移走中国特色社会主义道路，努力创造中国人民和中华民族更加幸福美好的未来。”</a:t>
            </a:r>
          </a:p>
          <a:p>
            <a:pPr algn="just" eaLnBrk="1">
              <a:lnSpc>
                <a:spcPct val="150000"/>
              </a:lnSpc>
              <a:spcBef>
                <a:spcPct val="0"/>
              </a:spcBef>
              <a:spcAft>
                <a:spcPts val="1000"/>
              </a:spcAft>
            </a:pPr>
            <a:r>
              <a:rPr sz="20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——胡锦涛瞻仰遵义会议会址（2012年12月）</a:t>
            </a:r>
          </a:p>
        </p:txBody>
      </p:sp>
      <p:sp>
        <p:nvSpPr>
          <p:cNvPr id="5" name="矩形 4"/>
          <p:cNvSpPr/>
          <p:nvPr/>
        </p:nvSpPr>
        <p:spPr>
          <a:xfrm>
            <a:off x="450215" y="1329055"/>
            <a:ext cx="11291570" cy="4893310"/>
          </a:xfrm>
          <a:prstGeom prst="rect">
            <a:avLst/>
          </a:prstGeom>
          <a:noFill/>
          <a:ln>
            <a:solidFill>
              <a:srgbClr val="C00000">
                <a:alpha val="7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378190" y="847090"/>
            <a:ext cx="3363595" cy="481965"/>
          </a:xfrm>
          <a:prstGeom prst="rect">
            <a:avLst/>
          </a:prstGeom>
        </p:spPr>
      </p:pic>
      <p:sp>
        <p:nvSpPr>
          <p:cNvPr id="2" name="矩形 1"/>
          <p:cNvSpPr>
            <a:spLocks noChangeAspect="1"/>
          </p:cNvSpPr>
          <p:nvPr/>
        </p:nvSpPr>
        <p:spPr>
          <a:xfrm>
            <a:off x="450215" y="1329055"/>
            <a:ext cx="11291570" cy="84645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胡锦涛瞻仰遵义会议会址</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9">
            <a:alphaModFix amt="44000"/>
          </a:blip>
          <a:stretch>
            <a:fillRect/>
          </a:stretch>
        </a:blipFill>
        <a:effectLst/>
      </p:bgPr>
    </p:bg>
    <p:spTree>
      <p:nvGrpSpPr>
        <p:cNvPr id="1" name=""/>
        <p:cNvGrpSpPr/>
        <p:nvPr/>
      </p:nvGrpSpPr>
      <p:grpSpPr>
        <a:xfrm>
          <a:off x="0" y="0"/>
          <a:ext cx="0" cy="0"/>
          <a:chOff x="0" y="0"/>
          <a:chExt cx="0" cy="0"/>
        </a:xfrm>
      </p:grpSpPr>
      <p:grpSp>
        <p:nvGrpSpPr>
          <p:cNvPr id="2" name="组合 1"/>
          <p:cNvGrpSpPr/>
          <p:nvPr/>
        </p:nvGrpSpPr>
        <p:grpSpPr>
          <a:xfrm>
            <a:off x="1954530" y="1592580"/>
            <a:ext cx="8282305" cy="1798320"/>
            <a:chOff x="3551" y="2527"/>
            <a:chExt cx="13043" cy="2832"/>
          </a:xfrm>
        </p:grpSpPr>
        <p:pic>
          <p:nvPicPr>
            <p:cNvPr id="17" name="图片 16"/>
            <p:cNvPicPr>
              <a:picLocks noChangeAspect="1"/>
            </p:cNvPicPr>
            <p:nvPr userDrawn="1"/>
          </p:nvPicPr>
          <p:blipFill>
            <a:blip r:embed="rId10" cstate="email">
              <a:extLst>
                <a:ext uri="{28A0092B-C50C-407E-A947-70E740481C1C}">
                  <a14:useLocalDpi xmlns:a14="http://schemas.microsoft.com/office/drawing/2010/main"/>
                </a:ext>
              </a:extLst>
            </a:blip>
            <a:srcRect/>
            <a:stretch>
              <a:fillRect/>
            </a:stretch>
          </p:blipFill>
          <p:spPr>
            <a:xfrm>
              <a:off x="10178" y="2527"/>
              <a:ext cx="6310" cy="904"/>
            </a:xfrm>
            <a:prstGeom prst="rect">
              <a:avLst/>
            </a:prstGeom>
          </p:spPr>
        </p:pic>
        <p:grpSp>
          <p:nvGrpSpPr>
            <p:cNvPr id="19" name="PA-102241"/>
            <p:cNvGrpSpPr/>
            <p:nvPr>
              <p:custDataLst>
                <p:tags r:id="rId2"/>
              </p:custDataLst>
            </p:nvPr>
          </p:nvGrpSpPr>
          <p:grpSpPr>
            <a:xfrm>
              <a:off x="3551" y="3416"/>
              <a:ext cx="13043" cy="1943"/>
              <a:chOff x="4391019" y="1682206"/>
              <a:chExt cx="4996686" cy="452148"/>
            </a:xfrm>
          </p:grpSpPr>
          <p:grpSp>
            <p:nvGrpSpPr>
              <p:cNvPr id="20" name="组合 19"/>
              <p:cNvGrpSpPr/>
              <p:nvPr/>
            </p:nvGrpSpPr>
            <p:grpSpPr>
              <a:xfrm>
                <a:off x="4391019" y="1682206"/>
                <a:ext cx="4996686" cy="452148"/>
                <a:chOff x="1308728" y="2402028"/>
                <a:chExt cx="4811691" cy="452148"/>
              </a:xfrm>
            </p:grpSpPr>
            <p:sp>
              <p:nvSpPr>
                <p:cNvPr id="21" name="PA-文本框 35"/>
                <p:cNvSpPr txBox="1"/>
                <p:nvPr>
                  <p:custDataLst>
                    <p:tags r:id="rId4"/>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27" name="组合 26"/>
                <p:cNvGrpSpPr/>
                <p:nvPr/>
              </p:nvGrpSpPr>
              <p:grpSpPr>
                <a:xfrm rot="16200000">
                  <a:off x="3540877" y="224077"/>
                  <a:ext cx="347393" cy="4811691"/>
                  <a:chOff x="1861559" y="2413567"/>
                  <a:chExt cx="1872241" cy="4811691"/>
                </a:xfrm>
              </p:grpSpPr>
              <p:sp>
                <p:nvSpPr>
                  <p:cNvPr id="28" name="PA-圆角矩形 10"/>
                  <p:cNvSpPr/>
                  <p:nvPr>
                    <p:custDataLst>
                      <p:tags r:id="rId6"/>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29" name="PA-圆角矩形 11"/>
                  <p:cNvSpPr/>
                  <p:nvPr>
                    <p:custDataLst>
                      <p:tags r:id="rId7"/>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30" name="PA-文本框 20"/>
                <p:cNvSpPr txBox="1"/>
                <p:nvPr>
                  <p:custDataLst>
                    <p:tags r:id="rId5"/>
                  </p:custDataLst>
                </p:nvPr>
              </p:nvSpPr>
              <p:spPr>
                <a:xfrm>
                  <a:off x="1615190" y="2402028"/>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6000" b="1" i="0" u="none" strike="noStrike" kern="0" cap="none" spc="0" normalizeH="0" baseline="0" noProof="0">
                      <a:ln>
                        <a:noFill/>
                      </a:ln>
                      <a:solidFill>
                        <a:srgbClr val="FEFDF8"/>
                      </a:solidFill>
                      <a:effectLst/>
                      <a:uLnTx/>
                      <a:uFillTx/>
                      <a:latin typeface="微软雅黑" panose="020B0503020204020204" pitchFamily="34" charset="-122"/>
                      <a:ea typeface="微软雅黑" panose="020B0503020204020204" pitchFamily="34" charset="-122"/>
                    </a:rPr>
                    <a:t>04</a:t>
                  </a:r>
                </a:p>
              </p:txBody>
            </p:sp>
          </p:grpSp>
          <p:sp>
            <p:nvSpPr>
              <p:cNvPr id="31" name="PA-文本框 21"/>
              <p:cNvSpPr txBox="1">
                <a:spLocks noChangeArrowheads="1"/>
              </p:cNvSpPr>
              <p:nvPr>
                <p:custDataLst>
                  <p:tags r:id="rId3"/>
                </p:custDataLst>
              </p:nvPr>
            </p:nvSpPr>
            <p:spPr bwMode="auto">
              <a:xfrm>
                <a:off x="5611180" y="1767611"/>
                <a:ext cx="3586136" cy="287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r>
                  <a:rPr sz="4500" b="1">
                    <a:solidFill>
                      <a:srgbClr val="C00000"/>
                    </a:solidFill>
                    <a:latin typeface="微软雅黑" panose="020B0503020204020204" pitchFamily="34" charset="-122"/>
                    <a:ea typeface="微软雅黑" panose="020B0503020204020204" pitchFamily="34" charset="-122"/>
                  </a:rPr>
                  <a:t>诗歌弘扬遵义会议精神</a:t>
                </a:r>
              </a:p>
            </p:txBody>
          </p:sp>
        </p:grpSp>
      </p:grpSp>
    </p:spTree>
    <p:custDataLst>
      <p:tags r:id="rId1"/>
    </p:custData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诗歌弘扬遵义会议精神</a:t>
              </a:r>
            </a:p>
          </p:txBody>
        </p:sp>
      </p:grpSp>
      <p:sp>
        <p:nvSpPr>
          <p:cNvPr id="4" name="Rectangle 3"/>
          <p:cNvSpPr>
            <a:spLocks noGrp="1"/>
          </p:cNvSpPr>
          <p:nvPr/>
        </p:nvSpPr>
        <p:spPr>
          <a:xfrm>
            <a:off x="1073150" y="2312670"/>
            <a:ext cx="10403840" cy="3558540"/>
          </a:xfrm>
          <a:prstGeom prst="rect">
            <a:avLst/>
          </a:prstGeom>
          <a:noFill/>
        </p:spPr>
        <p:txBody>
          <a:bodyPr wrap="square" rtlCol="0">
            <a:spAutoFit/>
          </a:bodyPr>
          <a:lstStyle/>
          <a:p>
            <a:pPr algn="just"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　伍修权任共产国际派驻中共中央军事顾问李德的翻译，李德作风粗暴，动辄训人，伍修权的翻译工作实属不易。遵义会议撤销了博古、李德的军事指挥权，确立了以毛泽东为核心的党中央的正确领导。为此，伍修权在会议期间特作《七律·历史转折》一诗，表达他当时兴奋激动的心情：</a:t>
            </a:r>
            <a:endPar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ctr"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铁壁合围难突破，暮色苍茫别红都。</a:t>
            </a:r>
          </a:p>
          <a:p>
            <a:pPr algn="ctr"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强渡湘江血如注，三军今日奔何处。</a:t>
            </a:r>
          </a:p>
          <a:p>
            <a:pPr algn="ctr"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娄山关前鏖战急，遵义城头赤帜竖。</a:t>
            </a:r>
          </a:p>
          <a:p>
            <a:pPr algn="ctr"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舵手一易齐桨橹，革命从此上新途。</a:t>
            </a:r>
          </a:p>
        </p:txBody>
      </p:sp>
      <p:sp>
        <p:nvSpPr>
          <p:cNvPr id="5" name="矩形 4"/>
          <p:cNvSpPr/>
          <p:nvPr/>
        </p:nvSpPr>
        <p:spPr>
          <a:xfrm>
            <a:off x="450215" y="1329055"/>
            <a:ext cx="11291570" cy="4893310"/>
          </a:xfrm>
          <a:prstGeom prst="rect">
            <a:avLst/>
          </a:prstGeom>
          <a:noFill/>
          <a:ln>
            <a:solidFill>
              <a:srgbClr val="C00000">
                <a:alpha val="7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378190" y="847090"/>
            <a:ext cx="3363595" cy="481965"/>
          </a:xfrm>
          <a:prstGeom prst="rect">
            <a:avLst/>
          </a:prstGeom>
        </p:spPr>
      </p:pic>
      <p:sp>
        <p:nvSpPr>
          <p:cNvPr id="2" name="矩形 1"/>
          <p:cNvSpPr>
            <a:spLocks noChangeAspect="1"/>
          </p:cNvSpPr>
          <p:nvPr/>
        </p:nvSpPr>
        <p:spPr>
          <a:xfrm>
            <a:off x="450215" y="1329055"/>
            <a:ext cx="11291570" cy="84645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伍修权：《七律·历史转折》（1935年1月）</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诗歌弘扬遵义会议精神</a:t>
              </a:r>
            </a:p>
          </p:txBody>
        </p:sp>
      </p:grpSp>
      <p:sp>
        <p:nvSpPr>
          <p:cNvPr id="4" name="Rectangle 3"/>
          <p:cNvSpPr>
            <a:spLocks noGrp="1"/>
          </p:cNvSpPr>
          <p:nvPr/>
        </p:nvSpPr>
        <p:spPr>
          <a:xfrm>
            <a:off x="1073150" y="2484120"/>
            <a:ext cx="10403840" cy="2830195"/>
          </a:xfrm>
          <a:prstGeom prst="rect">
            <a:avLst/>
          </a:prstGeom>
          <a:noFill/>
        </p:spPr>
        <p:txBody>
          <a:bodyPr wrap="square" rtlCol="0">
            <a:spAutoFit/>
          </a:bodyPr>
          <a:lstStyle/>
          <a:p>
            <a:pPr algn="just"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　郭化若历任第二纵队参谋长、纵队队长、红四军参谋处任处长、红一方面军代理参谋长等职，一直在毛泽东、朱德身边工作，后被被王明“左”倾冒险主义排挤，解除了职务，开除了党籍。红军中他咬牙跛行8000里，于1935年1月到达遵义，听到遵义会议精神的传达，感慨万端，提笔写下《七绝·遵义会后》一诗：</a:t>
            </a:r>
          </a:p>
          <a:p>
            <a:pPr algn="just" eaLnBrk="1">
              <a:lnSpc>
                <a:spcPct val="150000"/>
              </a:lnSpc>
              <a:spcBef>
                <a:spcPct val="0"/>
              </a:spcBef>
              <a:spcAft>
                <a:spcPts val="1000"/>
              </a:spcAft>
            </a:pPr>
            <a:endParaRPr sz="14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ctr"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千钧重担一丝悬，有术回天事亦艰。</a:t>
            </a:r>
          </a:p>
          <a:p>
            <a:pPr algn="ctr"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十日长征停遵义，单纯防御责谁肩？。</a:t>
            </a:r>
          </a:p>
        </p:txBody>
      </p:sp>
      <p:sp>
        <p:nvSpPr>
          <p:cNvPr id="5" name="矩形 4"/>
          <p:cNvSpPr/>
          <p:nvPr/>
        </p:nvSpPr>
        <p:spPr>
          <a:xfrm>
            <a:off x="450215" y="1329055"/>
            <a:ext cx="11291570" cy="4893310"/>
          </a:xfrm>
          <a:prstGeom prst="rect">
            <a:avLst/>
          </a:prstGeom>
          <a:noFill/>
          <a:ln>
            <a:solidFill>
              <a:srgbClr val="C00000">
                <a:alpha val="7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378190" y="847090"/>
            <a:ext cx="3363595" cy="481965"/>
          </a:xfrm>
          <a:prstGeom prst="rect">
            <a:avLst/>
          </a:prstGeom>
        </p:spPr>
      </p:pic>
      <p:sp>
        <p:nvSpPr>
          <p:cNvPr id="2" name="矩形 1"/>
          <p:cNvSpPr>
            <a:spLocks noChangeAspect="1"/>
          </p:cNvSpPr>
          <p:nvPr/>
        </p:nvSpPr>
        <p:spPr>
          <a:xfrm>
            <a:off x="450215" y="1329055"/>
            <a:ext cx="11291570" cy="84645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郭化若：《七绝·遵义会后》（1935年1月）</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诗歌弘扬遵义会议精神</a:t>
              </a:r>
            </a:p>
          </p:txBody>
        </p:sp>
      </p:grpSp>
      <p:sp>
        <p:nvSpPr>
          <p:cNvPr id="4" name="Rectangle 3"/>
          <p:cNvSpPr>
            <a:spLocks noGrp="1"/>
          </p:cNvSpPr>
          <p:nvPr/>
        </p:nvSpPr>
        <p:spPr>
          <a:xfrm>
            <a:off x="1073150" y="2312670"/>
            <a:ext cx="10403840" cy="3558540"/>
          </a:xfrm>
          <a:prstGeom prst="rect">
            <a:avLst/>
          </a:prstGeom>
          <a:noFill/>
        </p:spPr>
        <p:txBody>
          <a:bodyPr wrap="square" rtlCol="0">
            <a:spAutoFit/>
          </a:bodyPr>
          <a:lstStyle/>
          <a:p>
            <a:pPr algn="just"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　欧阳文历任红三军团第三师政治部宣传员，一团宣传队队长，二团俱乐部主任，红一军团第四师十二团连政治指导员、团总支书记、师政治部组织科科长等职。遵义会后，红军把敌军远远抛在后面，在战斗胜利的行军间隙，欧阳文在小小的笔记本上兴奋地挥笔写道：</a:t>
            </a:r>
          </a:p>
          <a:p>
            <a:pPr algn="ctr"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遵义会议挽艰危，全军将士喜上眉。</a:t>
            </a:r>
          </a:p>
          <a:p>
            <a:pPr algn="ctr"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重占遵义施计巧，再夺娄山显神威。</a:t>
            </a:r>
          </a:p>
          <a:p>
            <a:pPr algn="ctr"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四渡赤水歼顽敌，三路白军化烟灰。</a:t>
            </a:r>
          </a:p>
          <a:p>
            <a:pPr algn="ctr"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夜过乌江迫贵市，军威浩荡震蒋魁。</a:t>
            </a:r>
          </a:p>
        </p:txBody>
      </p:sp>
      <p:sp>
        <p:nvSpPr>
          <p:cNvPr id="5" name="矩形 4"/>
          <p:cNvSpPr/>
          <p:nvPr/>
        </p:nvSpPr>
        <p:spPr>
          <a:xfrm>
            <a:off x="450215" y="1329055"/>
            <a:ext cx="11291570" cy="4893310"/>
          </a:xfrm>
          <a:prstGeom prst="rect">
            <a:avLst/>
          </a:prstGeom>
          <a:noFill/>
          <a:ln>
            <a:solidFill>
              <a:srgbClr val="C00000">
                <a:alpha val="7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378190" y="847090"/>
            <a:ext cx="3363595" cy="481965"/>
          </a:xfrm>
          <a:prstGeom prst="rect">
            <a:avLst/>
          </a:prstGeom>
        </p:spPr>
      </p:pic>
      <p:sp>
        <p:nvSpPr>
          <p:cNvPr id="2" name="矩形 1"/>
          <p:cNvSpPr>
            <a:spLocks noChangeAspect="1"/>
          </p:cNvSpPr>
          <p:nvPr/>
        </p:nvSpPr>
        <p:spPr>
          <a:xfrm>
            <a:off x="450215" y="1329055"/>
            <a:ext cx="11291570" cy="84645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欧阳文：《长征》组诗之二（1935年3月）</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诗歌弘扬遵义会议精神</a:t>
              </a:r>
            </a:p>
          </p:txBody>
        </p:sp>
      </p:grpSp>
      <p:sp>
        <p:nvSpPr>
          <p:cNvPr id="4" name="Rectangle 3"/>
          <p:cNvSpPr>
            <a:spLocks noGrp="1"/>
          </p:cNvSpPr>
          <p:nvPr/>
        </p:nvSpPr>
        <p:spPr>
          <a:xfrm>
            <a:off x="1073150" y="2312670"/>
            <a:ext cx="10403840" cy="3558540"/>
          </a:xfrm>
          <a:prstGeom prst="rect">
            <a:avLst/>
          </a:prstGeom>
          <a:noFill/>
        </p:spPr>
        <p:txBody>
          <a:bodyPr wrap="square" rtlCol="0">
            <a:spAutoFit/>
          </a:bodyPr>
          <a:lstStyle/>
          <a:p>
            <a:pPr algn="just"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4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　第五次反“围剿”失败后，林伯渠随军开始长征。1935年10月，中央红军抵达陕北吴起镇。林伯渠回顾一年来的长征征程，充分认识到了遵义会议的极端重要性，认为只要坚持遵义会议实事求是的思想路线，就能获得无穷的力量，就能踏上“无歧”的坦荡阳关，就会“迈步前进”，绘出中国革命的“绝妙”诗篇：</a:t>
            </a:r>
          </a:p>
          <a:p>
            <a:pPr algn="ctr"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一年胜利达吴起，陕北风光慰所思。</a:t>
            </a:r>
          </a:p>
          <a:p>
            <a:pPr algn="ctr"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大好河山耐实践，不倦鞍马证心期。</a:t>
            </a:r>
          </a:p>
          <a:p>
            <a:pPr algn="ctr"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坚持遵义无穷力，鼓励同仁绝妙诗。</a:t>
            </a:r>
          </a:p>
          <a:p>
            <a:pPr algn="ctr" eaLnBrk="1">
              <a:lnSpc>
                <a:spcPct val="150000"/>
              </a:lnSpc>
              <a:spcBef>
                <a:spcPct val="0"/>
              </a:spcBef>
              <a:spcAft>
                <a:spcPts val="1000"/>
              </a:spcAft>
            </a:pPr>
            <a:r>
              <a:rPr sz="2000" b="1">
                <a:solidFill>
                  <a:srgbClr val="960000"/>
                </a:solidFill>
                <a:latin typeface="微软雅黑" panose="020B0503020204020204" pitchFamily="34" charset="-122"/>
                <a:ea typeface="微软雅黑" panose="020B0503020204020204" pitchFamily="34" charset="-122"/>
                <a:cs typeface="微软雅黑" panose="020B0503020204020204" pitchFamily="34" charset="-122"/>
                <a:sym typeface="+mn-ea"/>
              </a:rPr>
              <a:t>迈步前进爱日永，阳关坦荡已无歧。</a:t>
            </a:r>
          </a:p>
        </p:txBody>
      </p:sp>
      <p:sp>
        <p:nvSpPr>
          <p:cNvPr id="5" name="矩形 4"/>
          <p:cNvSpPr/>
          <p:nvPr/>
        </p:nvSpPr>
        <p:spPr>
          <a:xfrm>
            <a:off x="450215" y="1329055"/>
            <a:ext cx="11291570" cy="4893310"/>
          </a:xfrm>
          <a:prstGeom prst="rect">
            <a:avLst/>
          </a:prstGeom>
          <a:noFill/>
          <a:ln>
            <a:solidFill>
              <a:srgbClr val="C00000">
                <a:alpha val="7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378190" y="847090"/>
            <a:ext cx="3363595" cy="481965"/>
          </a:xfrm>
          <a:prstGeom prst="rect">
            <a:avLst/>
          </a:prstGeom>
        </p:spPr>
      </p:pic>
      <p:sp>
        <p:nvSpPr>
          <p:cNvPr id="2" name="矩形 1"/>
          <p:cNvSpPr>
            <a:spLocks noChangeAspect="1"/>
          </p:cNvSpPr>
          <p:nvPr/>
        </p:nvSpPr>
        <p:spPr>
          <a:xfrm>
            <a:off x="450215" y="1329055"/>
            <a:ext cx="11291570" cy="84645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林伯渠:《初抵吴起镇》（1935年10月）</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0" y="635"/>
            <a:ext cx="12191365" cy="6857365"/>
          </a:xfrm>
          <a:prstGeom prst="rect">
            <a:avLst/>
          </a:prstGeom>
          <a:solidFill>
            <a:srgbClr val="F6EDE1">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flipH="1">
            <a:off x="363220" y="363220"/>
            <a:ext cx="1915160" cy="638175"/>
          </a:xfrm>
          <a:prstGeom prst="rect">
            <a:avLst/>
          </a:prstGeom>
        </p:spPr>
      </p:pic>
      <p:grpSp>
        <p:nvGrpSpPr>
          <p:cNvPr id="149" name="组合 148"/>
          <p:cNvGrpSpPr/>
          <p:nvPr/>
        </p:nvGrpSpPr>
        <p:grpSpPr>
          <a:xfrm>
            <a:off x="10874375" y="177800"/>
            <a:ext cx="1083945" cy="723900"/>
            <a:chOff x="6935916" y="343637"/>
            <a:chExt cx="1713877" cy="1135367"/>
          </a:xfrm>
        </p:grpSpPr>
        <p:pic>
          <p:nvPicPr>
            <p:cNvPr id="150" name="Picture 4" descr="C:\Users\Administrator\Desktop\线稿长城11.png"/>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a:off x="6935916" y="343637"/>
              <a:ext cx="1300628" cy="1135367"/>
            </a:xfrm>
            <a:prstGeom prst="rect">
              <a:avLst/>
            </a:prstGeom>
            <a:noFill/>
            <a:extLst>
              <a:ext uri="{909E8E84-426E-40DD-AFC4-6F175D3DCCD1}">
                <a14:hiddenFill xmlns:a14="http://schemas.microsoft.com/office/drawing/2010/main">
                  <a:solidFill>
                    <a:srgbClr val="FFFFFF"/>
                  </a:solidFill>
                </a14:hiddenFill>
              </a:ext>
            </a:extLst>
          </p:spPr>
        </p:pic>
        <p:pic>
          <p:nvPicPr>
            <p:cNvPr id="151" name="Picture 4" descr="C:\Users\Administrator\Desktop\线稿长城11.png"/>
            <p:cNvPicPr>
              <a:picLocks noChangeAspect="1" noChangeArrowheads="1"/>
            </p:cNvPicPr>
            <p:nvPr/>
          </p:nvPicPr>
          <p:blipFill>
            <a:blip r:embed="rId7" cstate="email">
              <a:extLst>
                <a:ext uri="{28A0092B-C50C-407E-A947-70E740481C1C}">
                  <a14:useLocalDpi xmlns:a14="http://schemas.microsoft.com/office/drawing/2010/main"/>
                </a:ext>
              </a:extLst>
            </a:blip>
            <a:stretch>
              <a:fillRect/>
            </a:stretch>
          </p:blipFill>
          <p:spPr bwMode="auto">
            <a:xfrm rot="900000">
              <a:off x="7896192" y="541316"/>
              <a:ext cx="753601" cy="657847"/>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4" name="直接连接符 3"/>
          <p:cNvCxnSpPr/>
          <p:nvPr/>
        </p:nvCxnSpPr>
        <p:spPr>
          <a:xfrm>
            <a:off x="3683000" y="2075815"/>
            <a:ext cx="7859395" cy="6985"/>
          </a:xfrm>
          <a:prstGeom prst="line">
            <a:avLst/>
          </a:prstGeom>
          <a:ln>
            <a:solidFill>
              <a:srgbClr val="C00000">
                <a:alpha val="34000"/>
              </a:srgbClr>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3641725" y="1245870"/>
            <a:ext cx="2112645" cy="829945"/>
          </a:xfrm>
          <a:prstGeom prst="rect">
            <a:avLst/>
          </a:prstGeom>
        </p:spPr>
        <p:txBody>
          <a:bodyPr wrap="square">
            <a:spAutoFit/>
          </a:bodyPr>
          <a:lstStyle/>
          <a:p>
            <a:r>
              <a:rPr lang="zh-CN" altLang="en-US" sz="4800" b="1">
                <a:solidFill>
                  <a:srgbClr val="C00000"/>
                </a:solidFill>
                <a:latin typeface="微软雅黑" panose="020B0503020204020204" pitchFamily="34" charset="-122"/>
                <a:ea typeface="微软雅黑" panose="020B0503020204020204" pitchFamily="34" charset="-122"/>
                <a:cs typeface="方正苏新诗柳楷简体-yolan" panose="02000000000000000000" pitchFamily="2" charset="-122"/>
              </a:rPr>
              <a:t>结束语</a:t>
            </a:r>
            <a:endParaRPr lang="zh-CN" altLang="en-US" sz="4800" b="1" i="0">
              <a:solidFill>
                <a:srgbClr val="C00000"/>
              </a:solidFill>
              <a:latin typeface="微软雅黑" panose="020B0503020204020204" pitchFamily="34" charset="-122"/>
              <a:ea typeface="微软雅黑" panose="020B0503020204020204" pitchFamily="34" charset="-122"/>
              <a:cs typeface="方正苏新诗柳楷简体-yolan" panose="02000000000000000000" pitchFamily="2" charset="-122"/>
            </a:endParaRPr>
          </a:p>
        </p:txBody>
      </p:sp>
      <p:sp>
        <p:nvSpPr>
          <p:cNvPr id="10" name="矩形 9"/>
          <p:cNvSpPr/>
          <p:nvPr/>
        </p:nvSpPr>
        <p:spPr>
          <a:xfrm>
            <a:off x="3806825" y="2016760"/>
            <a:ext cx="7847965" cy="3853815"/>
          </a:xfrm>
          <a:prstGeom prst="rect">
            <a:avLst/>
          </a:prstGeom>
        </p:spPr>
        <p:txBody>
          <a:bodyPr wrap="square">
            <a:spAutoFit/>
          </a:bodyPr>
          <a:lstStyle/>
          <a:p>
            <a:pPr>
              <a:lnSpc>
                <a:spcPct val="170000"/>
              </a:lnSpc>
              <a:spcBef>
                <a:spcPct val="0"/>
              </a:spcBef>
              <a:spcAft>
                <a:spcPct val="0"/>
              </a:spcAft>
            </a:pPr>
            <a:r>
              <a:rPr lang="en-US"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遵义会议是红军长征中一个生死攸关的转折点，这次会议奠定了中国革命胜利的基础。我们党对在党内占统治地位长达4年之久的王明“左”倾错误路线的纠正乃至对整个党的历史经验的科学总结，是以这次会议为开端的。党开始独立自主地解决中国革命和党内的重大问题，在政治上走向成熟，是以这次会议为标志的。以毛泽东同志为核心的第一代中央领导集体，是从这次会议开始逐步形成的。我们无法设想，没有遵义会议，红军长征会是什么结果；没有遵义会议，中国革命会是什么情况。正如毛泽东同志在党的七大时指出的：“遵义会议是一个关键，对中国革命的影响非常之大。”可以说，我们党和党领导的事业，至今还在享用着遵义会议及这次会议延续和拓展的伟大成果。</a:t>
            </a:r>
          </a:p>
        </p:txBody>
      </p:sp>
      <p:pic>
        <p:nvPicPr>
          <p:cNvPr id="17" name="图片 16"/>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098155" y="1591945"/>
            <a:ext cx="3363595" cy="481965"/>
          </a:xfrm>
          <a:prstGeom prst="rect">
            <a:avLst/>
          </a:prstGeom>
        </p:spPr>
      </p:pic>
      <p:cxnSp>
        <p:nvCxnSpPr>
          <p:cNvPr id="5" name="直接连接符 4"/>
          <p:cNvCxnSpPr/>
          <p:nvPr/>
        </p:nvCxnSpPr>
        <p:spPr>
          <a:xfrm>
            <a:off x="3705860" y="5890895"/>
            <a:ext cx="7920000" cy="7620"/>
          </a:xfrm>
          <a:prstGeom prst="line">
            <a:avLst/>
          </a:prstGeom>
          <a:ln>
            <a:solidFill>
              <a:srgbClr val="C00000">
                <a:alpha val="34000"/>
              </a:srgbClr>
            </a:solidFill>
            <a:headEnd type="none"/>
            <a:tailEnd type="none"/>
          </a:ln>
        </p:spPr>
        <p:style>
          <a:lnRef idx="1">
            <a:schemeClr val="accent1"/>
          </a:lnRef>
          <a:fillRef idx="0">
            <a:schemeClr val="accent1"/>
          </a:fillRef>
          <a:effectRef idx="0">
            <a:schemeClr val="accent1"/>
          </a:effectRef>
          <a:fontRef idx="minor">
            <a:schemeClr val="tx1"/>
          </a:fontRef>
        </p:style>
      </p:cxnSp>
      <p:pic>
        <p:nvPicPr>
          <p:cNvPr id="9" name="图片 8" descr="图片包含 游戏机&#10;&#10;描述已自动生成"/>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pic>
        <p:nvPicPr>
          <p:cNvPr id="2" name="图片 1"/>
          <p:cNvPicPr>
            <a:picLocks noChangeAspect="1"/>
          </p:cNvPicPr>
          <p:nvPr/>
        </p:nvPicPr>
        <p:blipFill>
          <a:blip r:embed="rId10" cstate="email">
            <a:extLst>
              <a:ext uri="{28A0092B-C50C-407E-A947-70E740481C1C}">
                <a14:useLocalDpi xmlns:a14="http://schemas.microsoft.com/office/drawing/2010/main"/>
              </a:ext>
            </a:extLst>
          </a:blip>
          <a:srcRect/>
          <a:stretch>
            <a:fillRect/>
          </a:stretch>
        </p:blipFill>
        <p:spPr>
          <a:xfrm>
            <a:off x="505460" y="2073910"/>
            <a:ext cx="3200400" cy="3816350"/>
          </a:xfrm>
          <a:prstGeom prst="rect">
            <a:avLst/>
          </a:prstGeom>
          <a:ln>
            <a:solidFill>
              <a:srgbClr val="960000">
                <a:alpha val="23000"/>
              </a:srgbClr>
            </a:solidFill>
          </a:ln>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par>
                                <p:cTn id="10" presetID="2" presetClass="entr" presetSubtype="6" fill="hold" nodeType="withEffect">
                                  <p:stCondLst>
                                    <p:cond delay="0"/>
                                  </p:stCondLst>
                                  <p:childTnLst>
                                    <p:set>
                                      <p:cBhvr>
                                        <p:cTn id="11" dur="1" fill="hold">
                                          <p:stCondLst>
                                            <p:cond delay="0"/>
                                          </p:stCondLst>
                                        </p:cTn>
                                        <p:tgtEl>
                                          <p:spTgt spid="149"/>
                                        </p:tgtEl>
                                        <p:attrNameLst>
                                          <p:attrName>style.visibility</p:attrName>
                                        </p:attrNameLst>
                                      </p:cBhvr>
                                      <p:to>
                                        <p:strVal val="visible"/>
                                      </p:to>
                                    </p:set>
                                    <p:anim calcmode="lin" valueType="num">
                                      <p:cBhvr additive="base">
                                        <p:cTn id="12" dur="1100" fill="hold"/>
                                        <p:tgtEl>
                                          <p:spTgt spid="149"/>
                                        </p:tgtEl>
                                        <p:attrNameLst>
                                          <p:attrName>ppt_x</p:attrName>
                                        </p:attrNameLst>
                                      </p:cBhvr>
                                      <p:tavLst>
                                        <p:tav tm="0">
                                          <p:val>
                                            <p:strVal val="1+#ppt_w/2"/>
                                          </p:val>
                                        </p:tav>
                                        <p:tav tm="100000">
                                          <p:val>
                                            <p:strVal val="#ppt_x"/>
                                          </p:val>
                                        </p:tav>
                                      </p:tavLst>
                                    </p:anim>
                                    <p:anim calcmode="lin" valueType="num">
                                      <p:cBhvr additive="base">
                                        <p:cTn id="13" dur="1100" fill="hold"/>
                                        <p:tgtEl>
                                          <p:spTgt spid="149"/>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cond evt="onBegin" delay="0">
                          <p:tn val="13"/>
                        </p:cond>
                      </p:stCondLst>
                      <p:childTnLst>
                        <p:par>
                          <p:cTn id="15" fill="hold" nodeType="afterGroup">
                            <p:stCondLst>
                              <p:cond delay="0"/>
                            </p:stCondLst>
                            <p:childTnLst>
                              <p:par>
                                <p:cTn id="16" presetID="22" presetClass="entr" presetSubtype="4"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down)">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7" name="PA-102211"/>
          <p:cNvPicPr>
            <a:picLocks noChangeAspect="1"/>
          </p:cNvPicPr>
          <p:nvPr>
            <p:custDataLst>
              <p:tags r:id="rId2"/>
            </p:custDataLst>
          </p:nvPr>
        </p:nvPicPr>
        <p:blipFill>
          <a:blip r:embed="rId14" cstate="email">
            <a:lum bright="-6000"/>
            <a:extLst>
              <a:ext uri="{28A0092B-C50C-407E-A947-70E740481C1C}">
                <a14:useLocalDpi xmlns:a14="http://schemas.microsoft.com/office/drawing/2010/main"/>
              </a:ext>
            </a:extLst>
          </a:blip>
          <a:stretch>
            <a:fillRect/>
          </a:stretch>
        </p:blipFill>
        <p:spPr>
          <a:xfrm>
            <a:off x="10066020" y="163195"/>
            <a:ext cx="1915160" cy="638175"/>
          </a:xfrm>
          <a:prstGeom prst="rect">
            <a:avLst/>
          </a:prstGeom>
        </p:spPr>
      </p:pic>
      <p:sp>
        <p:nvSpPr>
          <p:cNvPr id="2" name="文本框 1"/>
          <p:cNvSpPr txBox="1"/>
          <p:nvPr/>
        </p:nvSpPr>
        <p:spPr>
          <a:xfrm>
            <a:off x="1692910" y="2157730"/>
            <a:ext cx="8804910" cy="1322070"/>
          </a:xfrm>
          <a:prstGeom prst="rect">
            <a:avLst/>
          </a:prstGeom>
          <a:noFill/>
        </p:spPr>
        <p:txBody>
          <a:bodyPr wrap="square" rtlCol="0" anchor="t">
            <a:spAutoFit/>
          </a:bodyPr>
          <a:lstStyle/>
          <a:p>
            <a:pPr algn="dist"/>
            <a:r>
              <a:rPr lang="zh-CN" altLang="en-US" sz="8000" b="1">
                <a:gradFill>
                  <a:gsLst>
                    <a:gs pos="0">
                      <a:srgbClr val="C00000"/>
                    </a:gs>
                    <a:gs pos="100000">
                      <a:srgbClr val="960000"/>
                    </a:gs>
                  </a:gsLst>
                  <a:lin ang="5400000" scaled="0"/>
                </a:gradFill>
                <a:effectLst>
                  <a:outerShdw blurRad="50800" dist="38100" dir="5400000" algn="t" rotWithShape="0">
                    <a:schemeClr val="bg1">
                      <a:alpha val="100000"/>
                    </a:schemeClr>
                  </a:outerShdw>
                </a:effectLst>
              </a:rPr>
              <a:t>学习遵义会议精神</a:t>
            </a:r>
          </a:p>
        </p:txBody>
      </p:sp>
      <p:grpSp>
        <p:nvGrpSpPr>
          <p:cNvPr id="5" name="组合 4"/>
          <p:cNvGrpSpPr/>
          <p:nvPr/>
        </p:nvGrpSpPr>
        <p:grpSpPr>
          <a:xfrm>
            <a:off x="3790950" y="3761105"/>
            <a:ext cx="4610100" cy="693420"/>
            <a:chOff x="5298" y="5524"/>
            <a:chExt cx="8566" cy="1289"/>
          </a:xfrm>
        </p:grpSpPr>
        <p:grpSp>
          <p:nvGrpSpPr>
            <p:cNvPr id="6" name="PA-1022236"/>
            <p:cNvGrpSpPr/>
            <p:nvPr>
              <p:custDataLst>
                <p:tags r:id="rId3"/>
              </p:custDataLst>
            </p:nvPr>
          </p:nvGrpSpPr>
          <p:grpSpPr>
            <a:xfrm>
              <a:off x="5387" y="5524"/>
              <a:ext cx="8388" cy="624"/>
              <a:chOff x="2849843" y="1491630"/>
              <a:chExt cx="3432760" cy="255096"/>
            </a:xfrm>
          </p:grpSpPr>
          <p:grpSp>
            <p:nvGrpSpPr>
              <p:cNvPr id="14" name="组合 13"/>
              <p:cNvGrpSpPr/>
              <p:nvPr/>
            </p:nvGrpSpPr>
            <p:grpSpPr>
              <a:xfrm>
                <a:off x="4118171" y="1491630"/>
                <a:ext cx="887762" cy="255096"/>
                <a:chOff x="3965502" y="1879809"/>
                <a:chExt cx="1193100" cy="342834"/>
              </a:xfrm>
              <a:solidFill>
                <a:srgbClr val="E71E17"/>
              </a:solidFill>
            </p:grpSpPr>
            <p:sp>
              <p:nvSpPr>
                <p:cNvPr id="15" name="PA-dark-star-shape_15445"/>
                <p:cNvSpPr>
                  <a:spLocks noChangeAspect="1"/>
                </p:cNvSpPr>
                <p:nvPr>
                  <p:custDataLst>
                    <p:tags r:id="rId7"/>
                  </p:custDataLst>
                </p:nvPr>
              </p:nvSpPr>
              <p:spPr bwMode="auto">
                <a:xfrm>
                  <a:off x="4391609" y="1879809"/>
                  <a:ext cx="360781" cy="342834"/>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16" name="PA-dark-star-shape_15445"/>
                <p:cNvSpPr>
                  <a:spLocks noChangeAspect="1"/>
                </p:cNvSpPr>
                <p:nvPr>
                  <p:custDataLst>
                    <p:tags r:id="rId8"/>
                  </p:custDataLst>
                </p:nvPr>
              </p:nvSpPr>
              <p:spPr bwMode="auto">
                <a:xfrm>
                  <a:off x="4771621" y="1951407"/>
                  <a:ext cx="210089" cy="199638"/>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17" name="PA-dark-star-shape_15445"/>
                <p:cNvSpPr>
                  <a:spLocks noChangeAspect="1"/>
                </p:cNvSpPr>
                <p:nvPr>
                  <p:custDataLst>
                    <p:tags r:id="rId9"/>
                  </p:custDataLst>
                </p:nvPr>
              </p:nvSpPr>
              <p:spPr bwMode="auto">
                <a:xfrm>
                  <a:off x="4161559" y="1951407"/>
                  <a:ext cx="210089" cy="199638"/>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18" name="PA-dark-star-shape_15445"/>
                <p:cNvSpPr>
                  <a:spLocks noChangeAspect="1"/>
                </p:cNvSpPr>
                <p:nvPr>
                  <p:custDataLst>
                    <p:tags r:id="rId10"/>
                  </p:custDataLst>
                </p:nvPr>
              </p:nvSpPr>
              <p:spPr bwMode="auto">
                <a:xfrm>
                  <a:off x="3965502" y="1993883"/>
                  <a:ext cx="120690" cy="114687"/>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sp>
              <p:nvSpPr>
                <p:cNvPr id="19" name="PA-dark-star-shape_15445"/>
                <p:cNvSpPr>
                  <a:spLocks noChangeAspect="1"/>
                </p:cNvSpPr>
                <p:nvPr>
                  <p:custDataLst>
                    <p:tags r:id="rId11"/>
                  </p:custDataLst>
                </p:nvPr>
              </p:nvSpPr>
              <p:spPr bwMode="auto">
                <a:xfrm>
                  <a:off x="5037912" y="1993883"/>
                  <a:ext cx="120690" cy="114687"/>
                </a:xfrm>
                <a:prstGeom prst="star5">
                  <a:avLst/>
                </a:prstGeom>
                <a:gradFill>
                  <a:gsLst>
                    <a:gs pos="0">
                      <a:srgbClr val="E10802"/>
                    </a:gs>
                    <a:gs pos="100000">
                      <a:srgbClr val="A00904"/>
                    </a:gs>
                  </a:gsLst>
                  <a:lin ang="7200000" scaled="0"/>
                </a:gradFill>
                <a:ln w="25400" cap="flat" cmpd="sng" algn="ctr">
                  <a:noFill/>
                  <a:prstDash val="solid"/>
                </a:ln>
                <a:effectLst/>
              </p:spPr>
              <p:txBody>
                <a:bodyPr/>
                <a:lstStyle/>
                <a:p>
                  <a:endParaRPr/>
                </a:p>
              </p:txBody>
            </p:sp>
          </p:grpSp>
          <p:grpSp>
            <p:nvGrpSpPr>
              <p:cNvPr id="20" name="组合 19"/>
              <p:cNvGrpSpPr/>
              <p:nvPr/>
            </p:nvGrpSpPr>
            <p:grpSpPr>
              <a:xfrm>
                <a:off x="2849843" y="1619178"/>
                <a:ext cx="3432760" cy="0"/>
                <a:chOff x="2849843" y="2082167"/>
                <a:chExt cx="3432760" cy="0"/>
              </a:xfrm>
            </p:grpSpPr>
            <p:cxnSp>
              <p:nvCxnSpPr>
                <p:cNvPr id="21" name="PA-直接连接符 21"/>
                <p:cNvCxnSpPr/>
                <p:nvPr>
                  <p:custDataLst>
                    <p:tags r:id="rId5"/>
                  </p:custDataLst>
                </p:nvPr>
              </p:nvCxnSpPr>
              <p:spPr>
                <a:xfrm>
                  <a:off x="5148064" y="2082167"/>
                  <a:ext cx="1134539" cy="0"/>
                </a:xfrm>
                <a:prstGeom prst="line">
                  <a:avLst/>
                </a:prstGeom>
                <a:noFill/>
                <a:ln w="12700" cap="flat" cmpd="sng" algn="ctr">
                  <a:solidFill>
                    <a:srgbClr val="D30013">
                      <a:alpha val="34000"/>
                    </a:srgbClr>
                  </a:solidFill>
                  <a:prstDash val="solid"/>
                </a:ln>
                <a:effectLst/>
              </p:spPr>
            </p:cxnSp>
            <p:cxnSp>
              <p:nvCxnSpPr>
                <p:cNvPr id="22" name="PA-直接连接符 22"/>
                <p:cNvCxnSpPr/>
                <p:nvPr>
                  <p:custDataLst>
                    <p:tags r:id="rId6"/>
                  </p:custDataLst>
                </p:nvPr>
              </p:nvCxnSpPr>
              <p:spPr>
                <a:xfrm>
                  <a:off x="2849843" y="2082167"/>
                  <a:ext cx="1134000" cy="0"/>
                </a:xfrm>
                <a:prstGeom prst="line">
                  <a:avLst/>
                </a:prstGeom>
                <a:noFill/>
                <a:ln w="12700" cap="flat" cmpd="sng" algn="ctr">
                  <a:solidFill>
                    <a:srgbClr val="D30013">
                      <a:alpha val="34000"/>
                    </a:srgbClr>
                  </a:solidFill>
                  <a:prstDash val="solid"/>
                </a:ln>
                <a:effectLst/>
              </p:spPr>
            </p:cxnSp>
          </p:grpSp>
        </p:grpSp>
        <p:sp>
          <p:nvSpPr>
            <p:cNvPr id="23" name="文本框 22"/>
            <p:cNvSpPr txBox="1"/>
            <p:nvPr/>
          </p:nvSpPr>
          <p:spPr>
            <a:xfrm>
              <a:off x="5298" y="6114"/>
              <a:ext cx="8566" cy="627"/>
            </a:xfrm>
            <a:prstGeom prst="rect">
              <a:avLst/>
            </a:prstGeom>
            <a:noFill/>
          </p:spPr>
          <p:txBody>
            <a:bodyPr wrap="square" rtlCol="0" anchor="t">
              <a:spAutoFit/>
            </a:bodyPr>
            <a:lstStyle/>
            <a:p>
              <a:pPr algn="dist"/>
              <a:r>
                <a:rPr lang="zh-CN" sz="1600" b="1">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谢谢大家观看</a:t>
              </a:r>
            </a:p>
          </p:txBody>
        </p:sp>
        <p:cxnSp>
          <p:nvCxnSpPr>
            <p:cNvPr id="24" name="PA-直接连接符 21"/>
            <p:cNvCxnSpPr/>
            <p:nvPr>
              <p:custDataLst>
                <p:tags r:id="rId4"/>
              </p:custDataLst>
            </p:nvPr>
          </p:nvCxnSpPr>
          <p:spPr>
            <a:xfrm>
              <a:off x="5371" y="6813"/>
              <a:ext cx="8419" cy="0"/>
            </a:xfrm>
            <a:prstGeom prst="line">
              <a:avLst/>
            </a:prstGeom>
            <a:noFill/>
            <a:ln w="12700" cap="flat" cmpd="sng" algn="ctr">
              <a:solidFill>
                <a:srgbClr val="D30013">
                  <a:alpha val="34000"/>
                </a:srgbClr>
              </a:solidFill>
              <a:prstDash val="solid"/>
            </a:ln>
            <a:effectLst/>
          </p:spPr>
        </p:cxnSp>
      </p:grpSp>
      <p:sp>
        <p:nvSpPr>
          <p:cNvPr id="25" name="文本框 24"/>
          <p:cNvSpPr txBox="1"/>
          <p:nvPr/>
        </p:nvSpPr>
        <p:spPr>
          <a:xfrm>
            <a:off x="1734185" y="1513205"/>
            <a:ext cx="8665210" cy="36830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坚定信念、实事求是、独立自主、敢闯新路、民主团结</a:t>
            </a:r>
          </a:p>
        </p:txBody>
      </p:sp>
      <p:grpSp>
        <p:nvGrpSpPr>
          <p:cNvPr id="34" name="组合 33"/>
          <p:cNvGrpSpPr/>
          <p:nvPr/>
        </p:nvGrpSpPr>
        <p:grpSpPr>
          <a:xfrm>
            <a:off x="0" y="203200"/>
            <a:ext cx="4321810" cy="499110"/>
            <a:chOff x="0" y="320"/>
            <a:chExt cx="6806" cy="786"/>
          </a:xfrm>
        </p:grpSpPr>
        <p:sp>
          <p:nvSpPr>
            <p:cNvPr id="33" name="剪去单角的矩形 32"/>
            <p:cNvSpPr/>
            <p:nvPr/>
          </p:nvSpPr>
          <p:spPr>
            <a:xfrm>
              <a:off x="0" y="320"/>
              <a:ext cx="6806"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6" name="图片 25" descr="图片1"/>
            <p:cNvPicPr>
              <a:picLocks noChangeAspect="1"/>
            </p:cNvPicPr>
            <p:nvPr/>
          </p:nvPicPr>
          <p:blipFill>
            <a:blip r:embed="rId15" cstate="email">
              <a:lum bright="-12000"/>
              <a:extLst>
                <a:ext uri="{28A0092B-C50C-407E-A947-70E740481C1C}">
                  <a14:useLocalDpi xmlns:a14="http://schemas.microsoft.com/office/drawing/2010/main"/>
                </a:ext>
              </a:extLst>
            </a:blip>
            <a:stretch>
              <a:fillRect/>
            </a:stretch>
          </p:blipFill>
          <p:spPr>
            <a:xfrm>
              <a:off x="390" y="442"/>
              <a:ext cx="1788" cy="562"/>
            </a:xfrm>
            <a:prstGeom prst="rect">
              <a:avLst/>
            </a:prstGeom>
            <a:effectLst>
              <a:outerShdw blurRad="50800" dist="25400" dir="5400000" algn="t" rotWithShape="0">
                <a:schemeClr val="bg1">
                  <a:alpha val="69000"/>
                </a:schemeClr>
              </a:outerShdw>
            </a:effectLst>
          </p:spPr>
        </p:pic>
        <p:sp>
          <p:nvSpPr>
            <p:cNvPr id="32" name="文本框 31"/>
            <p:cNvSpPr txBox="1"/>
            <p:nvPr/>
          </p:nvSpPr>
          <p:spPr>
            <a:xfrm>
              <a:off x="1947" y="424"/>
              <a:ext cx="4732" cy="580"/>
            </a:xfrm>
            <a:prstGeom prst="rect">
              <a:avLst/>
            </a:prstGeom>
            <a:noFill/>
          </p:spPr>
          <p:txBody>
            <a:bodyPr wrap="square" rtlCol="0" anchor="t">
              <a:spAutoFit/>
            </a:bodyPr>
            <a:lstStyle/>
            <a:p>
              <a:pPr algn="dist"/>
              <a:r>
                <a:rPr lang="en-US">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a:t>
              </a:r>
              <a:r>
                <a:rPr>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伟大精神</a:t>
              </a:r>
              <a:r>
                <a:rPr lang="en-US">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a:t>
              </a:r>
              <a:r>
                <a:rPr>
                  <a:gradFill>
                    <a:gsLst>
                      <a:gs pos="0">
                        <a:srgbClr val="C00000"/>
                      </a:gs>
                      <a:gs pos="100000">
                        <a:srgbClr val="960000"/>
                      </a:gs>
                    </a:gsLst>
                    <a:lin ang="5400000" scaled="0"/>
                  </a:gradFill>
                  <a:effectLst>
                    <a:outerShdw blurRad="50800" dist="12700" dir="5400000" algn="t" rotWithShape="0">
                      <a:schemeClr val="bg1">
                        <a:alpha val="90000"/>
                      </a:schemeClr>
                    </a:outerShdw>
                  </a:effectLst>
                  <a:latin typeface="微软雅黑" panose="020B0503020204020204" pitchFamily="34" charset="-122"/>
                  <a:ea typeface="微软雅黑" panose="020B0503020204020204" pitchFamily="34" charset="-122"/>
                  <a:cs typeface="微软雅黑" panose="020B0503020204020204" pitchFamily="34" charset="-122"/>
                </a:rPr>
                <a:t>学习培训系列</a:t>
              </a:r>
            </a:p>
          </p:txBody>
        </p:sp>
      </p:grpSp>
      <p:cxnSp>
        <p:nvCxnSpPr>
          <p:cNvPr id="37" name="直接连接符 36"/>
          <p:cNvCxnSpPr/>
          <p:nvPr/>
        </p:nvCxnSpPr>
        <p:spPr>
          <a:xfrm>
            <a:off x="1785620" y="1964055"/>
            <a:ext cx="8571230" cy="0"/>
          </a:xfrm>
          <a:prstGeom prst="line">
            <a:avLst/>
          </a:prstGeom>
          <a:ln>
            <a:solidFill>
              <a:srgbClr val="960000">
                <a:alpha val="23000"/>
              </a:srgbClr>
            </a:solidFill>
          </a:ln>
        </p:spPr>
        <p:style>
          <a:lnRef idx="1">
            <a:schemeClr val="accent1"/>
          </a:lnRef>
          <a:fillRef idx="0">
            <a:schemeClr val="accent1"/>
          </a:fillRef>
          <a:effectRef idx="0">
            <a:schemeClr val="accent1"/>
          </a:effectRef>
          <a:fontRef idx="minor">
            <a:schemeClr val="tx1"/>
          </a:fontRef>
        </p:style>
      </p:cxnSp>
      <p:pic>
        <p:nvPicPr>
          <p:cNvPr id="41" name="图片 40"/>
          <p:cNvPicPr>
            <a:picLocks noChangeAspect="1"/>
          </p:cNvPicPr>
          <p:nvPr userDrawn="1"/>
        </p:nvPicPr>
        <p:blipFill>
          <a:blip r:embed="rId16" cstate="email">
            <a:extLst>
              <a:ext uri="{28A0092B-C50C-407E-A947-70E740481C1C}">
                <a14:useLocalDpi xmlns:a14="http://schemas.microsoft.com/office/drawing/2010/main"/>
              </a:ext>
            </a:extLst>
          </a:blip>
          <a:srcRect/>
          <a:stretch>
            <a:fillRect/>
          </a:stretch>
        </p:blipFill>
        <p:spPr>
          <a:xfrm>
            <a:off x="7094855" y="3747135"/>
            <a:ext cx="1266190" cy="181610"/>
          </a:xfrm>
          <a:prstGeom prst="rect">
            <a:avLst/>
          </a:prstGeom>
        </p:spPr>
      </p:pic>
      <p:pic>
        <p:nvPicPr>
          <p:cNvPr id="42" name="图片 41"/>
          <p:cNvPicPr>
            <a:picLocks noChangeAspect="1"/>
          </p:cNvPicPr>
          <p:nvPr userDrawn="1"/>
        </p:nvPicPr>
        <p:blipFill>
          <a:blip r:embed="rId16" cstate="email">
            <a:extLst>
              <a:ext uri="{28A0092B-C50C-407E-A947-70E740481C1C}">
                <a14:useLocalDpi xmlns:a14="http://schemas.microsoft.com/office/drawing/2010/main"/>
              </a:ext>
            </a:extLst>
          </a:blip>
          <a:srcRect/>
          <a:stretch>
            <a:fillRect/>
          </a:stretch>
        </p:blipFill>
        <p:spPr>
          <a:xfrm flipH="1">
            <a:off x="3830320" y="3747135"/>
            <a:ext cx="1266190" cy="181610"/>
          </a:xfrm>
          <a:prstGeom prst="rect">
            <a:avLst/>
          </a:prstGeom>
        </p:spPr>
      </p:pic>
      <p:pic>
        <p:nvPicPr>
          <p:cNvPr id="43" name="New picture"/>
          <p:cNvPicPr/>
          <p:nvPr/>
        </p:nvPicPr>
        <p:blipFill>
          <a:blip r:embed="rId17"/>
          <a:stretch>
            <a:fillRect/>
          </a:stretch>
        </p:blipFill>
        <p:spPr>
          <a:xfrm>
            <a:off x="11658600" y="12357100"/>
            <a:ext cx="330200" cy="254000"/>
          </a:xfrm>
          <a:prstGeom prst="cube">
            <a:avLst/>
          </a:prstGeom>
        </p:spPr>
      </p:pic>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500"/>
                                        <p:tgtEl>
                                          <p:spTgt spid="7"/>
                                        </p:tgtEl>
                                      </p:cBhvr>
                                    </p:animEffect>
                                    <p:anim calcmode="lin" valueType="num">
                                      <p:cBhvr>
                                        <p:cTn id="8" dur="1500" fill="hold"/>
                                        <p:tgtEl>
                                          <p:spTgt spid="7"/>
                                        </p:tgtEl>
                                        <p:attrNameLst>
                                          <p:attrName>ppt_x</p:attrName>
                                        </p:attrNameLst>
                                      </p:cBhvr>
                                      <p:tavLst>
                                        <p:tav tm="0">
                                          <p:val>
                                            <p:strVal val="#ppt_x"/>
                                          </p:val>
                                        </p:tav>
                                        <p:tav tm="100000">
                                          <p:val>
                                            <p:strVal val="#ppt_x"/>
                                          </p:val>
                                        </p:tav>
                                      </p:tavLst>
                                    </p:anim>
                                    <p:anim calcmode="lin" valueType="num">
                                      <p:cBhvr>
                                        <p:cTn id="9" dur="15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626015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图片 2" descr="图片1"/>
          <p:cNvPicPr>
            <a:picLocks noChangeAspect="1"/>
          </p:cNvPicPr>
          <p:nvPr/>
        </p:nvPicPr>
        <p:blipFill>
          <a:blip r:embed="rId27" cstate="email">
            <a:lum bright="-12000"/>
            <a:extLst>
              <a:ext uri="{28A0092B-C50C-407E-A947-70E740481C1C}">
                <a14:useLocalDpi xmlns:a14="http://schemas.microsoft.com/office/drawing/2010/main"/>
              </a:ext>
            </a:extLst>
          </a:blip>
          <a:stretch>
            <a:fillRect/>
          </a:stretch>
        </p:blipFill>
        <p:spPr>
          <a:xfrm>
            <a:off x="2218690" y="2049145"/>
            <a:ext cx="1338580" cy="420370"/>
          </a:xfrm>
          <a:prstGeom prst="rect">
            <a:avLst/>
          </a:prstGeom>
        </p:spPr>
      </p:pic>
      <p:sp>
        <p:nvSpPr>
          <p:cNvPr id="11" name="标题 10"/>
          <p:cNvSpPr>
            <a:spLocks noGrp="1"/>
          </p:cNvSpPr>
          <p:nvPr>
            <p:ph type="ctrTitle"/>
          </p:nvPr>
        </p:nvSpPr>
        <p:spPr>
          <a:xfrm>
            <a:off x="1823085" y="2766695"/>
            <a:ext cx="1953260" cy="744220"/>
          </a:xfrm>
        </p:spPr>
        <p:txBody>
          <a:bodyPr>
            <a:noAutofit/>
          </a:bodyPr>
          <a:lstStyle/>
          <a:p>
            <a:pPr algn="dist"/>
            <a:r>
              <a:rPr lang="zh-CN" altLang="en-US" sz="6500" b="1" spc="0">
                <a:gradFill>
                  <a:gsLst>
                    <a:gs pos="0">
                      <a:srgbClr val="C00000"/>
                    </a:gs>
                    <a:gs pos="100000">
                      <a:srgbClr val="960000"/>
                    </a:gs>
                  </a:gsLst>
                  <a:lin ang="5400000" scaled="0"/>
                </a:gradFill>
                <a:effectLst>
                  <a:outerShdw blurRad="50800" dist="38100" dir="5400000" algn="t" rotWithShape="0">
                    <a:schemeClr val="bg1">
                      <a:alpha val="100000"/>
                    </a:schemeClr>
                  </a:outerShdw>
                </a:effectLst>
                <a:latin typeface="+mn-lt"/>
                <a:ea typeface="+mn-ea"/>
                <a:cs typeface="+mn-cs"/>
              </a:rPr>
              <a:t>目录</a:t>
            </a:r>
          </a:p>
        </p:txBody>
      </p:sp>
      <p:sp>
        <p:nvSpPr>
          <p:cNvPr id="46" name="任意多边形 50"/>
          <p:cNvSpPr/>
          <p:nvPr/>
        </p:nvSpPr>
        <p:spPr>
          <a:xfrm>
            <a:off x="1320165" y="1374140"/>
            <a:ext cx="2959100" cy="2959100"/>
          </a:xfrm>
          <a:custGeom>
            <a:avLst/>
            <a:gdLst>
              <a:gd name="connsiteX0" fmla="*/ 1677670 w 2407137"/>
              <a:gd name="connsiteY0" fmla="*/ 1837666 h 2407138"/>
              <a:gd name="connsiteX1" fmla="*/ 1683974 w 2407137"/>
              <a:gd name="connsiteY1" fmla="*/ 1833341 h 2407138"/>
              <a:gd name="connsiteX2" fmla="*/ 1689813 w 2407137"/>
              <a:gd name="connsiteY2" fmla="*/ 1828403 h 2407138"/>
              <a:gd name="connsiteX3" fmla="*/ 1945042 w 2407137"/>
              <a:gd name="connsiteY3" fmla="*/ 2162988 h 2407138"/>
              <a:gd name="connsiteX4" fmla="*/ 1932899 w 2407137"/>
              <a:gd name="connsiteY4" fmla="*/ 2172251 h 2407138"/>
              <a:gd name="connsiteX5" fmla="*/ 1592663 w 2407137"/>
              <a:gd name="connsiteY5" fmla="*/ 1892774 h 2407138"/>
              <a:gd name="connsiteX6" fmla="*/ 1605769 w 2407137"/>
              <a:gd name="connsiteY6" fmla="*/ 1884929 h 2407138"/>
              <a:gd name="connsiteX7" fmla="*/ 1748914 w 2407137"/>
              <a:gd name="connsiteY7" fmla="*/ 2132863 h 2407138"/>
              <a:gd name="connsiteX8" fmla="*/ 1735858 w 2407137"/>
              <a:gd name="connsiteY8" fmla="*/ 2140795 h 2407138"/>
              <a:gd name="connsiteX9" fmla="*/ 1768789 w 2407137"/>
              <a:gd name="connsiteY9" fmla="*/ 1757990 h 2407138"/>
              <a:gd name="connsiteX10" fmla="*/ 1971301 w 2407137"/>
              <a:gd name="connsiteY10" fmla="*/ 1960502 h 2407138"/>
              <a:gd name="connsiteX11" fmla="*/ 1966159 w 2407137"/>
              <a:gd name="connsiteY11" fmla="*/ 1966159 h 2407138"/>
              <a:gd name="connsiteX12" fmla="*/ 1960501 w 2407137"/>
              <a:gd name="connsiteY12" fmla="*/ 1971301 h 2407138"/>
              <a:gd name="connsiteX13" fmla="*/ 1758092 w 2407137"/>
              <a:gd name="connsiteY13" fmla="*/ 1768892 h 2407138"/>
              <a:gd name="connsiteX14" fmla="*/ 1765079 w 2407137"/>
              <a:gd name="connsiteY14" fmla="*/ 1762526 h 2407138"/>
              <a:gd name="connsiteX15" fmla="*/ 1834740 w 2407137"/>
              <a:gd name="connsiteY15" fmla="*/ 1681091 h 2407138"/>
              <a:gd name="connsiteX16" fmla="*/ 2168093 w 2407137"/>
              <a:gd name="connsiteY16" fmla="*/ 1938389 h 2407138"/>
              <a:gd name="connsiteX17" fmla="*/ 2158761 w 2407137"/>
              <a:gd name="connsiteY17" fmla="*/ 1950479 h 2407138"/>
              <a:gd name="connsiteX18" fmla="*/ 1825285 w 2407137"/>
              <a:gd name="connsiteY18" fmla="*/ 1693086 h 2407138"/>
              <a:gd name="connsiteX19" fmla="*/ 1497292 w 2407137"/>
              <a:gd name="connsiteY19" fmla="*/ 1938505 h 2407138"/>
              <a:gd name="connsiteX20" fmla="*/ 1511359 w 2407137"/>
              <a:gd name="connsiteY20" fmla="*/ 1932557 h 2407138"/>
              <a:gd name="connsiteX21" fmla="*/ 1671461 w 2407137"/>
              <a:gd name="connsiteY21" fmla="*/ 2322204 h 2407138"/>
              <a:gd name="connsiteX22" fmla="*/ 1657335 w 2407137"/>
              <a:gd name="connsiteY22" fmla="*/ 2328008 h 2407138"/>
              <a:gd name="connsiteX23" fmla="*/ 1400984 w 2407137"/>
              <a:gd name="connsiteY23" fmla="*/ 1969841 h 2407138"/>
              <a:gd name="connsiteX24" fmla="*/ 1415837 w 2407137"/>
              <a:gd name="connsiteY24" fmla="*/ 1966261 h 2407138"/>
              <a:gd name="connsiteX25" fmla="*/ 1489829 w 2407137"/>
              <a:gd name="connsiteY25" fmla="*/ 2242404 h 2407138"/>
              <a:gd name="connsiteX26" fmla="*/ 1475037 w 2407137"/>
              <a:gd name="connsiteY26" fmla="*/ 2246208 h 2407138"/>
              <a:gd name="connsiteX27" fmla="*/ 1890343 w 2407137"/>
              <a:gd name="connsiteY27" fmla="*/ 1591261 h 2407138"/>
              <a:gd name="connsiteX28" fmla="*/ 2140794 w 2407137"/>
              <a:gd name="connsiteY28" fmla="*/ 1735859 h 2407138"/>
              <a:gd name="connsiteX29" fmla="*/ 2132863 w 2407137"/>
              <a:gd name="connsiteY29" fmla="*/ 1748915 h 2407138"/>
              <a:gd name="connsiteX30" fmla="*/ 1883112 w 2407137"/>
              <a:gd name="connsiteY30" fmla="*/ 1604721 h 2407138"/>
              <a:gd name="connsiteX31" fmla="*/ 1934589 w 2407137"/>
              <a:gd name="connsiteY31" fmla="*/ 1500527 h 2407138"/>
              <a:gd name="connsiteX32" fmla="*/ 2325413 w 2407137"/>
              <a:gd name="connsiteY32" fmla="*/ 1663714 h 2407138"/>
              <a:gd name="connsiteX33" fmla="*/ 2319529 w 2407137"/>
              <a:gd name="connsiteY33" fmla="*/ 1677807 h 2407138"/>
              <a:gd name="connsiteX34" fmla="*/ 1928334 w 2407137"/>
              <a:gd name="connsiteY34" fmla="*/ 1514465 h 2407138"/>
              <a:gd name="connsiteX35" fmla="*/ 1296758 w 2407137"/>
              <a:gd name="connsiteY35" fmla="*/ 1987081 h 2407138"/>
              <a:gd name="connsiteX36" fmla="*/ 1311855 w 2407137"/>
              <a:gd name="connsiteY36" fmla="*/ 1984732 h 2407138"/>
              <a:gd name="connsiteX37" fmla="*/ 1365995 w 2407137"/>
              <a:gd name="connsiteY37" fmla="*/ 2405187 h 2407138"/>
              <a:gd name="connsiteX38" fmla="*/ 1350847 w 2407137"/>
              <a:gd name="connsiteY38" fmla="*/ 2407138 h 2407138"/>
              <a:gd name="connsiteX39" fmla="*/ 1195932 w 2407137"/>
              <a:gd name="connsiteY39" fmla="*/ 1995746 h 2407138"/>
              <a:gd name="connsiteX40" fmla="*/ 1211204 w 2407137"/>
              <a:gd name="connsiteY40" fmla="*/ 1995179 h 2407138"/>
              <a:gd name="connsiteX41" fmla="*/ 1211204 w 2407137"/>
              <a:gd name="connsiteY41" fmla="*/ 2281649 h 2407138"/>
              <a:gd name="connsiteX42" fmla="*/ 1203568 w 2407137"/>
              <a:gd name="connsiteY42" fmla="*/ 2282034 h 2407138"/>
              <a:gd name="connsiteX43" fmla="*/ 1195932 w 2407137"/>
              <a:gd name="connsiteY43" fmla="*/ 2281649 h 2407138"/>
              <a:gd name="connsiteX44" fmla="*/ 1968060 w 2407137"/>
              <a:gd name="connsiteY44" fmla="*/ 1400508 h 2407138"/>
              <a:gd name="connsiteX45" fmla="*/ 2246208 w 2407137"/>
              <a:gd name="connsiteY45" fmla="*/ 1475038 h 2407138"/>
              <a:gd name="connsiteX46" fmla="*/ 2242404 w 2407137"/>
              <a:gd name="connsiteY46" fmla="*/ 1489831 h 2407138"/>
              <a:gd name="connsiteX47" fmla="*/ 1963516 w 2407137"/>
              <a:gd name="connsiteY47" fmla="*/ 1415103 h 2407138"/>
              <a:gd name="connsiteX48" fmla="*/ 1090481 w 2407137"/>
              <a:gd name="connsiteY48" fmla="*/ 1986840 h 2407138"/>
              <a:gd name="connsiteX49" fmla="*/ 1097951 w 2407137"/>
              <a:gd name="connsiteY49" fmla="*/ 1988584 h 2407138"/>
              <a:gd name="connsiteX50" fmla="*/ 1105617 w 2407137"/>
              <a:gd name="connsiteY50" fmla="*/ 1988876 h 2407138"/>
              <a:gd name="connsiteX51" fmla="*/ 1049458 w 2407137"/>
              <a:gd name="connsiteY51" fmla="*/ 2406281 h 2407138"/>
              <a:gd name="connsiteX52" fmla="*/ 1034322 w 2407137"/>
              <a:gd name="connsiteY52" fmla="*/ 2404245 h 2407138"/>
              <a:gd name="connsiteX53" fmla="*/ 1988876 w 2407137"/>
              <a:gd name="connsiteY53" fmla="*/ 1301520 h 2407138"/>
              <a:gd name="connsiteX54" fmla="*/ 2406281 w 2407137"/>
              <a:gd name="connsiteY54" fmla="*/ 1357679 h 2407138"/>
              <a:gd name="connsiteX55" fmla="*/ 2404244 w 2407137"/>
              <a:gd name="connsiteY55" fmla="*/ 1372815 h 2407138"/>
              <a:gd name="connsiteX56" fmla="*/ 1986840 w 2407137"/>
              <a:gd name="connsiteY56" fmla="*/ 1316657 h 2407138"/>
              <a:gd name="connsiteX57" fmla="*/ 1988583 w 2407137"/>
              <a:gd name="connsiteY57" fmla="*/ 1309187 h 2407138"/>
              <a:gd name="connsiteX58" fmla="*/ 992036 w 2407137"/>
              <a:gd name="connsiteY58" fmla="*/ 1963517 h 2407138"/>
              <a:gd name="connsiteX59" fmla="*/ 1006629 w 2407137"/>
              <a:gd name="connsiteY59" fmla="*/ 1968061 h 2407138"/>
              <a:gd name="connsiteX60" fmla="*/ 932100 w 2407137"/>
              <a:gd name="connsiteY60" fmla="*/ 2246208 h 2407138"/>
              <a:gd name="connsiteX61" fmla="*/ 917308 w 2407137"/>
              <a:gd name="connsiteY61" fmla="*/ 2242405 h 2407138"/>
              <a:gd name="connsiteX62" fmla="*/ 1995178 w 2407137"/>
              <a:gd name="connsiteY62" fmla="*/ 1195933 h 2407138"/>
              <a:gd name="connsiteX63" fmla="*/ 2281649 w 2407137"/>
              <a:gd name="connsiteY63" fmla="*/ 1195933 h 2407138"/>
              <a:gd name="connsiteX64" fmla="*/ 2282034 w 2407137"/>
              <a:gd name="connsiteY64" fmla="*/ 1203569 h 2407138"/>
              <a:gd name="connsiteX65" fmla="*/ 2281649 w 2407137"/>
              <a:gd name="connsiteY65" fmla="*/ 1211206 h 2407138"/>
              <a:gd name="connsiteX66" fmla="*/ 1995745 w 2407137"/>
              <a:gd name="connsiteY66" fmla="*/ 1211206 h 2407138"/>
              <a:gd name="connsiteX67" fmla="*/ 1984731 w 2407137"/>
              <a:gd name="connsiteY67" fmla="*/ 1095284 h 2407138"/>
              <a:gd name="connsiteX68" fmla="*/ 2405186 w 2407137"/>
              <a:gd name="connsiteY68" fmla="*/ 1041144 h 2407138"/>
              <a:gd name="connsiteX69" fmla="*/ 2407137 w 2407137"/>
              <a:gd name="connsiteY69" fmla="*/ 1056290 h 2407138"/>
              <a:gd name="connsiteX70" fmla="*/ 1987080 w 2407137"/>
              <a:gd name="connsiteY70" fmla="*/ 1110379 h 2407138"/>
              <a:gd name="connsiteX71" fmla="*/ 892672 w 2407137"/>
              <a:gd name="connsiteY71" fmla="*/ 1928335 h 2407138"/>
              <a:gd name="connsiteX72" fmla="*/ 906611 w 2407137"/>
              <a:gd name="connsiteY72" fmla="*/ 1934590 h 2407138"/>
              <a:gd name="connsiteX73" fmla="*/ 743425 w 2407137"/>
              <a:gd name="connsiteY73" fmla="*/ 2325414 h 2407138"/>
              <a:gd name="connsiteX74" fmla="*/ 729331 w 2407137"/>
              <a:gd name="connsiteY74" fmla="*/ 2319529 h 2407138"/>
              <a:gd name="connsiteX75" fmla="*/ 802416 w 2407137"/>
              <a:gd name="connsiteY75" fmla="*/ 1883113 h 2407138"/>
              <a:gd name="connsiteX76" fmla="*/ 815877 w 2407137"/>
              <a:gd name="connsiteY76" fmla="*/ 1890344 h 2407138"/>
              <a:gd name="connsiteX77" fmla="*/ 671279 w 2407137"/>
              <a:gd name="connsiteY77" fmla="*/ 2140796 h 2407138"/>
              <a:gd name="connsiteX78" fmla="*/ 658223 w 2407137"/>
              <a:gd name="connsiteY78" fmla="*/ 2132863 h 2407138"/>
              <a:gd name="connsiteX79" fmla="*/ 1966260 w 2407137"/>
              <a:gd name="connsiteY79" fmla="*/ 991301 h 2407138"/>
              <a:gd name="connsiteX80" fmla="*/ 2242405 w 2407137"/>
              <a:gd name="connsiteY80" fmla="*/ 917309 h 2407138"/>
              <a:gd name="connsiteX81" fmla="*/ 2246208 w 2407137"/>
              <a:gd name="connsiteY81" fmla="*/ 932101 h 2407138"/>
              <a:gd name="connsiteX82" fmla="*/ 1969840 w 2407137"/>
              <a:gd name="connsiteY82" fmla="*/ 1006153 h 2407138"/>
              <a:gd name="connsiteX83" fmla="*/ 1932557 w 2407137"/>
              <a:gd name="connsiteY83" fmla="*/ 895779 h 2407138"/>
              <a:gd name="connsiteX84" fmla="*/ 2322203 w 2407137"/>
              <a:gd name="connsiteY84" fmla="*/ 735676 h 2407138"/>
              <a:gd name="connsiteX85" fmla="*/ 2328008 w 2407137"/>
              <a:gd name="connsiteY85" fmla="*/ 749803 h 2407138"/>
              <a:gd name="connsiteX86" fmla="*/ 1938504 w 2407137"/>
              <a:gd name="connsiteY86" fmla="*/ 909846 h 2407138"/>
              <a:gd name="connsiteX87" fmla="*/ 714051 w 2407137"/>
              <a:gd name="connsiteY87" fmla="*/ 1825286 h 2407138"/>
              <a:gd name="connsiteX88" fmla="*/ 726047 w 2407137"/>
              <a:gd name="connsiteY88" fmla="*/ 1834740 h 2407138"/>
              <a:gd name="connsiteX89" fmla="*/ 468748 w 2407137"/>
              <a:gd name="connsiteY89" fmla="*/ 2168094 h 2407138"/>
              <a:gd name="connsiteX90" fmla="*/ 456659 w 2407137"/>
              <a:gd name="connsiteY90" fmla="*/ 2158762 h 2407138"/>
              <a:gd name="connsiteX91" fmla="*/ 638245 w 2407137"/>
              <a:gd name="connsiteY91" fmla="*/ 1758093 h 2407138"/>
              <a:gd name="connsiteX92" fmla="*/ 644611 w 2407137"/>
              <a:gd name="connsiteY92" fmla="*/ 1765080 h 2407138"/>
              <a:gd name="connsiteX93" fmla="*/ 649147 w 2407137"/>
              <a:gd name="connsiteY93" fmla="*/ 1768790 h 2407138"/>
              <a:gd name="connsiteX94" fmla="*/ 446636 w 2407137"/>
              <a:gd name="connsiteY94" fmla="*/ 1971302 h 2407138"/>
              <a:gd name="connsiteX95" fmla="*/ 440978 w 2407137"/>
              <a:gd name="connsiteY95" fmla="*/ 1966159 h 2407138"/>
              <a:gd name="connsiteX96" fmla="*/ 435836 w 2407137"/>
              <a:gd name="connsiteY96" fmla="*/ 1960502 h 2407138"/>
              <a:gd name="connsiteX97" fmla="*/ 1884928 w 2407137"/>
              <a:gd name="connsiteY97" fmla="*/ 801368 h 2407138"/>
              <a:gd name="connsiteX98" fmla="*/ 2132863 w 2407137"/>
              <a:gd name="connsiteY98" fmla="*/ 658223 h 2407138"/>
              <a:gd name="connsiteX99" fmla="*/ 2140794 w 2407137"/>
              <a:gd name="connsiteY99" fmla="*/ 671279 h 2407138"/>
              <a:gd name="connsiteX100" fmla="*/ 1892773 w 2407137"/>
              <a:gd name="connsiteY100" fmla="*/ 814474 h 2407138"/>
              <a:gd name="connsiteX101" fmla="*/ 1828403 w 2407137"/>
              <a:gd name="connsiteY101" fmla="*/ 717325 h 2407138"/>
              <a:gd name="connsiteX102" fmla="*/ 2162987 w 2407137"/>
              <a:gd name="connsiteY102" fmla="*/ 462095 h 2407138"/>
              <a:gd name="connsiteX103" fmla="*/ 2172250 w 2407137"/>
              <a:gd name="connsiteY103" fmla="*/ 474239 h 2407138"/>
              <a:gd name="connsiteX104" fmla="*/ 1837666 w 2407137"/>
              <a:gd name="connsiteY104" fmla="*/ 729468 h 2407138"/>
              <a:gd name="connsiteX105" fmla="*/ 1833340 w 2407137"/>
              <a:gd name="connsiteY105" fmla="*/ 723163 h 2407138"/>
              <a:gd name="connsiteX106" fmla="*/ 234886 w 2407137"/>
              <a:gd name="connsiteY106" fmla="*/ 1932900 h 2407138"/>
              <a:gd name="connsiteX107" fmla="*/ 569471 w 2407137"/>
              <a:gd name="connsiteY107" fmla="*/ 1677670 h 2407138"/>
              <a:gd name="connsiteX108" fmla="*/ 573796 w 2407137"/>
              <a:gd name="connsiteY108" fmla="*/ 1683975 h 2407138"/>
              <a:gd name="connsiteX109" fmla="*/ 578735 w 2407137"/>
              <a:gd name="connsiteY109" fmla="*/ 1689813 h 2407138"/>
              <a:gd name="connsiteX110" fmla="*/ 244150 w 2407137"/>
              <a:gd name="connsiteY110" fmla="*/ 1945043 h 2407138"/>
              <a:gd name="connsiteX111" fmla="*/ 266342 w 2407137"/>
              <a:gd name="connsiteY111" fmla="*/ 1735860 h 2407138"/>
              <a:gd name="connsiteX112" fmla="*/ 514363 w 2407137"/>
              <a:gd name="connsiteY112" fmla="*/ 1592665 h 2407138"/>
              <a:gd name="connsiteX113" fmla="*/ 522208 w 2407137"/>
              <a:gd name="connsiteY113" fmla="*/ 1605770 h 2407138"/>
              <a:gd name="connsiteX114" fmla="*/ 274274 w 2407137"/>
              <a:gd name="connsiteY114" fmla="*/ 1748916 h 2407138"/>
              <a:gd name="connsiteX115" fmla="*/ 1960501 w 2407137"/>
              <a:gd name="connsiteY115" fmla="*/ 435837 h 2407138"/>
              <a:gd name="connsiteX116" fmla="*/ 1966159 w 2407137"/>
              <a:gd name="connsiteY116" fmla="*/ 440979 h 2407138"/>
              <a:gd name="connsiteX117" fmla="*/ 1971301 w 2407137"/>
              <a:gd name="connsiteY117" fmla="*/ 446637 h 2407138"/>
              <a:gd name="connsiteX118" fmla="*/ 1768891 w 2407137"/>
              <a:gd name="connsiteY118" fmla="*/ 649046 h 2407138"/>
              <a:gd name="connsiteX119" fmla="*/ 1762525 w 2407137"/>
              <a:gd name="connsiteY119" fmla="*/ 642058 h 2407138"/>
              <a:gd name="connsiteX120" fmla="*/ 1757990 w 2407137"/>
              <a:gd name="connsiteY120" fmla="*/ 638348 h 2407138"/>
              <a:gd name="connsiteX121" fmla="*/ 1938389 w 2407137"/>
              <a:gd name="connsiteY121" fmla="*/ 239045 h 2407138"/>
              <a:gd name="connsiteX122" fmla="*/ 1950479 w 2407137"/>
              <a:gd name="connsiteY122" fmla="*/ 248377 h 2407138"/>
              <a:gd name="connsiteX123" fmla="*/ 1693086 w 2407137"/>
              <a:gd name="connsiteY123" fmla="*/ 581852 h 2407138"/>
              <a:gd name="connsiteX124" fmla="*/ 1681090 w 2407137"/>
              <a:gd name="connsiteY124" fmla="*/ 572398 h 2407138"/>
              <a:gd name="connsiteX125" fmla="*/ 79129 w 2407137"/>
              <a:gd name="connsiteY125" fmla="*/ 1657336 h 2407138"/>
              <a:gd name="connsiteX126" fmla="*/ 468633 w 2407137"/>
              <a:gd name="connsiteY126" fmla="*/ 1497292 h 2407138"/>
              <a:gd name="connsiteX127" fmla="*/ 474580 w 2407137"/>
              <a:gd name="connsiteY127" fmla="*/ 1511360 h 2407138"/>
              <a:gd name="connsiteX128" fmla="*/ 84934 w 2407137"/>
              <a:gd name="connsiteY128" fmla="*/ 1671462 h 2407138"/>
              <a:gd name="connsiteX129" fmla="*/ 160929 w 2407137"/>
              <a:gd name="connsiteY129" fmla="*/ 1475039 h 2407138"/>
              <a:gd name="connsiteX130" fmla="*/ 437296 w 2407137"/>
              <a:gd name="connsiteY130" fmla="*/ 1400986 h 2407138"/>
              <a:gd name="connsiteX131" fmla="*/ 440876 w 2407137"/>
              <a:gd name="connsiteY131" fmla="*/ 1415837 h 2407138"/>
              <a:gd name="connsiteX132" fmla="*/ 164732 w 2407137"/>
              <a:gd name="connsiteY132" fmla="*/ 1489830 h 2407138"/>
              <a:gd name="connsiteX133" fmla="*/ 1735859 w 2407137"/>
              <a:gd name="connsiteY133" fmla="*/ 266344 h 2407138"/>
              <a:gd name="connsiteX134" fmla="*/ 1748915 w 2407137"/>
              <a:gd name="connsiteY134" fmla="*/ 274276 h 2407138"/>
              <a:gd name="connsiteX135" fmla="*/ 1604721 w 2407137"/>
              <a:gd name="connsiteY135" fmla="*/ 524026 h 2407138"/>
              <a:gd name="connsiteX136" fmla="*/ 1591261 w 2407137"/>
              <a:gd name="connsiteY136" fmla="*/ 516794 h 2407138"/>
              <a:gd name="connsiteX137" fmla="*/ 1663713 w 2407137"/>
              <a:gd name="connsiteY137" fmla="*/ 81725 h 2407138"/>
              <a:gd name="connsiteX138" fmla="*/ 1677806 w 2407137"/>
              <a:gd name="connsiteY138" fmla="*/ 87609 h 2407138"/>
              <a:gd name="connsiteX139" fmla="*/ 1514465 w 2407137"/>
              <a:gd name="connsiteY139" fmla="*/ 478804 h 2407138"/>
              <a:gd name="connsiteX140" fmla="*/ 1500526 w 2407137"/>
              <a:gd name="connsiteY140" fmla="*/ 472548 h 2407138"/>
              <a:gd name="connsiteX141" fmla="*/ 0 w 2407137"/>
              <a:gd name="connsiteY141" fmla="*/ 1350847 h 2407138"/>
              <a:gd name="connsiteX142" fmla="*/ 420056 w 2407137"/>
              <a:gd name="connsiteY142" fmla="*/ 1296759 h 2407138"/>
              <a:gd name="connsiteX143" fmla="*/ 422405 w 2407137"/>
              <a:gd name="connsiteY143" fmla="*/ 1311854 h 2407138"/>
              <a:gd name="connsiteX144" fmla="*/ 1951 w 2407137"/>
              <a:gd name="connsiteY144" fmla="*/ 1365994 h 2407138"/>
              <a:gd name="connsiteX145" fmla="*/ 125488 w 2407137"/>
              <a:gd name="connsiteY145" fmla="*/ 1195933 h 2407138"/>
              <a:gd name="connsiteX146" fmla="*/ 411391 w 2407137"/>
              <a:gd name="connsiteY146" fmla="*/ 1195933 h 2407138"/>
              <a:gd name="connsiteX147" fmla="*/ 411958 w 2407137"/>
              <a:gd name="connsiteY147" fmla="*/ 1211206 h 2407138"/>
              <a:gd name="connsiteX148" fmla="*/ 125488 w 2407137"/>
              <a:gd name="connsiteY148" fmla="*/ 1211206 h 2407138"/>
              <a:gd name="connsiteX149" fmla="*/ 125102 w 2407137"/>
              <a:gd name="connsiteY149" fmla="*/ 1203569 h 2407138"/>
              <a:gd name="connsiteX150" fmla="*/ 1475037 w 2407137"/>
              <a:gd name="connsiteY150" fmla="*/ 160931 h 2407138"/>
              <a:gd name="connsiteX151" fmla="*/ 1489829 w 2407137"/>
              <a:gd name="connsiteY151" fmla="*/ 164734 h 2407138"/>
              <a:gd name="connsiteX152" fmla="*/ 1415102 w 2407137"/>
              <a:gd name="connsiteY152" fmla="*/ 443621 h 2407138"/>
              <a:gd name="connsiteX153" fmla="*/ 1400508 w 2407137"/>
              <a:gd name="connsiteY153" fmla="*/ 439077 h 2407138"/>
              <a:gd name="connsiteX154" fmla="*/ 164732 w 2407137"/>
              <a:gd name="connsiteY154" fmla="*/ 917309 h 2407138"/>
              <a:gd name="connsiteX155" fmla="*/ 443620 w 2407137"/>
              <a:gd name="connsiteY155" fmla="*/ 992037 h 2407138"/>
              <a:gd name="connsiteX156" fmla="*/ 439076 w 2407137"/>
              <a:gd name="connsiteY156" fmla="*/ 1006630 h 2407138"/>
              <a:gd name="connsiteX157" fmla="*/ 160929 w 2407137"/>
              <a:gd name="connsiteY157" fmla="*/ 932101 h 2407138"/>
              <a:gd name="connsiteX158" fmla="*/ 1195932 w 2407137"/>
              <a:gd name="connsiteY158" fmla="*/ 125490 h 2407138"/>
              <a:gd name="connsiteX159" fmla="*/ 1203568 w 2407137"/>
              <a:gd name="connsiteY159" fmla="*/ 125104 h 2407138"/>
              <a:gd name="connsiteX160" fmla="*/ 1211205 w 2407137"/>
              <a:gd name="connsiteY160" fmla="*/ 125490 h 2407138"/>
              <a:gd name="connsiteX161" fmla="*/ 1211205 w 2407137"/>
              <a:gd name="connsiteY161" fmla="*/ 411392 h 2407138"/>
              <a:gd name="connsiteX162" fmla="*/ 1195932 w 2407137"/>
              <a:gd name="connsiteY162" fmla="*/ 411959 h 2407138"/>
              <a:gd name="connsiteX163" fmla="*/ 1357679 w 2407137"/>
              <a:gd name="connsiteY163" fmla="*/ 856 h 2407138"/>
              <a:gd name="connsiteX164" fmla="*/ 1372816 w 2407137"/>
              <a:gd name="connsiteY164" fmla="*/ 2893 h 2407138"/>
              <a:gd name="connsiteX165" fmla="*/ 1316657 w 2407137"/>
              <a:gd name="connsiteY165" fmla="*/ 420298 h 2407138"/>
              <a:gd name="connsiteX166" fmla="*/ 1309186 w 2407137"/>
              <a:gd name="connsiteY166" fmla="*/ 418554 h 2407138"/>
              <a:gd name="connsiteX167" fmla="*/ 1301520 w 2407137"/>
              <a:gd name="connsiteY167" fmla="*/ 418261 h 2407138"/>
              <a:gd name="connsiteX168" fmla="*/ 2893 w 2407137"/>
              <a:gd name="connsiteY168" fmla="*/ 1034322 h 2407138"/>
              <a:gd name="connsiteX169" fmla="*/ 420297 w 2407137"/>
              <a:gd name="connsiteY169" fmla="*/ 1090480 h 2407138"/>
              <a:gd name="connsiteX170" fmla="*/ 418554 w 2407137"/>
              <a:gd name="connsiteY170" fmla="*/ 1097951 h 2407138"/>
              <a:gd name="connsiteX171" fmla="*/ 418261 w 2407137"/>
              <a:gd name="connsiteY171" fmla="*/ 1105616 h 2407138"/>
              <a:gd name="connsiteX172" fmla="*/ 855 w 2407137"/>
              <a:gd name="connsiteY172" fmla="*/ 1049458 h 2407138"/>
              <a:gd name="connsiteX173" fmla="*/ 274274 w 2407137"/>
              <a:gd name="connsiteY173" fmla="*/ 658223 h 2407138"/>
              <a:gd name="connsiteX174" fmla="*/ 524025 w 2407137"/>
              <a:gd name="connsiteY174" fmla="*/ 802416 h 2407138"/>
              <a:gd name="connsiteX175" fmla="*/ 516793 w 2407137"/>
              <a:gd name="connsiteY175" fmla="*/ 815877 h 2407138"/>
              <a:gd name="connsiteX176" fmla="*/ 266342 w 2407137"/>
              <a:gd name="connsiteY176" fmla="*/ 671279 h 2407138"/>
              <a:gd name="connsiteX177" fmla="*/ 917308 w 2407137"/>
              <a:gd name="connsiteY177" fmla="*/ 164734 h 2407138"/>
              <a:gd name="connsiteX178" fmla="*/ 932100 w 2407137"/>
              <a:gd name="connsiteY178" fmla="*/ 160930 h 2407138"/>
              <a:gd name="connsiteX179" fmla="*/ 1006152 w 2407137"/>
              <a:gd name="connsiteY179" fmla="*/ 437297 h 2407138"/>
              <a:gd name="connsiteX180" fmla="*/ 991300 w 2407137"/>
              <a:gd name="connsiteY180" fmla="*/ 440877 h 2407138"/>
              <a:gd name="connsiteX181" fmla="*/ 1041143 w 2407137"/>
              <a:gd name="connsiteY181" fmla="*/ 1951 h 2407138"/>
              <a:gd name="connsiteX182" fmla="*/ 1056290 w 2407137"/>
              <a:gd name="connsiteY182" fmla="*/ 0 h 2407138"/>
              <a:gd name="connsiteX183" fmla="*/ 1110379 w 2407137"/>
              <a:gd name="connsiteY183" fmla="*/ 420056 h 2407138"/>
              <a:gd name="connsiteX184" fmla="*/ 1095283 w 2407137"/>
              <a:gd name="connsiteY184" fmla="*/ 422406 h 2407138"/>
              <a:gd name="connsiteX185" fmla="*/ 87609 w 2407137"/>
              <a:gd name="connsiteY185" fmla="*/ 729331 h 2407138"/>
              <a:gd name="connsiteX186" fmla="*/ 478803 w 2407137"/>
              <a:gd name="connsiteY186" fmla="*/ 892672 h 2407138"/>
              <a:gd name="connsiteX187" fmla="*/ 472547 w 2407137"/>
              <a:gd name="connsiteY187" fmla="*/ 906611 h 2407138"/>
              <a:gd name="connsiteX188" fmla="*/ 81723 w 2407137"/>
              <a:gd name="connsiteY188" fmla="*/ 743424 h 2407138"/>
              <a:gd name="connsiteX189" fmla="*/ 84666 w 2407137"/>
              <a:gd name="connsiteY189" fmla="*/ 736377 h 2407138"/>
              <a:gd name="connsiteX190" fmla="*/ 446636 w 2407137"/>
              <a:gd name="connsiteY190" fmla="*/ 435837 h 2407138"/>
              <a:gd name="connsiteX191" fmla="*/ 649045 w 2407137"/>
              <a:gd name="connsiteY191" fmla="*/ 638246 h 2407138"/>
              <a:gd name="connsiteX192" fmla="*/ 642057 w 2407137"/>
              <a:gd name="connsiteY192" fmla="*/ 644612 h 2407138"/>
              <a:gd name="connsiteX193" fmla="*/ 638347 w 2407137"/>
              <a:gd name="connsiteY193" fmla="*/ 649147 h 2407138"/>
              <a:gd name="connsiteX194" fmla="*/ 435836 w 2407137"/>
              <a:gd name="connsiteY194" fmla="*/ 446636 h 2407138"/>
              <a:gd name="connsiteX195" fmla="*/ 440978 w 2407137"/>
              <a:gd name="connsiteY195" fmla="*/ 440979 h 2407138"/>
              <a:gd name="connsiteX196" fmla="*/ 658223 w 2407137"/>
              <a:gd name="connsiteY196" fmla="*/ 274275 h 2407138"/>
              <a:gd name="connsiteX197" fmla="*/ 671279 w 2407137"/>
              <a:gd name="connsiteY197" fmla="*/ 266343 h 2407138"/>
              <a:gd name="connsiteX198" fmla="*/ 814473 w 2407137"/>
              <a:gd name="connsiteY198" fmla="*/ 514363 h 2407138"/>
              <a:gd name="connsiteX199" fmla="*/ 801367 w 2407137"/>
              <a:gd name="connsiteY199" fmla="*/ 522209 h 2407138"/>
              <a:gd name="connsiteX200" fmla="*/ 735676 w 2407137"/>
              <a:gd name="connsiteY200" fmla="*/ 84934 h 2407138"/>
              <a:gd name="connsiteX201" fmla="*/ 749802 w 2407137"/>
              <a:gd name="connsiteY201" fmla="*/ 79129 h 2407138"/>
              <a:gd name="connsiteX202" fmla="*/ 909846 w 2407137"/>
              <a:gd name="connsiteY202" fmla="*/ 468633 h 2407138"/>
              <a:gd name="connsiteX203" fmla="*/ 895778 w 2407137"/>
              <a:gd name="connsiteY203" fmla="*/ 474580 h 2407138"/>
              <a:gd name="connsiteX204" fmla="*/ 248376 w 2407137"/>
              <a:gd name="connsiteY204" fmla="*/ 456659 h 2407138"/>
              <a:gd name="connsiteX205" fmla="*/ 581852 w 2407137"/>
              <a:gd name="connsiteY205" fmla="*/ 714051 h 2407138"/>
              <a:gd name="connsiteX206" fmla="*/ 572397 w 2407137"/>
              <a:gd name="connsiteY206" fmla="*/ 726047 h 2407138"/>
              <a:gd name="connsiteX207" fmla="*/ 239044 w 2407137"/>
              <a:gd name="connsiteY207" fmla="*/ 468748 h 2407138"/>
              <a:gd name="connsiteX208" fmla="*/ 243710 w 2407137"/>
              <a:gd name="connsiteY208" fmla="*/ 462704 h 2407138"/>
              <a:gd name="connsiteX209" fmla="*/ 462094 w 2407137"/>
              <a:gd name="connsiteY209" fmla="*/ 244150 h 2407138"/>
              <a:gd name="connsiteX210" fmla="*/ 474238 w 2407137"/>
              <a:gd name="connsiteY210" fmla="*/ 234887 h 2407138"/>
              <a:gd name="connsiteX211" fmla="*/ 729468 w 2407137"/>
              <a:gd name="connsiteY211" fmla="*/ 569472 h 2407138"/>
              <a:gd name="connsiteX212" fmla="*/ 723162 w 2407137"/>
              <a:gd name="connsiteY212" fmla="*/ 573797 h 2407138"/>
              <a:gd name="connsiteX213" fmla="*/ 717325 w 2407137"/>
              <a:gd name="connsiteY213" fmla="*/ 578735 h 2407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Lst>
            <a:rect l="l" t="t" r="r" b="b"/>
            <a:pathLst>
              <a:path w="2407137" h="2407138">
                <a:moveTo>
                  <a:pt x="1677670" y="1837666"/>
                </a:moveTo>
                <a:lnTo>
                  <a:pt x="1683974" y="1833341"/>
                </a:lnTo>
                <a:lnTo>
                  <a:pt x="1689813" y="1828403"/>
                </a:lnTo>
                <a:lnTo>
                  <a:pt x="1945042" y="2162988"/>
                </a:lnTo>
                <a:lnTo>
                  <a:pt x="1932899" y="2172251"/>
                </a:lnTo>
                <a:close/>
                <a:moveTo>
                  <a:pt x="1592663" y="1892774"/>
                </a:moveTo>
                <a:lnTo>
                  <a:pt x="1605769" y="1884929"/>
                </a:lnTo>
                <a:lnTo>
                  <a:pt x="1748914" y="2132863"/>
                </a:lnTo>
                <a:lnTo>
                  <a:pt x="1735858" y="2140795"/>
                </a:lnTo>
                <a:close/>
                <a:moveTo>
                  <a:pt x="1768789" y="1757990"/>
                </a:moveTo>
                <a:lnTo>
                  <a:pt x="1971301" y="1960502"/>
                </a:lnTo>
                <a:lnTo>
                  <a:pt x="1966159" y="1966159"/>
                </a:lnTo>
                <a:lnTo>
                  <a:pt x="1960501" y="1971301"/>
                </a:lnTo>
                <a:lnTo>
                  <a:pt x="1758092" y="1768892"/>
                </a:lnTo>
                <a:lnTo>
                  <a:pt x="1765079" y="1762526"/>
                </a:lnTo>
                <a:close/>
                <a:moveTo>
                  <a:pt x="1834740" y="1681091"/>
                </a:moveTo>
                <a:lnTo>
                  <a:pt x="2168093" y="1938389"/>
                </a:lnTo>
                <a:lnTo>
                  <a:pt x="2158761" y="1950479"/>
                </a:lnTo>
                <a:lnTo>
                  <a:pt x="1825285" y="1693086"/>
                </a:lnTo>
                <a:close/>
                <a:moveTo>
                  <a:pt x="1497292" y="1938505"/>
                </a:moveTo>
                <a:lnTo>
                  <a:pt x="1511359" y="1932557"/>
                </a:lnTo>
                <a:lnTo>
                  <a:pt x="1671461" y="2322204"/>
                </a:lnTo>
                <a:lnTo>
                  <a:pt x="1657335" y="2328008"/>
                </a:lnTo>
                <a:close/>
                <a:moveTo>
                  <a:pt x="1400984" y="1969841"/>
                </a:moveTo>
                <a:lnTo>
                  <a:pt x="1415837" y="1966261"/>
                </a:lnTo>
                <a:lnTo>
                  <a:pt x="1489829" y="2242404"/>
                </a:lnTo>
                <a:lnTo>
                  <a:pt x="1475037" y="2246208"/>
                </a:lnTo>
                <a:close/>
                <a:moveTo>
                  <a:pt x="1890343" y="1591261"/>
                </a:moveTo>
                <a:lnTo>
                  <a:pt x="2140794" y="1735859"/>
                </a:lnTo>
                <a:lnTo>
                  <a:pt x="2132863" y="1748915"/>
                </a:lnTo>
                <a:lnTo>
                  <a:pt x="1883112" y="1604721"/>
                </a:lnTo>
                <a:close/>
                <a:moveTo>
                  <a:pt x="1934589" y="1500527"/>
                </a:moveTo>
                <a:lnTo>
                  <a:pt x="2325413" y="1663714"/>
                </a:lnTo>
                <a:lnTo>
                  <a:pt x="2319529" y="1677807"/>
                </a:lnTo>
                <a:lnTo>
                  <a:pt x="1928334" y="1514465"/>
                </a:lnTo>
                <a:close/>
                <a:moveTo>
                  <a:pt x="1296758" y="1987081"/>
                </a:moveTo>
                <a:lnTo>
                  <a:pt x="1311855" y="1984732"/>
                </a:lnTo>
                <a:lnTo>
                  <a:pt x="1365995" y="2405187"/>
                </a:lnTo>
                <a:lnTo>
                  <a:pt x="1350847" y="2407138"/>
                </a:lnTo>
                <a:close/>
                <a:moveTo>
                  <a:pt x="1195932" y="1995746"/>
                </a:moveTo>
                <a:lnTo>
                  <a:pt x="1211204" y="1995179"/>
                </a:lnTo>
                <a:lnTo>
                  <a:pt x="1211204" y="2281649"/>
                </a:lnTo>
                <a:lnTo>
                  <a:pt x="1203568" y="2282034"/>
                </a:lnTo>
                <a:lnTo>
                  <a:pt x="1195932" y="2281649"/>
                </a:lnTo>
                <a:close/>
                <a:moveTo>
                  <a:pt x="1968060" y="1400508"/>
                </a:moveTo>
                <a:lnTo>
                  <a:pt x="2246208" y="1475038"/>
                </a:lnTo>
                <a:lnTo>
                  <a:pt x="2242404" y="1489831"/>
                </a:lnTo>
                <a:lnTo>
                  <a:pt x="1963516" y="1415103"/>
                </a:lnTo>
                <a:close/>
                <a:moveTo>
                  <a:pt x="1090481" y="1986840"/>
                </a:moveTo>
                <a:lnTo>
                  <a:pt x="1097951" y="1988584"/>
                </a:lnTo>
                <a:lnTo>
                  <a:pt x="1105617" y="1988876"/>
                </a:lnTo>
                <a:lnTo>
                  <a:pt x="1049458" y="2406281"/>
                </a:lnTo>
                <a:lnTo>
                  <a:pt x="1034322" y="2404245"/>
                </a:lnTo>
                <a:close/>
                <a:moveTo>
                  <a:pt x="1988876" y="1301520"/>
                </a:moveTo>
                <a:lnTo>
                  <a:pt x="2406281" y="1357679"/>
                </a:lnTo>
                <a:lnTo>
                  <a:pt x="2404244" y="1372815"/>
                </a:lnTo>
                <a:lnTo>
                  <a:pt x="1986840" y="1316657"/>
                </a:lnTo>
                <a:lnTo>
                  <a:pt x="1988583" y="1309187"/>
                </a:lnTo>
                <a:close/>
                <a:moveTo>
                  <a:pt x="992036" y="1963517"/>
                </a:moveTo>
                <a:lnTo>
                  <a:pt x="1006629" y="1968061"/>
                </a:lnTo>
                <a:lnTo>
                  <a:pt x="932100" y="2246208"/>
                </a:lnTo>
                <a:lnTo>
                  <a:pt x="917308" y="2242405"/>
                </a:lnTo>
                <a:close/>
                <a:moveTo>
                  <a:pt x="1995178" y="1195933"/>
                </a:moveTo>
                <a:lnTo>
                  <a:pt x="2281649" y="1195933"/>
                </a:lnTo>
                <a:lnTo>
                  <a:pt x="2282034" y="1203569"/>
                </a:lnTo>
                <a:lnTo>
                  <a:pt x="2281649" y="1211206"/>
                </a:lnTo>
                <a:lnTo>
                  <a:pt x="1995745" y="1211206"/>
                </a:lnTo>
                <a:close/>
                <a:moveTo>
                  <a:pt x="1984731" y="1095284"/>
                </a:moveTo>
                <a:lnTo>
                  <a:pt x="2405186" y="1041144"/>
                </a:lnTo>
                <a:lnTo>
                  <a:pt x="2407137" y="1056290"/>
                </a:lnTo>
                <a:lnTo>
                  <a:pt x="1987080" y="1110379"/>
                </a:lnTo>
                <a:close/>
                <a:moveTo>
                  <a:pt x="892672" y="1928335"/>
                </a:moveTo>
                <a:lnTo>
                  <a:pt x="906611" y="1934590"/>
                </a:lnTo>
                <a:lnTo>
                  <a:pt x="743425" y="2325414"/>
                </a:lnTo>
                <a:lnTo>
                  <a:pt x="729331" y="2319529"/>
                </a:lnTo>
                <a:close/>
                <a:moveTo>
                  <a:pt x="802416" y="1883113"/>
                </a:moveTo>
                <a:lnTo>
                  <a:pt x="815877" y="1890344"/>
                </a:lnTo>
                <a:lnTo>
                  <a:pt x="671279" y="2140796"/>
                </a:lnTo>
                <a:lnTo>
                  <a:pt x="658223" y="2132863"/>
                </a:lnTo>
                <a:close/>
                <a:moveTo>
                  <a:pt x="1966260" y="991301"/>
                </a:moveTo>
                <a:lnTo>
                  <a:pt x="2242405" y="917309"/>
                </a:lnTo>
                <a:lnTo>
                  <a:pt x="2246208" y="932101"/>
                </a:lnTo>
                <a:lnTo>
                  <a:pt x="1969840" y="1006153"/>
                </a:lnTo>
                <a:close/>
                <a:moveTo>
                  <a:pt x="1932557" y="895779"/>
                </a:moveTo>
                <a:lnTo>
                  <a:pt x="2322203" y="735676"/>
                </a:lnTo>
                <a:lnTo>
                  <a:pt x="2328008" y="749803"/>
                </a:lnTo>
                <a:lnTo>
                  <a:pt x="1938504" y="909846"/>
                </a:lnTo>
                <a:close/>
                <a:moveTo>
                  <a:pt x="714051" y="1825286"/>
                </a:moveTo>
                <a:lnTo>
                  <a:pt x="726047" y="1834740"/>
                </a:lnTo>
                <a:lnTo>
                  <a:pt x="468748" y="2168094"/>
                </a:lnTo>
                <a:lnTo>
                  <a:pt x="456659" y="2158762"/>
                </a:lnTo>
                <a:close/>
                <a:moveTo>
                  <a:pt x="638245" y="1758093"/>
                </a:moveTo>
                <a:lnTo>
                  <a:pt x="644611" y="1765080"/>
                </a:lnTo>
                <a:lnTo>
                  <a:pt x="649147" y="1768790"/>
                </a:lnTo>
                <a:lnTo>
                  <a:pt x="446636" y="1971302"/>
                </a:lnTo>
                <a:lnTo>
                  <a:pt x="440978" y="1966159"/>
                </a:lnTo>
                <a:lnTo>
                  <a:pt x="435836" y="1960502"/>
                </a:lnTo>
                <a:close/>
                <a:moveTo>
                  <a:pt x="1884928" y="801368"/>
                </a:moveTo>
                <a:lnTo>
                  <a:pt x="2132863" y="658223"/>
                </a:lnTo>
                <a:lnTo>
                  <a:pt x="2140794" y="671279"/>
                </a:lnTo>
                <a:lnTo>
                  <a:pt x="1892773" y="814474"/>
                </a:lnTo>
                <a:close/>
                <a:moveTo>
                  <a:pt x="1828403" y="717325"/>
                </a:moveTo>
                <a:lnTo>
                  <a:pt x="2162987" y="462095"/>
                </a:lnTo>
                <a:lnTo>
                  <a:pt x="2172250" y="474239"/>
                </a:lnTo>
                <a:lnTo>
                  <a:pt x="1837666" y="729468"/>
                </a:lnTo>
                <a:lnTo>
                  <a:pt x="1833340" y="723163"/>
                </a:lnTo>
                <a:close/>
                <a:moveTo>
                  <a:pt x="234886" y="1932900"/>
                </a:moveTo>
                <a:lnTo>
                  <a:pt x="569471" y="1677670"/>
                </a:lnTo>
                <a:lnTo>
                  <a:pt x="573796" y="1683975"/>
                </a:lnTo>
                <a:lnTo>
                  <a:pt x="578735" y="1689813"/>
                </a:lnTo>
                <a:lnTo>
                  <a:pt x="244150" y="1945043"/>
                </a:lnTo>
                <a:close/>
                <a:moveTo>
                  <a:pt x="266342" y="1735860"/>
                </a:moveTo>
                <a:lnTo>
                  <a:pt x="514363" y="1592665"/>
                </a:lnTo>
                <a:lnTo>
                  <a:pt x="522208" y="1605770"/>
                </a:lnTo>
                <a:lnTo>
                  <a:pt x="274274" y="1748916"/>
                </a:lnTo>
                <a:close/>
                <a:moveTo>
                  <a:pt x="1960501" y="435837"/>
                </a:moveTo>
                <a:lnTo>
                  <a:pt x="1966159" y="440979"/>
                </a:lnTo>
                <a:lnTo>
                  <a:pt x="1971301" y="446637"/>
                </a:lnTo>
                <a:lnTo>
                  <a:pt x="1768891" y="649046"/>
                </a:lnTo>
                <a:lnTo>
                  <a:pt x="1762525" y="642058"/>
                </a:lnTo>
                <a:lnTo>
                  <a:pt x="1757990" y="638348"/>
                </a:lnTo>
                <a:close/>
                <a:moveTo>
                  <a:pt x="1938389" y="239045"/>
                </a:moveTo>
                <a:lnTo>
                  <a:pt x="1950479" y="248377"/>
                </a:lnTo>
                <a:lnTo>
                  <a:pt x="1693086" y="581852"/>
                </a:lnTo>
                <a:lnTo>
                  <a:pt x="1681090" y="572398"/>
                </a:lnTo>
                <a:close/>
                <a:moveTo>
                  <a:pt x="79129" y="1657336"/>
                </a:moveTo>
                <a:lnTo>
                  <a:pt x="468633" y="1497292"/>
                </a:lnTo>
                <a:lnTo>
                  <a:pt x="474580" y="1511360"/>
                </a:lnTo>
                <a:lnTo>
                  <a:pt x="84934" y="1671462"/>
                </a:lnTo>
                <a:close/>
                <a:moveTo>
                  <a:pt x="160929" y="1475039"/>
                </a:moveTo>
                <a:lnTo>
                  <a:pt x="437296" y="1400986"/>
                </a:lnTo>
                <a:lnTo>
                  <a:pt x="440876" y="1415837"/>
                </a:lnTo>
                <a:lnTo>
                  <a:pt x="164732" y="1489830"/>
                </a:lnTo>
                <a:close/>
                <a:moveTo>
                  <a:pt x="1735859" y="266344"/>
                </a:moveTo>
                <a:lnTo>
                  <a:pt x="1748915" y="274276"/>
                </a:lnTo>
                <a:lnTo>
                  <a:pt x="1604721" y="524026"/>
                </a:lnTo>
                <a:lnTo>
                  <a:pt x="1591261" y="516794"/>
                </a:lnTo>
                <a:close/>
                <a:moveTo>
                  <a:pt x="1663713" y="81725"/>
                </a:moveTo>
                <a:lnTo>
                  <a:pt x="1677806" y="87609"/>
                </a:lnTo>
                <a:lnTo>
                  <a:pt x="1514465" y="478804"/>
                </a:lnTo>
                <a:lnTo>
                  <a:pt x="1500526" y="472548"/>
                </a:lnTo>
                <a:close/>
                <a:moveTo>
                  <a:pt x="0" y="1350847"/>
                </a:moveTo>
                <a:lnTo>
                  <a:pt x="420056" y="1296759"/>
                </a:lnTo>
                <a:lnTo>
                  <a:pt x="422405" y="1311854"/>
                </a:lnTo>
                <a:lnTo>
                  <a:pt x="1951" y="1365994"/>
                </a:lnTo>
                <a:close/>
                <a:moveTo>
                  <a:pt x="125488" y="1195933"/>
                </a:moveTo>
                <a:lnTo>
                  <a:pt x="411391" y="1195933"/>
                </a:lnTo>
                <a:lnTo>
                  <a:pt x="411958" y="1211206"/>
                </a:lnTo>
                <a:lnTo>
                  <a:pt x="125488" y="1211206"/>
                </a:lnTo>
                <a:lnTo>
                  <a:pt x="125102" y="1203569"/>
                </a:lnTo>
                <a:close/>
                <a:moveTo>
                  <a:pt x="1475037" y="160931"/>
                </a:moveTo>
                <a:lnTo>
                  <a:pt x="1489829" y="164734"/>
                </a:lnTo>
                <a:lnTo>
                  <a:pt x="1415102" y="443621"/>
                </a:lnTo>
                <a:lnTo>
                  <a:pt x="1400508" y="439077"/>
                </a:lnTo>
                <a:close/>
                <a:moveTo>
                  <a:pt x="164732" y="917309"/>
                </a:moveTo>
                <a:lnTo>
                  <a:pt x="443620" y="992037"/>
                </a:lnTo>
                <a:lnTo>
                  <a:pt x="439076" y="1006630"/>
                </a:lnTo>
                <a:lnTo>
                  <a:pt x="160929" y="932101"/>
                </a:lnTo>
                <a:close/>
                <a:moveTo>
                  <a:pt x="1195932" y="125490"/>
                </a:moveTo>
                <a:lnTo>
                  <a:pt x="1203568" y="125104"/>
                </a:lnTo>
                <a:lnTo>
                  <a:pt x="1211205" y="125490"/>
                </a:lnTo>
                <a:lnTo>
                  <a:pt x="1211205" y="411392"/>
                </a:lnTo>
                <a:lnTo>
                  <a:pt x="1195932" y="411959"/>
                </a:lnTo>
                <a:close/>
                <a:moveTo>
                  <a:pt x="1357679" y="856"/>
                </a:moveTo>
                <a:lnTo>
                  <a:pt x="1372816" y="2893"/>
                </a:lnTo>
                <a:lnTo>
                  <a:pt x="1316657" y="420298"/>
                </a:lnTo>
                <a:lnTo>
                  <a:pt x="1309186" y="418554"/>
                </a:lnTo>
                <a:lnTo>
                  <a:pt x="1301520" y="418261"/>
                </a:lnTo>
                <a:close/>
                <a:moveTo>
                  <a:pt x="2893" y="1034322"/>
                </a:moveTo>
                <a:lnTo>
                  <a:pt x="420297" y="1090480"/>
                </a:lnTo>
                <a:lnTo>
                  <a:pt x="418554" y="1097951"/>
                </a:lnTo>
                <a:lnTo>
                  <a:pt x="418261" y="1105616"/>
                </a:lnTo>
                <a:lnTo>
                  <a:pt x="855" y="1049458"/>
                </a:lnTo>
                <a:close/>
                <a:moveTo>
                  <a:pt x="274274" y="658223"/>
                </a:moveTo>
                <a:lnTo>
                  <a:pt x="524025" y="802416"/>
                </a:lnTo>
                <a:lnTo>
                  <a:pt x="516793" y="815877"/>
                </a:lnTo>
                <a:lnTo>
                  <a:pt x="266342" y="671279"/>
                </a:lnTo>
                <a:close/>
                <a:moveTo>
                  <a:pt x="917308" y="164734"/>
                </a:moveTo>
                <a:lnTo>
                  <a:pt x="932100" y="160930"/>
                </a:lnTo>
                <a:lnTo>
                  <a:pt x="1006152" y="437297"/>
                </a:lnTo>
                <a:lnTo>
                  <a:pt x="991300" y="440877"/>
                </a:lnTo>
                <a:close/>
                <a:moveTo>
                  <a:pt x="1041143" y="1951"/>
                </a:moveTo>
                <a:lnTo>
                  <a:pt x="1056290" y="0"/>
                </a:lnTo>
                <a:lnTo>
                  <a:pt x="1110379" y="420056"/>
                </a:lnTo>
                <a:lnTo>
                  <a:pt x="1095283" y="422406"/>
                </a:lnTo>
                <a:close/>
                <a:moveTo>
                  <a:pt x="87609" y="729331"/>
                </a:moveTo>
                <a:lnTo>
                  <a:pt x="478803" y="892672"/>
                </a:lnTo>
                <a:lnTo>
                  <a:pt x="472547" y="906611"/>
                </a:lnTo>
                <a:lnTo>
                  <a:pt x="81723" y="743424"/>
                </a:lnTo>
                <a:lnTo>
                  <a:pt x="84666" y="736377"/>
                </a:lnTo>
                <a:close/>
                <a:moveTo>
                  <a:pt x="446636" y="435837"/>
                </a:moveTo>
                <a:lnTo>
                  <a:pt x="649045" y="638246"/>
                </a:lnTo>
                <a:lnTo>
                  <a:pt x="642057" y="644612"/>
                </a:lnTo>
                <a:lnTo>
                  <a:pt x="638347" y="649147"/>
                </a:lnTo>
                <a:lnTo>
                  <a:pt x="435836" y="446636"/>
                </a:lnTo>
                <a:lnTo>
                  <a:pt x="440978" y="440979"/>
                </a:lnTo>
                <a:close/>
                <a:moveTo>
                  <a:pt x="658223" y="274275"/>
                </a:moveTo>
                <a:lnTo>
                  <a:pt x="671279" y="266343"/>
                </a:lnTo>
                <a:lnTo>
                  <a:pt x="814473" y="514363"/>
                </a:lnTo>
                <a:lnTo>
                  <a:pt x="801367" y="522209"/>
                </a:lnTo>
                <a:close/>
                <a:moveTo>
                  <a:pt x="735676" y="84934"/>
                </a:moveTo>
                <a:lnTo>
                  <a:pt x="749802" y="79129"/>
                </a:lnTo>
                <a:lnTo>
                  <a:pt x="909846" y="468633"/>
                </a:lnTo>
                <a:lnTo>
                  <a:pt x="895778" y="474580"/>
                </a:lnTo>
                <a:close/>
                <a:moveTo>
                  <a:pt x="248376" y="456659"/>
                </a:moveTo>
                <a:lnTo>
                  <a:pt x="581852" y="714051"/>
                </a:lnTo>
                <a:lnTo>
                  <a:pt x="572397" y="726047"/>
                </a:lnTo>
                <a:lnTo>
                  <a:pt x="239044" y="468748"/>
                </a:lnTo>
                <a:lnTo>
                  <a:pt x="243710" y="462704"/>
                </a:lnTo>
                <a:close/>
                <a:moveTo>
                  <a:pt x="462094" y="244150"/>
                </a:moveTo>
                <a:lnTo>
                  <a:pt x="474238" y="234887"/>
                </a:lnTo>
                <a:lnTo>
                  <a:pt x="729468" y="569472"/>
                </a:lnTo>
                <a:lnTo>
                  <a:pt x="723162" y="573797"/>
                </a:lnTo>
                <a:lnTo>
                  <a:pt x="717325" y="578735"/>
                </a:lnTo>
                <a:close/>
              </a:path>
            </a:pathLst>
          </a:custGeom>
          <a:solidFill>
            <a:srgbClr val="C00000">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aseline="-25000"/>
          </a:p>
        </p:txBody>
      </p:sp>
      <p:grpSp>
        <p:nvGrpSpPr>
          <p:cNvPr id="19" name="PA-102241"/>
          <p:cNvGrpSpPr/>
          <p:nvPr>
            <p:custDataLst>
              <p:tags r:id="rId2"/>
            </p:custDataLst>
          </p:nvPr>
        </p:nvGrpSpPr>
        <p:grpSpPr>
          <a:xfrm>
            <a:off x="5283836" y="1497331"/>
            <a:ext cx="4996868" cy="645794"/>
            <a:chOff x="4391019" y="1685733"/>
            <a:chExt cx="4996686" cy="454429"/>
          </a:xfrm>
        </p:grpSpPr>
        <p:grpSp>
          <p:nvGrpSpPr>
            <p:cNvPr id="20" name="组合 19"/>
            <p:cNvGrpSpPr/>
            <p:nvPr/>
          </p:nvGrpSpPr>
          <p:grpSpPr>
            <a:xfrm>
              <a:off x="4391019" y="1685733"/>
              <a:ext cx="4996686" cy="454429"/>
              <a:chOff x="1308728" y="2405555"/>
              <a:chExt cx="4811691" cy="454429"/>
            </a:xfrm>
          </p:grpSpPr>
          <p:sp>
            <p:nvSpPr>
              <p:cNvPr id="21" name="PA-文本框 35"/>
              <p:cNvSpPr txBox="1"/>
              <p:nvPr>
                <p:custDataLst>
                  <p:tags r:id="rId22"/>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27" name="组合 26"/>
              <p:cNvGrpSpPr/>
              <p:nvPr/>
            </p:nvGrpSpPr>
            <p:grpSpPr>
              <a:xfrm rot="16200000">
                <a:off x="3540877" y="224077"/>
                <a:ext cx="347393" cy="4811691"/>
                <a:chOff x="1861559" y="2413567"/>
                <a:chExt cx="1872241" cy="4811691"/>
              </a:xfrm>
            </p:grpSpPr>
            <p:sp>
              <p:nvSpPr>
                <p:cNvPr id="28" name="PA-圆角矩形 10"/>
                <p:cNvSpPr/>
                <p:nvPr>
                  <p:custDataLst>
                    <p:tags r:id="rId24"/>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29" name="PA-圆角矩形 11"/>
                <p:cNvSpPr/>
                <p:nvPr>
                  <p:custDataLst>
                    <p:tags r:id="rId25"/>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30" name="PA-文本框 20"/>
              <p:cNvSpPr txBox="1"/>
              <p:nvPr>
                <p:custDataLst>
                  <p:tags r:id="rId23"/>
                </p:custDataLst>
              </p:nvPr>
            </p:nvSpPr>
            <p:spPr>
              <a:xfrm>
                <a:off x="1615190" y="2410404"/>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rPr>
                  <a:t>01</a:t>
                </a:r>
                <a:endParaRPr kumimoji="0" lang="zh-CN" altLang="en-US"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endParaRPr>
              </a:p>
            </p:txBody>
          </p:sp>
        </p:grpSp>
        <p:sp>
          <p:nvSpPr>
            <p:cNvPr id="31" name="PA-文本框 21"/>
            <p:cNvSpPr txBox="1">
              <a:spLocks noChangeArrowheads="1"/>
            </p:cNvSpPr>
            <p:nvPr>
              <p:custDataLst>
                <p:tags r:id="rId21"/>
              </p:custDataLst>
            </p:nvPr>
          </p:nvSpPr>
          <p:spPr bwMode="auto">
            <a:xfrm>
              <a:off x="5692720" y="1769290"/>
              <a:ext cx="3308864" cy="334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r>
                <a:rPr sz="2500" b="1" dirty="0" err="1">
                  <a:solidFill>
                    <a:srgbClr val="C00000"/>
                  </a:solidFill>
                  <a:latin typeface="微软雅黑" panose="020B0503020204020204" pitchFamily="34" charset="-122"/>
                  <a:ea typeface="微软雅黑" panose="020B0503020204020204" pitchFamily="34" charset="-122"/>
                  <a:sym typeface="+mn-ea"/>
                </a:rPr>
                <a:t>遵义会议</a:t>
              </a:r>
              <a:r>
                <a:rPr lang="zh-CN" sz="2500" b="1" dirty="0">
                  <a:solidFill>
                    <a:srgbClr val="C00000"/>
                  </a:solidFill>
                  <a:latin typeface="微软雅黑" panose="020B0503020204020204" pitchFamily="34" charset="-122"/>
                  <a:ea typeface="微软雅黑" panose="020B0503020204020204" pitchFamily="34" charset="-122"/>
                  <a:sym typeface="+mn-ea"/>
                </a:rPr>
                <a:t>精神解读</a:t>
              </a:r>
            </a:p>
          </p:txBody>
        </p:sp>
      </p:grpSp>
      <p:grpSp>
        <p:nvGrpSpPr>
          <p:cNvPr id="33" name="PA-102242"/>
          <p:cNvGrpSpPr/>
          <p:nvPr>
            <p:custDataLst>
              <p:tags r:id="rId3"/>
            </p:custDataLst>
          </p:nvPr>
        </p:nvGrpSpPr>
        <p:grpSpPr>
          <a:xfrm>
            <a:off x="5283836" y="3029585"/>
            <a:ext cx="4962487" cy="643890"/>
            <a:chOff x="4425665" y="2552068"/>
            <a:chExt cx="4962312" cy="453090"/>
          </a:xfrm>
        </p:grpSpPr>
        <p:grpSp>
          <p:nvGrpSpPr>
            <p:cNvPr id="34" name="组合 33"/>
            <p:cNvGrpSpPr/>
            <p:nvPr/>
          </p:nvGrpSpPr>
          <p:grpSpPr>
            <a:xfrm>
              <a:off x="4425665" y="2552068"/>
              <a:ext cx="4962312" cy="453090"/>
              <a:chOff x="1353803" y="2406894"/>
              <a:chExt cx="4319376" cy="453090"/>
            </a:xfrm>
          </p:grpSpPr>
          <p:sp>
            <p:nvSpPr>
              <p:cNvPr id="35" name="PA-文本框 35"/>
              <p:cNvSpPr txBox="1"/>
              <p:nvPr>
                <p:custDataLst>
                  <p:tags r:id="rId17"/>
                </p:custDataLst>
              </p:nvPr>
            </p:nvSpPr>
            <p:spPr>
              <a:xfrm rot="16200000">
                <a:off x="3290025" y="508808"/>
                <a:ext cx="448622" cy="4244794"/>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36" name="组合 35"/>
              <p:cNvGrpSpPr/>
              <p:nvPr/>
            </p:nvGrpSpPr>
            <p:grpSpPr>
              <a:xfrm rot="16200000">
                <a:off x="3339794" y="470232"/>
                <a:ext cx="347394" cy="4319376"/>
                <a:chOff x="1861559" y="2458648"/>
                <a:chExt cx="1872217" cy="4319376"/>
              </a:xfrm>
            </p:grpSpPr>
            <p:sp>
              <p:nvSpPr>
                <p:cNvPr id="38" name="PA-圆角矩形 10"/>
                <p:cNvSpPr/>
                <p:nvPr>
                  <p:custDataLst>
                    <p:tags r:id="rId19"/>
                  </p:custDataLst>
                </p:nvPr>
              </p:nvSpPr>
              <p:spPr>
                <a:xfrm>
                  <a:off x="1861559" y="2458648"/>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39" name="PA-圆角矩形 11"/>
                <p:cNvSpPr/>
                <p:nvPr>
                  <p:custDataLst>
                    <p:tags r:id="rId20"/>
                  </p:custDataLst>
                </p:nvPr>
              </p:nvSpPr>
              <p:spPr>
                <a:xfrm>
                  <a:off x="1861575" y="6700555"/>
                  <a:ext cx="1872201"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40" name="PA-文本框 20"/>
              <p:cNvSpPr txBox="1"/>
              <p:nvPr>
                <p:custDataLst>
                  <p:tags r:id="rId18"/>
                </p:custDataLst>
              </p:nvPr>
            </p:nvSpPr>
            <p:spPr>
              <a:xfrm>
                <a:off x="1615191" y="2410404"/>
                <a:ext cx="625157"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rPr>
                  <a:t>0</a:t>
                </a:r>
                <a:r>
                  <a:rPr kumimoji="0" lang="en-US"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rPr>
                  <a:t>3</a:t>
                </a:r>
              </a:p>
            </p:txBody>
          </p:sp>
        </p:grpSp>
        <p:sp>
          <p:nvSpPr>
            <p:cNvPr id="43" name="PA-文本框 21"/>
            <p:cNvSpPr txBox="1">
              <a:spLocks noChangeArrowheads="1"/>
            </p:cNvSpPr>
            <p:nvPr>
              <p:custDataLst>
                <p:tags r:id="rId16"/>
              </p:custDataLst>
            </p:nvPr>
          </p:nvSpPr>
          <p:spPr bwMode="auto">
            <a:xfrm>
              <a:off x="5692445" y="2601220"/>
              <a:ext cx="2742468" cy="334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pPr algn="l">
                <a:buClrTx/>
                <a:buSzTx/>
                <a:buFontTx/>
              </a:pPr>
              <a:r>
                <a:rPr sz="2500" b="1">
                  <a:solidFill>
                    <a:srgbClr val="C00000"/>
                  </a:solidFill>
                  <a:latin typeface="微软雅黑" panose="020B0503020204020204" pitchFamily="34" charset="-122"/>
                  <a:ea typeface="微软雅黑" panose="020B0503020204020204" pitchFamily="34" charset="-122"/>
                </a:rPr>
                <a:t>领导人话遵义会议</a:t>
              </a:r>
            </a:p>
          </p:txBody>
        </p:sp>
      </p:grpSp>
      <p:grpSp>
        <p:nvGrpSpPr>
          <p:cNvPr id="44" name="PA-102243"/>
          <p:cNvGrpSpPr/>
          <p:nvPr>
            <p:custDataLst>
              <p:tags r:id="rId4"/>
            </p:custDataLst>
          </p:nvPr>
        </p:nvGrpSpPr>
        <p:grpSpPr>
          <a:xfrm>
            <a:off x="5283836" y="3794760"/>
            <a:ext cx="4950454" cy="643890"/>
            <a:chOff x="4437094" y="3392688"/>
            <a:chExt cx="4950489" cy="453314"/>
          </a:xfrm>
        </p:grpSpPr>
        <p:grpSp>
          <p:nvGrpSpPr>
            <p:cNvPr id="45" name="组合 44"/>
            <p:cNvGrpSpPr/>
            <p:nvPr/>
          </p:nvGrpSpPr>
          <p:grpSpPr>
            <a:xfrm>
              <a:off x="4437094" y="3392688"/>
              <a:ext cx="4950489" cy="453314"/>
              <a:chOff x="1363752" y="2406670"/>
              <a:chExt cx="4301637" cy="453314"/>
            </a:xfrm>
          </p:grpSpPr>
          <p:sp>
            <p:nvSpPr>
              <p:cNvPr id="47" name="PA-文本框 35"/>
              <p:cNvSpPr txBox="1"/>
              <p:nvPr>
                <p:custDataLst>
                  <p:tags r:id="rId12"/>
                </p:custDataLst>
              </p:nvPr>
            </p:nvSpPr>
            <p:spPr>
              <a:xfrm rot="16200000">
                <a:off x="3286951" y="511887"/>
                <a:ext cx="448622" cy="4238188"/>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48" name="组合 47"/>
              <p:cNvGrpSpPr/>
              <p:nvPr/>
            </p:nvGrpSpPr>
            <p:grpSpPr>
              <a:xfrm rot="16200000">
                <a:off x="3340873" y="479101"/>
                <a:ext cx="347394" cy="4301637"/>
                <a:chOff x="1861559" y="2468597"/>
                <a:chExt cx="1872217" cy="4301637"/>
              </a:xfrm>
            </p:grpSpPr>
            <p:sp>
              <p:nvSpPr>
                <p:cNvPr id="49" name="PA-圆角矩形 10"/>
                <p:cNvSpPr/>
                <p:nvPr>
                  <p:custDataLst>
                    <p:tags r:id="rId14"/>
                  </p:custDataLst>
                </p:nvPr>
              </p:nvSpPr>
              <p:spPr>
                <a:xfrm>
                  <a:off x="1861559" y="246859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50" name="PA-圆角矩形 11"/>
                <p:cNvSpPr/>
                <p:nvPr>
                  <p:custDataLst>
                    <p:tags r:id="rId15"/>
                  </p:custDataLst>
                </p:nvPr>
              </p:nvSpPr>
              <p:spPr>
                <a:xfrm>
                  <a:off x="1861575" y="6692765"/>
                  <a:ext cx="1872201"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51" name="PA-文本框 20"/>
              <p:cNvSpPr txBox="1"/>
              <p:nvPr>
                <p:custDataLst>
                  <p:tags r:id="rId13"/>
                </p:custDataLst>
              </p:nvPr>
            </p:nvSpPr>
            <p:spPr>
              <a:xfrm>
                <a:off x="1615191" y="2410404"/>
                <a:ext cx="625157"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rPr>
                  <a:t>04</a:t>
                </a:r>
                <a:endParaRPr kumimoji="0" lang="zh-CN" altLang="en-US"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endParaRPr>
              </a:p>
            </p:txBody>
          </p:sp>
        </p:grpSp>
        <p:sp>
          <p:nvSpPr>
            <p:cNvPr id="52" name="PA-文本框 21"/>
            <p:cNvSpPr txBox="1">
              <a:spLocks noChangeArrowheads="1"/>
            </p:cNvSpPr>
            <p:nvPr>
              <p:custDataLst>
                <p:tags r:id="rId11"/>
              </p:custDataLst>
            </p:nvPr>
          </p:nvSpPr>
          <p:spPr bwMode="auto">
            <a:xfrm>
              <a:off x="5703293" y="3441393"/>
              <a:ext cx="3410609" cy="334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pPr algn="l">
                <a:buClrTx/>
                <a:buSzTx/>
                <a:buFontTx/>
              </a:pPr>
              <a:r>
                <a:rPr sz="2500" b="1">
                  <a:solidFill>
                    <a:srgbClr val="C00000"/>
                  </a:solidFill>
                  <a:latin typeface="微软雅黑" panose="020B0503020204020204" pitchFamily="34" charset="-122"/>
                  <a:ea typeface="微软雅黑" panose="020B0503020204020204" pitchFamily="34" charset="-122"/>
                </a:rPr>
                <a:t>诗歌弘扬遵义会议精神</a:t>
              </a:r>
            </a:p>
          </p:txBody>
        </p:sp>
      </p:grpSp>
      <p:grpSp>
        <p:nvGrpSpPr>
          <p:cNvPr id="2" name="PA-102242"/>
          <p:cNvGrpSpPr/>
          <p:nvPr>
            <p:custDataLst>
              <p:tags r:id="rId5"/>
            </p:custDataLst>
          </p:nvPr>
        </p:nvGrpSpPr>
        <p:grpSpPr>
          <a:xfrm>
            <a:off x="5283836" y="2264410"/>
            <a:ext cx="4962487" cy="643890"/>
            <a:chOff x="4425665" y="2552068"/>
            <a:chExt cx="4962312" cy="453090"/>
          </a:xfrm>
        </p:grpSpPr>
        <p:grpSp>
          <p:nvGrpSpPr>
            <p:cNvPr id="4" name="组合 3"/>
            <p:cNvGrpSpPr/>
            <p:nvPr/>
          </p:nvGrpSpPr>
          <p:grpSpPr>
            <a:xfrm>
              <a:off x="4425665" y="2552068"/>
              <a:ext cx="4962312" cy="453090"/>
              <a:chOff x="1353803" y="2406894"/>
              <a:chExt cx="4319376" cy="453090"/>
            </a:xfrm>
          </p:grpSpPr>
          <p:sp>
            <p:nvSpPr>
              <p:cNvPr id="5" name="PA-文本框 35"/>
              <p:cNvSpPr txBox="1"/>
              <p:nvPr>
                <p:custDataLst>
                  <p:tags r:id="rId7"/>
                </p:custDataLst>
              </p:nvPr>
            </p:nvSpPr>
            <p:spPr>
              <a:xfrm rot="16200000">
                <a:off x="3290025" y="508808"/>
                <a:ext cx="448622" cy="4244794"/>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6" name="组合 5"/>
              <p:cNvGrpSpPr/>
              <p:nvPr/>
            </p:nvGrpSpPr>
            <p:grpSpPr>
              <a:xfrm rot="16200000">
                <a:off x="3339794" y="470232"/>
                <a:ext cx="347394" cy="4319376"/>
                <a:chOff x="1861559" y="2458648"/>
                <a:chExt cx="1872217" cy="4319376"/>
              </a:xfrm>
            </p:grpSpPr>
            <p:sp>
              <p:nvSpPr>
                <p:cNvPr id="7" name="PA-圆角矩形 10"/>
                <p:cNvSpPr/>
                <p:nvPr>
                  <p:custDataLst>
                    <p:tags r:id="rId9"/>
                  </p:custDataLst>
                </p:nvPr>
              </p:nvSpPr>
              <p:spPr>
                <a:xfrm>
                  <a:off x="1861559" y="2458648"/>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8" name="PA-圆角矩形 11"/>
                <p:cNvSpPr/>
                <p:nvPr>
                  <p:custDataLst>
                    <p:tags r:id="rId10"/>
                  </p:custDataLst>
                </p:nvPr>
              </p:nvSpPr>
              <p:spPr>
                <a:xfrm>
                  <a:off x="1861575" y="6700555"/>
                  <a:ext cx="1872201"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9" name="PA-文本框 20"/>
              <p:cNvSpPr txBox="1"/>
              <p:nvPr>
                <p:custDataLst>
                  <p:tags r:id="rId8"/>
                </p:custDataLst>
              </p:nvPr>
            </p:nvSpPr>
            <p:spPr>
              <a:xfrm>
                <a:off x="1615191" y="2410404"/>
                <a:ext cx="625157"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rPr>
                  <a:t>02</a:t>
                </a:r>
                <a:endParaRPr kumimoji="0" lang="zh-CN" altLang="en-US" sz="2400" b="1" i="0" u="none" strike="noStrike" kern="0" cap="none" spc="0" normalizeH="0" baseline="0" noProof="0">
                  <a:ln>
                    <a:noFill/>
                  </a:ln>
                  <a:solidFill>
                    <a:srgbClr val="FEFDF8"/>
                  </a:solidFill>
                  <a:effectLst/>
                  <a:uLnTx/>
                  <a:uFillTx/>
                  <a:latin typeface="思源黑体 CN Heavy" panose="020B0A00000000000000" pitchFamily="34" charset="-122"/>
                  <a:ea typeface="思源黑体 CN Heavy" panose="020B0A00000000000000" pitchFamily="34" charset="-122"/>
                </a:endParaRPr>
              </a:p>
            </p:txBody>
          </p:sp>
        </p:grpSp>
        <p:sp>
          <p:nvSpPr>
            <p:cNvPr id="10" name="PA-文本框 21"/>
            <p:cNvSpPr txBox="1">
              <a:spLocks noChangeArrowheads="1"/>
            </p:cNvSpPr>
            <p:nvPr>
              <p:custDataLst>
                <p:tags r:id="rId6"/>
              </p:custDataLst>
            </p:nvPr>
          </p:nvSpPr>
          <p:spPr bwMode="auto">
            <a:xfrm>
              <a:off x="5692445" y="2601220"/>
              <a:ext cx="3217432" cy="334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pPr algn="l">
                <a:buClrTx/>
                <a:buSzTx/>
                <a:buFontTx/>
              </a:pPr>
              <a:r>
                <a:rPr sz="2500" b="1">
                  <a:solidFill>
                    <a:srgbClr val="C00000"/>
                  </a:solidFill>
                  <a:latin typeface="微软雅黑" panose="020B0503020204020204" pitchFamily="34" charset="-122"/>
                  <a:ea typeface="微软雅黑" panose="020B0503020204020204" pitchFamily="34" charset="-122"/>
                </a:rPr>
                <a:t>遵义会议的深刻启示</a:t>
              </a:r>
              <a:endParaRPr lang="zh-CN" sz="2500" b="1">
                <a:solidFill>
                  <a:srgbClr val="C00000"/>
                </a:solidFill>
                <a:latin typeface="微软雅黑" panose="020B0503020204020204" pitchFamily="34" charset="-122"/>
                <a:ea typeface="微软雅黑" panose="020B0503020204020204" pitchFamily="34" charset="-122"/>
              </a:endParaRPr>
            </a:p>
          </p:txBody>
        </p:sp>
      </p:grpSp>
      <p:sp>
        <p:nvSpPr>
          <p:cNvPr id="12" name="文本框 11"/>
          <p:cNvSpPr txBox="1"/>
          <p:nvPr/>
        </p:nvSpPr>
        <p:spPr>
          <a:xfrm>
            <a:off x="2218690" y="4864963"/>
            <a:ext cx="1557655"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ustDataLst>
      <p:tags r:id="rId1"/>
    </p:custData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9">
            <a:alphaModFix amt="44000"/>
          </a:blip>
          <a:stretch>
            <a:fillRect/>
          </a:stretch>
        </a:blipFill>
        <a:effectLst/>
      </p:bgPr>
    </p:bg>
    <p:spTree>
      <p:nvGrpSpPr>
        <p:cNvPr id="1" name=""/>
        <p:cNvGrpSpPr/>
        <p:nvPr/>
      </p:nvGrpSpPr>
      <p:grpSpPr>
        <a:xfrm>
          <a:off x="0" y="0"/>
          <a:ext cx="0" cy="0"/>
          <a:chOff x="0" y="0"/>
          <a:chExt cx="0" cy="0"/>
        </a:xfrm>
      </p:grpSpPr>
      <p:grpSp>
        <p:nvGrpSpPr>
          <p:cNvPr id="14" name="组合 13"/>
          <p:cNvGrpSpPr/>
          <p:nvPr/>
        </p:nvGrpSpPr>
        <p:grpSpPr>
          <a:xfrm>
            <a:off x="1954530" y="1707515"/>
            <a:ext cx="8281670" cy="1797685"/>
            <a:chOff x="3443" y="2689"/>
            <a:chExt cx="13042" cy="2831"/>
          </a:xfrm>
        </p:grpSpPr>
        <p:pic>
          <p:nvPicPr>
            <p:cNvPr id="17" name="图片 16"/>
            <p:cNvPicPr>
              <a:picLocks noChangeAspect="1"/>
            </p:cNvPicPr>
            <p:nvPr userDrawn="1"/>
          </p:nvPicPr>
          <p:blipFill>
            <a:blip r:embed="rId10" cstate="email">
              <a:extLst>
                <a:ext uri="{28A0092B-C50C-407E-A947-70E740481C1C}">
                  <a14:useLocalDpi xmlns:a14="http://schemas.microsoft.com/office/drawing/2010/main"/>
                </a:ext>
              </a:extLst>
            </a:blip>
            <a:srcRect/>
            <a:stretch>
              <a:fillRect/>
            </a:stretch>
          </p:blipFill>
          <p:spPr>
            <a:xfrm>
              <a:off x="10070" y="2689"/>
              <a:ext cx="6310" cy="904"/>
            </a:xfrm>
            <a:prstGeom prst="rect">
              <a:avLst/>
            </a:prstGeom>
          </p:spPr>
        </p:pic>
        <p:grpSp>
          <p:nvGrpSpPr>
            <p:cNvPr id="19" name="PA-102241"/>
            <p:cNvGrpSpPr/>
            <p:nvPr>
              <p:custDataLst>
                <p:tags r:id="rId2"/>
              </p:custDataLst>
            </p:nvPr>
          </p:nvGrpSpPr>
          <p:grpSpPr>
            <a:xfrm>
              <a:off x="3443" y="3578"/>
              <a:ext cx="13043" cy="1943"/>
              <a:chOff x="4391019" y="1682206"/>
              <a:chExt cx="4996686" cy="452148"/>
            </a:xfrm>
          </p:grpSpPr>
          <p:grpSp>
            <p:nvGrpSpPr>
              <p:cNvPr id="20" name="组合 19"/>
              <p:cNvGrpSpPr/>
              <p:nvPr/>
            </p:nvGrpSpPr>
            <p:grpSpPr>
              <a:xfrm>
                <a:off x="4391019" y="1682206"/>
                <a:ext cx="4996686" cy="452148"/>
                <a:chOff x="1308728" y="2402028"/>
                <a:chExt cx="4811691" cy="452148"/>
              </a:xfrm>
            </p:grpSpPr>
            <p:sp>
              <p:nvSpPr>
                <p:cNvPr id="21" name="PA-文本框 35"/>
                <p:cNvSpPr txBox="1"/>
                <p:nvPr>
                  <p:custDataLst>
                    <p:tags r:id="rId4"/>
                  </p:custDataLst>
                </p:nvPr>
              </p:nvSpPr>
              <p:spPr>
                <a:xfrm rot="16200000">
                  <a:off x="3492988" y="265931"/>
                  <a:ext cx="448621" cy="4727869"/>
                </a:xfrm>
                <a:prstGeom prst="rect">
                  <a:avLst/>
                </a:prstGeom>
                <a:noFill/>
                <a:ln w="9525" cap="flat" cmpd="sng" algn="ctr">
                  <a:solidFill>
                    <a:srgbClr val="C00000"/>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9200"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solidFill>
                        <a:srgbClr val="C00000"/>
                      </a:solidFill>
                      <a:effectLst/>
                      <a:uLnTx/>
                      <a:uFillTx/>
                      <a:latin typeface="思源黑体 CN Heavy" panose="020B0A00000000000000" pitchFamily="34" charset="-122"/>
                      <a:ea typeface="思源黑体 CN Heavy" panose="020B0A00000000000000" pitchFamily="34" charset="-122"/>
                    </a:rPr>
                    <a:t> </a:t>
                  </a:r>
                </a:p>
              </p:txBody>
            </p:sp>
            <p:grpSp>
              <p:nvGrpSpPr>
                <p:cNvPr id="27" name="组合 26"/>
                <p:cNvGrpSpPr/>
                <p:nvPr/>
              </p:nvGrpSpPr>
              <p:grpSpPr>
                <a:xfrm rot="16200000">
                  <a:off x="3540877" y="224077"/>
                  <a:ext cx="347393" cy="4811691"/>
                  <a:chOff x="1861559" y="2413567"/>
                  <a:chExt cx="1872241" cy="4811691"/>
                </a:xfrm>
              </p:grpSpPr>
              <p:sp>
                <p:nvSpPr>
                  <p:cNvPr id="28" name="PA-圆角矩形 10"/>
                  <p:cNvSpPr/>
                  <p:nvPr>
                    <p:custDataLst>
                      <p:tags r:id="rId6"/>
                    </p:custDataLst>
                  </p:nvPr>
                </p:nvSpPr>
                <p:spPr>
                  <a:xfrm>
                    <a:off x="1861559" y="2413567"/>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sp>
                <p:nvSpPr>
                  <p:cNvPr id="29" name="PA-圆角矩形 11"/>
                  <p:cNvSpPr/>
                  <p:nvPr>
                    <p:custDataLst>
                      <p:tags r:id="rId7"/>
                    </p:custDataLst>
                  </p:nvPr>
                </p:nvSpPr>
                <p:spPr>
                  <a:xfrm>
                    <a:off x="1861583" y="7147789"/>
                    <a:ext cx="1872217" cy="77469"/>
                  </a:xfrm>
                  <a:prstGeom prst="roundRect">
                    <a:avLst>
                      <a:gd name="adj" fmla="val 50000"/>
                    </a:avLst>
                  </a:prstGeom>
                  <a:solidFill>
                    <a:srgbClr val="C00000"/>
                  </a:solidFill>
                  <a:ln w="25400" cap="flat" cmpd="sng" algn="ctr">
                    <a:noFill/>
                    <a:prstDash val="solid"/>
                  </a:ln>
                  <a:effectLst/>
                </p:spPr>
                <p:txBody>
                  <a:bodyPr rtlCol="0" anchor="ctr"/>
                  <a:lstStyle/>
                  <a:p>
                    <a:pPr marL="0" marR="0" lvl="0" indent="0" algn="ctr" defTabSz="1219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white"/>
                      </a:solidFill>
                      <a:effectLst/>
                      <a:uLnTx/>
                      <a:uFillTx/>
                      <a:latin typeface="思源黑体 CN Heavy" panose="020B0A00000000000000" pitchFamily="34" charset="-122"/>
                      <a:ea typeface="思源黑体 CN Heavy" panose="020B0A00000000000000" pitchFamily="34" charset="-122"/>
                    </a:endParaRPr>
                  </a:p>
                </p:txBody>
              </p:sp>
            </p:grpSp>
            <p:sp>
              <p:nvSpPr>
                <p:cNvPr id="30" name="PA-文本框 20"/>
                <p:cNvSpPr txBox="1"/>
                <p:nvPr>
                  <p:custDataLst>
                    <p:tags r:id="rId5"/>
                  </p:custDataLst>
                </p:nvPr>
              </p:nvSpPr>
              <p:spPr>
                <a:xfrm>
                  <a:off x="1615190" y="2402028"/>
                  <a:ext cx="707698" cy="449580"/>
                </a:xfrm>
                <a:prstGeom prst="rect">
                  <a:avLst/>
                </a:prstGeom>
                <a:solidFill>
                  <a:srgbClr val="C00000"/>
                </a:solidFill>
              </p:spPr>
              <p:txBody>
                <a:bodyPr wrap="none" lIns="0" tIns="0" rIns="0" bIns="0" rtlCol="0" anchor="ctr">
                  <a:noAutofit/>
                </a:bodyPr>
                <a:lstStyle/>
                <a:p>
                  <a:pPr marL="0" marR="0" lvl="0" indent="0" algn="ctr" defTabSz="1219200" eaLnBrk="1" fontAlgn="auto" latinLnBrk="0" hangingPunct="1">
                    <a:lnSpc>
                      <a:spcPct val="100000"/>
                    </a:lnSpc>
                    <a:spcBef>
                      <a:spcPct val="0"/>
                    </a:spcBef>
                    <a:spcAft>
                      <a:spcPct val="0"/>
                    </a:spcAft>
                    <a:buClrTx/>
                    <a:buSzTx/>
                    <a:buFontTx/>
                    <a:buNone/>
                    <a:defRPr/>
                  </a:pPr>
                  <a:r>
                    <a:rPr kumimoji="0" lang="en-US" altLang="zh-CN" sz="6000" b="1" i="0" u="none" strike="noStrike" kern="0" cap="none" spc="0" normalizeH="0" baseline="0" noProof="0">
                      <a:ln>
                        <a:noFill/>
                      </a:ln>
                      <a:solidFill>
                        <a:srgbClr val="FEFDF8"/>
                      </a:solidFill>
                      <a:effectLst/>
                      <a:uLnTx/>
                      <a:uFillTx/>
                      <a:latin typeface="微软雅黑" panose="020B0503020204020204" pitchFamily="34" charset="-122"/>
                      <a:ea typeface="微软雅黑" panose="020B0503020204020204" pitchFamily="34" charset="-122"/>
                    </a:rPr>
                    <a:t>01</a:t>
                  </a:r>
                </a:p>
              </p:txBody>
            </p:sp>
          </p:grpSp>
          <p:sp>
            <p:nvSpPr>
              <p:cNvPr id="31" name="PA-文本框 21"/>
              <p:cNvSpPr txBox="1">
                <a:spLocks noChangeArrowheads="1"/>
              </p:cNvSpPr>
              <p:nvPr>
                <p:custDataLst>
                  <p:tags r:id="rId3"/>
                </p:custDataLst>
              </p:nvPr>
            </p:nvSpPr>
            <p:spPr bwMode="auto">
              <a:xfrm>
                <a:off x="5721452" y="1753701"/>
                <a:ext cx="3308864" cy="315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a:ea typeface="宋体" panose="02010600030101010101" pitchFamily="2" charset="-122"/>
                  </a:defRPr>
                </a:lvl1pPr>
                <a:lvl2pPr marL="742950" indent="-285750">
                  <a:defRPr sz="2400">
                    <a:solidFill>
                      <a:schemeClr val="tx1"/>
                    </a:solidFill>
                    <a:latin typeface="Calibri"/>
                    <a:ea typeface="宋体" panose="02010600030101010101" pitchFamily="2" charset="-122"/>
                  </a:defRPr>
                </a:lvl2pPr>
                <a:lvl3pPr>
                  <a:defRPr sz="2000">
                    <a:solidFill>
                      <a:schemeClr val="tx1"/>
                    </a:solidFill>
                    <a:latin typeface="Calibri"/>
                    <a:ea typeface="宋体" panose="02010600030101010101" pitchFamily="2" charset="-122"/>
                  </a:defRPr>
                </a:lvl3pPr>
                <a:lvl4pPr>
                  <a:defRPr>
                    <a:solidFill>
                      <a:schemeClr val="tx1"/>
                    </a:solidFill>
                    <a:latin typeface="Calibri"/>
                    <a:ea typeface="宋体" panose="02010600030101010101" pitchFamily="2" charset="-122"/>
                  </a:defRPr>
                </a:lvl4pPr>
                <a:lvl5pPr>
                  <a:defRPr>
                    <a:solidFill>
                      <a:schemeClr val="tx1"/>
                    </a:solidFill>
                    <a:latin typeface="Calibri"/>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a:ea typeface="宋体" panose="02010600030101010101" pitchFamily="2" charset="-122"/>
                  </a:defRPr>
                </a:lvl9pPr>
              </a:lstStyle>
              <a:p>
                <a:r>
                  <a:rPr sz="5000" b="1" dirty="0" err="1">
                    <a:solidFill>
                      <a:srgbClr val="C00000"/>
                    </a:solidFill>
                    <a:latin typeface="微软雅黑" panose="020B0503020204020204" pitchFamily="34" charset="-122"/>
                    <a:ea typeface="微软雅黑" panose="020B0503020204020204" pitchFamily="34" charset="-122"/>
                  </a:rPr>
                  <a:t>遵义会议精神解读</a:t>
                </a:r>
                <a:endParaRPr sz="5000" b="1" dirty="0">
                  <a:solidFill>
                    <a:srgbClr val="C00000"/>
                  </a:solidFill>
                  <a:latin typeface="微软雅黑" panose="020B0503020204020204" pitchFamily="34" charset="-122"/>
                  <a:ea typeface="微软雅黑" panose="020B0503020204020204" pitchFamily="34" charset="-122"/>
                </a:endParaRPr>
              </a:p>
            </p:txBody>
          </p:sp>
        </p:grpSp>
      </p:grpSp>
    </p:spTree>
    <p:custDataLst>
      <p:tags r:id="rId1"/>
    </p:custData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rPr>
                <a:t>遵义会议精神解读</a:t>
              </a:r>
            </a:p>
          </p:txBody>
        </p:sp>
      </p:grpSp>
      <p:sp>
        <p:nvSpPr>
          <p:cNvPr id="4" name="Rectangle 3"/>
          <p:cNvSpPr>
            <a:spLocks noGrp="1"/>
          </p:cNvSpPr>
          <p:nvPr/>
        </p:nvSpPr>
        <p:spPr>
          <a:xfrm>
            <a:off x="680085" y="2312670"/>
            <a:ext cx="10809605" cy="3815080"/>
          </a:xfrm>
          <a:prstGeom prst="rect">
            <a:avLst/>
          </a:prstGeom>
          <a:noFill/>
        </p:spPr>
        <p:txBody>
          <a:bodyPr wrap="square" rtlCol="0">
            <a:spAutoFit/>
          </a:bodyPr>
          <a:lstStyle/>
          <a:p>
            <a:pPr algn="just" eaLnBrk="1">
              <a:lnSpc>
                <a:spcPct val="150000"/>
              </a:lnSpc>
              <a:spcBef>
                <a:spcPct val="0"/>
              </a:spcBef>
              <a:spcAft>
                <a:spcPts val="1000"/>
              </a:spcAft>
            </a:pPr>
            <a:r>
              <a:rPr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1935年1月15日至17日，中共中央政治局在遵义召开扩大会议，会议的主要议题是总结第五次反“围剿”的经验教训。</a:t>
            </a:r>
          </a:p>
          <a:p>
            <a:pPr algn="just" eaLnBrk="1">
              <a:lnSpc>
                <a:spcPct val="150000"/>
              </a:lnSpc>
              <a:spcBef>
                <a:spcPct val="0"/>
              </a:spcBef>
              <a:spcAft>
                <a:spcPts val="1000"/>
              </a:spcAft>
            </a:pPr>
            <a:r>
              <a:rPr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6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会议将毛泽东增选为中央政治局常委，</a:t>
            </a:r>
            <a:r>
              <a:rPr sz="1600" dirty="0" err="1">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并委托张闻天起草《中共中央关于反对敌人五次“围剿”的总结的决议</a:t>
            </a:r>
            <a:r>
              <a:rPr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p>
          <a:p>
            <a:pPr algn="just" eaLnBrk="1">
              <a:lnSpc>
                <a:spcPct val="150000"/>
              </a:lnSpc>
              <a:spcBef>
                <a:spcPct val="0"/>
              </a:spcBef>
              <a:spcAft>
                <a:spcPts val="1000"/>
              </a:spcAft>
            </a:pPr>
            <a:r>
              <a:rPr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　　</a:t>
            </a:r>
            <a:r>
              <a:rPr sz="16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陈云手稿记载的遵义会议作出的四条决定</a:t>
            </a:r>
            <a:r>
              <a:rPr sz="16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p>
          <a:p>
            <a:pPr algn="just" eaLnBrk="1">
              <a:lnSpc>
                <a:spcPct val="150000"/>
              </a:lnSpc>
              <a:spcBef>
                <a:spcPct val="0"/>
              </a:spcBef>
              <a:spcAft>
                <a:spcPts val="1000"/>
              </a:spcAft>
            </a:pPr>
            <a:r>
              <a:rPr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　　(1)</a:t>
            </a:r>
            <a:r>
              <a:rPr sz="1600" dirty="0" err="1">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毛泽东同志选为常委</a:t>
            </a:r>
            <a:r>
              <a:rPr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p>
          <a:p>
            <a:pPr algn="just" eaLnBrk="1">
              <a:lnSpc>
                <a:spcPct val="150000"/>
              </a:lnSpc>
              <a:spcBef>
                <a:spcPct val="0"/>
              </a:spcBef>
              <a:spcAft>
                <a:spcPts val="1000"/>
              </a:spcAft>
            </a:pPr>
            <a:r>
              <a:rPr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　　(2)</a:t>
            </a:r>
            <a:r>
              <a:rPr sz="1600" dirty="0" err="1">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指定洛甫同志起草决议，委托常委审查后，发到支部中去讨论</a:t>
            </a:r>
            <a:r>
              <a:rPr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p>
          <a:p>
            <a:pPr algn="just" eaLnBrk="1">
              <a:lnSpc>
                <a:spcPct val="150000"/>
              </a:lnSpc>
              <a:spcBef>
                <a:spcPct val="0"/>
              </a:spcBef>
              <a:spcAft>
                <a:spcPts val="1000"/>
              </a:spcAft>
            </a:pPr>
            <a:r>
              <a:rPr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　　(3)</a:t>
            </a:r>
            <a:r>
              <a:rPr sz="1600" dirty="0" err="1">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常委中再进行分工</a:t>
            </a:r>
            <a:r>
              <a:rPr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p>
          <a:p>
            <a:pPr algn="just" eaLnBrk="1">
              <a:lnSpc>
                <a:spcPct val="150000"/>
              </a:lnSpc>
              <a:spcBef>
                <a:spcPct val="0"/>
              </a:spcBef>
              <a:spcAft>
                <a:spcPts val="1000"/>
              </a:spcAft>
            </a:pPr>
            <a:r>
              <a:rPr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　　(4)取消“</a:t>
            </a:r>
            <a:r>
              <a:rPr sz="1600" dirty="0" err="1">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三人团</a:t>
            </a:r>
            <a:r>
              <a:rPr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sz="1600" dirty="0" err="1">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仍由最高军事首长朱、周为军事指挥者，而恩来同志是党内委托的对于指挥军事上下最后决心的负责者</a:t>
            </a:r>
            <a:r>
              <a:rPr sz="16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a:t>
            </a:r>
          </a:p>
        </p:txBody>
      </p:sp>
      <p:sp>
        <p:nvSpPr>
          <p:cNvPr id="5" name="矩形 4"/>
          <p:cNvSpPr/>
          <p:nvPr/>
        </p:nvSpPr>
        <p:spPr>
          <a:xfrm>
            <a:off x="450215" y="1329055"/>
            <a:ext cx="11291570" cy="4893310"/>
          </a:xfrm>
          <a:prstGeom prst="rect">
            <a:avLst/>
          </a:prstGeom>
          <a:noFill/>
          <a:ln>
            <a:solidFill>
              <a:srgbClr val="C00000">
                <a:alpha val="7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378190" y="847090"/>
            <a:ext cx="3363595" cy="481965"/>
          </a:xfrm>
          <a:prstGeom prst="rect">
            <a:avLst/>
          </a:prstGeom>
        </p:spPr>
      </p:pic>
      <p:sp>
        <p:nvSpPr>
          <p:cNvPr id="2" name="矩形 1"/>
          <p:cNvSpPr>
            <a:spLocks noChangeAspect="1"/>
          </p:cNvSpPr>
          <p:nvPr/>
        </p:nvSpPr>
        <p:spPr>
          <a:xfrm>
            <a:off x="450215" y="1329055"/>
            <a:ext cx="11291570" cy="84645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遵义会议的内容</a:t>
            </a:r>
            <a:endParaRPr lang="en-US" altLang="zh-CN" sz="3735" b="1">
              <a:solidFill>
                <a:srgbClr val="FFF8E6"/>
              </a:solidFill>
              <a:latin typeface="微软雅黑" panose="020B0503020204020204" pitchFamily="34" charset="-122"/>
              <a:ea typeface="微软雅黑" panose="020B0503020204020204" pitchFamily="34"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sym typeface="+mn-ea"/>
                </a:rPr>
                <a:t>遵义会议精神解读</a:t>
              </a:r>
              <a:endPar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endParaRPr>
            </a:p>
          </p:txBody>
        </p:sp>
      </p:grpSp>
      <p:sp>
        <p:nvSpPr>
          <p:cNvPr id="4" name="Rectangle 3"/>
          <p:cNvSpPr>
            <a:spLocks noGrp="1"/>
          </p:cNvSpPr>
          <p:nvPr/>
        </p:nvSpPr>
        <p:spPr>
          <a:xfrm>
            <a:off x="738505" y="2465070"/>
            <a:ext cx="2472055" cy="3415030"/>
          </a:xfrm>
          <a:prstGeom prst="rect">
            <a:avLst/>
          </a:prstGeom>
          <a:noFill/>
        </p:spPr>
        <p:txBody>
          <a:bodyPr wrap="square" rtlCol="0">
            <a:spAutoFit/>
          </a:bodyPr>
          <a:lstStyle/>
          <a:p>
            <a:pPr algn="just" eaLnBrk="1">
              <a:lnSpc>
                <a:spcPct val="150000"/>
              </a:lnSpc>
            </a:pPr>
            <a:r>
              <a:rPr sz="12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奠定了红军长征和中国革命胜利的基础。</a:t>
            </a:r>
            <a:r>
              <a:rPr sz="12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遵义会议明确回答了红军在战略战术方面的是非问题，指出了博古、李德在军事指挥上的错误，批判了“左”倾教条主义、冒险主义错误，重新肯定了以毛泽东同志为代表的正确军事路线。同时，改变了中央的领导特别是军事领导，解决了党内所面临的最迫切的组织问题和军事问题，为胜利完成长征，打开中国革命的新局面，进而夺取全国革命胜利奠定了重要基础。</a:t>
            </a:r>
            <a:endParaRPr sz="12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 name="矩形 4"/>
          <p:cNvSpPr/>
          <p:nvPr/>
        </p:nvSpPr>
        <p:spPr>
          <a:xfrm>
            <a:off x="450215" y="1329055"/>
            <a:ext cx="11291570" cy="4893310"/>
          </a:xfrm>
          <a:prstGeom prst="rect">
            <a:avLst/>
          </a:prstGeom>
          <a:noFill/>
          <a:ln>
            <a:solidFill>
              <a:srgbClr val="C00000">
                <a:alpha val="7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9" name="Rectangle 3"/>
          <p:cNvSpPr>
            <a:spLocks noGrp="1"/>
          </p:cNvSpPr>
          <p:nvPr/>
        </p:nvSpPr>
        <p:spPr>
          <a:xfrm>
            <a:off x="3642360" y="2465070"/>
            <a:ext cx="2336165" cy="3415030"/>
          </a:xfrm>
          <a:prstGeom prst="rect">
            <a:avLst/>
          </a:prstGeom>
          <a:noFill/>
        </p:spPr>
        <p:txBody>
          <a:bodyPr wrap="square" rtlCol="0">
            <a:spAutoFit/>
          </a:bodyPr>
          <a:lstStyle/>
          <a:p>
            <a:pPr algn="just" eaLnBrk="1">
              <a:lnSpc>
                <a:spcPct val="150000"/>
              </a:lnSpc>
              <a:buClrTx/>
              <a:buSzTx/>
              <a:buFontTx/>
            </a:pPr>
            <a:r>
              <a:rPr sz="12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开创了中国共产党独立自主领导中国革命的先河。</a:t>
            </a:r>
            <a:r>
              <a:rPr sz="12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毛泽东同志指出，我们认识中国，真正懂得独立自主，是从遵义会议开始的。从此，中国共产党开始在马克思主义正确路线指导下，克服重重困难，独立自主地解决中国革命的重大问题，独立自主地确立了中国革命的基本方针原则，独立自主地制定了一系列正确政治路线和政策策略，领导中国革命从胜利走向胜利。</a:t>
            </a:r>
          </a:p>
        </p:txBody>
      </p:sp>
      <p:sp>
        <p:nvSpPr>
          <p:cNvPr id="20" name="Rectangle 3"/>
          <p:cNvSpPr>
            <a:spLocks noGrp="1"/>
          </p:cNvSpPr>
          <p:nvPr/>
        </p:nvSpPr>
        <p:spPr>
          <a:xfrm>
            <a:off x="6410325" y="2465070"/>
            <a:ext cx="2117090" cy="3415030"/>
          </a:xfrm>
          <a:prstGeom prst="rect">
            <a:avLst/>
          </a:prstGeom>
          <a:noFill/>
        </p:spPr>
        <p:txBody>
          <a:bodyPr wrap="square" rtlCol="0">
            <a:spAutoFit/>
          </a:bodyPr>
          <a:lstStyle/>
          <a:p>
            <a:pPr algn="just" eaLnBrk="1">
              <a:lnSpc>
                <a:spcPct val="150000"/>
              </a:lnSpc>
              <a:buClrTx/>
              <a:buSzTx/>
              <a:buFontTx/>
            </a:pPr>
            <a:r>
              <a:rPr sz="12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开启了马克思主义中国化的新征程。</a:t>
            </a:r>
            <a:r>
              <a:rPr sz="12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遵义会议实际上是把马克思主义基本原理同中国革命具体实际相结合，把中国国情和时代特征相结合，确立了中国革命的基本方针原则，为毛泽东思想的形成奠定了坚实的思想政治基础。从此，我们党开启了独立自主探索中国革命正确道路、实现马克思主义中国化的新征程。</a:t>
            </a:r>
          </a:p>
        </p:txBody>
      </p:sp>
      <p:cxnSp>
        <p:nvCxnSpPr>
          <p:cNvPr id="21" name="直接连接符 20"/>
          <p:cNvCxnSpPr/>
          <p:nvPr/>
        </p:nvCxnSpPr>
        <p:spPr>
          <a:xfrm flipH="1">
            <a:off x="3477895" y="2641600"/>
            <a:ext cx="0" cy="3174365"/>
          </a:xfrm>
          <a:prstGeom prst="line">
            <a:avLst/>
          </a:prstGeom>
          <a:ln>
            <a:solidFill>
              <a:srgbClr val="960000">
                <a:alpha val="30000"/>
              </a:srgb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6219825" y="2641600"/>
            <a:ext cx="0" cy="3174365"/>
          </a:xfrm>
          <a:prstGeom prst="line">
            <a:avLst/>
          </a:prstGeom>
          <a:ln>
            <a:solidFill>
              <a:srgbClr val="960000">
                <a:alpha val="30000"/>
              </a:srgbClr>
            </a:solidFill>
          </a:ln>
        </p:spPr>
        <p:style>
          <a:lnRef idx="1">
            <a:schemeClr val="accent1"/>
          </a:lnRef>
          <a:fillRef idx="0">
            <a:schemeClr val="accent1"/>
          </a:fillRef>
          <a:effectRef idx="0">
            <a:schemeClr val="accent1"/>
          </a:effectRef>
          <a:fontRef idx="minor">
            <a:schemeClr val="tx1"/>
          </a:fontRef>
        </p:style>
      </p:cxn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378190" y="847090"/>
            <a:ext cx="3363595" cy="481965"/>
          </a:xfrm>
          <a:prstGeom prst="rect">
            <a:avLst/>
          </a:prstGeom>
        </p:spPr>
      </p:pic>
      <p:sp>
        <p:nvSpPr>
          <p:cNvPr id="2" name="矩形 1"/>
          <p:cNvSpPr>
            <a:spLocks noChangeAspect="1"/>
          </p:cNvSpPr>
          <p:nvPr/>
        </p:nvSpPr>
        <p:spPr>
          <a:xfrm>
            <a:off x="450215" y="1329055"/>
            <a:ext cx="11291570" cy="84645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dirty="0">
                <a:solidFill>
                  <a:srgbClr val="FFF8E6"/>
                </a:solidFill>
                <a:latin typeface="微软雅黑" panose="020B0503020204020204" pitchFamily="34" charset="-122"/>
                <a:ea typeface="微软雅黑" panose="020B0503020204020204" pitchFamily="34" charset="-122"/>
              </a:rPr>
              <a:t>遵义会议的伟大历史意义</a:t>
            </a:r>
          </a:p>
        </p:txBody>
      </p:sp>
      <p:sp>
        <p:nvSpPr>
          <p:cNvPr id="6" name="Rectangle 3"/>
          <p:cNvSpPr>
            <a:spLocks noGrp="1"/>
          </p:cNvSpPr>
          <p:nvPr/>
        </p:nvSpPr>
        <p:spPr>
          <a:xfrm>
            <a:off x="8959215" y="2465070"/>
            <a:ext cx="2571750" cy="3415030"/>
          </a:xfrm>
          <a:prstGeom prst="rect">
            <a:avLst/>
          </a:prstGeom>
          <a:noFill/>
        </p:spPr>
        <p:txBody>
          <a:bodyPr wrap="square" rtlCol="0">
            <a:spAutoFit/>
          </a:bodyPr>
          <a:lstStyle/>
          <a:p>
            <a:pPr algn="just" eaLnBrk="1">
              <a:lnSpc>
                <a:spcPct val="150000"/>
              </a:lnSpc>
              <a:buClrTx/>
              <a:buSzTx/>
              <a:buFontTx/>
            </a:pPr>
            <a:r>
              <a:rPr sz="12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rPr>
              <a:t>开始形成以毛泽东同志为核心的党的第一代中央领导集体。</a:t>
            </a:r>
            <a:r>
              <a:rPr sz="12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rPr>
              <a:t>遵义会议改组了中央领导机构，增选毛泽东同志为中央政治局常委，确立了毛泽东同志在红军和党中央的领导地位，开始形成以毛泽东同志为核心的党的第一代中央领导集体。同时，开始从根本上改变党内生活不正常的状况，为按照民主集中制原则确立正确的领导制度和维护党的团结统一提供了宝贵经验，标志着中国共产党在政治上开始走向成熟。</a:t>
            </a:r>
          </a:p>
        </p:txBody>
      </p:sp>
      <p:cxnSp>
        <p:nvCxnSpPr>
          <p:cNvPr id="7" name="直接连接符 6"/>
          <p:cNvCxnSpPr/>
          <p:nvPr/>
        </p:nvCxnSpPr>
        <p:spPr>
          <a:xfrm flipH="1">
            <a:off x="8753475" y="2641600"/>
            <a:ext cx="0" cy="3174365"/>
          </a:xfrm>
          <a:prstGeom prst="line">
            <a:avLst/>
          </a:prstGeom>
          <a:ln>
            <a:solidFill>
              <a:srgbClr val="960000">
                <a:alpha val="30000"/>
              </a:srgbClr>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751205" y="2242820"/>
            <a:ext cx="1964055" cy="3785235"/>
          </a:xfrm>
          <a:prstGeom prst="rect">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736600" y="2319020"/>
            <a:ext cx="1978660" cy="3553460"/>
          </a:xfrm>
          <a:prstGeom prst="rect">
            <a:avLst/>
          </a:prstGeom>
          <a:noFill/>
        </p:spPr>
        <p:txBody>
          <a:bodyPr wrap="square" rtlCol="0" anchor="t">
            <a:spAutoFit/>
          </a:bodyPr>
          <a:lstStyle/>
          <a:p>
            <a:pPr algn="ctr">
              <a:lnSpc>
                <a:spcPct val="150000"/>
              </a:lnSpc>
            </a:pPr>
            <a:r>
              <a:rPr lang="zh-CN" altLang="en-US" sz="3000" b="1">
                <a:solidFill>
                  <a:srgbClr val="FFF6DB"/>
                </a:solidFill>
              </a:rPr>
              <a:t>坚定信念</a:t>
            </a:r>
          </a:p>
          <a:p>
            <a:pPr algn="ctr">
              <a:lnSpc>
                <a:spcPct val="150000"/>
              </a:lnSpc>
            </a:pPr>
            <a:r>
              <a:rPr lang="zh-CN" altLang="en-US" sz="3000" b="1">
                <a:solidFill>
                  <a:srgbClr val="FFF6DB"/>
                </a:solidFill>
              </a:rPr>
              <a:t>实事求是</a:t>
            </a:r>
          </a:p>
          <a:p>
            <a:pPr algn="ctr">
              <a:lnSpc>
                <a:spcPct val="150000"/>
              </a:lnSpc>
            </a:pPr>
            <a:r>
              <a:rPr lang="zh-CN" altLang="en-US" sz="3000" b="1">
                <a:solidFill>
                  <a:srgbClr val="FFF6DB"/>
                </a:solidFill>
              </a:rPr>
              <a:t>独立自主</a:t>
            </a:r>
          </a:p>
          <a:p>
            <a:pPr algn="ctr">
              <a:lnSpc>
                <a:spcPct val="150000"/>
              </a:lnSpc>
            </a:pPr>
            <a:r>
              <a:rPr lang="zh-CN" altLang="en-US" sz="3000" b="1">
                <a:solidFill>
                  <a:srgbClr val="FFF6DB"/>
                </a:solidFill>
              </a:rPr>
              <a:t>敢闯新路</a:t>
            </a:r>
          </a:p>
          <a:p>
            <a:pPr algn="ctr">
              <a:lnSpc>
                <a:spcPct val="150000"/>
              </a:lnSpc>
            </a:pPr>
            <a:r>
              <a:rPr lang="zh-CN" altLang="en-US" sz="3000" b="1">
                <a:solidFill>
                  <a:srgbClr val="FFF6DB"/>
                </a:solidFill>
              </a:rPr>
              <a:t>民主团结</a:t>
            </a:r>
          </a:p>
        </p:txBody>
      </p:sp>
      <p:sp>
        <p:nvSpPr>
          <p:cNvPr id="15" name="矩形 14"/>
          <p:cNvSpPr/>
          <p:nvPr/>
        </p:nvSpPr>
        <p:spPr>
          <a:xfrm>
            <a:off x="2878455" y="2242820"/>
            <a:ext cx="4462145" cy="378523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2879090" y="2299970"/>
            <a:ext cx="4480560" cy="3707765"/>
          </a:xfrm>
          <a:prstGeom prst="rect">
            <a:avLst/>
          </a:prstGeom>
          <a:noFill/>
        </p:spPr>
        <p:txBody>
          <a:bodyPr wrap="square" rtlCol="0" anchor="t">
            <a:spAutoFit/>
          </a:bodyPr>
          <a:lstStyle/>
          <a:p>
            <a:pPr>
              <a:lnSpc>
                <a:spcPct val="140000"/>
              </a:lnSpc>
              <a:spcBef>
                <a:spcPct val="0"/>
              </a:spcBef>
              <a:spcAft>
                <a:spcPct val="0"/>
              </a:spcAft>
            </a:pPr>
            <a:r>
              <a:rPr lang="zh-CN" altLang="en-US" sz="1400" dirty="0">
                <a:solidFill>
                  <a:srgbClr val="F8F0DC"/>
                </a:solidFill>
                <a:latin typeface="微软雅黑" panose="020B0503020204020204" pitchFamily="34" charset="-122"/>
                <a:ea typeface="微软雅黑" panose="020B0503020204020204" pitchFamily="34" charset="-122"/>
              </a:rPr>
              <a:t>遵义会议是在历史洪流中应运而生的伟大事件，体现了我党我军在真理面前敢于坚定信念、坚持真理，在错误面前敢于承认失败、修正错误，在困难面前敢于攻坚克难、团结奋斗，在问题面前敢于实事求是、务实担当的精神。中国共产党用坚定的理想信念、复兴中华的担当，临危不惧、处变不惊的定力，坚持真理、修正错误的勇气，顽强不屈、愈挫愈勇的斗志，独立自主、敢闯新路的气魄，尊重群众、崇尚民主的作风，团结一心、顾全大局的胸襟，深刻诠释了遵义会议精神的内涵，即坚定信念、实事求是、独立自主、敢闯新路、民主团结。历经81年岁月沧桑，遵义会议彰显的革命精神历久弥新、熠熠生辉，具有重要时代价值。</a:t>
            </a:r>
          </a:p>
        </p:txBody>
      </p:sp>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sym typeface="+mn-ea"/>
                </a:rPr>
                <a:t>遵义会议精神解读</a:t>
              </a:r>
              <a:endPar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endParaRPr>
            </a:p>
          </p:txBody>
        </p:sp>
      </p:grpSp>
      <p:grpSp>
        <p:nvGrpSpPr>
          <p:cNvPr id="7" name="组合 6"/>
          <p:cNvGrpSpPr/>
          <p:nvPr/>
        </p:nvGrpSpPr>
        <p:grpSpPr>
          <a:xfrm>
            <a:off x="751205" y="830580"/>
            <a:ext cx="10565765" cy="1188720"/>
            <a:chOff x="1183" y="1308"/>
            <a:chExt cx="16639" cy="1872"/>
          </a:xfrm>
        </p:grpSpPr>
        <p:sp>
          <p:nvSpPr>
            <p:cNvPr id="5" name="文本框 4"/>
            <p:cNvSpPr txBox="1"/>
            <p:nvPr/>
          </p:nvSpPr>
          <p:spPr>
            <a:xfrm>
              <a:off x="1183" y="2067"/>
              <a:ext cx="16639" cy="1113"/>
            </a:xfrm>
            <a:prstGeom prst="rect">
              <a:avLst/>
            </a:prstGeom>
            <a:solidFill>
              <a:srgbClr val="C00000"/>
            </a:solidFill>
          </p:spPr>
          <p:txBody>
            <a:bodyPr wrap="square" rtlCol="0" anchor="t">
              <a:spAutoFit/>
            </a:bodyPr>
            <a:lstStyle/>
            <a:p>
              <a:pPr algn="ctr"/>
              <a:r>
                <a:rPr lang="zh-CN" altLang="en-US" sz="4000" b="1" dirty="0">
                  <a:solidFill>
                    <a:srgbClr val="FFF2CD"/>
                  </a:solidFill>
                </a:rPr>
                <a:t>遵义会议精神内涵</a:t>
              </a:r>
              <a:endParaRPr lang="en-US" altLang="zh-CN" sz="4000" b="1" dirty="0">
                <a:solidFill>
                  <a:srgbClr val="FFF2CD"/>
                </a:solidFill>
              </a:endParaRPr>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12525" y="1308"/>
              <a:ext cx="5297" cy="759"/>
            </a:xfrm>
            <a:prstGeom prst="rect">
              <a:avLst/>
            </a:prstGeom>
          </p:spPr>
        </p:pic>
      </p:grpSp>
      <p:pic>
        <p:nvPicPr>
          <p:cNvPr id="13" name="图片 12"/>
          <p:cNvPicPr>
            <a:picLocks noChangeAspect="1"/>
          </p:cNvPicPr>
          <p:nvPr/>
        </p:nvPicPr>
        <p:blipFill>
          <a:blip r:embed="rId9" cstate="email">
            <a:extLst>
              <a:ext uri="{28A0092B-C50C-407E-A947-70E740481C1C}">
                <a14:useLocalDpi xmlns:a14="http://schemas.microsoft.com/office/drawing/2010/main"/>
              </a:ext>
            </a:extLst>
          </a:blip>
          <a:srcRect/>
          <a:stretch>
            <a:fillRect/>
          </a:stretch>
        </p:blipFill>
        <p:spPr>
          <a:xfrm>
            <a:off x="7524115" y="2242820"/>
            <a:ext cx="3792220" cy="3223260"/>
          </a:xfrm>
          <a:prstGeom prst="rect">
            <a:avLst/>
          </a:prstGeom>
          <a:ln>
            <a:solidFill>
              <a:srgbClr val="960000">
                <a:alpha val="23000"/>
              </a:srgbClr>
            </a:solidFill>
          </a:ln>
        </p:spPr>
      </p:pic>
      <p:sp>
        <p:nvSpPr>
          <p:cNvPr id="16" name="矩形 15"/>
          <p:cNvSpPr/>
          <p:nvPr/>
        </p:nvSpPr>
        <p:spPr>
          <a:xfrm>
            <a:off x="7524115" y="5466715"/>
            <a:ext cx="3792220" cy="561340"/>
          </a:xfrm>
          <a:prstGeom prst="rect">
            <a:avLst/>
          </a:prstGeom>
          <a:solidFill>
            <a:srgbClr val="9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p:cNvSpPr txBox="1"/>
          <p:nvPr/>
        </p:nvSpPr>
        <p:spPr>
          <a:xfrm>
            <a:off x="7934325" y="5301615"/>
            <a:ext cx="3201035" cy="783590"/>
          </a:xfrm>
          <a:prstGeom prst="rect">
            <a:avLst/>
          </a:prstGeom>
          <a:noFill/>
        </p:spPr>
        <p:txBody>
          <a:bodyPr wrap="square" rtlCol="0" anchor="t">
            <a:spAutoFit/>
          </a:bodyPr>
          <a:lstStyle/>
          <a:p>
            <a:pPr algn="ctr">
              <a:lnSpc>
                <a:spcPct val="150000"/>
              </a:lnSpc>
            </a:pPr>
            <a:r>
              <a:rPr lang="zh-CN" altLang="en-US" sz="3000" b="1">
                <a:solidFill>
                  <a:srgbClr val="FFF6DB"/>
                </a:solidFill>
              </a:rPr>
              <a:t>1935.1.15-1.17</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sym typeface="+mn-ea"/>
                </a:rPr>
                <a:t>遵义会议精神解读</a:t>
              </a:r>
              <a:endPar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endParaRPr>
            </a:p>
          </p:txBody>
        </p:sp>
      </p:grpSp>
      <p:sp>
        <p:nvSpPr>
          <p:cNvPr id="4" name="Rectangle 3"/>
          <p:cNvSpPr>
            <a:spLocks noGrp="1"/>
          </p:cNvSpPr>
          <p:nvPr/>
        </p:nvSpPr>
        <p:spPr>
          <a:xfrm>
            <a:off x="796290" y="2407920"/>
            <a:ext cx="10490200" cy="3312795"/>
          </a:xfrm>
          <a:prstGeom prst="rect">
            <a:avLst/>
          </a:prstGeom>
          <a:noFill/>
        </p:spPr>
        <p:txBody>
          <a:bodyPr wrap="square" rtlCol="0">
            <a:spAutoFit/>
          </a:bodyPr>
          <a:lstStyle/>
          <a:p>
            <a:pPr algn="just" eaLnBrk="1">
              <a:lnSpc>
                <a:spcPct val="150000"/>
              </a:lnSpc>
              <a:spcBef>
                <a:spcPct val="0"/>
              </a:spcBef>
              <a:spcAft>
                <a:spcPts val="1000"/>
              </a:spcAft>
            </a:pPr>
            <a:r>
              <a:rPr sz="2200" b="1" dirty="0" err="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实现中国梦的精神滋养</a:t>
            </a:r>
            <a:endParaRPr sz="2200" b="1" dirty="0">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eaLnBrk="1">
              <a:lnSpc>
                <a:spcPct val="200000"/>
              </a:lnSpc>
            </a:pPr>
            <a:r>
              <a:rPr sz="1400" dirty="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习近平总书记强调，“实现中国梦必须弘扬中国精神”，并号召“全国各族人民一定要弘扬伟大的民族精神和时代精神，不断增强团结一心的精神纽带、自强不息的精神动力，永远朝气蓬勃迈向未来”。遵义会议《决议》指出，中国苏维埃革命有着他雄厚的历史的泉源，他是不能消灭的，他是不能战胜的，并发出“胜利必然是我们的”豪迈壮语。正是凭着对崇高革命理想的矢志坚守，党中央和红军才得以转危为安，中国革命才得以化险为夷。大力弘扬遵义会议精神，构筑中华民族的精神高地，既有助于培育和践行社会主义核心价值观，又能为实现民族复兴的中国梦凝魂聚气，提供丰富的精神滋养，不断增强人们的道路自信、理论自信、制度自信、文化自信。</a:t>
            </a:r>
          </a:p>
        </p:txBody>
      </p:sp>
      <p:sp>
        <p:nvSpPr>
          <p:cNvPr id="5" name="矩形 4"/>
          <p:cNvSpPr/>
          <p:nvPr/>
        </p:nvSpPr>
        <p:spPr>
          <a:xfrm>
            <a:off x="450215" y="1329055"/>
            <a:ext cx="11291570" cy="4893310"/>
          </a:xfrm>
          <a:prstGeom prst="rect">
            <a:avLst/>
          </a:prstGeom>
          <a:noFill/>
          <a:ln>
            <a:solidFill>
              <a:srgbClr val="C00000">
                <a:alpha val="7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378190" y="847090"/>
            <a:ext cx="3363595" cy="481965"/>
          </a:xfrm>
          <a:prstGeom prst="rect">
            <a:avLst/>
          </a:prstGeom>
        </p:spPr>
      </p:pic>
      <p:sp>
        <p:nvSpPr>
          <p:cNvPr id="2" name="矩形 1"/>
          <p:cNvSpPr>
            <a:spLocks noChangeAspect="1"/>
          </p:cNvSpPr>
          <p:nvPr/>
        </p:nvSpPr>
        <p:spPr>
          <a:xfrm>
            <a:off x="450215" y="1329055"/>
            <a:ext cx="11291570" cy="84645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遵义会议精神的当代价值</a:t>
            </a:r>
          </a:p>
        </p:txBody>
      </p:sp>
      <p:cxnSp>
        <p:nvCxnSpPr>
          <p:cNvPr id="13" name="直接连接符 12"/>
          <p:cNvCxnSpPr/>
          <p:nvPr/>
        </p:nvCxnSpPr>
        <p:spPr>
          <a:xfrm>
            <a:off x="911225" y="3007995"/>
            <a:ext cx="2747645" cy="0"/>
          </a:xfrm>
          <a:prstGeom prst="line">
            <a:avLst/>
          </a:prstGeom>
          <a:ln>
            <a:solidFill>
              <a:srgbClr val="C00000">
                <a:alpha val="23000"/>
              </a:srgbClr>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4">
            <a:alphaModFix amt="44000"/>
          </a:blip>
          <a:stretch>
            <a:fillRect/>
          </a:stretch>
        </a:blipFill>
        <a:effectLst/>
      </p:bgPr>
    </p:bg>
    <p:spTree>
      <p:nvGrpSpPr>
        <p:cNvPr id="1" name=""/>
        <p:cNvGrpSpPr/>
        <p:nvPr/>
      </p:nvGrpSpPr>
      <p:grpSpPr>
        <a:xfrm>
          <a:off x="0" y="0"/>
          <a:ext cx="0" cy="0"/>
          <a:chOff x="0" y="0"/>
          <a:chExt cx="0" cy="0"/>
        </a:xfrm>
      </p:grpSpPr>
      <p:pic>
        <p:nvPicPr>
          <p:cNvPr id="8" name="PA-102211"/>
          <p:cNvPicPr>
            <a:picLocks noChangeAspect="1"/>
          </p:cNvPicPr>
          <p:nvPr>
            <p:custDataLst>
              <p:tags r:id="rId2"/>
            </p:custDataLst>
          </p:nvPr>
        </p:nvPicPr>
        <p:blipFill>
          <a:blip r:embed="rId5" cstate="email">
            <a:lum bright="-6000"/>
            <a:extLst>
              <a:ext uri="{28A0092B-C50C-407E-A947-70E740481C1C}">
                <a14:useLocalDpi xmlns:a14="http://schemas.microsoft.com/office/drawing/2010/main"/>
              </a:ext>
            </a:extLst>
          </a:blip>
          <a:stretch>
            <a:fillRect/>
          </a:stretch>
        </p:blipFill>
        <p:spPr>
          <a:xfrm>
            <a:off x="10232390" y="133985"/>
            <a:ext cx="1844040" cy="614680"/>
          </a:xfrm>
          <a:prstGeom prst="rect">
            <a:avLst/>
          </a:prstGeom>
        </p:spPr>
      </p:pic>
      <p:pic>
        <p:nvPicPr>
          <p:cNvPr id="9" name="图片 8" descr="图片包含 游戏机&#10;&#10;描述已自动生成"/>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flipH="1">
            <a:off x="-47625" y="5815965"/>
            <a:ext cx="2433955" cy="1064895"/>
          </a:xfrm>
          <a:prstGeom prst="rect">
            <a:avLst/>
          </a:prstGeom>
        </p:spPr>
      </p:pic>
      <p:grpSp>
        <p:nvGrpSpPr>
          <p:cNvPr id="11" name="组合 10"/>
          <p:cNvGrpSpPr/>
          <p:nvPr/>
        </p:nvGrpSpPr>
        <p:grpSpPr>
          <a:xfrm>
            <a:off x="0" y="203200"/>
            <a:ext cx="4204970" cy="499745"/>
            <a:chOff x="0" y="320"/>
            <a:chExt cx="6622" cy="787"/>
          </a:xfrm>
        </p:grpSpPr>
        <p:sp>
          <p:nvSpPr>
            <p:cNvPr id="33" name="剪去单角的矩形 32"/>
            <p:cNvSpPr/>
            <p:nvPr/>
          </p:nvSpPr>
          <p:spPr>
            <a:xfrm>
              <a:off x="0" y="320"/>
              <a:ext cx="6622" cy="787"/>
            </a:xfrm>
            <a:prstGeom prst="snip1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descr="图片1"/>
            <p:cNvPicPr>
              <a:picLocks noChangeAspect="1"/>
            </p:cNvPicPr>
            <p:nvPr/>
          </p:nvPicPr>
          <p:blipFill>
            <a:blip r:embed="rId7" cstate="email">
              <a:lum bright="-12000"/>
              <a:extLst>
                <a:ext uri="{28A0092B-C50C-407E-A947-70E740481C1C}">
                  <a14:useLocalDpi xmlns:a14="http://schemas.microsoft.com/office/drawing/2010/main"/>
                </a:ext>
              </a:extLst>
            </a:blip>
            <a:stretch>
              <a:fillRect/>
            </a:stretch>
          </p:blipFill>
          <p:spPr>
            <a:xfrm>
              <a:off x="462" y="442"/>
              <a:ext cx="1788" cy="562"/>
            </a:xfrm>
            <a:prstGeom prst="rect">
              <a:avLst/>
            </a:prstGeom>
          </p:spPr>
        </p:pic>
        <p:sp>
          <p:nvSpPr>
            <p:cNvPr id="12" name="文本框 11"/>
            <p:cNvSpPr txBox="1"/>
            <p:nvPr/>
          </p:nvSpPr>
          <p:spPr>
            <a:xfrm>
              <a:off x="2250" y="424"/>
              <a:ext cx="4247" cy="580"/>
            </a:xfrm>
            <a:prstGeom prst="rect">
              <a:avLst/>
            </a:prstGeom>
            <a:noFill/>
          </p:spPr>
          <p:txBody>
            <a:bodyPr wrap="square" rtlCol="0" anchor="t">
              <a:spAutoFit/>
            </a:bodyPr>
            <a:lstStyle/>
            <a:p>
              <a:pPr algn="dist"/>
              <a:r>
                <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sym typeface="+mn-ea"/>
                </a:rPr>
                <a:t>遵义会议精神解读</a:t>
              </a:r>
              <a:endParaRPr>
                <a:gradFill>
                  <a:gsLst>
                    <a:gs pos="0">
                      <a:srgbClr val="C00000"/>
                    </a:gs>
                    <a:gs pos="100000">
                      <a:srgbClr val="960000"/>
                    </a:gs>
                  </a:gsLst>
                  <a:lin ang="5400000" scaled="0"/>
                </a:gradFill>
                <a:effectLst/>
                <a:latin typeface="微软雅黑" panose="020B0503020204020204" pitchFamily="34" charset="-122"/>
                <a:ea typeface="微软雅黑" panose="020B0503020204020204" pitchFamily="34" charset="-122"/>
                <a:cs typeface="微软雅黑" panose="020B0503020204020204" pitchFamily="34" charset="-122"/>
              </a:endParaRPr>
            </a:p>
          </p:txBody>
        </p:sp>
      </p:grpSp>
      <p:sp>
        <p:nvSpPr>
          <p:cNvPr id="4" name="Rectangle 3"/>
          <p:cNvSpPr>
            <a:spLocks noGrp="1"/>
          </p:cNvSpPr>
          <p:nvPr/>
        </p:nvSpPr>
        <p:spPr>
          <a:xfrm>
            <a:off x="796290" y="2407920"/>
            <a:ext cx="10490200" cy="3312795"/>
          </a:xfrm>
          <a:prstGeom prst="rect">
            <a:avLst/>
          </a:prstGeom>
          <a:noFill/>
        </p:spPr>
        <p:txBody>
          <a:bodyPr wrap="square" rtlCol="0">
            <a:spAutoFit/>
          </a:bodyPr>
          <a:lstStyle/>
          <a:p>
            <a:pPr algn="just" eaLnBrk="1">
              <a:lnSpc>
                <a:spcPct val="150000"/>
              </a:lnSpc>
              <a:spcBef>
                <a:spcPct val="0"/>
              </a:spcBef>
              <a:spcAft>
                <a:spcPts val="1000"/>
              </a:spcAft>
            </a:pPr>
            <a:r>
              <a:rPr sz="2200" b="1">
                <a:solidFill>
                  <a:srgbClr val="C00000"/>
                </a:solidFill>
                <a:latin typeface="微软雅黑" panose="020B0503020204020204" pitchFamily="34" charset="-122"/>
                <a:ea typeface="微软雅黑" panose="020B0503020204020204" pitchFamily="34" charset="-122"/>
                <a:cs typeface="微软雅黑" panose="020B0503020204020204" pitchFamily="34" charset="-122"/>
                <a:sym typeface="+mn-ea"/>
              </a:rPr>
              <a:t>树立“四个意识”的有力支撑</a:t>
            </a:r>
          </a:p>
          <a:p>
            <a:pPr algn="just" eaLnBrk="1">
              <a:lnSpc>
                <a:spcPct val="200000"/>
              </a:lnSpc>
            </a:pPr>
            <a:r>
              <a:rPr sz="1400">
                <a:solidFill>
                  <a:schemeClr val="tx1">
                    <a:lumMod val="65000"/>
                    <a:lumOff val="3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邓小平同志曾说，遵义会议以前，我们的党没有形成过一个成熟的党中央。我们党的领导集体，是从遵义会议开始逐步形成的，“第一代领导集体的核心是毛主席”。在遵义会议上，大家从大局出发，捋问题、摆事实、讲道理、树标杆，表现出坚持真理、修正错误的巨大政治勇气，在客观矛盾和现实困难面前，冷静清醒地总结第五次反“围剿”斗争失败的经验教训，刚毅果敢地与“左”倾教条主义作斗争，逐步确立了毛泽东同志的核心地位，从而开辟了中国革命的崭新境界。我们要大力弘扬遵义会议精神，秉承党的优良传统，切实增强政治意识、大局意识、核心意识、看齐意识，严守政治纪律和政治规矩，始终在思想上政治上行动上同以习近平同志为核心的党中央保持高度一致。</a:t>
            </a:r>
          </a:p>
        </p:txBody>
      </p:sp>
      <p:sp>
        <p:nvSpPr>
          <p:cNvPr id="5" name="矩形 4"/>
          <p:cNvSpPr/>
          <p:nvPr/>
        </p:nvSpPr>
        <p:spPr>
          <a:xfrm>
            <a:off x="450215" y="1329055"/>
            <a:ext cx="11291570" cy="4893310"/>
          </a:xfrm>
          <a:prstGeom prst="rect">
            <a:avLst/>
          </a:prstGeom>
          <a:noFill/>
          <a:ln>
            <a:solidFill>
              <a:srgbClr val="C00000">
                <a:alpha val="7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pic>
        <p:nvPicPr>
          <p:cNvPr id="23" name="图片 22"/>
          <p:cNvPicPr>
            <a:picLocks noChangeAspect="1"/>
          </p:cNvPicPr>
          <p:nvPr userDrawn="1"/>
        </p:nvPicPr>
        <p:blipFill>
          <a:blip r:embed="rId8" cstate="email">
            <a:extLst>
              <a:ext uri="{28A0092B-C50C-407E-A947-70E740481C1C}">
                <a14:useLocalDpi xmlns:a14="http://schemas.microsoft.com/office/drawing/2010/main"/>
              </a:ext>
            </a:extLst>
          </a:blip>
          <a:srcRect/>
          <a:stretch>
            <a:fillRect/>
          </a:stretch>
        </p:blipFill>
        <p:spPr>
          <a:xfrm>
            <a:off x="8378190" y="847090"/>
            <a:ext cx="3363595" cy="481965"/>
          </a:xfrm>
          <a:prstGeom prst="rect">
            <a:avLst/>
          </a:prstGeom>
        </p:spPr>
      </p:pic>
      <p:sp>
        <p:nvSpPr>
          <p:cNvPr id="2" name="矩形 1"/>
          <p:cNvSpPr>
            <a:spLocks noChangeAspect="1"/>
          </p:cNvSpPr>
          <p:nvPr/>
        </p:nvSpPr>
        <p:spPr>
          <a:xfrm>
            <a:off x="450215" y="1329055"/>
            <a:ext cx="11291570" cy="846455"/>
          </a:xfrm>
          <a:prstGeom prst="rect">
            <a:avLst/>
          </a:prstGeom>
          <a:solidFill>
            <a:srgbClr val="C0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735" b="1">
                <a:solidFill>
                  <a:srgbClr val="FFF8E6"/>
                </a:solidFill>
                <a:latin typeface="微软雅黑" panose="020B0503020204020204" pitchFamily="34" charset="-122"/>
                <a:ea typeface="微软雅黑" panose="020B0503020204020204" pitchFamily="34" charset="-122"/>
              </a:rPr>
              <a:t>遵义会议精神的内涵及其当代价值</a:t>
            </a:r>
          </a:p>
        </p:txBody>
      </p:sp>
      <p:cxnSp>
        <p:nvCxnSpPr>
          <p:cNvPr id="13" name="直接连接符 12"/>
          <p:cNvCxnSpPr/>
          <p:nvPr/>
        </p:nvCxnSpPr>
        <p:spPr>
          <a:xfrm>
            <a:off x="911225" y="3007995"/>
            <a:ext cx="3600000" cy="0"/>
          </a:xfrm>
          <a:prstGeom prst="line">
            <a:avLst/>
          </a:prstGeom>
          <a:ln>
            <a:solidFill>
              <a:srgbClr val="C00000">
                <a:alpha val="23000"/>
              </a:srgbClr>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500"/>
                                        <p:tgtEl>
                                          <p:spTgt spid="8"/>
                                        </p:tgtEl>
                                      </p:cBhvr>
                                    </p:animEffect>
                                    <p:anim calcmode="lin" valueType="num">
                                      <p:cBhvr>
                                        <p:cTn id="8" dur="1500" fill="hold"/>
                                        <p:tgtEl>
                                          <p:spTgt spid="8"/>
                                        </p:tgtEl>
                                        <p:attrNameLst>
                                          <p:attrName>ppt_x</p:attrName>
                                        </p:attrNameLst>
                                      </p:cBhvr>
                                      <p:tavLst>
                                        <p:tav tm="0">
                                          <p:val>
                                            <p:strVal val="#ppt_x"/>
                                          </p:val>
                                        </p:tav>
                                        <p:tav tm="100000">
                                          <p:val>
                                            <p:strVal val="#ppt_x"/>
                                          </p:val>
                                        </p:tav>
                                      </p:tavLst>
                                    </p:anim>
                                    <p:anim calcmode="lin" valueType="num">
                                      <p:cBhvr>
                                        <p:cTn id="9" dur="1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2" presetClass="entr" presetSubtype="4"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00.xml><?xml version="1.0" encoding="utf-8"?>
<p:tagLst xmlns:a="http://schemas.openxmlformats.org/drawingml/2006/main" xmlns:r="http://schemas.openxmlformats.org/officeDocument/2006/relationships" xmlns:p="http://schemas.openxmlformats.org/presentationml/2006/main">
  <p:tag name="PA" val="v5.2.9"/>
</p:tagLst>
</file>

<file path=ppt/tags/tag10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02.xml><?xml version="1.0" encoding="utf-8"?>
<p:tagLst xmlns:a="http://schemas.openxmlformats.org/drawingml/2006/main" xmlns:r="http://schemas.openxmlformats.org/officeDocument/2006/relationships" xmlns:p="http://schemas.openxmlformats.org/presentationml/2006/main">
  <p:tag name="PA" val="v5.2.9"/>
</p:tagLst>
</file>

<file path=ppt/tags/tag10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04.xml><?xml version="1.0" encoding="utf-8"?>
<p:tagLst xmlns:a="http://schemas.openxmlformats.org/drawingml/2006/main" xmlns:r="http://schemas.openxmlformats.org/officeDocument/2006/relationships" xmlns:p="http://schemas.openxmlformats.org/presentationml/2006/main">
  <p:tag name="PA" val="v5.2.9"/>
</p:tagLst>
</file>

<file path=ppt/tags/tag10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06.xml><?xml version="1.0" encoding="utf-8"?>
<p:tagLst xmlns:a="http://schemas.openxmlformats.org/drawingml/2006/main" xmlns:r="http://schemas.openxmlformats.org/officeDocument/2006/relationships" xmlns:p="http://schemas.openxmlformats.org/presentationml/2006/main">
  <p:tag name="PA" val="v5.2.9"/>
</p:tagLst>
</file>

<file path=ppt/tags/tag10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08.xml><?xml version="1.0" encoding="utf-8"?>
<p:tagLst xmlns:a="http://schemas.openxmlformats.org/drawingml/2006/main" xmlns:r="http://schemas.openxmlformats.org/officeDocument/2006/relationships" xmlns:p="http://schemas.openxmlformats.org/presentationml/2006/main">
  <p:tag name="PA" val="v5.2.9"/>
</p:tagLst>
</file>

<file path=ppt/tags/tag109.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10.xml><?xml version="1.0" encoding="utf-8"?>
<p:tagLst xmlns:a="http://schemas.openxmlformats.org/drawingml/2006/main" xmlns:r="http://schemas.openxmlformats.org/officeDocument/2006/relationships" xmlns:p="http://schemas.openxmlformats.org/presentationml/2006/main">
  <p:tag name="PA" val="v5.2.9"/>
</p:tagLst>
</file>

<file path=ppt/tags/tag11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12.xml><?xml version="1.0" encoding="utf-8"?>
<p:tagLst xmlns:a="http://schemas.openxmlformats.org/drawingml/2006/main" xmlns:r="http://schemas.openxmlformats.org/officeDocument/2006/relationships" xmlns:p="http://schemas.openxmlformats.org/presentationml/2006/main">
  <p:tag name="PA" val="v5.2.9"/>
</p:tagLst>
</file>

<file path=ppt/tags/tag11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14.xml><?xml version="1.0" encoding="utf-8"?>
<p:tagLst xmlns:a="http://schemas.openxmlformats.org/drawingml/2006/main" xmlns:r="http://schemas.openxmlformats.org/officeDocument/2006/relationships" xmlns:p="http://schemas.openxmlformats.org/presentationml/2006/main">
  <p:tag name="PA" val="v5.2.9"/>
</p:tagLst>
</file>

<file path=ppt/tags/tag115.xml><?xml version="1.0" encoding="utf-8"?>
<p:tagLst xmlns:a="http://schemas.openxmlformats.org/drawingml/2006/main" xmlns:r="http://schemas.openxmlformats.org/officeDocument/2006/relationships" xmlns:p="http://schemas.openxmlformats.org/presentationml/2006/main">
  <p:tag name="PA" val="v5.2.9"/>
</p:tagLst>
</file>

<file path=ppt/tags/tag116.xml><?xml version="1.0" encoding="utf-8"?>
<p:tagLst xmlns:a="http://schemas.openxmlformats.org/drawingml/2006/main" xmlns:r="http://schemas.openxmlformats.org/officeDocument/2006/relationships" xmlns:p="http://schemas.openxmlformats.org/presentationml/2006/main">
  <p:tag name="PA" val="v5.2.9"/>
</p:tagLst>
</file>

<file path=ppt/tags/tag117.xml><?xml version="1.0" encoding="utf-8"?>
<p:tagLst xmlns:a="http://schemas.openxmlformats.org/drawingml/2006/main" xmlns:r="http://schemas.openxmlformats.org/officeDocument/2006/relationships" xmlns:p="http://schemas.openxmlformats.org/presentationml/2006/main">
  <p:tag name="PA" val="v5.2.9"/>
</p:tagLst>
</file>

<file path=ppt/tags/tag118.xml><?xml version="1.0" encoding="utf-8"?>
<p:tagLst xmlns:a="http://schemas.openxmlformats.org/drawingml/2006/main" xmlns:r="http://schemas.openxmlformats.org/officeDocument/2006/relationships" xmlns:p="http://schemas.openxmlformats.org/presentationml/2006/main">
  <p:tag name="PA" val="v5.2.9"/>
</p:tagLst>
</file>

<file path=ppt/tags/tag119.xml><?xml version="1.0" encoding="utf-8"?>
<p:tagLst xmlns:a="http://schemas.openxmlformats.org/drawingml/2006/main" xmlns:r="http://schemas.openxmlformats.org/officeDocument/2006/relationships" xmlns:p="http://schemas.openxmlformats.org/presentationml/2006/main">
  <p:tag name="PA" val="v5.2.9"/>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20.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21.xml><?xml version="1.0" encoding="utf-8"?>
<p:tagLst xmlns:a="http://schemas.openxmlformats.org/drawingml/2006/main" xmlns:r="http://schemas.openxmlformats.org/officeDocument/2006/relationships" xmlns:p="http://schemas.openxmlformats.org/presentationml/2006/main">
  <p:tag name="PA" val="v5.2.9"/>
</p:tagLst>
</file>

<file path=ppt/tags/tag122.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23.xml><?xml version="1.0" encoding="utf-8"?>
<p:tagLst xmlns:a="http://schemas.openxmlformats.org/drawingml/2006/main" xmlns:r="http://schemas.openxmlformats.org/officeDocument/2006/relationships" xmlns:p="http://schemas.openxmlformats.org/presentationml/2006/main">
  <p:tag name="PA" val="v5.2.9"/>
</p:tagLst>
</file>

<file path=ppt/tags/tag124.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25.xml><?xml version="1.0" encoding="utf-8"?>
<p:tagLst xmlns:a="http://schemas.openxmlformats.org/drawingml/2006/main" xmlns:r="http://schemas.openxmlformats.org/officeDocument/2006/relationships" xmlns:p="http://schemas.openxmlformats.org/presentationml/2006/main">
  <p:tag name="PA" val="v5.2.9"/>
</p:tagLst>
</file>

<file path=ppt/tags/tag126.xml><?xml version="1.0" encoding="utf-8"?>
<p:tagLst xmlns:a="http://schemas.openxmlformats.org/drawingml/2006/main" xmlns:r="http://schemas.openxmlformats.org/officeDocument/2006/relationships" xmlns:p="http://schemas.openxmlformats.org/presentationml/2006/main">
  <p:tag name="PA" val="v5.2.9"/>
</p:tagLst>
</file>

<file path=ppt/tags/tag127.xml><?xml version="1.0" encoding="utf-8"?>
<p:tagLst xmlns:a="http://schemas.openxmlformats.org/drawingml/2006/main" xmlns:r="http://schemas.openxmlformats.org/officeDocument/2006/relationships" xmlns:p="http://schemas.openxmlformats.org/presentationml/2006/main">
  <p:tag name="PA" val="v5.2.9"/>
</p:tagLst>
</file>

<file path=ppt/tags/tag128.xml><?xml version="1.0" encoding="utf-8"?>
<p:tagLst xmlns:a="http://schemas.openxmlformats.org/drawingml/2006/main" xmlns:r="http://schemas.openxmlformats.org/officeDocument/2006/relationships" xmlns:p="http://schemas.openxmlformats.org/presentationml/2006/main">
  <p:tag name="PA" val="v5.2.9"/>
</p:tagLst>
</file>

<file path=ppt/tags/tag129.xml><?xml version="1.0" encoding="utf-8"?>
<p:tagLst xmlns:a="http://schemas.openxmlformats.org/drawingml/2006/main" xmlns:r="http://schemas.openxmlformats.org/officeDocument/2006/relationships" xmlns:p="http://schemas.openxmlformats.org/presentationml/2006/main">
  <p:tag name="PA" val="v5.2.9"/>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30.xml><?xml version="1.0" encoding="utf-8"?>
<p:tagLst xmlns:a="http://schemas.openxmlformats.org/drawingml/2006/main" xmlns:r="http://schemas.openxmlformats.org/officeDocument/2006/relationships" xmlns:p="http://schemas.openxmlformats.org/presentationml/2006/main">
  <p:tag name="PA" val="v5.2.9"/>
</p:tagLst>
</file>

<file path=ppt/tags/tag13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32.xml><?xml version="1.0" encoding="utf-8"?>
<p:tagLst xmlns:a="http://schemas.openxmlformats.org/drawingml/2006/main" xmlns:r="http://schemas.openxmlformats.org/officeDocument/2006/relationships" xmlns:p="http://schemas.openxmlformats.org/presentationml/2006/main">
  <p:tag name="PA" val="v5.2.9"/>
</p:tagLst>
</file>

<file path=ppt/tags/tag133.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34.xml><?xml version="1.0" encoding="utf-8"?>
<p:tagLst xmlns:a="http://schemas.openxmlformats.org/drawingml/2006/main" xmlns:r="http://schemas.openxmlformats.org/officeDocument/2006/relationships" xmlns:p="http://schemas.openxmlformats.org/presentationml/2006/main">
  <p:tag name="PA" val="v5.2.9"/>
</p:tagLst>
</file>

<file path=ppt/tags/tag13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36.xml><?xml version="1.0" encoding="utf-8"?>
<p:tagLst xmlns:a="http://schemas.openxmlformats.org/drawingml/2006/main" xmlns:r="http://schemas.openxmlformats.org/officeDocument/2006/relationships" xmlns:p="http://schemas.openxmlformats.org/presentationml/2006/main">
  <p:tag name="PA" val="v5.2.9"/>
</p:tagLst>
</file>

<file path=ppt/tags/tag13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38.xml><?xml version="1.0" encoding="utf-8"?>
<p:tagLst xmlns:a="http://schemas.openxmlformats.org/drawingml/2006/main" xmlns:r="http://schemas.openxmlformats.org/officeDocument/2006/relationships" xmlns:p="http://schemas.openxmlformats.org/presentationml/2006/main">
  <p:tag name="PA" val="v5.2.9"/>
</p:tagLst>
</file>

<file path=ppt/tags/tag139.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40.xml><?xml version="1.0" encoding="utf-8"?>
<p:tagLst xmlns:a="http://schemas.openxmlformats.org/drawingml/2006/main" xmlns:r="http://schemas.openxmlformats.org/officeDocument/2006/relationships" xmlns:p="http://schemas.openxmlformats.org/presentationml/2006/main">
  <p:tag name="PA" val="v5.2.9"/>
</p:tagLst>
</file>

<file path=ppt/tags/tag141.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42.xml><?xml version="1.0" encoding="utf-8"?>
<p:tagLst xmlns:a="http://schemas.openxmlformats.org/drawingml/2006/main" xmlns:r="http://schemas.openxmlformats.org/officeDocument/2006/relationships" xmlns:p="http://schemas.openxmlformats.org/presentationml/2006/main">
  <p:tag name="PA" val="v5.2.9"/>
</p:tagLst>
</file>

<file path=ppt/tags/tag143.xml><?xml version="1.0" encoding="utf-8"?>
<p:tagLst xmlns:a="http://schemas.openxmlformats.org/drawingml/2006/main" xmlns:r="http://schemas.openxmlformats.org/officeDocument/2006/relationships" xmlns:p="http://schemas.openxmlformats.org/presentationml/2006/main">
  <p:tag name="PA" val="v5.2.9"/>
</p:tagLst>
</file>

<file path=ppt/tags/tag144.xml><?xml version="1.0" encoding="utf-8"?>
<p:tagLst xmlns:a="http://schemas.openxmlformats.org/drawingml/2006/main" xmlns:r="http://schemas.openxmlformats.org/officeDocument/2006/relationships" xmlns:p="http://schemas.openxmlformats.org/presentationml/2006/main">
  <p:tag name="PA" val="v5.2.9"/>
</p:tagLst>
</file>

<file path=ppt/tags/tag145.xml><?xml version="1.0" encoding="utf-8"?>
<p:tagLst xmlns:a="http://schemas.openxmlformats.org/drawingml/2006/main" xmlns:r="http://schemas.openxmlformats.org/officeDocument/2006/relationships" xmlns:p="http://schemas.openxmlformats.org/presentationml/2006/main">
  <p:tag name="PA" val="v5.2.9"/>
</p:tagLst>
</file>

<file path=ppt/tags/tag146.xml><?xml version="1.0" encoding="utf-8"?>
<p:tagLst xmlns:a="http://schemas.openxmlformats.org/drawingml/2006/main" xmlns:r="http://schemas.openxmlformats.org/officeDocument/2006/relationships" xmlns:p="http://schemas.openxmlformats.org/presentationml/2006/main">
  <p:tag name="PA" val="v5.2.9"/>
</p:tagLst>
</file>

<file path=ppt/tags/tag147.xml><?xml version="1.0" encoding="utf-8"?>
<p:tagLst xmlns:a="http://schemas.openxmlformats.org/drawingml/2006/main" xmlns:r="http://schemas.openxmlformats.org/officeDocument/2006/relationships" xmlns:p="http://schemas.openxmlformats.org/presentationml/2006/main">
  <p:tag name="PA" val="v5.2.9"/>
</p:tagLst>
</file>

<file path=ppt/tags/tag148.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49.xml><?xml version="1.0" encoding="utf-8"?>
<p:tagLst xmlns:a="http://schemas.openxmlformats.org/drawingml/2006/main" xmlns:r="http://schemas.openxmlformats.org/officeDocument/2006/relationships" xmlns:p="http://schemas.openxmlformats.org/presentationml/2006/main">
  <p:tag name="PA" val="v5.2.9"/>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50.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51.xml><?xml version="1.0" encoding="utf-8"?>
<p:tagLst xmlns:a="http://schemas.openxmlformats.org/drawingml/2006/main" xmlns:r="http://schemas.openxmlformats.org/officeDocument/2006/relationships" xmlns:p="http://schemas.openxmlformats.org/presentationml/2006/main">
  <p:tag name="PA" val="v5.2.9"/>
</p:tagLst>
</file>

<file path=ppt/tags/tag152.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53.xml><?xml version="1.0" encoding="utf-8"?>
<p:tagLst xmlns:a="http://schemas.openxmlformats.org/drawingml/2006/main" xmlns:r="http://schemas.openxmlformats.org/officeDocument/2006/relationships" xmlns:p="http://schemas.openxmlformats.org/presentationml/2006/main">
  <p:tag name="PA" val="v5.2.9"/>
</p:tagLst>
</file>

<file path=ppt/tags/tag154.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55.xml><?xml version="1.0" encoding="utf-8"?>
<p:tagLst xmlns:a="http://schemas.openxmlformats.org/drawingml/2006/main" xmlns:r="http://schemas.openxmlformats.org/officeDocument/2006/relationships" xmlns:p="http://schemas.openxmlformats.org/presentationml/2006/main">
  <p:tag name="PA" val="v5.2.9"/>
</p:tagLst>
</file>

<file path=ppt/tags/tag156.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57.xml><?xml version="1.0" encoding="utf-8"?>
<p:tagLst xmlns:a="http://schemas.openxmlformats.org/drawingml/2006/main" xmlns:r="http://schemas.openxmlformats.org/officeDocument/2006/relationships" xmlns:p="http://schemas.openxmlformats.org/presentationml/2006/main">
  <p:tag name="PA" val="v5.2.9"/>
</p:tagLst>
</file>

<file path=ppt/tags/tag158.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159.xml><?xml version="1.0" encoding="utf-8"?>
<p:tagLst xmlns:a="http://schemas.openxmlformats.org/drawingml/2006/main" xmlns:r="http://schemas.openxmlformats.org/officeDocument/2006/relationships" xmlns:p="http://schemas.openxmlformats.org/presentationml/2006/main">
  <p:tag name="PA" val="v5.2.9"/>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60.xml><?xml version="1.0" encoding="utf-8"?>
<p:tagLst xmlns:a="http://schemas.openxmlformats.org/drawingml/2006/main" xmlns:r="http://schemas.openxmlformats.org/officeDocument/2006/relationships" xmlns:p="http://schemas.openxmlformats.org/presentationml/2006/main">
  <p:tag name="PA" val="v5.2.9"/>
</p:tagLst>
</file>

<file path=ppt/tags/tag161.xml><?xml version="1.0" encoding="utf-8"?>
<p:tagLst xmlns:a="http://schemas.openxmlformats.org/drawingml/2006/main" xmlns:r="http://schemas.openxmlformats.org/officeDocument/2006/relationships" xmlns:p="http://schemas.openxmlformats.org/presentationml/2006/main">
  <p:tag name="PA" val="v5.2.9"/>
</p:tagLst>
</file>

<file path=ppt/tags/tag162.xml><?xml version="1.0" encoding="utf-8"?>
<p:tagLst xmlns:a="http://schemas.openxmlformats.org/drawingml/2006/main" xmlns:r="http://schemas.openxmlformats.org/officeDocument/2006/relationships" xmlns:p="http://schemas.openxmlformats.org/presentationml/2006/main">
  <p:tag name="PA" val="v5.2.9"/>
</p:tagLst>
</file>

<file path=ppt/tags/tag163.xml><?xml version="1.0" encoding="utf-8"?>
<p:tagLst xmlns:a="http://schemas.openxmlformats.org/drawingml/2006/main" xmlns:r="http://schemas.openxmlformats.org/officeDocument/2006/relationships" xmlns:p="http://schemas.openxmlformats.org/presentationml/2006/main">
  <p:tag name="PA" val="v5.2.9"/>
</p:tagLst>
</file>

<file path=ppt/tags/tag164.xml><?xml version="1.0" encoding="utf-8"?>
<p:tagLst xmlns:a="http://schemas.openxmlformats.org/drawingml/2006/main" xmlns:r="http://schemas.openxmlformats.org/officeDocument/2006/relationships" xmlns:p="http://schemas.openxmlformats.org/presentationml/2006/main">
  <p:tag name="PA" val="v5.2.9"/>
</p:tagLst>
</file>

<file path=ppt/tags/tag165.xml><?xml version="1.0" encoding="utf-8"?>
<p:tagLst xmlns:a="http://schemas.openxmlformats.org/drawingml/2006/main" xmlns:r="http://schemas.openxmlformats.org/officeDocument/2006/relationships" xmlns:p="http://schemas.openxmlformats.org/presentationml/2006/main">
  <p:tag name="PA" val="v5.2.9"/>
</p:tagLst>
</file>

<file path=ppt/tags/tag166.xml><?xml version="1.0" encoding="utf-8"?>
<p:tagLst xmlns:a="http://schemas.openxmlformats.org/drawingml/2006/main" xmlns:r="http://schemas.openxmlformats.org/officeDocument/2006/relationships" xmlns:p="http://schemas.openxmlformats.org/presentationml/2006/main">
  <p:tag name="PA" val="v5.2.9"/>
</p:tagLst>
</file>

<file path=ppt/tags/tag167.xml><?xml version="1.0" encoding="utf-8"?>
<p:tagLst xmlns:a="http://schemas.openxmlformats.org/drawingml/2006/main" xmlns:r="http://schemas.openxmlformats.org/officeDocument/2006/relationships" xmlns:p="http://schemas.openxmlformats.org/presentationml/2006/main">
  <p:tag name="PA" val="v5.2.9"/>
</p:tagLst>
</file>

<file path=ppt/tags/tag168.xml><?xml version="1.0" encoding="utf-8"?>
<p:tagLst xmlns:a="http://schemas.openxmlformats.org/drawingml/2006/main" xmlns:r="http://schemas.openxmlformats.org/officeDocument/2006/relationships" xmlns:p="http://schemas.openxmlformats.org/presentationml/2006/main">
  <p:tag name="PA" val="v5.2.9"/>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5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55.xml><?xml version="1.0" encoding="utf-8"?>
<p:tagLst xmlns:a="http://schemas.openxmlformats.org/drawingml/2006/main" xmlns:r="http://schemas.openxmlformats.org/officeDocument/2006/relationships" xmlns:p="http://schemas.openxmlformats.org/presentationml/2006/main">
  <p:tag name="PA" val="v5.2.9"/>
</p:tagLst>
</file>

<file path=ppt/tags/tag56.xml><?xml version="1.0" encoding="utf-8"?>
<p:tagLst xmlns:a="http://schemas.openxmlformats.org/drawingml/2006/main" xmlns:r="http://schemas.openxmlformats.org/officeDocument/2006/relationships" xmlns:p="http://schemas.openxmlformats.org/presentationml/2006/main">
  <p:tag name="PA" val="v5.2.9"/>
</p:tagLst>
</file>

<file path=ppt/tags/tag57.xml><?xml version="1.0" encoding="utf-8"?>
<p:tagLst xmlns:a="http://schemas.openxmlformats.org/drawingml/2006/main" xmlns:r="http://schemas.openxmlformats.org/officeDocument/2006/relationships" xmlns:p="http://schemas.openxmlformats.org/presentationml/2006/main">
  <p:tag name="PA" val="v5.2.9"/>
</p:tagLst>
</file>

<file path=ppt/tags/tag58.xml><?xml version="1.0" encoding="utf-8"?>
<p:tagLst xmlns:a="http://schemas.openxmlformats.org/drawingml/2006/main" xmlns:r="http://schemas.openxmlformats.org/officeDocument/2006/relationships" xmlns:p="http://schemas.openxmlformats.org/presentationml/2006/main">
  <p:tag name="PA" val="v5.2.9"/>
</p:tagLst>
</file>

<file path=ppt/tags/tag59.xml><?xml version="1.0" encoding="utf-8"?>
<p:tagLst xmlns:a="http://schemas.openxmlformats.org/drawingml/2006/main" xmlns:r="http://schemas.openxmlformats.org/officeDocument/2006/relationships" xmlns:p="http://schemas.openxmlformats.org/presentationml/2006/main">
  <p:tag name="PA" val="v5.2.9"/>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0.xml><?xml version="1.0" encoding="utf-8"?>
<p:tagLst xmlns:a="http://schemas.openxmlformats.org/drawingml/2006/main" xmlns:r="http://schemas.openxmlformats.org/officeDocument/2006/relationships" xmlns:p="http://schemas.openxmlformats.org/presentationml/2006/main">
  <p:tag name="PA" val="v5.2.9"/>
</p:tagLst>
</file>

<file path=ppt/tags/tag61.xml><?xml version="1.0" encoding="utf-8"?>
<p:tagLst xmlns:a="http://schemas.openxmlformats.org/drawingml/2006/main" xmlns:r="http://schemas.openxmlformats.org/officeDocument/2006/relationships" xmlns:p="http://schemas.openxmlformats.org/presentationml/2006/main">
  <p:tag name="PA" val="v5.2.9"/>
</p:tagLst>
</file>

<file path=ppt/tags/tag62.xml><?xml version="1.0" encoding="utf-8"?>
<p:tagLst xmlns:a="http://schemas.openxmlformats.org/drawingml/2006/main" xmlns:r="http://schemas.openxmlformats.org/officeDocument/2006/relationships" xmlns:p="http://schemas.openxmlformats.org/presentationml/2006/main">
  <p:tag name="PA" val="v5.2.9"/>
</p:tagLst>
</file>

<file path=ppt/tags/tag63.xml><?xml version="1.0" encoding="utf-8"?>
<p:tagLst xmlns:a="http://schemas.openxmlformats.org/drawingml/2006/main" xmlns:r="http://schemas.openxmlformats.org/officeDocument/2006/relationships" xmlns:p="http://schemas.openxmlformats.org/presentationml/2006/main">
  <p:tag name="PA" val="v5.2.9"/>
</p:tagLst>
</file>

<file path=ppt/tags/tag64.xml><?xml version="1.0" encoding="utf-8"?>
<p:tagLst xmlns:a="http://schemas.openxmlformats.org/drawingml/2006/main" xmlns:r="http://schemas.openxmlformats.org/officeDocument/2006/relationships" xmlns:p="http://schemas.openxmlformats.org/presentationml/2006/main">
  <p:tag name="PA" val="v5.2.9"/>
</p:tagLst>
</file>

<file path=ppt/tags/tag65.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6.xml><?xml version="1.0" encoding="utf-8"?>
<p:tagLst xmlns:a="http://schemas.openxmlformats.org/drawingml/2006/main" xmlns:r="http://schemas.openxmlformats.org/officeDocument/2006/relationships" xmlns:p="http://schemas.openxmlformats.org/presentationml/2006/main">
  <p:tag name="PA" val="v5.2.9"/>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8.xml><?xml version="1.0" encoding="utf-8"?>
<p:tagLst xmlns:a="http://schemas.openxmlformats.org/drawingml/2006/main" xmlns:r="http://schemas.openxmlformats.org/officeDocument/2006/relationships" xmlns:p="http://schemas.openxmlformats.org/presentationml/2006/main">
  <p:tag name="PA" val="v5.2.9"/>
</p:tagLst>
</file>

<file path=ppt/tags/tag69.xml><?xml version="1.0" encoding="utf-8"?>
<p:tagLst xmlns:a="http://schemas.openxmlformats.org/drawingml/2006/main" xmlns:r="http://schemas.openxmlformats.org/officeDocument/2006/relationships" xmlns:p="http://schemas.openxmlformats.org/presentationml/2006/main">
  <p:tag name="PA" val="v5.2.9"/>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70.xml><?xml version="1.0" encoding="utf-8"?>
<p:tagLst xmlns:a="http://schemas.openxmlformats.org/drawingml/2006/main" xmlns:r="http://schemas.openxmlformats.org/officeDocument/2006/relationships" xmlns:p="http://schemas.openxmlformats.org/presentationml/2006/main">
  <p:tag name="PA" val="v5.2.9"/>
</p:tagLst>
</file>

<file path=ppt/tags/tag71.xml><?xml version="1.0" encoding="utf-8"?>
<p:tagLst xmlns:a="http://schemas.openxmlformats.org/drawingml/2006/main" xmlns:r="http://schemas.openxmlformats.org/officeDocument/2006/relationships" xmlns:p="http://schemas.openxmlformats.org/presentationml/2006/main">
  <p:tag name="PA" val="v5.2.9"/>
</p:tagLst>
</file>

<file path=ppt/tags/tag72.xml><?xml version="1.0" encoding="utf-8"?>
<p:tagLst xmlns:a="http://schemas.openxmlformats.org/drawingml/2006/main" xmlns:r="http://schemas.openxmlformats.org/officeDocument/2006/relationships" xmlns:p="http://schemas.openxmlformats.org/presentationml/2006/main">
  <p:tag name="PA" val="v5.2.9"/>
</p:tagLst>
</file>

<file path=ppt/tags/tag73.xml><?xml version="1.0" encoding="utf-8"?>
<p:tagLst xmlns:a="http://schemas.openxmlformats.org/drawingml/2006/main" xmlns:r="http://schemas.openxmlformats.org/officeDocument/2006/relationships" xmlns:p="http://schemas.openxmlformats.org/presentationml/2006/main">
  <p:tag name="PA" val="v5.2.9"/>
</p:tagLst>
</file>

<file path=ppt/tags/tag74.xml><?xml version="1.0" encoding="utf-8"?>
<p:tagLst xmlns:a="http://schemas.openxmlformats.org/drawingml/2006/main" xmlns:r="http://schemas.openxmlformats.org/officeDocument/2006/relationships" xmlns:p="http://schemas.openxmlformats.org/presentationml/2006/main">
  <p:tag name="PA" val="v5.2.9"/>
</p:tagLst>
</file>

<file path=ppt/tags/tag75.xml><?xml version="1.0" encoding="utf-8"?>
<p:tagLst xmlns:a="http://schemas.openxmlformats.org/drawingml/2006/main" xmlns:r="http://schemas.openxmlformats.org/officeDocument/2006/relationships" xmlns:p="http://schemas.openxmlformats.org/presentationml/2006/main">
  <p:tag name="PA" val="v5.2.9"/>
</p:tagLst>
</file>

<file path=ppt/tags/tag76.xml><?xml version="1.0" encoding="utf-8"?>
<p:tagLst xmlns:a="http://schemas.openxmlformats.org/drawingml/2006/main" xmlns:r="http://schemas.openxmlformats.org/officeDocument/2006/relationships" xmlns:p="http://schemas.openxmlformats.org/presentationml/2006/main">
  <p:tag name="PA" val="v5.2.9"/>
</p:tagLst>
</file>

<file path=ppt/tags/tag77.xml><?xml version="1.0" encoding="utf-8"?>
<p:tagLst xmlns:a="http://schemas.openxmlformats.org/drawingml/2006/main" xmlns:r="http://schemas.openxmlformats.org/officeDocument/2006/relationships" xmlns:p="http://schemas.openxmlformats.org/presentationml/2006/main">
  <p:tag name="PA" val="v5.2.9"/>
</p:tagLst>
</file>

<file path=ppt/tags/tag78.xml><?xml version="1.0" encoding="utf-8"?>
<p:tagLst xmlns:a="http://schemas.openxmlformats.org/drawingml/2006/main" xmlns:r="http://schemas.openxmlformats.org/officeDocument/2006/relationships" xmlns:p="http://schemas.openxmlformats.org/presentationml/2006/main">
  <p:tag name="PA" val="v5.2.9"/>
</p:tagLst>
</file>

<file path=ppt/tags/tag79.xml><?xml version="1.0" encoding="utf-8"?>
<p:tagLst xmlns:a="http://schemas.openxmlformats.org/drawingml/2006/main" xmlns:r="http://schemas.openxmlformats.org/officeDocument/2006/relationships" xmlns:p="http://schemas.openxmlformats.org/presentationml/2006/main">
  <p:tag name="PA" val="v5.2.9"/>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80.xml><?xml version="1.0" encoding="utf-8"?>
<p:tagLst xmlns:a="http://schemas.openxmlformats.org/drawingml/2006/main" xmlns:r="http://schemas.openxmlformats.org/officeDocument/2006/relationships" xmlns:p="http://schemas.openxmlformats.org/presentationml/2006/main">
  <p:tag name="PA" val="v5.2.9"/>
</p:tagLst>
</file>

<file path=ppt/tags/tag81.xml><?xml version="1.0" encoding="utf-8"?>
<p:tagLst xmlns:a="http://schemas.openxmlformats.org/drawingml/2006/main" xmlns:r="http://schemas.openxmlformats.org/officeDocument/2006/relationships" xmlns:p="http://schemas.openxmlformats.org/presentationml/2006/main">
  <p:tag name="PA" val="v5.2.9"/>
</p:tagLst>
</file>

<file path=ppt/tags/tag82.xml><?xml version="1.0" encoding="utf-8"?>
<p:tagLst xmlns:a="http://schemas.openxmlformats.org/drawingml/2006/main" xmlns:r="http://schemas.openxmlformats.org/officeDocument/2006/relationships" xmlns:p="http://schemas.openxmlformats.org/presentationml/2006/main">
  <p:tag name="PA" val="v5.2.9"/>
</p:tagLst>
</file>

<file path=ppt/tags/tag83.xml><?xml version="1.0" encoding="utf-8"?>
<p:tagLst xmlns:a="http://schemas.openxmlformats.org/drawingml/2006/main" xmlns:r="http://schemas.openxmlformats.org/officeDocument/2006/relationships" xmlns:p="http://schemas.openxmlformats.org/presentationml/2006/main">
  <p:tag name="PA" val="v5.2.9"/>
</p:tagLst>
</file>

<file path=ppt/tags/tag84.xml><?xml version="1.0" encoding="utf-8"?>
<p:tagLst xmlns:a="http://schemas.openxmlformats.org/drawingml/2006/main" xmlns:r="http://schemas.openxmlformats.org/officeDocument/2006/relationships" xmlns:p="http://schemas.openxmlformats.org/presentationml/2006/main">
  <p:tag name="PA" val="v5.2.9"/>
</p:tagLst>
</file>

<file path=ppt/tags/tag85.xml><?xml version="1.0" encoding="utf-8"?>
<p:tagLst xmlns:a="http://schemas.openxmlformats.org/drawingml/2006/main" xmlns:r="http://schemas.openxmlformats.org/officeDocument/2006/relationships" xmlns:p="http://schemas.openxmlformats.org/presentationml/2006/main">
  <p:tag name="PA" val="v5.2.9"/>
</p:tagLst>
</file>

<file path=ppt/tags/tag86.xml><?xml version="1.0" encoding="utf-8"?>
<p:tagLst xmlns:a="http://schemas.openxmlformats.org/drawingml/2006/main" xmlns:r="http://schemas.openxmlformats.org/officeDocument/2006/relationships" xmlns:p="http://schemas.openxmlformats.org/presentationml/2006/main">
  <p:tag name="PA" val="v5.2.9"/>
</p:tagLst>
</file>

<file path=ppt/tags/tag87.xml><?xml version="1.0" encoding="utf-8"?>
<p:tagLst xmlns:a="http://schemas.openxmlformats.org/drawingml/2006/main" xmlns:r="http://schemas.openxmlformats.org/officeDocument/2006/relationships" xmlns:p="http://schemas.openxmlformats.org/presentationml/2006/main">
  <p:tag name="PA" val="v5.2.9"/>
</p:tagLst>
</file>

<file path=ppt/tags/tag88.xml><?xml version="1.0" encoding="utf-8"?>
<p:tagLst xmlns:a="http://schemas.openxmlformats.org/drawingml/2006/main" xmlns:r="http://schemas.openxmlformats.org/officeDocument/2006/relationships" xmlns:p="http://schemas.openxmlformats.org/presentationml/2006/main">
  <p:tag name="PA" val="v5.2.9"/>
</p:tagLst>
</file>

<file path=ppt/tags/tag89.xml><?xml version="1.0" encoding="utf-8"?>
<p:tagLst xmlns:a="http://schemas.openxmlformats.org/drawingml/2006/main" xmlns:r="http://schemas.openxmlformats.org/officeDocument/2006/relationships" xmlns:p="http://schemas.openxmlformats.org/presentationml/2006/main">
  <p:tag name="PA" val="v5.2.9"/>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90.xml><?xml version="1.0" encoding="utf-8"?>
<p:tagLst xmlns:a="http://schemas.openxmlformats.org/drawingml/2006/main" xmlns:r="http://schemas.openxmlformats.org/officeDocument/2006/relationships" xmlns:p="http://schemas.openxmlformats.org/presentationml/2006/main">
  <p:tag name="PA" val="v5.2.9"/>
</p:tagLst>
</file>

<file path=ppt/tags/tag91.xml><?xml version="1.0" encoding="utf-8"?>
<p:tagLst xmlns:a="http://schemas.openxmlformats.org/drawingml/2006/main" xmlns:r="http://schemas.openxmlformats.org/officeDocument/2006/relationships" xmlns:p="http://schemas.openxmlformats.org/presentationml/2006/main">
  <p:tag name="PA" val="v5.2.9"/>
</p:tagLst>
</file>

<file path=ppt/tags/tag92.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93.xml><?xml version="1.0" encoding="utf-8"?>
<p:tagLst xmlns:a="http://schemas.openxmlformats.org/drawingml/2006/main" xmlns:r="http://schemas.openxmlformats.org/officeDocument/2006/relationships" xmlns:p="http://schemas.openxmlformats.org/presentationml/2006/main">
  <p:tag name="PA" val="v5.2.9"/>
</p:tagLst>
</file>

<file path=ppt/tags/tag94.xml><?xml version="1.0" encoding="utf-8"?>
<p:tagLst xmlns:a="http://schemas.openxmlformats.org/drawingml/2006/main" xmlns:r="http://schemas.openxmlformats.org/officeDocument/2006/relationships" xmlns:p="http://schemas.openxmlformats.org/presentationml/2006/main">
  <p:tag name="PA" val="v5.2.9"/>
</p:tagLst>
</file>

<file path=ppt/tags/tag95.xml><?xml version="1.0" encoding="utf-8"?>
<p:tagLst xmlns:a="http://schemas.openxmlformats.org/drawingml/2006/main" xmlns:r="http://schemas.openxmlformats.org/officeDocument/2006/relationships" xmlns:p="http://schemas.openxmlformats.org/presentationml/2006/main">
  <p:tag name="PA" val="v5.2.9"/>
</p:tagLst>
</file>

<file path=ppt/tags/tag96.xml><?xml version="1.0" encoding="utf-8"?>
<p:tagLst xmlns:a="http://schemas.openxmlformats.org/drawingml/2006/main" xmlns:r="http://schemas.openxmlformats.org/officeDocument/2006/relationships" xmlns:p="http://schemas.openxmlformats.org/presentationml/2006/main">
  <p:tag name="PA" val="v5.2.9"/>
</p:tagLst>
</file>

<file path=ppt/tags/tag97.xml><?xml version="1.0" encoding="utf-8"?>
<p:tagLst xmlns:a="http://schemas.openxmlformats.org/drawingml/2006/main" xmlns:r="http://schemas.openxmlformats.org/officeDocument/2006/relationships" xmlns:p="http://schemas.openxmlformats.org/presentationml/2006/main">
  <p:tag name="PA" val="v5.2.9"/>
</p:tagLst>
</file>

<file path=ppt/tags/tag98.xml><?xml version="1.0" encoding="utf-8"?>
<p:tagLst xmlns:a="http://schemas.openxmlformats.org/drawingml/2006/main" xmlns:r="http://schemas.openxmlformats.org/officeDocument/2006/relationships" xmlns:p="http://schemas.openxmlformats.org/presentationml/2006/main">
  <p:tag name="PA" val="v5.2.9"/>
</p:tagLst>
</file>

<file path=ppt/tags/tag99.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heme/theme1.xml><?xml version="1.0" encoding="utf-8"?>
<a:theme xmlns:a="http://schemas.openxmlformats.org/drawingml/2006/main" name="第一PPT模板网-WWW.1PPT.COM">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1223</Words>
  <Application>Microsoft Office PowerPoint</Application>
  <PresentationFormat>宽屏</PresentationFormat>
  <Paragraphs>145</Paragraphs>
  <Slides>28</Slides>
  <Notes>4</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28</vt:i4>
      </vt:variant>
    </vt:vector>
  </HeadingPairs>
  <TitlesOfParts>
    <vt:vector size="39" baseType="lpstr">
      <vt:lpstr>Meiryo</vt:lpstr>
      <vt:lpstr>方正苏新诗柳楷简体-yolan</vt:lpstr>
      <vt:lpstr>思源黑体 CN Heavy</vt:lpstr>
      <vt:lpstr>宋体</vt:lpstr>
      <vt:lpstr>微软雅黑</vt:lpstr>
      <vt:lpstr>Arial</vt:lpstr>
      <vt:lpstr>Calibri</vt:lpstr>
      <vt:lpstr>Calibri Light</vt:lpstr>
      <vt:lpstr>Wingdings</vt:lpstr>
      <vt:lpstr>第一PPT模板网-WWW.1PPT.COM</vt:lpstr>
      <vt:lpstr>Office Theme</vt:lpstr>
      <vt:lpstr>PowerPoint 演示文稿</vt:lpstr>
      <vt:lpstr>PowerPoint 演示文稿</vt:lpstr>
      <vt:lpstr>目录</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3</cp:revision>
  <cp:lastPrinted>2021-05-27T00:37:45Z</cp:lastPrinted>
  <dcterms:created xsi:type="dcterms:W3CDTF">2021-05-27T00:37:45Z</dcterms:created>
  <dcterms:modified xsi:type="dcterms:W3CDTF">2023-04-14T03:23:50Z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