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29"/>
  </p:notesMasterIdLst>
  <p:sldIdLst>
    <p:sldId id="259" r:id="rId3"/>
    <p:sldId id="264" r:id="rId4"/>
    <p:sldId id="257" r:id="rId5"/>
    <p:sldId id="260" r:id="rId6"/>
    <p:sldId id="267" r:id="rId7"/>
    <p:sldId id="268" r:id="rId8"/>
    <p:sldId id="269" r:id="rId9"/>
    <p:sldId id="270" r:id="rId10"/>
    <p:sldId id="271" r:id="rId11"/>
    <p:sldId id="272" r:id="rId12"/>
    <p:sldId id="261" r:id="rId13"/>
    <p:sldId id="266" r:id="rId14"/>
    <p:sldId id="273" r:id="rId15"/>
    <p:sldId id="274" r:id="rId16"/>
    <p:sldId id="275" r:id="rId17"/>
    <p:sldId id="276" r:id="rId18"/>
    <p:sldId id="277" r:id="rId19"/>
    <p:sldId id="262" r:id="rId20"/>
    <p:sldId id="265" r:id="rId21"/>
    <p:sldId id="278" r:id="rId22"/>
    <p:sldId id="279" r:id="rId23"/>
    <p:sldId id="280" r:id="rId24"/>
    <p:sldId id="281" r:id="rId25"/>
    <p:sldId id="282" r:id="rId26"/>
    <p:sldId id="263" r:id="rId27"/>
    <p:sldId id="283"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717" autoAdjust="0"/>
  </p:normalViewPr>
  <p:slideViewPr>
    <p:cSldViewPr snapToGrid="0" showGuides="1">
      <p:cViewPr varScale="1">
        <p:scale>
          <a:sx n="107" d="100"/>
          <a:sy n="107" d="100"/>
        </p:scale>
        <p:origin x="714" y="96"/>
      </p:cViewPr>
      <p:guideLst>
        <p:guide pos="3840"/>
        <p:guide orient="horz" pos="2160"/>
      </p:guideLst>
    </p:cSldViewPr>
  </p:slideViewPr>
  <p:outlineViewPr>
    <p:cViewPr>
      <p:scale>
        <a:sx n="33" d="100"/>
        <a:sy n="33" d="100"/>
      </p:scale>
      <p:origin x="0" y="-402"/>
    </p:cViewPr>
  </p:outlin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Light" panose="00020600040101010101" pitchFamily="18" charset="-122"/>
                <a:ea typeface="阿里巴巴普惠体 Light" panose="00020600040101010101" pitchFamily="18"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Light" panose="00020600040101010101" pitchFamily="18" charset="-122"/>
                <a:ea typeface="阿里巴巴普惠体 Light" panose="00020600040101010101" pitchFamily="18" charset="-122"/>
              </a:defRPr>
            </a:lvl1pPr>
          </a:lstStyle>
          <a:p>
            <a:fld id="{054DC083-F07A-4478-8FC7-1E26A457D17B}"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Light" panose="00020600040101010101" pitchFamily="18" charset="-122"/>
                <a:ea typeface="阿里巴巴普惠体 Light" panose="00020600040101010101" pitchFamily="18"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Light" panose="00020600040101010101" pitchFamily="18" charset="-122"/>
                <a:ea typeface="阿里巴巴普惠体 Light" panose="00020600040101010101" pitchFamily="18" charset="-122"/>
              </a:defRPr>
            </a:lvl1pPr>
          </a:lstStyle>
          <a:p>
            <a:fld id="{E97BD703-F443-4810-AFE0-0A8B330CECE9}" type="slidenum">
              <a:rPr lang="zh-CN" altLang="en-US" smtClean="0"/>
              <a:t>‹#›</a:t>
            </a:fld>
            <a:endParaRPr lang="zh-CN" altLang="en-US"/>
          </a:p>
        </p:txBody>
      </p:sp>
    </p:spTree>
    <p:extLst>
      <p:ext uri="{BB962C8B-B14F-4D97-AF65-F5344CB8AC3E}">
        <p14:creationId xmlns:p14="http://schemas.microsoft.com/office/powerpoint/2010/main" val="360686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Light" panose="00020600040101010101" pitchFamily="18" charset="-122"/>
        <a:ea typeface="阿里巴巴普惠体 Light" panose="00020600040101010101" pitchFamily="18" charset="-122"/>
        <a:cs typeface="+mn-cs"/>
      </a:defRPr>
    </a:lvl1pPr>
    <a:lvl2pPr marL="457200" algn="l" defTabSz="914400" rtl="0" eaLnBrk="1" latinLnBrk="0" hangingPunct="1">
      <a:defRPr sz="1200" kern="1200">
        <a:solidFill>
          <a:schemeClr val="tx1"/>
        </a:solidFill>
        <a:latin typeface="阿里巴巴普惠体 Light" panose="00020600040101010101" pitchFamily="18" charset="-122"/>
        <a:ea typeface="阿里巴巴普惠体 Light" panose="00020600040101010101" pitchFamily="18" charset="-122"/>
        <a:cs typeface="+mn-cs"/>
      </a:defRPr>
    </a:lvl2pPr>
    <a:lvl3pPr marL="914400" algn="l" defTabSz="914400" rtl="0" eaLnBrk="1" latinLnBrk="0" hangingPunct="1">
      <a:defRPr sz="1200" kern="1200">
        <a:solidFill>
          <a:schemeClr val="tx1"/>
        </a:solidFill>
        <a:latin typeface="阿里巴巴普惠体 Light" panose="00020600040101010101" pitchFamily="18" charset="-122"/>
        <a:ea typeface="阿里巴巴普惠体 Light" panose="00020600040101010101" pitchFamily="18" charset="-122"/>
        <a:cs typeface="+mn-cs"/>
      </a:defRPr>
    </a:lvl3pPr>
    <a:lvl4pPr marL="1371600" algn="l" defTabSz="914400" rtl="0" eaLnBrk="1" latinLnBrk="0" hangingPunct="1">
      <a:defRPr sz="1200" kern="1200">
        <a:solidFill>
          <a:schemeClr val="tx1"/>
        </a:solidFill>
        <a:latin typeface="阿里巴巴普惠体 Light" panose="00020600040101010101" pitchFamily="18" charset="-122"/>
        <a:ea typeface="阿里巴巴普惠体 Light" panose="00020600040101010101" pitchFamily="18" charset="-122"/>
        <a:cs typeface="+mn-cs"/>
      </a:defRPr>
    </a:lvl4pPr>
    <a:lvl5pPr marL="1828800" algn="l" defTabSz="914400" rtl="0" eaLnBrk="1" latinLnBrk="0" hangingPunct="1">
      <a:defRPr sz="1200" kern="1200">
        <a:solidFill>
          <a:schemeClr val="tx1"/>
        </a:solidFill>
        <a:latin typeface="阿里巴巴普惠体 Light" panose="00020600040101010101" pitchFamily="18" charset="-122"/>
        <a:ea typeface="阿里巴巴普惠体 Light" panose="00020600040101010101"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7BD703-F443-4810-AFE0-0A8B330CECE9}" type="slidenum">
              <a:rPr lang="zh-CN" altLang="en-US" smtClean="0"/>
              <a:t>1</a:t>
            </a:fld>
            <a:endParaRPr lang="zh-CN" altLang="en-US"/>
          </a:p>
        </p:txBody>
      </p:sp>
    </p:spTree>
    <p:extLst>
      <p:ext uri="{BB962C8B-B14F-4D97-AF65-F5344CB8AC3E}">
        <p14:creationId xmlns:p14="http://schemas.microsoft.com/office/powerpoint/2010/main" val="339176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97BD703-F443-4810-AFE0-0A8B330CECE9}" type="slidenum">
              <a:rPr lang="zh-CN" altLang="en-US" smtClean="0"/>
              <a:t>12</a:t>
            </a:fld>
            <a:endParaRPr lang="zh-CN" altLang="en-US"/>
          </a:p>
        </p:txBody>
      </p:sp>
    </p:spTree>
    <p:extLst>
      <p:ext uri="{BB962C8B-B14F-4D97-AF65-F5344CB8AC3E}">
        <p14:creationId xmlns:p14="http://schemas.microsoft.com/office/powerpoint/2010/main" val="88547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7BD703-F443-4810-AFE0-0A8B330CECE9}" type="slidenum">
              <a:rPr lang="zh-CN" altLang="en-US" smtClean="0"/>
              <a:t>25</a:t>
            </a:fld>
            <a:endParaRPr lang="zh-CN" altLang="en-US"/>
          </a:p>
        </p:txBody>
      </p:sp>
    </p:spTree>
    <p:extLst>
      <p:ext uri="{BB962C8B-B14F-4D97-AF65-F5344CB8AC3E}">
        <p14:creationId xmlns:p14="http://schemas.microsoft.com/office/powerpoint/2010/main" val="3689563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5694243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spTree>
      <p:nvGrpSpPr>
        <p:cNvPr id="1" name=""/>
        <p:cNvGrpSpPr/>
        <p:nvPr/>
      </p:nvGrpSpPr>
      <p:grpSpPr>
        <a:xfrm>
          <a:off x="0" y="0"/>
          <a:ext cx="0" cy="0"/>
          <a:chOff x="0" y="0"/>
          <a:chExt cx="0" cy="0"/>
        </a:xfrm>
      </p:grpSpPr>
      <p:pic>
        <p:nvPicPr>
          <p:cNvPr id="7" name="图片 6" descr="形状&#10;&#10;低可信度描述已自动生成"/>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图片 7" descr="黑暗中的灯光&#10;&#10;描述已自动生成"/>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5560410"/>
          </a:xfrm>
          <a:custGeom>
            <a:avLst/>
            <a:gdLst>
              <a:gd name="connsiteX0" fmla="*/ 0 w 12192000"/>
              <a:gd name="connsiteY0" fmla="*/ 0 h 5560410"/>
              <a:gd name="connsiteX1" fmla="*/ 12192000 w 12192000"/>
              <a:gd name="connsiteY1" fmla="*/ 0 h 5560410"/>
              <a:gd name="connsiteX2" fmla="*/ 12192000 w 12192000"/>
              <a:gd name="connsiteY2" fmla="*/ 5560410 h 5560410"/>
              <a:gd name="connsiteX3" fmla="*/ 0 w 12192000"/>
              <a:gd name="connsiteY3" fmla="*/ 5560410 h 5560410"/>
            </a:gdLst>
            <a:ahLst/>
            <a:cxnLst>
              <a:cxn ang="0">
                <a:pos x="connsiteX0" y="connsiteY0"/>
              </a:cxn>
              <a:cxn ang="0">
                <a:pos x="connsiteX1" y="connsiteY1"/>
              </a:cxn>
              <a:cxn ang="0">
                <a:pos x="connsiteX2" y="connsiteY2"/>
              </a:cxn>
              <a:cxn ang="0">
                <a:pos x="connsiteX3" y="connsiteY3"/>
              </a:cxn>
            </a:cxnLst>
            <a:rect l="l" t="t" r="r" b="b"/>
            <a:pathLst>
              <a:path w="12192000" h="5560410">
                <a:moveTo>
                  <a:pt x="0" y="0"/>
                </a:moveTo>
                <a:lnTo>
                  <a:pt x="12192000" y="0"/>
                </a:lnTo>
                <a:lnTo>
                  <a:pt x="12192000" y="5560410"/>
                </a:lnTo>
                <a:lnTo>
                  <a:pt x="0" y="5560410"/>
                </a:lnTo>
                <a:close/>
              </a:path>
            </a:pathLst>
          </a:custGeom>
        </p:spPr>
      </p:pic>
      <p:grpSp>
        <p:nvGrpSpPr>
          <p:cNvPr id="9" name="组合 8"/>
          <p:cNvGrpSpPr/>
          <p:nvPr userDrawn="1"/>
        </p:nvGrpSpPr>
        <p:grpSpPr>
          <a:xfrm>
            <a:off x="0" y="5447261"/>
            <a:ext cx="10185401" cy="1410739"/>
            <a:chOff x="0" y="5447261"/>
            <a:chExt cx="10185401" cy="1410739"/>
          </a:xfrm>
          <a:solidFill>
            <a:srgbClr val="FDF4E4">
              <a:alpha val="44000"/>
            </a:srgbClr>
          </a:solidFill>
        </p:grpSpPr>
        <p:sp>
          <p:nvSpPr>
            <p:cNvPr id="10" name="任意多边形: 形状 9"/>
            <p:cNvSpPr/>
            <p:nvPr/>
          </p:nvSpPr>
          <p:spPr>
            <a:xfrm>
              <a:off x="9886263" y="6487566"/>
              <a:ext cx="299137" cy="192370"/>
            </a:xfrm>
            <a:custGeom>
              <a:avLst/>
              <a:gdLst>
                <a:gd name="connsiteX0" fmla="*/ 141089 w 299137"/>
                <a:gd name="connsiteY0" fmla="*/ 0 h 192370"/>
                <a:gd name="connsiteX1" fmla="*/ 162536 w 299137"/>
                <a:gd name="connsiteY1" fmla="*/ 0 h 192370"/>
                <a:gd name="connsiteX2" fmla="*/ 162536 w 299137"/>
                <a:gd name="connsiteY2" fmla="*/ 21419 h 192370"/>
                <a:gd name="connsiteX3" fmla="*/ 158293 w 299137"/>
                <a:gd name="connsiteY3" fmla="*/ 21419 h 192370"/>
                <a:gd name="connsiteX4" fmla="*/ 158293 w 299137"/>
                <a:gd name="connsiteY4" fmla="*/ 170092 h 192370"/>
                <a:gd name="connsiteX5" fmla="*/ 299137 w 299137"/>
                <a:gd name="connsiteY5" fmla="*/ 176501 h 192370"/>
                <a:gd name="connsiteX6" fmla="*/ 299137 w 299137"/>
                <a:gd name="connsiteY6" fmla="*/ 192370 h 192370"/>
                <a:gd name="connsiteX7" fmla="*/ 234408 w 299137"/>
                <a:gd name="connsiteY7" fmla="*/ 186287 h 192370"/>
                <a:gd name="connsiteX8" fmla="*/ 0 w 299137"/>
                <a:gd name="connsiteY8" fmla="*/ 162894 h 192370"/>
                <a:gd name="connsiteX9" fmla="*/ 145332 w 299137"/>
                <a:gd name="connsiteY9" fmla="*/ 169504 h 192370"/>
                <a:gd name="connsiteX10" fmla="*/ 145332 w 299137"/>
                <a:gd name="connsiteY10" fmla="*/ 21419 h 192370"/>
                <a:gd name="connsiteX11" fmla="*/ 141089 w 299137"/>
                <a:gd name="connsiteY11" fmla="*/ 21419 h 192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137" h="192370">
                  <a:moveTo>
                    <a:pt x="141089" y="0"/>
                  </a:moveTo>
                  <a:lnTo>
                    <a:pt x="162536" y="0"/>
                  </a:lnTo>
                  <a:lnTo>
                    <a:pt x="162536" y="21419"/>
                  </a:lnTo>
                  <a:lnTo>
                    <a:pt x="158293" y="21419"/>
                  </a:lnTo>
                  <a:lnTo>
                    <a:pt x="158293" y="170092"/>
                  </a:lnTo>
                  <a:lnTo>
                    <a:pt x="299137" y="176501"/>
                  </a:lnTo>
                  <a:lnTo>
                    <a:pt x="299137" y="192370"/>
                  </a:lnTo>
                  <a:lnTo>
                    <a:pt x="234408" y="186287"/>
                  </a:lnTo>
                  <a:cubicBezTo>
                    <a:pt x="106168" y="173980"/>
                    <a:pt x="0" y="162894"/>
                    <a:pt x="0" y="162894"/>
                  </a:cubicBezTo>
                  <a:lnTo>
                    <a:pt x="145332" y="169504"/>
                  </a:lnTo>
                  <a:lnTo>
                    <a:pt x="145332" y="21419"/>
                  </a:lnTo>
                  <a:lnTo>
                    <a:pt x="141089" y="21419"/>
                  </a:lnTo>
                  <a:close/>
                </a:path>
              </a:pathLst>
            </a:custGeom>
            <a:grpFill/>
            <a:ln w="1434" cap="flat">
              <a:noFill/>
              <a:prstDash val="solid"/>
              <a:miter/>
            </a:ln>
          </p:spPr>
          <p:txBody>
            <a:bodyPr rtlCol="0" anchor="ctr"/>
            <a:lstStyle/>
            <a:p>
              <a:endParaRPr lang="zh-CN" altLang="en-US"/>
            </a:p>
          </p:txBody>
        </p:sp>
        <p:sp>
          <p:nvSpPr>
            <p:cNvPr id="11" name="任意多边形: 形状 10"/>
            <p:cNvSpPr/>
            <p:nvPr/>
          </p:nvSpPr>
          <p:spPr>
            <a:xfrm>
              <a:off x="9072420" y="6463337"/>
              <a:ext cx="819160" cy="232227"/>
            </a:xfrm>
            <a:custGeom>
              <a:avLst/>
              <a:gdLst>
                <a:gd name="connsiteX0" fmla="*/ 0 w 819160"/>
                <a:gd name="connsiteY0" fmla="*/ 143167 h 232227"/>
                <a:gd name="connsiteX1" fmla="*/ 819161 w 819160"/>
                <a:gd name="connsiteY1" fmla="*/ 232227 h 232227"/>
                <a:gd name="connsiteX2" fmla="*/ 779348 w 819160"/>
                <a:gd name="connsiteY2" fmla="*/ 214937 h 232227"/>
                <a:gd name="connsiteX3" fmla="*/ 744753 w 819160"/>
                <a:gd name="connsiteY3" fmla="*/ 173790 h 232227"/>
                <a:gd name="connsiteX4" fmla="*/ 706431 w 819160"/>
                <a:gd name="connsiteY4" fmla="*/ 172213 h 232227"/>
                <a:gd name="connsiteX5" fmla="*/ 706431 w 819160"/>
                <a:gd name="connsiteY5" fmla="*/ 110465 h 232227"/>
                <a:gd name="connsiteX6" fmla="*/ 681986 w 819160"/>
                <a:gd name="connsiteY6" fmla="*/ 110465 h 232227"/>
                <a:gd name="connsiteX7" fmla="*/ 681986 w 819160"/>
                <a:gd name="connsiteY7" fmla="*/ 171210 h 232227"/>
                <a:gd name="connsiteX8" fmla="*/ 638088 w 819160"/>
                <a:gd name="connsiteY8" fmla="*/ 169403 h 232227"/>
                <a:gd name="connsiteX9" fmla="*/ 638088 w 819160"/>
                <a:gd name="connsiteY9" fmla="*/ 110465 h 232227"/>
                <a:gd name="connsiteX10" fmla="*/ 614389 w 819160"/>
                <a:gd name="connsiteY10" fmla="*/ 110465 h 232227"/>
                <a:gd name="connsiteX11" fmla="*/ 614389 w 819160"/>
                <a:gd name="connsiteY11" fmla="*/ 168429 h 232227"/>
                <a:gd name="connsiteX12" fmla="*/ 570747 w 819160"/>
                <a:gd name="connsiteY12" fmla="*/ 166636 h 232227"/>
                <a:gd name="connsiteX13" fmla="*/ 570747 w 819160"/>
                <a:gd name="connsiteY13" fmla="*/ 110465 h 232227"/>
                <a:gd name="connsiteX14" fmla="*/ 560353 w 819160"/>
                <a:gd name="connsiteY14" fmla="*/ 110465 h 232227"/>
                <a:gd name="connsiteX15" fmla="*/ 560353 w 819160"/>
                <a:gd name="connsiteY15" fmla="*/ 23670 h 232227"/>
                <a:gd name="connsiteX16" fmla="*/ 567006 w 819160"/>
                <a:gd name="connsiteY16" fmla="*/ 23670 h 232227"/>
                <a:gd name="connsiteX17" fmla="*/ 567006 w 819160"/>
                <a:gd name="connsiteY17" fmla="*/ 0 h 232227"/>
                <a:gd name="connsiteX18" fmla="*/ 540655 w 819160"/>
                <a:gd name="connsiteY18" fmla="*/ 0 h 232227"/>
                <a:gd name="connsiteX19" fmla="*/ 540655 w 819160"/>
                <a:gd name="connsiteY19" fmla="*/ 23670 h 232227"/>
                <a:gd name="connsiteX20" fmla="*/ 547393 w 819160"/>
                <a:gd name="connsiteY20" fmla="*/ 23670 h 232227"/>
                <a:gd name="connsiteX21" fmla="*/ 547393 w 819160"/>
                <a:gd name="connsiteY21" fmla="*/ 165676 h 232227"/>
                <a:gd name="connsiteX22" fmla="*/ 0 w 819160"/>
                <a:gd name="connsiteY22" fmla="*/ 143167 h 23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19159" h="232227">
                  <a:moveTo>
                    <a:pt x="0" y="143167"/>
                  </a:moveTo>
                  <a:lnTo>
                    <a:pt x="819161" y="232227"/>
                  </a:lnTo>
                  <a:lnTo>
                    <a:pt x="779348" y="214937"/>
                  </a:lnTo>
                  <a:lnTo>
                    <a:pt x="744753" y="173790"/>
                  </a:lnTo>
                  <a:lnTo>
                    <a:pt x="706431" y="172213"/>
                  </a:lnTo>
                  <a:lnTo>
                    <a:pt x="706431" y="110465"/>
                  </a:lnTo>
                  <a:lnTo>
                    <a:pt x="681986" y="110465"/>
                  </a:lnTo>
                  <a:lnTo>
                    <a:pt x="681986" y="171210"/>
                  </a:lnTo>
                  <a:lnTo>
                    <a:pt x="638088" y="169403"/>
                  </a:lnTo>
                  <a:lnTo>
                    <a:pt x="638088" y="110465"/>
                  </a:lnTo>
                  <a:lnTo>
                    <a:pt x="614389" y="110465"/>
                  </a:lnTo>
                  <a:lnTo>
                    <a:pt x="614389" y="168429"/>
                  </a:lnTo>
                  <a:lnTo>
                    <a:pt x="570747" y="166636"/>
                  </a:lnTo>
                  <a:lnTo>
                    <a:pt x="570747" y="110465"/>
                  </a:lnTo>
                  <a:lnTo>
                    <a:pt x="560353" y="110465"/>
                  </a:lnTo>
                  <a:lnTo>
                    <a:pt x="560353" y="23670"/>
                  </a:lnTo>
                  <a:lnTo>
                    <a:pt x="567006" y="23670"/>
                  </a:lnTo>
                  <a:lnTo>
                    <a:pt x="567006" y="0"/>
                  </a:lnTo>
                  <a:lnTo>
                    <a:pt x="540655" y="0"/>
                  </a:lnTo>
                  <a:lnTo>
                    <a:pt x="540655" y="23670"/>
                  </a:lnTo>
                  <a:lnTo>
                    <a:pt x="547393" y="23670"/>
                  </a:lnTo>
                  <a:lnTo>
                    <a:pt x="547393" y="165676"/>
                  </a:lnTo>
                  <a:lnTo>
                    <a:pt x="0" y="143167"/>
                  </a:lnTo>
                  <a:close/>
                </a:path>
              </a:pathLst>
            </a:custGeom>
            <a:grpFill/>
            <a:ln w="1434" cap="flat">
              <a:noFill/>
              <a:prstDash val="solid"/>
              <a:miter/>
            </a:ln>
          </p:spPr>
          <p:txBody>
            <a:bodyPr rtlCol="0" anchor="ctr"/>
            <a:lstStyle/>
            <a:p>
              <a:endParaRPr lang="zh-CN" altLang="en-US"/>
            </a:p>
          </p:txBody>
        </p:sp>
        <p:sp>
          <p:nvSpPr>
            <p:cNvPr id="12" name="任意多边形: 形状 11"/>
            <p:cNvSpPr/>
            <p:nvPr/>
          </p:nvSpPr>
          <p:spPr>
            <a:xfrm>
              <a:off x="0" y="6827074"/>
              <a:ext cx="10185400" cy="30926"/>
            </a:xfrm>
            <a:custGeom>
              <a:avLst/>
              <a:gdLst>
                <a:gd name="connsiteX0" fmla="*/ 0 w 10185400"/>
                <a:gd name="connsiteY0" fmla="*/ 0 h 30926"/>
                <a:gd name="connsiteX1" fmla="*/ 10185400 w 10185400"/>
                <a:gd name="connsiteY1" fmla="*/ 0 h 30926"/>
                <a:gd name="connsiteX2" fmla="*/ 10185400 w 10185400"/>
                <a:gd name="connsiteY2" fmla="*/ 30926 h 30926"/>
                <a:gd name="connsiteX3" fmla="*/ 0 w 10185400"/>
                <a:gd name="connsiteY3" fmla="*/ 30926 h 30926"/>
              </a:gdLst>
              <a:ahLst/>
              <a:cxnLst>
                <a:cxn ang="0">
                  <a:pos x="connsiteX0" y="connsiteY0"/>
                </a:cxn>
                <a:cxn ang="0">
                  <a:pos x="connsiteX1" y="connsiteY1"/>
                </a:cxn>
                <a:cxn ang="0">
                  <a:pos x="connsiteX2" y="connsiteY2"/>
                </a:cxn>
                <a:cxn ang="0">
                  <a:pos x="connsiteX3" y="connsiteY3"/>
                </a:cxn>
              </a:cxnLst>
              <a:rect l="l" t="t" r="r" b="b"/>
              <a:pathLst>
                <a:path w="10185400" h="30925">
                  <a:moveTo>
                    <a:pt x="0" y="0"/>
                  </a:moveTo>
                  <a:lnTo>
                    <a:pt x="10185400" y="0"/>
                  </a:lnTo>
                  <a:lnTo>
                    <a:pt x="10185400" y="30926"/>
                  </a:lnTo>
                  <a:lnTo>
                    <a:pt x="0" y="30926"/>
                  </a:lnTo>
                  <a:close/>
                </a:path>
              </a:pathLst>
            </a:custGeom>
            <a:grpFill/>
            <a:ln w="1434" cap="flat">
              <a:noFill/>
              <a:prstDash val="solid"/>
              <a:miter/>
            </a:ln>
          </p:spPr>
          <p:txBody>
            <a:bodyPr rtlCol="0" anchor="ctr"/>
            <a:lstStyle/>
            <a:p>
              <a:endParaRPr lang="zh-CN" altLang="en-US"/>
            </a:p>
          </p:txBody>
        </p:sp>
        <p:sp>
          <p:nvSpPr>
            <p:cNvPr id="13" name="任意多边形: 形状 12"/>
            <p:cNvSpPr/>
            <p:nvPr/>
          </p:nvSpPr>
          <p:spPr>
            <a:xfrm>
              <a:off x="3710938" y="5447261"/>
              <a:ext cx="6474463" cy="1355026"/>
            </a:xfrm>
            <a:custGeom>
              <a:avLst/>
              <a:gdLst>
                <a:gd name="connsiteX0" fmla="*/ 4007160 w 6474463"/>
                <a:gd name="connsiteY0" fmla="*/ 1327027 h 1355026"/>
                <a:gd name="connsiteX1" fmla="*/ 4002457 w 6474463"/>
                <a:gd name="connsiteY1" fmla="*/ 1336417 h 1355026"/>
                <a:gd name="connsiteX2" fmla="*/ 4012579 w 6474463"/>
                <a:gd name="connsiteY2" fmla="*/ 1336130 h 1355026"/>
                <a:gd name="connsiteX3" fmla="*/ 3971576 w 6474463"/>
                <a:gd name="connsiteY3" fmla="*/ 1323973 h 1355026"/>
                <a:gd name="connsiteX4" fmla="*/ 3963375 w 6474463"/>
                <a:gd name="connsiteY4" fmla="*/ 1337449 h 1355026"/>
                <a:gd name="connsiteX5" fmla="*/ 3977568 w 6474463"/>
                <a:gd name="connsiteY5" fmla="*/ 1337091 h 1355026"/>
                <a:gd name="connsiteX6" fmla="*/ 4045611 w 6474463"/>
                <a:gd name="connsiteY6" fmla="*/ 1323399 h 1355026"/>
                <a:gd name="connsiteX7" fmla="*/ 4040780 w 6474463"/>
                <a:gd name="connsiteY7" fmla="*/ 1335285 h 1355026"/>
                <a:gd name="connsiteX8" fmla="*/ 4054213 w 6474463"/>
                <a:gd name="connsiteY8" fmla="*/ 1334855 h 1355026"/>
                <a:gd name="connsiteX9" fmla="*/ 3953311 w 6474463"/>
                <a:gd name="connsiteY9" fmla="*/ 1323199 h 1355026"/>
                <a:gd name="connsiteX10" fmla="*/ 3943719 w 6474463"/>
                <a:gd name="connsiteY10" fmla="*/ 1337765 h 1355026"/>
                <a:gd name="connsiteX11" fmla="*/ 3943777 w 6474463"/>
                <a:gd name="connsiteY11" fmla="*/ 1337980 h 1355026"/>
                <a:gd name="connsiteX12" fmla="*/ 3958845 w 6474463"/>
                <a:gd name="connsiteY12" fmla="*/ 1337578 h 1355026"/>
                <a:gd name="connsiteX13" fmla="*/ 4024378 w 6474463"/>
                <a:gd name="connsiteY13" fmla="*/ 1322339 h 1355026"/>
                <a:gd name="connsiteX14" fmla="*/ 4018041 w 6474463"/>
                <a:gd name="connsiteY14" fmla="*/ 1335973 h 1355026"/>
                <a:gd name="connsiteX15" fmla="*/ 4033209 w 6474463"/>
                <a:gd name="connsiteY15" fmla="*/ 1335514 h 1355026"/>
                <a:gd name="connsiteX16" fmla="*/ 3990128 w 6474463"/>
                <a:gd name="connsiteY16" fmla="*/ 1322109 h 1355026"/>
                <a:gd name="connsiteX17" fmla="*/ 3981812 w 6474463"/>
                <a:gd name="connsiteY17" fmla="*/ 1336976 h 1355026"/>
                <a:gd name="connsiteX18" fmla="*/ 3997869 w 6474463"/>
                <a:gd name="connsiteY18" fmla="*/ 1336532 h 1355026"/>
                <a:gd name="connsiteX19" fmla="*/ 4064163 w 6474463"/>
                <a:gd name="connsiteY19" fmla="*/ 1319012 h 1355026"/>
                <a:gd name="connsiteX20" fmla="*/ 4058514 w 6474463"/>
                <a:gd name="connsiteY20" fmla="*/ 1334711 h 1355026"/>
                <a:gd name="connsiteX21" fmla="*/ 4076836 w 6474463"/>
                <a:gd name="connsiteY21" fmla="*/ 1334080 h 1355026"/>
                <a:gd name="connsiteX22" fmla="*/ 3996995 w 6474463"/>
                <a:gd name="connsiteY22" fmla="*/ 1309808 h 1355026"/>
                <a:gd name="connsiteX23" fmla="*/ 3991303 w 6474463"/>
                <a:gd name="connsiteY23" fmla="*/ 1320073 h 1355026"/>
                <a:gd name="connsiteX24" fmla="*/ 4000077 w 6474463"/>
                <a:gd name="connsiteY24" fmla="*/ 1336489 h 1355026"/>
                <a:gd name="connsiteX25" fmla="*/ 4000192 w 6474463"/>
                <a:gd name="connsiteY25" fmla="*/ 1336475 h 1355026"/>
                <a:gd name="connsiteX26" fmla="*/ 4006013 w 6474463"/>
                <a:gd name="connsiteY26" fmla="*/ 1325005 h 1355026"/>
                <a:gd name="connsiteX27" fmla="*/ 4015948 w 6474463"/>
                <a:gd name="connsiteY27" fmla="*/ 1309751 h 1355026"/>
                <a:gd name="connsiteX28" fmla="*/ 4008264 w 6474463"/>
                <a:gd name="connsiteY28" fmla="*/ 1324933 h 1355026"/>
                <a:gd name="connsiteX29" fmla="*/ 4014844 w 6474463"/>
                <a:gd name="connsiteY29" fmla="*/ 1336073 h 1355026"/>
                <a:gd name="connsiteX30" fmla="*/ 4015834 w 6474463"/>
                <a:gd name="connsiteY30" fmla="*/ 1336030 h 1355026"/>
                <a:gd name="connsiteX31" fmla="*/ 4023102 w 6474463"/>
                <a:gd name="connsiteY31" fmla="*/ 1320417 h 1355026"/>
                <a:gd name="connsiteX32" fmla="*/ 3963891 w 6474463"/>
                <a:gd name="connsiteY32" fmla="*/ 1307127 h 1355026"/>
                <a:gd name="connsiteX33" fmla="*/ 3954644 w 6474463"/>
                <a:gd name="connsiteY33" fmla="*/ 1321163 h 1355026"/>
                <a:gd name="connsiteX34" fmla="*/ 3960923 w 6474463"/>
                <a:gd name="connsiteY34" fmla="*/ 1337507 h 1355026"/>
                <a:gd name="connsiteX35" fmla="*/ 3961052 w 6474463"/>
                <a:gd name="connsiteY35" fmla="*/ 1337507 h 1355026"/>
                <a:gd name="connsiteX36" fmla="*/ 3970587 w 6474463"/>
                <a:gd name="connsiteY36" fmla="*/ 1321794 h 1355026"/>
                <a:gd name="connsiteX37" fmla="*/ 3981984 w 6474463"/>
                <a:gd name="connsiteY37" fmla="*/ 1306855 h 1355026"/>
                <a:gd name="connsiteX38" fmla="*/ 3972795 w 6474463"/>
                <a:gd name="connsiteY38" fmla="*/ 1321937 h 1355026"/>
                <a:gd name="connsiteX39" fmla="*/ 3979590 w 6474463"/>
                <a:gd name="connsiteY39" fmla="*/ 1336862 h 1355026"/>
                <a:gd name="connsiteX40" fmla="*/ 3989024 w 6474463"/>
                <a:gd name="connsiteY40" fmla="*/ 1320059 h 1355026"/>
                <a:gd name="connsiteX41" fmla="*/ 4052894 w 6474463"/>
                <a:gd name="connsiteY41" fmla="*/ 1305564 h 1355026"/>
                <a:gd name="connsiteX42" fmla="*/ 4046486 w 6474463"/>
                <a:gd name="connsiteY42" fmla="*/ 1321263 h 1355026"/>
                <a:gd name="connsiteX43" fmla="*/ 4056493 w 6474463"/>
                <a:gd name="connsiteY43" fmla="*/ 1334568 h 1355026"/>
                <a:gd name="connsiteX44" fmla="*/ 4062715 w 6474463"/>
                <a:gd name="connsiteY44" fmla="*/ 1317278 h 1355026"/>
                <a:gd name="connsiteX45" fmla="*/ 4032178 w 6474463"/>
                <a:gd name="connsiteY45" fmla="*/ 1305536 h 1355026"/>
                <a:gd name="connsiteX46" fmla="*/ 4025310 w 6474463"/>
                <a:gd name="connsiteY46" fmla="*/ 1320245 h 1355026"/>
                <a:gd name="connsiteX47" fmla="*/ 4035547 w 6474463"/>
                <a:gd name="connsiteY47" fmla="*/ 1335442 h 1355026"/>
                <a:gd name="connsiteX48" fmla="*/ 4038629 w 6474463"/>
                <a:gd name="connsiteY48" fmla="*/ 1335356 h 1355026"/>
                <a:gd name="connsiteX49" fmla="*/ 4044220 w 6474463"/>
                <a:gd name="connsiteY49" fmla="*/ 1321564 h 1355026"/>
                <a:gd name="connsiteX50" fmla="*/ 3988679 w 6474463"/>
                <a:gd name="connsiteY50" fmla="*/ 1295758 h 1355026"/>
                <a:gd name="connsiteX51" fmla="*/ 3983160 w 6474463"/>
                <a:gd name="connsiteY51" fmla="*/ 1304891 h 1355026"/>
                <a:gd name="connsiteX52" fmla="*/ 3990199 w 6474463"/>
                <a:gd name="connsiteY52" fmla="*/ 1318009 h 1355026"/>
                <a:gd name="connsiteX53" fmla="*/ 3995834 w 6474463"/>
                <a:gd name="connsiteY53" fmla="*/ 1307844 h 1355026"/>
                <a:gd name="connsiteX54" fmla="*/ 4005597 w 6474463"/>
                <a:gd name="connsiteY54" fmla="*/ 1294410 h 1355026"/>
                <a:gd name="connsiteX55" fmla="*/ 3998142 w 6474463"/>
                <a:gd name="connsiteY55" fmla="*/ 1307815 h 1355026"/>
                <a:gd name="connsiteX56" fmla="*/ 4007045 w 6474463"/>
                <a:gd name="connsiteY56" fmla="*/ 1322926 h 1355026"/>
                <a:gd name="connsiteX57" fmla="*/ 4014672 w 6474463"/>
                <a:gd name="connsiteY57" fmla="*/ 1307873 h 1355026"/>
                <a:gd name="connsiteX58" fmla="*/ 4023747 w 6474463"/>
                <a:gd name="connsiteY58" fmla="*/ 1294310 h 1355026"/>
                <a:gd name="connsiteX59" fmla="*/ 4016937 w 6474463"/>
                <a:gd name="connsiteY59" fmla="*/ 1307729 h 1355026"/>
                <a:gd name="connsiteX60" fmla="*/ 4024034 w 6474463"/>
                <a:gd name="connsiteY60" fmla="*/ 1318324 h 1355026"/>
                <a:gd name="connsiteX61" fmla="*/ 4030844 w 6474463"/>
                <a:gd name="connsiteY61" fmla="*/ 1303744 h 1355026"/>
                <a:gd name="connsiteX62" fmla="*/ 3973955 w 6474463"/>
                <a:gd name="connsiteY62" fmla="*/ 1291844 h 1355026"/>
                <a:gd name="connsiteX63" fmla="*/ 3965167 w 6474463"/>
                <a:gd name="connsiteY63" fmla="*/ 1305192 h 1355026"/>
                <a:gd name="connsiteX64" fmla="*/ 3971805 w 6474463"/>
                <a:gd name="connsiteY64" fmla="*/ 1319758 h 1355026"/>
                <a:gd name="connsiteX65" fmla="*/ 3980880 w 6474463"/>
                <a:gd name="connsiteY65" fmla="*/ 1304819 h 1355026"/>
                <a:gd name="connsiteX66" fmla="*/ 4039561 w 6474463"/>
                <a:gd name="connsiteY66" fmla="*/ 1289722 h 1355026"/>
                <a:gd name="connsiteX67" fmla="*/ 4033081 w 6474463"/>
                <a:gd name="connsiteY67" fmla="*/ 1303500 h 1355026"/>
                <a:gd name="connsiteX68" fmla="*/ 4045066 w 6474463"/>
                <a:gd name="connsiteY68" fmla="*/ 1319414 h 1355026"/>
                <a:gd name="connsiteX69" fmla="*/ 4051417 w 6474463"/>
                <a:gd name="connsiteY69" fmla="*/ 1303844 h 1355026"/>
                <a:gd name="connsiteX70" fmla="*/ 3980522 w 6474463"/>
                <a:gd name="connsiteY70" fmla="*/ 1281880 h 1355026"/>
                <a:gd name="connsiteX71" fmla="*/ 3975174 w 6474463"/>
                <a:gd name="connsiteY71" fmla="*/ 1289966 h 1355026"/>
                <a:gd name="connsiteX72" fmla="*/ 3982085 w 6474463"/>
                <a:gd name="connsiteY72" fmla="*/ 1302855 h 1355026"/>
                <a:gd name="connsiteX73" fmla="*/ 3987561 w 6474463"/>
                <a:gd name="connsiteY73" fmla="*/ 1293823 h 1355026"/>
                <a:gd name="connsiteX74" fmla="*/ 3997167 w 6474463"/>
                <a:gd name="connsiteY74" fmla="*/ 1281794 h 1355026"/>
                <a:gd name="connsiteX75" fmla="*/ 3989841 w 6474463"/>
                <a:gd name="connsiteY75" fmla="*/ 1293837 h 1355026"/>
                <a:gd name="connsiteX76" fmla="*/ 3996995 w 6474463"/>
                <a:gd name="connsiteY76" fmla="*/ 1305837 h 1355026"/>
                <a:gd name="connsiteX77" fmla="*/ 4004378 w 6474463"/>
                <a:gd name="connsiteY77" fmla="*/ 1292561 h 1355026"/>
                <a:gd name="connsiteX78" fmla="*/ 4013396 w 6474463"/>
                <a:gd name="connsiteY78" fmla="*/ 1280547 h 1355026"/>
                <a:gd name="connsiteX79" fmla="*/ 4006701 w 6474463"/>
                <a:gd name="connsiteY79" fmla="*/ 1292475 h 1355026"/>
                <a:gd name="connsiteX80" fmla="*/ 4015676 w 6474463"/>
                <a:gd name="connsiteY80" fmla="*/ 1305865 h 1355026"/>
                <a:gd name="connsiteX81" fmla="*/ 4022414 w 6474463"/>
                <a:gd name="connsiteY81" fmla="*/ 1292561 h 1355026"/>
                <a:gd name="connsiteX82" fmla="*/ 4031145 w 6474463"/>
                <a:gd name="connsiteY82" fmla="*/ 1279701 h 1355026"/>
                <a:gd name="connsiteX83" fmla="*/ 4024737 w 6474463"/>
                <a:gd name="connsiteY83" fmla="*/ 1292346 h 1355026"/>
                <a:gd name="connsiteX84" fmla="*/ 4031776 w 6474463"/>
                <a:gd name="connsiteY84" fmla="*/ 1301722 h 1355026"/>
                <a:gd name="connsiteX85" fmla="*/ 4038185 w 6474463"/>
                <a:gd name="connsiteY85" fmla="*/ 1288045 h 1355026"/>
                <a:gd name="connsiteX86" fmla="*/ 3988780 w 6474463"/>
                <a:gd name="connsiteY86" fmla="*/ 1269292 h 1355026"/>
                <a:gd name="connsiteX87" fmla="*/ 3981683 w 6474463"/>
                <a:gd name="connsiteY87" fmla="*/ 1280045 h 1355026"/>
                <a:gd name="connsiteX88" fmla="*/ 3988723 w 6474463"/>
                <a:gd name="connsiteY88" fmla="*/ 1291916 h 1355026"/>
                <a:gd name="connsiteX89" fmla="*/ 3995934 w 6474463"/>
                <a:gd name="connsiteY89" fmla="*/ 1279988 h 1355026"/>
                <a:gd name="connsiteX90" fmla="*/ 4004823 w 6474463"/>
                <a:gd name="connsiteY90" fmla="*/ 1269192 h 1355026"/>
                <a:gd name="connsiteX91" fmla="*/ 3998314 w 6474463"/>
                <a:gd name="connsiteY91" fmla="*/ 1279945 h 1355026"/>
                <a:gd name="connsiteX92" fmla="*/ 4005468 w 6474463"/>
                <a:gd name="connsiteY92" fmla="*/ 1290640 h 1355026"/>
                <a:gd name="connsiteX93" fmla="*/ 4012106 w 6474463"/>
                <a:gd name="connsiteY93" fmla="*/ 1278826 h 1355026"/>
                <a:gd name="connsiteX94" fmla="*/ 4020780 w 6474463"/>
                <a:gd name="connsiteY94" fmla="*/ 1267371 h 1355026"/>
                <a:gd name="connsiteX95" fmla="*/ 4014443 w 6474463"/>
                <a:gd name="connsiteY95" fmla="*/ 1278669 h 1355026"/>
                <a:gd name="connsiteX96" fmla="*/ 4023403 w 6474463"/>
                <a:gd name="connsiteY96" fmla="*/ 1290597 h 1355026"/>
                <a:gd name="connsiteX97" fmla="*/ 4029740 w 6474463"/>
                <a:gd name="connsiteY97" fmla="*/ 1278067 h 1355026"/>
                <a:gd name="connsiteX98" fmla="*/ 4475729 w 6474463"/>
                <a:gd name="connsiteY98" fmla="*/ 1267070 h 1355026"/>
                <a:gd name="connsiteX99" fmla="*/ 4475729 w 6474463"/>
                <a:gd name="connsiteY99" fmla="*/ 1281292 h 1355026"/>
                <a:gd name="connsiteX100" fmla="*/ 4486453 w 6474463"/>
                <a:gd name="connsiteY100" fmla="*/ 1278798 h 1355026"/>
                <a:gd name="connsiteX101" fmla="*/ 3996292 w 6474463"/>
                <a:gd name="connsiteY101" fmla="*/ 1257880 h 1355026"/>
                <a:gd name="connsiteX102" fmla="*/ 3989955 w 6474463"/>
                <a:gd name="connsiteY102" fmla="*/ 1267515 h 1355026"/>
                <a:gd name="connsiteX103" fmla="*/ 3997110 w 6474463"/>
                <a:gd name="connsiteY103" fmla="*/ 1278138 h 1355026"/>
                <a:gd name="connsiteX104" fmla="*/ 4003561 w 6474463"/>
                <a:gd name="connsiteY104" fmla="*/ 1267500 h 1355026"/>
                <a:gd name="connsiteX105" fmla="*/ 4012163 w 6474463"/>
                <a:gd name="connsiteY105" fmla="*/ 1257149 h 1355026"/>
                <a:gd name="connsiteX106" fmla="*/ 4005941 w 6474463"/>
                <a:gd name="connsiteY106" fmla="*/ 1267371 h 1355026"/>
                <a:gd name="connsiteX107" fmla="*/ 4013153 w 6474463"/>
                <a:gd name="connsiteY107" fmla="*/ 1276948 h 1355026"/>
                <a:gd name="connsiteX108" fmla="*/ 4019375 w 6474463"/>
                <a:gd name="connsiteY108" fmla="*/ 1265766 h 1355026"/>
                <a:gd name="connsiteX109" fmla="*/ 4003561 w 6474463"/>
                <a:gd name="connsiteY109" fmla="*/ 1246898 h 1355026"/>
                <a:gd name="connsiteX110" fmla="*/ 3997454 w 6474463"/>
                <a:gd name="connsiteY110" fmla="*/ 1256117 h 1355026"/>
                <a:gd name="connsiteX111" fmla="*/ 4004665 w 6474463"/>
                <a:gd name="connsiteY111" fmla="*/ 1265680 h 1355026"/>
                <a:gd name="connsiteX112" fmla="*/ 4010830 w 6474463"/>
                <a:gd name="connsiteY112" fmla="*/ 1255543 h 1355026"/>
                <a:gd name="connsiteX113" fmla="*/ 4475729 w 6474463"/>
                <a:gd name="connsiteY113" fmla="*/ 1242454 h 1355026"/>
                <a:gd name="connsiteX114" fmla="*/ 4475729 w 6474463"/>
                <a:gd name="connsiteY114" fmla="*/ 1264146 h 1355026"/>
                <a:gd name="connsiteX115" fmla="*/ 4488703 w 6474463"/>
                <a:gd name="connsiteY115" fmla="*/ 1278296 h 1355026"/>
                <a:gd name="connsiteX116" fmla="*/ 4507241 w 6474463"/>
                <a:gd name="connsiteY116" fmla="*/ 1274138 h 1355026"/>
                <a:gd name="connsiteX117" fmla="*/ 3712582 w 6474463"/>
                <a:gd name="connsiteY117" fmla="*/ 1229479 h 1355026"/>
                <a:gd name="connsiteX118" fmla="*/ 3691120 w 6474463"/>
                <a:gd name="connsiteY118" fmla="*/ 1252805 h 1355026"/>
                <a:gd name="connsiteX119" fmla="*/ 3712582 w 6474463"/>
                <a:gd name="connsiteY119" fmla="*/ 1252805 h 1355026"/>
                <a:gd name="connsiteX120" fmla="*/ 4475729 w 6474463"/>
                <a:gd name="connsiteY120" fmla="*/ 1217709 h 1355026"/>
                <a:gd name="connsiteX121" fmla="*/ 4475729 w 6474463"/>
                <a:gd name="connsiteY121" fmla="*/ 1239673 h 1355026"/>
                <a:gd name="connsiteX122" fmla="*/ 4509478 w 6474463"/>
                <a:gd name="connsiteY122" fmla="*/ 1273636 h 1355026"/>
                <a:gd name="connsiteX123" fmla="*/ 4531427 w 6474463"/>
                <a:gd name="connsiteY123" fmla="*/ 1268834 h 1355026"/>
                <a:gd name="connsiteX124" fmla="*/ 4482066 w 6474463"/>
                <a:gd name="connsiteY124" fmla="*/ 1205608 h 1355026"/>
                <a:gd name="connsiteX125" fmla="*/ 4482066 w 6474463"/>
                <a:gd name="connsiteY125" fmla="*/ 1216074 h 1355026"/>
                <a:gd name="connsiteX126" fmla="*/ 4476904 w 6474463"/>
                <a:gd name="connsiteY126" fmla="*/ 1216074 h 1355026"/>
                <a:gd name="connsiteX127" fmla="*/ 4533850 w 6474463"/>
                <a:gd name="connsiteY127" fmla="*/ 1268317 h 1355026"/>
                <a:gd name="connsiteX128" fmla="*/ 4551068 w 6474463"/>
                <a:gd name="connsiteY128" fmla="*/ 1264690 h 1355026"/>
                <a:gd name="connsiteX129" fmla="*/ 3859588 w 6474463"/>
                <a:gd name="connsiteY129" fmla="*/ 1196063 h 1355026"/>
                <a:gd name="connsiteX130" fmla="*/ 3851634 w 6474463"/>
                <a:gd name="connsiteY130" fmla="*/ 1199444 h 1355026"/>
                <a:gd name="connsiteX131" fmla="*/ 3833025 w 6474463"/>
                <a:gd name="connsiteY131" fmla="*/ 1339041 h 1355026"/>
                <a:gd name="connsiteX132" fmla="*/ 3853900 w 6474463"/>
                <a:gd name="connsiteY132" fmla="*/ 1351629 h 1355026"/>
                <a:gd name="connsiteX133" fmla="*/ 3879734 w 6474463"/>
                <a:gd name="connsiteY133" fmla="*/ 1343041 h 1355026"/>
                <a:gd name="connsiteX134" fmla="*/ 3862917 w 6474463"/>
                <a:gd name="connsiteY134" fmla="*/ 1199444 h 1355026"/>
                <a:gd name="connsiteX135" fmla="*/ 3859588 w 6474463"/>
                <a:gd name="connsiteY135" fmla="*/ 1196063 h 1355026"/>
                <a:gd name="connsiteX136" fmla="*/ 4190652 w 6474463"/>
                <a:gd name="connsiteY136" fmla="*/ 1136679 h 1355026"/>
                <a:gd name="connsiteX137" fmla="*/ 4184606 w 6474463"/>
                <a:gd name="connsiteY137" fmla="*/ 1141953 h 1355026"/>
                <a:gd name="connsiteX138" fmla="*/ 4159431 w 6474463"/>
                <a:gd name="connsiteY138" fmla="*/ 1330826 h 1355026"/>
                <a:gd name="connsiteX139" fmla="*/ 4222068 w 6474463"/>
                <a:gd name="connsiteY139" fmla="*/ 1327973 h 1355026"/>
                <a:gd name="connsiteX140" fmla="*/ 4200190 w 6474463"/>
                <a:gd name="connsiteY140" fmla="*/ 1141953 h 1355026"/>
                <a:gd name="connsiteX141" fmla="*/ 4190652 w 6474463"/>
                <a:gd name="connsiteY141" fmla="*/ 1136679 h 1355026"/>
                <a:gd name="connsiteX142" fmla="*/ 3866946 w 6474463"/>
                <a:gd name="connsiteY142" fmla="*/ 1128577 h 1355026"/>
                <a:gd name="connsiteX143" fmla="*/ 3869097 w 6474463"/>
                <a:gd name="connsiteY143" fmla="*/ 1191845 h 1355026"/>
                <a:gd name="connsiteX144" fmla="*/ 3893755 w 6474463"/>
                <a:gd name="connsiteY144" fmla="*/ 1340675 h 1355026"/>
                <a:gd name="connsiteX145" fmla="*/ 3906788 w 6474463"/>
                <a:gd name="connsiteY145" fmla="*/ 1339485 h 1355026"/>
                <a:gd name="connsiteX146" fmla="*/ 3848265 w 6474463"/>
                <a:gd name="connsiteY146" fmla="*/ 1113724 h 1355026"/>
                <a:gd name="connsiteX147" fmla="*/ 3800524 w 6474463"/>
                <a:gd name="connsiteY147" fmla="*/ 1319457 h 1355026"/>
                <a:gd name="connsiteX148" fmla="*/ 3816853 w 6474463"/>
                <a:gd name="connsiteY148" fmla="*/ 1329292 h 1355026"/>
                <a:gd name="connsiteX149" fmla="*/ 3843147 w 6474463"/>
                <a:gd name="connsiteY149" fmla="*/ 1198311 h 1355026"/>
                <a:gd name="connsiteX150" fmla="*/ 3848265 w 6474463"/>
                <a:gd name="connsiteY150" fmla="*/ 1113767 h 1355026"/>
                <a:gd name="connsiteX151" fmla="*/ 3866373 w 6474463"/>
                <a:gd name="connsiteY151" fmla="*/ 1111688 h 1355026"/>
                <a:gd name="connsiteX152" fmla="*/ 3866544 w 6474463"/>
                <a:gd name="connsiteY152" fmla="*/ 1115631 h 1355026"/>
                <a:gd name="connsiteX153" fmla="*/ 3908824 w 6474463"/>
                <a:gd name="connsiteY153" fmla="*/ 1339371 h 1355026"/>
                <a:gd name="connsiteX154" fmla="*/ 3924006 w 6474463"/>
                <a:gd name="connsiteY154" fmla="*/ 1338625 h 1355026"/>
                <a:gd name="connsiteX155" fmla="*/ 3879620 w 6474463"/>
                <a:gd name="connsiteY155" fmla="*/ 1111229 h 1355026"/>
                <a:gd name="connsiteX156" fmla="*/ 3974128 w 6474463"/>
                <a:gd name="connsiteY156" fmla="*/ 1287988 h 1355026"/>
                <a:gd name="connsiteX157" fmla="*/ 3979360 w 6474463"/>
                <a:gd name="connsiteY157" fmla="*/ 1279988 h 1355026"/>
                <a:gd name="connsiteX158" fmla="*/ 3868509 w 6474463"/>
                <a:gd name="connsiteY158" fmla="*/ 1103416 h 1355026"/>
                <a:gd name="connsiteX159" fmla="*/ 3942960 w 6474463"/>
                <a:gd name="connsiteY159" fmla="*/ 1335342 h 1355026"/>
                <a:gd name="connsiteX160" fmla="*/ 3952436 w 6474463"/>
                <a:gd name="connsiteY160" fmla="*/ 1320933 h 1355026"/>
                <a:gd name="connsiteX161" fmla="*/ 3866071 w 6474463"/>
                <a:gd name="connsiteY161" fmla="*/ 1102283 h 1355026"/>
                <a:gd name="connsiteX162" fmla="*/ 3866071 w 6474463"/>
                <a:gd name="connsiteY162" fmla="*/ 1102427 h 1355026"/>
                <a:gd name="connsiteX163" fmla="*/ 3926028 w 6474463"/>
                <a:gd name="connsiteY163" fmla="*/ 1338539 h 1355026"/>
                <a:gd name="connsiteX164" fmla="*/ 3941153 w 6474463"/>
                <a:gd name="connsiteY164" fmla="*/ 1338052 h 1355026"/>
                <a:gd name="connsiteX165" fmla="*/ 3941555 w 6474463"/>
                <a:gd name="connsiteY165" fmla="*/ 1337464 h 1355026"/>
                <a:gd name="connsiteX166" fmla="*/ 3869799 w 6474463"/>
                <a:gd name="connsiteY166" fmla="*/ 1101251 h 1355026"/>
                <a:gd name="connsiteX167" fmla="*/ 3953784 w 6474463"/>
                <a:gd name="connsiteY167" fmla="*/ 1318912 h 1355026"/>
                <a:gd name="connsiteX168" fmla="*/ 3962916 w 6474463"/>
                <a:gd name="connsiteY168" fmla="*/ 1305020 h 1355026"/>
                <a:gd name="connsiteX169" fmla="*/ 3878157 w 6474463"/>
                <a:gd name="connsiteY169" fmla="*/ 1100835 h 1355026"/>
                <a:gd name="connsiteX170" fmla="*/ 3988780 w 6474463"/>
                <a:gd name="connsiteY170" fmla="*/ 1265737 h 1355026"/>
                <a:gd name="connsiteX171" fmla="*/ 3995059 w 6474463"/>
                <a:gd name="connsiteY171" fmla="*/ 1256189 h 1355026"/>
                <a:gd name="connsiteX172" fmla="*/ 3875606 w 6474463"/>
                <a:gd name="connsiteY172" fmla="*/ 1100491 h 1355026"/>
                <a:gd name="connsiteX173" fmla="*/ 3980579 w 6474463"/>
                <a:gd name="connsiteY173" fmla="*/ 1278153 h 1355026"/>
                <a:gd name="connsiteX174" fmla="*/ 3987561 w 6474463"/>
                <a:gd name="connsiteY174" fmla="*/ 1267515 h 1355026"/>
                <a:gd name="connsiteX175" fmla="*/ 3879806 w 6474463"/>
                <a:gd name="connsiteY175" fmla="*/ 1099717 h 1355026"/>
                <a:gd name="connsiteX176" fmla="*/ 3996235 w 6474463"/>
                <a:gd name="connsiteY176" fmla="*/ 1254439 h 1355026"/>
                <a:gd name="connsiteX177" fmla="*/ 4002228 w 6474463"/>
                <a:gd name="connsiteY177" fmla="*/ 1245321 h 1355026"/>
                <a:gd name="connsiteX178" fmla="*/ 3871190 w 6474463"/>
                <a:gd name="connsiteY178" fmla="*/ 1099617 h 1355026"/>
                <a:gd name="connsiteX179" fmla="*/ 3964193 w 6474463"/>
                <a:gd name="connsiteY179" fmla="*/ 1303084 h 1355026"/>
                <a:gd name="connsiteX180" fmla="*/ 3972909 w 6474463"/>
                <a:gd name="connsiteY180" fmla="*/ 1289866 h 1355026"/>
                <a:gd name="connsiteX181" fmla="*/ 3848265 w 6474463"/>
                <a:gd name="connsiteY181" fmla="*/ 1099000 h 1355026"/>
                <a:gd name="connsiteX182" fmla="*/ 3784753 w 6474463"/>
                <a:gd name="connsiteY182" fmla="*/ 1277350 h 1355026"/>
                <a:gd name="connsiteX183" fmla="*/ 3784753 w 6474463"/>
                <a:gd name="connsiteY183" fmla="*/ 1309923 h 1355026"/>
                <a:gd name="connsiteX184" fmla="*/ 3798774 w 6474463"/>
                <a:gd name="connsiteY184" fmla="*/ 1318396 h 1355026"/>
                <a:gd name="connsiteX185" fmla="*/ 3848265 w 6474463"/>
                <a:gd name="connsiteY185" fmla="*/ 1105022 h 1355026"/>
                <a:gd name="connsiteX186" fmla="*/ 3848265 w 6474463"/>
                <a:gd name="connsiteY186" fmla="*/ 1092878 h 1355026"/>
                <a:gd name="connsiteX187" fmla="*/ 3778115 w 6474463"/>
                <a:gd name="connsiteY187" fmla="*/ 1246038 h 1355026"/>
                <a:gd name="connsiteX188" fmla="*/ 3784753 w 6474463"/>
                <a:gd name="connsiteY188" fmla="*/ 1246038 h 1355026"/>
                <a:gd name="connsiteX189" fmla="*/ 3784753 w 6474463"/>
                <a:gd name="connsiteY189" fmla="*/ 1271457 h 1355026"/>
                <a:gd name="connsiteX190" fmla="*/ 3848265 w 6474463"/>
                <a:gd name="connsiteY190" fmla="*/ 1093108 h 1355026"/>
                <a:gd name="connsiteX191" fmla="*/ 3848265 w 6474463"/>
                <a:gd name="connsiteY191" fmla="*/ 1088133 h 1355026"/>
                <a:gd name="connsiteX192" fmla="*/ 3761728 w 6474463"/>
                <a:gd name="connsiteY192" fmla="*/ 1234769 h 1355026"/>
                <a:gd name="connsiteX193" fmla="*/ 3771205 w 6474463"/>
                <a:gd name="connsiteY193" fmla="*/ 1234769 h 1355026"/>
                <a:gd name="connsiteX194" fmla="*/ 3771205 w 6474463"/>
                <a:gd name="connsiteY194" fmla="*/ 1246038 h 1355026"/>
                <a:gd name="connsiteX195" fmla="*/ 3775908 w 6474463"/>
                <a:gd name="connsiteY195" fmla="*/ 1246038 h 1355026"/>
                <a:gd name="connsiteX196" fmla="*/ 3848265 w 6474463"/>
                <a:gd name="connsiteY196" fmla="*/ 1088147 h 1355026"/>
                <a:gd name="connsiteX197" fmla="*/ 3846989 w 6474463"/>
                <a:gd name="connsiteY197" fmla="*/ 1086341 h 1355026"/>
                <a:gd name="connsiteX198" fmla="*/ 3745728 w 6474463"/>
                <a:gd name="connsiteY198" fmla="*/ 1221995 h 1355026"/>
                <a:gd name="connsiteX199" fmla="*/ 3747936 w 6474463"/>
                <a:gd name="connsiteY199" fmla="*/ 1221995 h 1355026"/>
                <a:gd name="connsiteX200" fmla="*/ 3747936 w 6474463"/>
                <a:gd name="connsiteY200" fmla="*/ 1234755 h 1355026"/>
                <a:gd name="connsiteX201" fmla="*/ 3759463 w 6474463"/>
                <a:gd name="connsiteY201" fmla="*/ 1234755 h 1355026"/>
                <a:gd name="connsiteX202" fmla="*/ 3844896 w 6474463"/>
                <a:gd name="connsiteY202" fmla="*/ 1085882 h 1355026"/>
                <a:gd name="connsiteX203" fmla="*/ 3719506 w 6474463"/>
                <a:gd name="connsiteY203" fmla="*/ 1221995 h 1355026"/>
                <a:gd name="connsiteX204" fmla="*/ 3743291 w 6474463"/>
                <a:gd name="connsiteY204" fmla="*/ 1221995 h 1355026"/>
                <a:gd name="connsiteX205" fmla="*/ 3843348 w 6474463"/>
                <a:gd name="connsiteY205" fmla="*/ 1084692 h 1355026"/>
                <a:gd name="connsiteX206" fmla="*/ 3668568 w 6474463"/>
                <a:gd name="connsiteY206" fmla="*/ 1239271 h 1355026"/>
                <a:gd name="connsiteX207" fmla="*/ 3683277 w 6474463"/>
                <a:gd name="connsiteY207" fmla="*/ 1239271 h 1355026"/>
                <a:gd name="connsiteX208" fmla="*/ 3683277 w 6474463"/>
                <a:gd name="connsiteY208" fmla="*/ 1252805 h 1355026"/>
                <a:gd name="connsiteX209" fmla="*/ 3688453 w 6474463"/>
                <a:gd name="connsiteY209" fmla="*/ 1252805 h 1355026"/>
                <a:gd name="connsiteX210" fmla="*/ 3712582 w 6474463"/>
                <a:gd name="connsiteY210" fmla="*/ 1226569 h 1355026"/>
                <a:gd name="connsiteX211" fmla="*/ 3712582 w 6474463"/>
                <a:gd name="connsiteY211" fmla="*/ 1221995 h 1355026"/>
                <a:gd name="connsiteX212" fmla="*/ 3716854 w 6474463"/>
                <a:gd name="connsiteY212" fmla="*/ 1221995 h 1355026"/>
                <a:gd name="connsiteX213" fmla="*/ 3840709 w 6474463"/>
                <a:gd name="connsiteY213" fmla="*/ 1084362 h 1355026"/>
                <a:gd name="connsiteX214" fmla="*/ 3663722 w 6474463"/>
                <a:gd name="connsiteY214" fmla="*/ 1213494 h 1355026"/>
                <a:gd name="connsiteX215" fmla="*/ 3663722 w 6474463"/>
                <a:gd name="connsiteY215" fmla="*/ 1239285 h 1355026"/>
                <a:gd name="connsiteX216" fmla="*/ 3665586 w 6474463"/>
                <a:gd name="connsiteY216" fmla="*/ 1239285 h 1355026"/>
                <a:gd name="connsiteX217" fmla="*/ 3837685 w 6474463"/>
                <a:gd name="connsiteY217" fmla="*/ 1084133 h 1355026"/>
                <a:gd name="connsiteX218" fmla="*/ 3644124 w 6474463"/>
                <a:gd name="connsiteY218" fmla="*/ 1201709 h 1355026"/>
                <a:gd name="connsiteX219" fmla="*/ 3663722 w 6474463"/>
                <a:gd name="connsiteY219" fmla="*/ 1201709 h 1355026"/>
                <a:gd name="connsiteX220" fmla="*/ 3663722 w 6474463"/>
                <a:gd name="connsiteY220" fmla="*/ 1211042 h 1355026"/>
                <a:gd name="connsiteX221" fmla="*/ 3836868 w 6474463"/>
                <a:gd name="connsiteY221" fmla="*/ 1082326 h 1355026"/>
                <a:gd name="connsiteX222" fmla="*/ 3596138 w 6474463"/>
                <a:gd name="connsiteY222" fmla="*/ 1201709 h 1355026"/>
                <a:gd name="connsiteX223" fmla="*/ 3640281 w 6474463"/>
                <a:gd name="connsiteY223" fmla="*/ 1201709 h 1355026"/>
                <a:gd name="connsiteX224" fmla="*/ 4178986 w 6474463"/>
                <a:gd name="connsiteY224" fmla="*/ 1038642 h 1355026"/>
                <a:gd name="connsiteX225" fmla="*/ 4124133 w 6474463"/>
                <a:gd name="connsiteY225" fmla="*/ 1332288 h 1355026"/>
                <a:gd name="connsiteX226" fmla="*/ 4134442 w 6474463"/>
                <a:gd name="connsiteY226" fmla="*/ 1331872 h 1355026"/>
                <a:gd name="connsiteX227" fmla="*/ 4172878 w 6474463"/>
                <a:gd name="connsiteY227" fmla="*/ 1140390 h 1355026"/>
                <a:gd name="connsiteX228" fmla="*/ 4179918 w 6474463"/>
                <a:gd name="connsiteY228" fmla="*/ 1017180 h 1355026"/>
                <a:gd name="connsiteX229" fmla="*/ 4104650 w 6474463"/>
                <a:gd name="connsiteY229" fmla="*/ 1333048 h 1355026"/>
                <a:gd name="connsiteX230" fmla="*/ 4122097 w 6474463"/>
                <a:gd name="connsiteY230" fmla="*/ 1332374 h 1355026"/>
                <a:gd name="connsiteX231" fmla="*/ 4179918 w 6474463"/>
                <a:gd name="connsiteY231" fmla="*/ 1022944 h 1355026"/>
                <a:gd name="connsiteX232" fmla="*/ 4167001 w 6474463"/>
                <a:gd name="connsiteY232" fmla="*/ 1011116 h 1355026"/>
                <a:gd name="connsiteX233" fmla="*/ 4032120 w 6474463"/>
                <a:gd name="connsiteY233" fmla="*/ 1277794 h 1355026"/>
                <a:gd name="connsiteX234" fmla="*/ 4039045 w 6474463"/>
                <a:gd name="connsiteY234" fmla="*/ 1286081 h 1355026"/>
                <a:gd name="connsiteX235" fmla="*/ 4204678 w 6474463"/>
                <a:gd name="connsiteY235" fmla="*/ 1009854 h 1355026"/>
                <a:gd name="connsiteX236" fmla="*/ 4208806 w 6474463"/>
                <a:gd name="connsiteY236" fmla="*/ 1131401 h 1355026"/>
                <a:gd name="connsiteX237" fmla="*/ 4241265 w 6474463"/>
                <a:gd name="connsiteY237" fmla="*/ 1327041 h 1355026"/>
                <a:gd name="connsiteX238" fmla="*/ 4279229 w 6474463"/>
                <a:gd name="connsiteY238" fmla="*/ 1325134 h 1355026"/>
                <a:gd name="connsiteX239" fmla="*/ 4179904 w 6474463"/>
                <a:gd name="connsiteY239" fmla="*/ 1005094 h 1355026"/>
                <a:gd name="connsiteX240" fmla="*/ 4081726 w 6474463"/>
                <a:gd name="connsiteY240" fmla="*/ 1333908 h 1355026"/>
                <a:gd name="connsiteX241" fmla="*/ 4102599 w 6474463"/>
                <a:gd name="connsiteY241" fmla="*/ 1333134 h 1355026"/>
                <a:gd name="connsiteX242" fmla="*/ 4179904 w 6474463"/>
                <a:gd name="connsiteY242" fmla="*/ 1008664 h 1355026"/>
                <a:gd name="connsiteX243" fmla="*/ 4165366 w 6474463"/>
                <a:gd name="connsiteY243" fmla="*/ 1004836 h 1355026"/>
                <a:gd name="connsiteX244" fmla="*/ 4013210 w 6474463"/>
                <a:gd name="connsiteY244" fmla="*/ 1255357 h 1355026"/>
                <a:gd name="connsiteX245" fmla="*/ 4020421 w 6474463"/>
                <a:gd name="connsiteY245" fmla="*/ 1263916 h 1355026"/>
                <a:gd name="connsiteX246" fmla="*/ 4164377 w 6474463"/>
                <a:gd name="connsiteY246" fmla="*/ 1002643 h 1355026"/>
                <a:gd name="connsiteX247" fmla="*/ 4004665 w 6474463"/>
                <a:gd name="connsiteY247" fmla="*/ 1245178 h 1355026"/>
                <a:gd name="connsiteX248" fmla="*/ 4011876 w 6474463"/>
                <a:gd name="connsiteY248" fmla="*/ 1253766 h 1355026"/>
                <a:gd name="connsiteX249" fmla="*/ 4175774 w 6474463"/>
                <a:gd name="connsiteY249" fmla="*/ 1002614 h 1355026"/>
                <a:gd name="connsiteX250" fmla="*/ 4053697 w 6474463"/>
                <a:gd name="connsiteY250" fmla="*/ 1303486 h 1355026"/>
                <a:gd name="connsiteX251" fmla="*/ 4063460 w 6474463"/>
                <a:gd name="connsiteY251" fmla="*/ 1315113 h 1355026"/>
                <a:gd name="connsiteX252" fmla="*/ 4171015 w 6474463"/>
                <a:gd name="connsiteY252" fmla="*/ 998772 h 1355026"/>
                <a:gd name="connsiteX253" fmla="*/ 4021769 w 6474463"/>
                <a:gd name="connsiteY253" fmla="*/ 1265522 h 1355026"/>
                <a:gd name="connsiteX254" fmla="*/ 4030729 w 6474463"/>
                <a:gd name="connsiteY254" fmla="*/ 1276145 h 1355026"/>
                <a:gd name="connsiteX255" fmla="*/ 4179904 w 6474463"/>
                <a:gd name="connsiteY255" fmla="*/ 997008 h 1355026"/>
                <a:gd name="connsiteX256" fmla="*/ 4064923 w 6474463"/>
                <a:gd name="connsiteY256" fmla="*/ 1316862 h 1355026"/>
                <a:gd name="connsiteX257" fmla="*/ 4079345 w 6474463"/>
                <a:gd name="connsiteY257" fmla="*/ 1333980 h 1355026"/>
                <a:gd name="connsiteX258" fmla="*/ 4079632 w 6474463"/>
                <a:gd name="connsiteY258" fmla="*/ 1333966 h 1355026"/>
                <a:gd name="connsiteX259" fmla="*/ 4179904 w 6474463"/>
                <a:gd name="connsiteY259" fmla="*/ 998198 h 1355026"/>
                <a:gd name="connsiteX260" fmla="*/ 4243760 w 6474463"/>
                <a:gd name="connsiteY260" fmla="*/ 995503 h 1355026"/>
                <a:gd name="connsiteX261" fmla="*/ 4579570 w 6474463"/>
                <a:gd name="connsiteY261" fmla="*/ 1258855 h 1355026"/>
                <a:gd name="connsiteX262" fmla="*/ 4597104 w 6474463"/>
                <a:gd name="connsiteY262" fmla="*/ 1255357 h 1355026"/>
                <a:gd name="connsiteX263" fmla="*/ 4235789 w 6474463"/>
                <a:gd name="connsiteY263" fmla="*/ 994829 h 1355026"/>
                <a:gd name="connsiteX264" fmla="*/ 4458941 w 6474463"/>
                <a:gd name="connsiteY264" fmla="*/ 1199644 h 1355026"/>
                <a:gd name="connsiteX265" fmla="*/ 4458941 w 6474463"/>
                <a:gd name="connsiteY265" fmla="*/ 1195788 h 1355026"/>
                <a:gd name="connsiteX266" fmla="*/ 4458941 w 6474463"/>
                <a:gd name="connsiteY266" fmla="*/ 1195773 h 1355026"/>
                <a:gd name="connsiteX267" fmla="*/ 4470568 w 6474463"/>
                <a:gd name="connsiteY267" fmla="*/ 1195773 h 1355026"/>
                <a:gd name="connsiteX268" fmla="*/ 4177466 w 6474463"/>
                <a:gd name="connsiteY268" fmla="*/ 993295 h 1355026"/>
                <a:gd name="connsiteX269" fmla="*/ 4040435 w 6474463"/>
                <a:gd name="connsiteY269" fmla="*/ 1287744 h 1355026"/>
                <a:gd name="connsiteX270" fmla="*/ 4052234 w 6474463"/>
                <a:gd name="connsiteY270" fmla="*/ 1301780 h 1355026"/>
                <a:gd name="connsiteX271" fmla="*/ 4204104 w 6474463"/>
                <a:gd name="connsiteY271" fmla="*/ 992693 h 1355026"/>
                <a:gd name="connsiteX272" fmla="*/ 4204334 w 6474463"/>
                <a:gd name="connsiteY272" fmla="*/ 999847 h 1355026"/>
                <a:gd name="connsiteX273" fmla="*/ 4281222 w 6474463"/>
                <a:gd name="connsiteY273" fmla="*/ 1325048 h 1355026"/>
                <a:gd name="connsiteX274" fmla="*/ 4311587 w 6474463"/>
                <a:gd name="connsiteY274" fmla="*/ 1323457 h 1355026"/>
                <a:gd name="connsiteX275" fmla="*/ 4314555 w 6474463"/>
                <a:gd name="connsiteY275" fmla="*/ 1322625 h 1355026"/>
                <a:gd name="connsiteX276" fmla="*/ 4226083 w 6474463"/>
                <a:gd name="connsiteY276" fmla="*/ 991546 h 1355026"/>
                <a:gd name="connsiteX277" fmla="*/ 4465335 w 6474463"/>
                <a:gd name="connsiteY277" fmla="*/ 1252805 h 1355026"/>
                <a:gd name="connsiteX278" fmla="*/ 4465335 w 6474463"/>
                <a:gd name="connsiteY278" fmla="*/ 1232017 h 1355026"/>
                <a:gd name="connsiteX279" fmla="*/ 4224505 w 6474463"/>
                <a:gd name="connsiteY279" fmla="*/ 987130 h 1355026"/>
                <a:gd name="connsiteX280" fmla="*/ 4465320 w 6474463"/>
                <a:gd name="connsiteY280" fmla="*/ 1229192 h 1355026"/>
                <a:gd name="connsiteX281" fmla="*/ 4465320 w 6474463"/>
                <a:gd name="connsiteY281" fmla="*/ 1229207 h 1355026"/>
                <a:gd name="connsiteX282" fmla="*/ 4465335 w 6474463"/>
                <a:gd name="connsiteY282" fmla="*/ 1229207 h 1355026"/>
                <a:gd name="connsiteX283" fmla="*/ 4465320 w 6474463"/>
                <a:gd name="connsiteY283" fmla="*/ 1229192 h 1355026"/>
                <a:gd name="connsiteX284" fmla="*/ 4465320 w 6474463"/>
                <a:gd name="connsiteY284" fmla="*/ 1216074 h 1355026"/>
                <a:gd name="connsiteX285" fmla="*/ 4458926 w 6474463"/>
                <a:gd name="connsiteY285" fmla="*/ 1216074 h 1355026"/>
                <a:gd name="connsiteX286" fmla="*/ 4458926 w 6474463"/>
                <a:gd name="connsiteY286" fmla="*/ 1202311 h 1355026"/>
                <a:gd name="connsiteX287" fmla="*/ 4228935 w 6474463"/>
                <a:gd name="connsiteY287" fmla="*/ 986342 h 1355026"/>
                <a:gd name="connsiteX288" fmla="*/ 4473650 w 6474463"/>
                <a:gd name="connsiteY288" fmla="*/ 1195773 h 1355026"/>
                <a:gd name="connsiteX289" fmla="*/ 4482052 w 6474463"/>
                <a:gd name="connsiteY289" fmla="*/ 1195773 h 1355026"/>
                <a:gd name="connsiteX290" fmla="*/ 4482052 w 6474463"/>
                <a:gd name="connsiteY290" fmla="*/ 1202999 h 1355026"/>
                <a:gd name="connsiteX291" fmla="*/ 4553549 w 6474463"/>
                <a:gd name="connsiteY291" fmla="*/ 1264174 h 1355026"/>
                <a:gd name="connsiteX292" fmla="*/ 4576989 w 6474463"/>
                <a:gd name="connsiteY292" fmla="*/ 1259357 h 1355026"/>
                <a:gd name="connsiteX293" fmla="*/ 4217767 w 6474463"/>
                <a:gd name="connsiteY293" fmla="*/ 985367 h 1355026"/>
                <a:gd name="connsiteX294" fmla="*/ 4463671 w 6474463"/>
                <a:gd name="connsiteY294" fmla="*/ 1284088 h 1355026"/>
                <a:gd name="connsiteX295" fmla="*/ 4465335 w 6474463"/>
                <a:gd name="connsiteY295" fmla="*/ 1283701 h 1355026"/>
                <a:gd name="connsiteX296" fmla="*/ 4465335 w 6474463"/>
                <a:gd name="connsiteY296" fmla="*/ 1255730 h 1355026"/>
                <a:gd name="connsiteX297" fmla="*/ 4203817 w 6474463"/>
                <a:gd name="connsiteY297" fmla="*/ 984091 h 1355026"/>
                <a:gd name="connsiteX298" fmla="*/ 4203875 w 6474463"/>
                <a:gd name="connsiteY298" fmla="*/ 985768 h 1355026"/>
                <a:gd name="connsiteX299" fmla="*/ 4316476 w 6474463"/>
                <a:gd name="connsiteY299" fmla="*/ 1322095 h 1355026"/>
                <a:gd name="connsiteX300" fmla="*/ 4346196 w 6474463"/>
                <a:gd name="connsiteY300" fmla="*/ 1313851 h 1355026"/>
                <a:gd name="connsiteX301" fmla="*/ 4210900 w 6474463"/>
                <a:gd name="connsiteY301" fmla="*/ 983202 h 1355026"/>
                <a:gd name="connsiteX302" fmla="*/ 4409579 w 6474463"/>
                <a:gd name="connsiteY302" fmla="*/ 1297278 h 1355026"/>
                <a:gd name="connsiteX303" fmla="*/ 4433909 w 6474463"/>
                <a:gd name="connsiteY303" fmla="*/ 1291242 h 1355026"/>
                <a:gd name="connsiteX304" fmla="*/ 4212592 w 6474463"/>
                <a:gd name="connsiteY304" fmla="*/ 982213 h 1355026"/>
                <a:gd name="connsiteX305" fmla="*/ 4435987 w 6474463"/>
                <a:gd name="connsiteY305" fmla="*/ 1290740 h 1355026"/>
                <a:gd name="connsiteX306" fmla="*/ 4461507 w 6474463"/>
                <a:gd name="connsiteY306" fmla="*/ 1284575 h 1355026"/>
                <a:gd name="connsiteX307" fmla="*/ 4207058 w 6474463"/>
                <a:gd name="connsiteY307" fmla="*/ 980808 h 1355026"/>
                <a:gd name="connsiteX308" fmla="*/ 4380733 w 6474463"/>
                <a:gd name="connsiteY308" fmla="*/ 1304647 h 1355026"/>
                <a:gd name="connsiteX309" fmla="*/ 4407600 w 6474463"/>
                <a:gd name="connsiteY309" fmla="*/ 1297780 h 1355026"/>
                <a:gd name="connsiteX310" fmla="*/ 4203574 w 6474463"/>
                <a:gd name="connsiteY310" fmla="*/ 978571 h 1355026"/>
                <a:gd name="connsiteX311" fmla="*/ 4203631 w 6474463"/>
                <a:gd name="connsiteY311" fmla="*/ 978700 h 1355026"/>
                <a:gd name="connsiteX312" fmla="*/ 4348103 w 6474463"/>
                <a:gd name="connsiteY312" fmla="*/ 1313321 h 1355026"/>
                <a:gd name="connsiteX313" fmla="*/ 4378812 w 6474463"/>
                <a:gd name="connsiteY313" fmla="*/ 1305177 h 1355026"/>
                <a:gd name="connsiteX314" fmla="*/ 2194087 w 6474463"/>
                <a:gd name="connsiteY314" fmla="*/ 0 h 1355026"/>
                <a:gd name="connsiteX315" fmla="*/ 2200137 w 6474463"/>
                <a:gd name="connsiteY315" fmla="*/ 0 h 1355026"/>
                <a:gd name="connsiteX316" fmla="*/ 2200137 w 6474463"/>
                <a:gd name="connsiteY316" fmla="*/ 1340360 h 1355026"/>
                <a:gd name="connsiteX317" fmla="*/ 2218918 w 6474463"/>
                <a:gd name="connsiteY317" fmla="*/ 1340360 h 1355026"/>
                <a:gd name="connsiteX318" fmla="*/ 2218918 w 6474463"/>
                <a:gd name="connsiteY318" fmla="*/ 16530 h 1355026"/>
                <a:gd name="connsiteX319" fmla="*/ 2231649 w 6474463"/>
                <a:gd name="connsiteY319" fmla="*/ 16530 h 1355026"/>
                <a:gd name="connsiteX320" fmla="*/ 2231649 w 6474463"/>
                <a:gd name="connsiteY320" fmla="*/ 51125 h 1355026"/>
                <a:gd name="connsiteX321" fmla="*/ 2271893 w 6474463"/>
                <a:gd name="connsiteY321" fmla="*/ 86451 h 1355026"/>
                <a:gd name="connsiteX322" fmla="*/ 2310975 w 6474463"/>
                <a:gd name="connsiteY322" fmla="*/ 86451 h 1355026"/>
                <a:gd name="connsiteX323" fmla="*/ 2286903 w 6474463"/>
                <a:gd name="connsiteY323" fmla="*/ 595980 h 1355026"/>
                <a:gd name="connsiteX324" fmla="*/ 2283133 w 6474463"/>
                <a:gd name="connsiteY324" fmla="*/ 601242 h 1355026"/>
                <a:gd name="connsiteX325" fmla="*/ 2373340 w 6474463"/>
                <a:gd name="connsiteY325" fmla="*/ 1329478 h 1355026"/>
                <a:gd name="connsiteX326" fmla="*/ 2386888 w 6474463"/>
                <a:gd name="connsiteY326" fmla="*/ 1329478 h 1355026"/>
                <a:gd name="connsiteX327" fmla="*/ 2299706 w 6474463"/>
                <a:gd name="connsiteY327" fmla="*/ 592969 h 1355026"/>
                <a:gd name="connsiteX328" fmla="*/ 2320767 w 6474463"/>
                <a:gd name="connsiteY328" fmla="*/ 86436 h 1355026"/>
                <a:gd name="connsiteX329" fmla="*/ 2327505 w 6474463"/>
                <a:gd name="connsiteY329" fmla="*/ 86436 h 1355026"/>
                <a:gd name="connsiteX330" fmla="*/ 2327505 w 6474463"/>
                <a:gd name="connsiteY330" fmla="*/ 117992 h 1355026"/>
                <a:gd name="connsiteX331" fmla="*/ 2364322 w 6474463"/>
                <a:gd name="connsiteY331" fmla="*/ 145060 h 1355026"/>
                <a:gd name="connsiteX332" fmla="*/ 2354544 w 6474463"/>
                <a:gd name="connsiteY332" fmla="*/ 235238 h 1355026"/>
                <a:gd name="connsiteX333" fmla="*/ 2373340 w 6474463"/>
                <a:gd name="connsiteY333" fmla="*/ 248012 h 1355026"/>
                <a:gd name="connsiteX334" fmla="*/ 2338789 w 6474463"/>
                <a:gd name="connsiteY334" fmla="*/ 588453 h 1355026"/>
                <a:gd name="connsiteX335" fmla="*/ 2398860 w 6474463"/>
                <a:gd name="connsiteY335" fmla="*/ 1082585 h 1355026"/>
                <a:gd name="connsiteX336" fmla="*/ 2471389 w 6474463"/>
                <a:gd name="connsiteY336" fmla="*/ 1082585 h 1355026"/>
                <a:gd name="connsiteX337" fmla="*/ 2483073 w 6474463"/>
                <a:gd name="connsiteY337" fmla="*/ 1094240 h 1355026"/>
                <a:gd name="connsiteX338" fmla="*/ 2537926 w 6474463"/>
                <a:gd name="connsiteY338" fmla="*/ 1094240 h 1355026"/>
                <a:gd name="connsiteX339" fmla="*/ 2537926 w 6474463"/>
                <a:gd name="connsiteY339" fmla="*/ 1279859 h 1355026"/>
                <a:gd name="connsiteX340" fmla="*/ 2555188 w 6474463"/>
                <a:gd name="connsiteY340" fmla="*/ 1279859 h 1355026"/>
                <a:gd name="connsiteX341" fmla="*/ 2555188 w 6474463"/>
                <a:gd name="connsiteY341" fmla="*/ 1267085 h 1355026"/>
                <a:gd name="connsiteX342" fmla="*/ 2576249 w 6474463"/>
                <a:gd name="connsiteY342" fmla="*/ 1267085 h 1355026"/>
                <a:gd name="connsiteX343" fmla="*/ 2576249 w 6474463"/>
                <a:gd name="connsiteY343" fmla="*/ 1158111 h 1355026"/>
                <a:gd name="connsiteX344" fmla="*/ 2701767 w 6474463"/>
                <a:gd name="connsiteY344" fmla="*/ 1158111 h 1355026"/>
                <a:gd name="connsiteX345" fmla="*/ 2701767 w 6474463"/>
                <a:gd name="connsiteY345" fmla="*/ 1333234 h 1355026"/>
                <a:gd name="connsiteX346" fmla="*/ 2711530 w 6474463"/>
                <a:gd name="connsiteY346" fmla="*/ 1333234 h 1355026"/>
                <a:gd name="connsiteX347" fmla="*/ 2711530 w 6474463"/>
                <a:gd name="connsiteY347" fmla="*/ 1157365 h 1355026"/>
                <a:gd name="connsiteX348" fmla="*/ 2748347 w 6474463"/>
                <a:gd name="connsiteY348" fmla="*/ 1157365 h 1355026"/>
                <a:gd name="connsiteX349" fmla="*/ 2748347 w 6474463"/>
                <a:gd name="connsiteY349" fmla="*/ 1252819 h 1355026"/>
                <a:gd name="connsiteX350" fmla="*/ 2761150 w 6474463"/>
                <a:gd name="connsiteY350" fmla="*/ 1252819 h 1355026"/>
                <a:gd name="connsiteX351" fmla="*/ 2761150 w 6474463"/>
                <a:gd name="connsiteY351" fmla="*/ 1269350 h 1355026"/>
                <a:gd name="connsiteX352" fmla="*/ 2787444 w 6474463"/>
                <a:gd name="connsiteY352" fmla="*/ 1269350 h 1355026"/>
                <a:gd name="connsiteX353" fmla="*/ 2787444 w 6474463"/>
                <a:gd name="connsiteY353" fmla="*/ 1131072 h 1355026"/>
                <a:gd name="connsiteX354" fmla="*/ 2773895 w 6474463"/>
                <a:gd name="connsiteY354" fmla="*/ 1131072 h 1355026"/>
                <a:gd name="connsiteX355" fmla="*/ 2773895 w 6474463"/>
                <a:gd name="connsiteY355" fmla="*/ 1117538 h 1355026"/>
                <a:gd name="connsiteX356" fmla="*/ 2900919 w 6474463"/>
                <a:gd name="connsiteY356" fmla="*/ 1117538 h 1355026"/>
                <a:gd name="connsiteX357" fmla="*/ 2900919 w 6474463"/>
                <a:gd name="connsiteY357" fmla="*/ 1067187 h 1355026"/>
                <a:gd name="connsiteX358" fmla="*/ 2929478 w 6474463"/>
                <a:gd name="connsiteY358" fmla="*/ 1021338 h 1355026"/>
                <a:gd name="connsiteX359" fmla="*/ 2929478 w 6474463"/>
                <a:gd name="connsiteY359" fmla="*/ 1331729 h 1355026"/>
                <a:gd name="connsiteX360" fmla="*/ 2942266 w 6474463"/>
                <a:gd name="connsiteY360" fmla="*/ 1331729 h 1355026"/>
                <a:gd name="connsiteX361" fmla="*/ 2942266 w 6474463"/>
                <a:gd name="connsiteY361" fmla="*/ 994284 h 1355026"/>
                <a:gd name="connsiteX362" fmla="*/ 2974553 w 6474463"/>
                <a:gd name="connsiteY362" fmla="*/ 961969 h 1355026"/>
                <a:gd name="connsiteX363" fmla="*/ 2987341 w 6474463"/>
                <a:gd name="connsiteY363" fmla="*/ 961969 h 1355026"/>
                <a:gd name="connsiteX364" fmla="*/ 3018165 w 6474463"/>
                <a:gd name="connsiteY364" fmla="*/ 1001610 h 1355026"/>
                <a:gd name="connsiteX365" fmla="*/ 3018165 w 6474463"/>
                <a:gd name="connsiteY365" fmla="*/ 1015331 h 1355026"/>
                <a:gd name="connsiteX366" fmla="*/ 3033922 w 6474463"/>
                <a:gd name="connsiteY366" fmla="*/ 1015331 h 1355026"/>
                <a:gd name="connsiteX367" fmla="*/ 3045205 w 6474463"/>
                <a:gd name="connsiteY367" fmla="*/ 1047646 h 1355026"/>
                <a:gd name="connsiteX368" fmla="*/ 3045205 w 6474463"/>
                <a:gd name="connsiteY368" fmla="*/ 1077696 h 1355026"/>
                <a:gd name="connsiteX369" fmla="*/ 3054222 w 6474463"/>
                <a:gd name="connsiteY369" fmla="*/ 1077696 h 1355026"/>
                <a:gd name="connsiteX370" fmla="*/ 3054222 w 6474463"/>
                <a:gd name="connsiteY370" fmla="*/ 1276102 h 1355026"/>
                <a:gd name="connsiteX371" fmla="*/ 3066266 w 6474463"/>
                <a:gd name="connsiteY371" fmla="*/ 1276102 h 1355026"/>
                <a:gd name="connsiteX372" fmla="*/ 3066266 w 6474463"/>
                <a:gd name="connsiteY372" fmla="*/ 1167129 h 1355026"/>
                <a:gd name="connsiteX373" fmla="*/ 3160200 w 6474463"/>
                <a:gd name="connsiteY373" fmla="*/ 1167129 h 1355026"/>
                <a:gd name="connsiteX374" fmla="*/ 3160200 w 6474463"/>
                <a:gd name="connsiteY374" fmla="*/ 857497 h 1355026"/>
                <a:gd name="connsiteX375" fmla="*/ 3191024 w 6474463"/>
                <a:gd name="connsiteY375" fmla="*/ 857497 h 1355026"/>
                <a:gd name="connsiteX376" fmla="*/ 3191024 w 6474463"/>
                <a:gd name="connsiteY376" fmla="*/ 843218 h 1355026"/>
                <a:gd name="connsiteX377" fmla="*/ 3177476 w 6474463"/>
                <a:gd name="connsiteY377" fmla="*/ 843218 h 1355026"/>
                <a:gd name="connsiteX378" fmla="*/ 3177476 w 6474463"/>
                <a:gd name="connsiteY378" fmla="*/ 814659 h 1355026"/>
                <a:gd name="connsiteX379" fmla="*/ 3197017 w 6474463"/>
                <a:gd name="connsiteY379" fmla="*/ 803390 h 1355026"/>
                <a:gd name="connsiteX380" fmla="*/ 3197017 w 6474463"/>
                <a:gd name="connsiteY380" fmla="*/ 748523 h 1355026"/>
                <a:gd name="connsiteX381" fmla="*/ 3206034 w 6474463"/>
                <a:gd name="connsiteY381" fmla="*/ 748523 h 1355026"/>
                <a:gd name="connsiteX382" fmla="*/ 3206034 w 6474463"/>
                <a:gd name="connsiteY382" fmla="*/ 798874 h 1355026"/>
                <a:gd name="connsiteX383" fmla="*/ 3256414 w 6474463"/>
                <a:gd name="connsiteY383" fmla="*/ 777082 h 1355026"/>
                <a:gd name="connsiteX384" fmla="*/ 3256414 w 6474463"/>
                <a:gd name="connsiteY384" fmla="*/ 651578 h 1355026"/>
                <a:gd name="connsiteX385" fmla="*/ 3262407 w 6474463"/>
                <a:gd name="connsiteY385" fmla="*/ 651578 h 1355026"/>
                <a:gd name="connsiteX386" fmla="*/ 3262407 w 6474463"/>
                <a:gd name="connsiteY386" fmla="*/ 774831 h 1355026"/>
                <a:gd name="connsiteX387" fmla="*/ 3294750 w 6474463"/>
                <a:gd name="connsiteY387" fmla="*/ 774831 h 1355026"/>
                <a:gd name="connsiteX388" fmla="*/ 3294750 w 6474463"/>
                <a:gd name="connsiteY388" fmla="*/ 801139 h 1355026"/>
                <a:gd name="connsiteX389" fmla="*/ 3316557 w 6474463"/>
                <a:gd name="connsiteY389" fmla="*/ 801139 h 1355026"/>
                <a:gd name="connsiteX390" fmla="*/ 3316557 w 6474463"/>
                <a:gd name="connsiteY390" fmla="*/ 1330984 h 1355026"/>
                <a:gd name="connsiteX391" fmla="*/ 3327037 w 6474463"/>
                <a:gd name="connsiteY391" fmla="*/ 1330984 h 1355026"/>
                <a:gd name="connsiteX392" fmla="*/ 3327037 w 6474463"/>
                <a:gd name="connsiteY392" fmla="*/ 798888 h 1355026"/>
                <a:gd name="connsiteX393" fmla="*/ 3351108 w 6474463"/>
                <a:gd name="connsiteY393" fmla="*/ 798888 h 1355026"/>
                <a:gd name="connsiteX394" fmla="*/ 3351108 w 6474463"/>
                <a:gd name="connsiteY394" fmla="*/ 840221 h 1355026"/>
                <a:gd name="connsiteX395" fmla="*/ 3336800 w 6474463"/>
                <a:gd name="connsiteY395" fmla="*/ 840221 h 1355026"/>
                <a:gd name="connsiteX396" fmla="*/ 3336800 w 6474463"/>
                <a:gd name="connsiteY396" fmla="*/ 849239 h 1355026"/>
                <a:gd name="connsiteX397" fmla="*/ 3366119 w 6474463"/>
                <a:gd name="connsiteY397" fmla="*/ 849239 h 1355026"/>
                <a:gd name="connsiteX398" fmla="*/ 3366119 w 6474463"/>
                <a:gd name="connsiteY398" fmla="*/ 1199444 h 1355026"/>
                <a:gd name="connsiteX399" fmla="*/ 3414219 w 6474463"/>
                <a:gd name="connsiteY399" fmla="*/ 1199444 h 1355026"/>
                <a:gd name="connsiteX400" fmla="*/ 3414219 w 6474463"/>
                <a:gd name="connsiteY400" fmla="*/ 1188175 h 1355026"/>
                <a:gd name="connsiteX401" fmla="*/ 3516469 w 6474463"/>
                <a:gd name="connsiteY401" fmla="*/ 1188175 h 1355026"/>
                <a:gd name="connsiteX402" fmla="*/ 3516469 w 6474463"/>
                <a:gd name="connsiteY402" fmla="*/ 1177652 h 1355026"/>
                <a:gd name="connsiteX403" fmla="*/ 3592368 w 6474463"/>
                <a:gd name="connsiteY403" fmla="*/ 1177652 h 1355026"/>
                <a:gd name="connsiteX404" fmla="*/ 3592368 w 6474463"/>
                <a:gd name="connsiteY404" fmla="*/ 1201379 h 1355026"/>
                <a:gd name="connsiteX405" fmla="*/ 3848280 w 6474463"/>
                <a:gd name="connsiteY405" fmla="*/ 1074470 h 1355026"/>
                <a:gd name="connsiteX406" fmla="*/ 3848280 w 6474463"/>
                <a:gd name="connsiteY406" fmla="*/ 1060234 h 1355026"/>
                <a:gd name="connsiteX407" fmla="*/ 3858975 w 6474463"/>
                <a:gd name="connsiteY407" fmla="*/ 1050642 h 1355026"/>
                <a:gd name="connsiteX408" fmla="*/ 3865139 w 6474463"/>
                <a:gd name="connsiteY408" fmla="*/ 1061352 h 1355026"/>
                <a:gd name="connsiteX409" fmla="*/ 3865139 w 6474463"/>
                <a:gd name="connsiteY409" fmla="*/ 1075990 h 1355026"/>
                <a:gd name="connsiteX410" fmla="*/ 3865254 w 6474463"/>
                <a:gd name="connsiteY410" fmla="*/ 1079344 h 1355026"/>
                <a:gd name="connsiteX411" fmla="*/ 4003332 w 6474463"/>
                <a:gd name="connsiteY411" fmla="*/ 1243587 h 1355026"/>
                <a:gd name="connsiteX412" fmla="*/ 4179904 w 6474463"/>
                <a:gd name="connsiteY412" fmla="*/ 975474 h 1355026"/>
                <a:gd name="connsiteX413" fmla="*/ 4179904 w 6474463"/>
                <a:gd name="connsiteY413" fmla="*/ 948923 h 1355026"/>
                <a:gd name="connsiteX414" fmla="*/ 4194728 w 6474463"/>
                <a:gd name="connsiteY414" fmla="*/ 935647 h 1355026"/>
                <a:gd name="connsiteX415" fmla="*/ 4203344 w 6474463"/>
                <a:gd name="connsiteY415" fmla="*/ 950485 h 1355026"/>
                <a:gd name="connsiteX416" fmla="*/ 4203344 w 6474463"/>
                <a:gd name="connsiteY416" fmla="*/ 963302 h 1355026"/>
                <a:gd name="connsiteX417" fmla="*/ 4599771 w 6474463"/>
                <a:gd name="connsiteY417" fmla="*/ 1254827 h 1355026"/>
                <a:gd name="connsiteX418" fmla="*/ 4696716 w 6474463"/>
                <a:gd name="connsiteY418" fmla="*/ 1237336 h 1355026"/>
                <a:gd name="connsiteX419" fmla="*/ 4696716 w 6474463"/>
                <a:gd name="connsiteY419" fmla="*/ 1110957 h 1355026"/>
                <a:gd name="connsiteX420" fmla="*/ 4689404 w 6474463"/>
                <a:gd name="connsiteY420" fmla="*/ 1110957 h 1355026"/>
                <a:gd name="connsiteX421" fmla="*/ 4689404 w 6474463"/>
                <a:gd name="connsiteY421" fmla="*/ 1087559 h 1355026"/>
                <a:gd name="connsiteX422" fmla="*/ 4716014 w 6474463"/>
                <a:gd name="connsiteY422" fmla="*/ 1087559 h 1355026"/>
                <a:gd name="connsiteX423" fmla="*/ 4716014 w 6474463"/>
                <a:gd name="connsiteY423" fmla="*/ 1110957 h 1355026"/>
                <a:gd name="connsiteX424" fmla="*/ 4708702 w 6474463"/>
                <a:gd name="connsiteY424" fmla="*/ 1110957 h 1355026"/>
                <a:gd name="connsiteX425" fmla="*/ 4708702 w 6474463"/>
                <a:gd name="connsiteY425" fmla="*/ 1235329 h 1355026"/>
                <a:gd name="connsiteX426" fmla="*/ 5032770 w 6474463"/>
                <a:gd name="connsiteY426" fmla="*/ 1197322 h 1355026"/>
                <a:gd name="connsiteX427" fmla="*/ 5032770 w 6474463"/>
                <a:gd name="connsiteY427" fmla="*/ 1110957 h 1355026"/>
                <a:gd name="connsiteX428" fmla="*/ 5025372 w 6474463"/>
                <a:gd name="connsiteY428" fmla="*/ 1110957 h 1355026"/>
                <a:gd name="connsiteX429" fmla="*/ 5025372 w 6474463"/>
                <a:gd name="connsiteY429" fmla="*/ 1087559 h 1355026"/>
                <a:gd name="connsiteX430" fmla="*/ 5052139 w 6474463"/>
                <a:gd name="connsiteY430" fmla="*/ 1087559 h 1355026"/>
                <a:gd name="connsiteX431" fmla="*/ 5052139 w 6474463"/>
                <a:gd name="connsiteY431" fmla="*/ 1110957 h 1355026"/>
                <a:gd name="connsiteX432" fmla="*/ 5044742 w 6474463"/>
                <a:gd name="connsiteY432" fmla="*/ 1110957 h 1355026"/>
                <a:gd name="connsiteX433" fmla="*/ 5044742 w 6474463"/>
                <a:gd name="connsiteY433" fmla="*/ 1196476 h 1355026"/>
                <a:gd name="connsiteX434" fmla="*/ 5411792 w 6474463"/>
                <a:gd name="connsiteY434" fmla="*/ 1191902 h 1355026"/>
                <a:gd name="connsiteX435" fmla="*/ 6292646 w 6474463"/>
                <a:gd name="connsiteY435" fmla="*/ 1267814 h 1355026"/>
                <a:gd name="connsiteX436" fmla="*/ 6474463 w 6474463"/>
                <a:gd name="connsiteY436" fmla="*/ 1285815 h 1355026"/>
                <a:gd name="connsiteX437" fmla="*/ 6474463 w 6474463"/>
                <a:gd name="connsiteY437" fmla="*/ 1355012 h 1355026"/>
                <a:gd name="connsiteX438" fmla="*/ 5280352 w 6474463"/>
                <a:gd name="connsiteY438" fmla="*/ 1355012 h 1355026"/>
                <a:gd name="connsiteX439" fmla="*/ 5191636 w 6474463"/>
                <a:gd name="connsiteY439" fmla="*/ 1240777 h 1355026"/>
                <a:gd name="connsiteX440" fmla="*/ 5078878 w 6474463"/>
                <a:gd name="connsiteY440" fmla="*/ 1355026 h 1355026"/>
                <a:gd name="connsiteX441" fmla="*/ 0 w 6474463"/>
                <a:gd name="connsiteY441" fmla="*/ 1355026 h 1355026"/>
                <a:gd name="connsiteX442" fmla="*/ 0 w 6474463"/>
                <a:gd name="connsiteY442" fmla="*/ 802645 h 1355026"/>
                <a:gd name="connsiteX443" fmla="*/ 13534 w 6474463"/>
                <a:gd name="connsiteY443" fmla="*/ 807906 h 1355026"/>
                <a:gd name="connsiteX444" fmla="*/ 13534 w 6474463"/>
                <a:gd name="connsiteY444" fmla="*/ 1316288 h 1355026"/>
                <a:gd name="connsiteX445" fmla="*/ 27054 w 6474463"/>
                <a:gd name="connsiteY445" fmla="*/ 1348603 h 1355026"/>
                <a:gd name="connsiteX446" fmla="*/ 33075 w 6474463"/>
                <a:gd name="connsiteY446" fmla="*/ 1348603 h 1355026"/>
                <a:gd name="connsiteX447" fmla="*/ 33075 w 6474463"/>
                <a:gd name="connsiteY447" fmla="*/ 1288489 h 1355026"/>
                <a:gd name="connsiteX448" fmla="*/ 99211 w 6474463"/>
                <a:gd name="connsiteY448" fmla="*/ 1262941 h 1355026"/>
                <a:gd name="connsiteX449" fmla="*/ 99211 w 6474463"/>
                <a:gd name="connsiteY449" fmla="*/ 1235142 h 1355026"/>
                <a:gd name="connsiteX450" fmla="*/ 125504 w 6474463"/>
                <a:gd name="connsiteY450" fmla="*/ 1235142 h 1355026"/>
                <a:gd name="connsiteX451" fmla="*/ 125504 w 6474463"/>
                <a:gd name="connsiteY451" fmla="*/ 1229135 h 1355026"/>
                <a:gd name="connsiteX452" fmla="*/ 137146 w 6474463"/>
                <a:gd name="connsiteY452" fmla="*/ 1229135 h 1355026"/>
                <a:gd name="connsiteX453" fmla="*/ 137146 w 6474463"/>
                <a:gd name="connsiteY453" fmla="*/ 1211099 h 1355026"/>
                <a:gd name="connsiteX454" fmla="*/ 150680 w 6474463"/>
                <a:gd name="connsiteY454" fmla="*/ 1211099 h 1355026"/>
                <a:gd name="connsiteX455" fmla="*/ 150680 w 6474463"/>
                <a:gd name="connsiteY455" fmla="*/ 1227630 h 1355026"/>
                <a:gd name="connsiteX456" fmla="*/ 163081 w 6474463"/>
                <a:gd name="connsiteY456" fmla="*/ 1227630 h 1355026"/>
                <a:gd name="connsiteX457" fmla="*/ 163081 w 6474463"/>
                <a:gd name="connsiteY457" fmla="*/ 1211472 h 1355026"/>
                <a:gd name="connsiteX458" fmla="*/ 202909 w 6474463"/>
                <a:gd name="connsiteY458" fmla="*/ 1211472 h 1355026"/>
                <a:gd name="connsiteX459" fmla="*/ 202909 w 6474463"/>
                <a:gd name="connsiteY459" fmla="*/ 1192304 h 1355026"/>
                <a:gd name="connsiteX460" fmla="*/ 219066 w 6474463"/>
                <a:gd name="connsiteY460" fmla="*/ 1192304 h 1355026"/>
                <a:gd name="connsiteX461" fmla="*/ 219066 w 6474463"/>
                <a:gd name="connsiteY461" fmla="*/ 1200949 h 1355026"/>
                <a:gd name="connsiteX462" fmla="*/ 245747 w 6474463"/>
                <a:gd name="connsiteY462" fmla="*/ 1200949 h 1355026"/>
                <a:gd name="connsiteX463" fmla="*/ 245747 w 6474463"/>
                <a:gd name="connsiteY463" fmla="*/ 1212590 h 1355026"/>
                <a:gd name="connsiteX464" fmla="*/ 285202 w 6474463"/>
                <a:gd name="connsiteY464" fmla="*/ 1212590 h 1355026"/>
                <a:gd name="connsiteX465" fmla="*/ 285202 w 6474463"/>
                <a:gd name="connsiteY465" fmla="*/ 1224992 h 1355026"/>
                <a:gd name="connsiteX466" fmla="*/ 319782 w 6474463"/>
                <a:gd name="connsiteY466" fmla="*/ 1224992 h 1355026"/>
                <a:gd name="connsiteX467" fmla="*/ 319782 w 6474463"/>
                <a:gd name="connsiteY467" fmla="*/ 1206583 h 1355026"/>
                <a:gd name="connsiteX468" fmla="*/ 329545 w 6474463"/>
                <a:gd name="connsiteY468" fmla="*/ 1206583 h 1355026"/>
                <a:gd name="connsiteX469" fmla="*/ 329545 w 6474463"/>
                <a:gd name="connsiteY469" fmla="*/ 1154727 h 1355026"/>
                <a:gd name="connsiteX470" fmla="*/ 351337 w 6474463"/>
                <a:gd name="connsiteY470" fmla="*/ 1154727 h 1355026"/>
                <a:gd name="connsiteX471" fmla="*/ 351337 w 6474463"/>
                <a:gd name="connsiteY471" fmla="*/ 1138183 h 1355026"/>
                <a:gd name="connsiteX472" fmla="*/ 372756 w 6474463"/>
                <a:gd name="connsiteY472" fmla="*/ 1138183 h 1355026"/>
                <a:gd name="connsiteX473" fmla="*/ 393430 w 6474463"/>
                <a:gd name="connsiteY473" fmla="*/ 1114513 h 1355026"/>
                <a:gd name="connsiteX474" fmla="*/ 526447 w 6474463"/>
                <a:gd name="connsiteY474" fmla="*/ 1114513 h 1355026"/>
                <a:gd name="connsiteX475" fmla="*/ 526447 w 6474463"/>
                <a:gd name="connsiteY475" fmla="*/ 1123903 h 1355026"/>
                <a:gd name="connsiteX476" fmla="*/ 531708 w 6474463"/>
                <a:gd name="connsiteY476" fmla="*/ 1123903 h 1355026"/>
                <a:gd name="connsiteX477" fmla="*/ 531708 w 6474463"/>
                <a:gd name="connsiteY477" fmla="*/ 1144950 h 1355026"/>
                <a:gd name="connsiteX478" fmla="*/ 545242 w 6474463"/>
                <a:gd name="connsiteY478" fmla="*/ 1144950 h 1355026"/>
                <a:gd name="connsiteX479" fmla="*/ 545242 w 6474463"/>
                <a:gd name="connsiteY479" fmla="*/ 1135932 h 1355026"/>
                <a:gd name="connsiteX480" fmla="*/ 562160 w 6474463"/>
                <a:gd name="connsiteY480" fmla="*/ 1135932 h 1355026"/>
                <a:gd name="connsiteX481" fmla="*/ 562160 w 6474463"/>
                <a:gd name="connsiteY481" fmla="*/ 1116018 h 1355026"/>
                <a:gd name="connsiteX482" fmla="*/ 577945 w 6474463"/>
                <a:gd name="connsiteY482" fmla="*/ 1116018 h 1355026"/>
                <a:gd name="connsiteX483" fmla="*/ 577945 w 6474463"/>
                <a:gd name="connsiteY483" fmla="*/ 1096491 h 1355026"/>
                <a:gd name="connsiteX484" fmla="*/ 633557 w 6474463"/>
                <a:gd name="connsiteY484" fmla="*/ 1096491 h 1355026"/>
                <a:gd name="connsiteX485" fmla="*/ 633557 w 6474463"/>
                <a:gd name="connsiteY485" fmla="*/ 1120161 h 1355026"/>
                <a:gd name="connsiteX486" fmla="*/ 652352 w 6474463"/>
                <a:gd name="connsiteY486" fmla="*/ 1120161 h 1355026"/>
                <a:gd name="connsiteX487" fmla="*/ 668137 w 6474463"/>
                <a:gd name="connsiteY487" fmla="*/ 1152104 h 1355026"/>
                <a:gd name="connsiteX488" fmla="*/ 668137 w 6474463"/>
                <a:gd name="connsiteY488" fmla="*/ 1168261 h 1355026"/>
                <a:gd name="connsiteX489" fmla="*/ 683922 w 6474463"/>
                <a:gd name="connsiteY489" fmla="*/ 1168261 h 1355026"/>
                <a:gd name="connsiteX490" fmla="*/ 683922 w 6474463"/>
                <a:gd name="connsiteY490" fmla="*/ 1203960 h 1355026"/>
                <a:gd name="connsiteX491" fmla="*/ 762086 w 6474463"/>
                <a:gd name="connsiteY491" fmla="*/ 1203960 h 1355026"/>
                <a:gd name="connsiteX492" fmla="*/ 787634 w 6474463"/>
                <a:gd name="connsiteY492" fmla="*/ 1225766 h 1355026"/>
                <a:gd name="connsiteX493" fmla="*/ 787634 w 6474463"/>
                <a:gd name="connsiteY493" fmla="*/ 1248303 h 1355026"/>
                <a:gd name="connsiteX494" fmla="*/ 805670 w 6474463"/>
                <a:gd name="connsiteY494" fmla="*/ 1248303 h 1355026"/>
                <a:gd name="connsiteX495" fmla="*/ 805670 w 6474463"/>
                <a:gd name="connsiteY495" fmla="*/ 1260705 h 1355026"/>
                <a:gd name="connsiteX496" fmla="*/ 868422 w 6474463"/>
                <a:gd name="connsiteY496" fmla="*/ 1260705 h 1355026"/>
                <a:gd name="connsiteX497" fmla="*/ 868422 w 6474463"/>
                <a:gd name="connsiteY497" fmla="*/ 1293393 h 1355026"/>
                <a:gd name="connsiteX498" fmla="*/ 987546 w 6474463"/>
                <a:gd name="connsiteY498" fmla="*/ 1293393 h 1355026"/>
                <a:gd name="connsiteX499" fmla="*/ 987546 w 6474463"/>
                <a:gd name="connsiteY499" fmla="*/ 1141953 h 1355026"/>
                <a:gd name="connsiteX500" fmla="*/ 993553 w 6474463"/>
                <a:gd name="connsiteY500" fmla="*/ 1141953 h 1355026"/>
                <a:gd name="connsiteX501" fmla="*/ 993553 w 6474463"/>
                <a:gd name="connsiteY501" fmla="*/ 1125050 h 1355026"/>
                <a:gd name="connsiteX502" fmla="*/ 1001439 w 6474463"/>
                <a:gd name="connsiteY502" fmla="*/ 1125050 h 1355026"/>
                <a:gd name="connsiteX503" fmla="*/ 1001439 w 6474463"/>
                <a:gd name="connsiteY503" fmla="*/ 1037495 h 1355026"/>
                <a:gd name="connsiteX504" fmla="*/ 1014213 w 6474463"/>
                <a:gd name="connsiteY504" fmla="*/ 1037495 h 1355026"/>
                <a:gd name="connsiteX505" fmla="*/ 1014213 w 6474463"/>
                <a:gd name="connsiteY505" fmla="*/ 1012320 h 1355026"/>
                <a:gd name="connsiteX506" fmla="*/ 1043144 w 6474463"/>
                <a:gd name="connsiteY506" fmla="*/ 983761 h 1355026"/>
                <a:gd name="connsiteX507" fmla="*/ 1043144 w 6474463"/>
                <a:gd name="connsiteY507" fmla="*/ 1332489 h 1355026"/>
                <a:gd name="connsiteX508" fmla="*/ 1054413 w 6474463"/>
                <a:gd name="connsiteY508" fmla="*/ 1332489 h 1355026"/>
                <a:gd name="connsiteX509" fmla="*/ 1054413 w 6474463"/>
                <a:gd name="connsiteY509" fmla="*/ 972507 h 1355026"/>
                <a:gd name="connsiteX510" fmla="*/ 1067187 w 6474463"/>
                <a:gd name="connsiteY510" fmla="*/ 959733 h 1355026"/>
                <a:gd name="connsiteX511" fmla="*/ 1104764 w 6474463"/>
                <a:gd name="connsiteY511" fmla="*/ 959733 h 1355026"/>
                <a:gd name="connsiteX512" fmla="*/ 1104764 w 6474463"/>
                <a:gd name="connsiteY512" fmla="*/ 938313 h 1355026"/>
                <a:gd name="connsiteX513" fmla="*/ 1112262 w 6474463"/>
                <a:gd name="connsiteY513" fmla="*/ 938313 h 1355026"/>
                <a:gd name="connsiteX514" fmla="*/ 1112262 w 6474463"/>
                <a:gd name="connsiteY514" fmla="*/ 905239 h 1355026"/>
                <a:gd name="connsiteX515" fmla="*/ 1118283 w 6474463"/>
                <a:gd name="connsiteY515" fmla="*/ 888708 h 1355026"/>
                <a:gd name="connsiteX516" fmla="*/ 1118283 w 6474463"/>
                <a:gd name="connsiteY516" fmla="*/ 772222 h 1355026"/>
                <a:gd name="connsiteX517" fmla="*/ 1121667 w 6474463"/>
                <a:gd name="connsiteY517" fmla="*/ 772222 h 1355026"/>
                <a:gd name="connsiteX518" fmla="*/ 1121667 w 6474463"/>
                <a:gd name="connsiteY518" fmla="*/ 882314 h 1355026"/>
                <a:gd name="connsiteX519" fmla="*/ 1126169 w 6474463"/>
                <a:gd name="connsiteY519" fmla="*/ 882314 h 1355026"/>
                <a:gd name="connsiteX520" fmla="*/ 1126169 w 6474463"/>
                <a:gd name="connsiteY520" fmla="*/ 939432 h 1355026"/>
                <a:gd name="connsiteX521" fmla="*/ 1131058 w 6474463"/>
                <a:gd name="connsiteY521" fmla="*/ 944321 h 1355026"/>
                <a:gd name="connsiteX522" fmla="*/ 1131058 w 6474463"/>
                <a:gd name="connsiteY522" fmla="*/ 962356 h 1355026"/>
                <a:gd name="connsiteX523" fmla="*/ 1176907 w 6474463"/>
                <a:gd name="connsiteY523" fmla="*/ 962356 h 1355026"/>
                <a:gd name="connsiteX524" fmla="*/ 1218985 w 6474463"/>
                <a:gd name="connsiteY524" fmla="*/ 1013840 h 1355026"/>
                <a:gd name="connsiteX525" fmla="*/ 1218985 w 6474463"/>
                <a:gd name="connsiteY525" fmla="*/ 1029624 h 1355026"/>
                <a:gd name="connsiteX526" fmla="*/ 1231387 w 6474463"/>
                <a:gd name="connsiteY526" fmla="*/ 1029624 h 1355026"/>
                <a:gd name="connsiteX527" fmla="*/ 1231387 w 6474463"/>
                <a:gd name="connsiteY527" fmla="*/ 1043890 h 1355026"/>
                <a:gd name="connsiteX528" fmla="*/ 1225379 w 6474463"/>
                <a:gd name="connsiteY528" fmla="*/ 1049897 h 1355026"/>
                <a:gd name="connsiteX529" fmla="*/ 1225379 w 6474463"/>
                <a:gd name="connsiteY529" fmla="*/ 1231759 h 1355026"/>
                <a:gd name="connsiteX530" fmla="*/ 1235143 w 6474463"/>
                <a:gd name="connsiteY530" fmla="*/ 1231759 h 1355026"/>
                <a:gd name="connsiteX531" fmla="*/ 1235143 w 6474463"/>
                <a:gd name="connsiteY531" fmla="*/ 1220490 h 1355026"/>
                <a:gd name="connsiteX532" fmla="*/ 1245666 w 6474463"/>
                <a:gd name="connsiteY532" fmla="*/ 1220490 h 1355026"/>
                <a:gd name="connsiteX533" fmla="*/ 1252820 w 6474463"/>
                <a:gd name="connsiteY533" fmla="*/ 1227630 h 1355026"/>
                <a:gd name="connsiteX534" fmla="*/ 1259960 w 6474463"/>
                <a:gd name="connsiteY534" fmla="*/ 1227630 h 1355026"/>
                <a:gd name="connsiteX535" fmla="*/ 1259960 w 6474463"/>
                <a:gd name="connsiteY535" fmla="*/ 1212218 h 1355026"/>
                <a:gd name="connsiteX536" fmla="*/ 1277250 w 6474463"/>
                <a:gd name="connsiteY536" fmla="*/ 1212218 h 1355026"/>
                <a:gd name="connsiteX537" fmla="*/ 1277250 w 6474463"/>
                <a:gd name="connsiteY537" fmla="*/ 1056649 h 1355026"/>
                <a:gd name="connsiteX538" fmla="*/ 1310325 w 6474463"/>
                <a:gd name="connsiteY538" fmla="*/ 1043875 h 1355026"/>
                <a:gd name="connsiteX539" fmla="*/ 1368948 w 6474463"/>
                <a:gd name="connsiteY539" fmla="*/ 1043875 h 1355026"/>
                <a:gd name="connsiteX540" fmla="*/ 1422668 w 6474463"/>
                <a:gd name="connsiteY540" fmla="*/ 1007431 h 1355026"/>
                <a:gd name="connsiteX541" fmla="*/ 1469635 w 6474463"/>
                <a:gd name="connsiteY541" fmla="*/ 1050269 h 1355026"/>
                <a:gd name="connsiteX542" fmla="*/ 1533520 w 6474463"/>
                <a:gd name="connsiteY542" fmla="*/ 1050269 h 1355026"/>
                <a:gd name="connsiteX543" fmla="*/ 1533520 w 6474463"/>
                <a:gd name="connsiteY543" fmla="*/ 617757 h 1355026"/>
                <a:gd name="connsiteX544" fmla="*/ 1554953 w 6474463"/>
                <a:gd name="connsiteY544" fmla="*/ 613256 h 1355026"/>
                <a:gd name="connsiteX545" fmla="*/ 1554953 w 6474463"/>
                <a:gd name="connsiteY545" fmla="*/ 1329851 h 1355026"/>
                <a:gd name="connsiteX546" fmla="*/ 1568846 w 6474463"/>
                <a:gd name="connsiteY546" fmla="*/ 1329851 h 1355026"/>
                <a:gd name="connsiteX547" fmla="*/ 1568846 w 6474463"/>
                <a:gd name="connsiteY547" fmla="*/ 611750 h 1355026"/>
                <a:gd name="connsiteX548" fmla="*/ 1712371 w 6474463"/>
                <a:gd name="connsiteY548" fmla="*/ 589586 h 1355026"/>
                <a:gd name="connsiteX549" fmla="*/ 1712371 w 6474463"/>
                <a:gd name="connsiteY549" fmla="*/ 1330969 h 1355026"/>
                <a:gd name="connsiteX550" fmla="*/ 1724027 w 6474463"/>
                <a:gd name="connsiteY550" fmla="*/ 1330969 h 1355026"/>
                <a:gd name="connsiteX551" fmla="*/ 1724027 w 6474463"/>
                <a:gd name="connsiteY551" fmla="*/ 588080 h 1355026"/>
                <a:gd name="connsiteX552" fmla="*/ 1738679 w 6474463"/>
                <a:gd name="connsiteY552" fmla="*/ 585829 h 1355026"/>
                <a:gd name="connsiteX553" fmla="*/ 1738679 w 6474463"/>
                <a:gd name="connsiteY553" fmla="*/ 529457 h 1355026"/>
                <a:gd name="connsiteX554" fmla="*/ 1750708 w 6474463"/>
                <a:gd name="connsiteY554" fmla="*/ 529457 h 1355026"/>
                <a:gd name="connsiteX555" fmla="*/ 1750708 w 6474463"/>
                <a:gd name="connsiteY555" fmla="*/ 575306 h 1355026"/>
                <a:gd name="connsiteX556" fmla="*/ 1759353 w 6474463"/>
                <a:gd name="connsiteY556" fmla="*/ 575306 h 1355026"/>
                <a:gd name="connsiteX557" fmla="*/ 1759353 w 6474463"/>
                <a:gd name="connsiteY557" fmla="*/ 580941 h 1355026"/>
                <a:gd name="connsiteX558" fmla="*/ 1795797 w 6474463"/>
                <a:gd name="connsiteY558" fmla="*/ 580941 h 1355026"/>
                <a:gd name="connsiteX559" fmla="*/ 1795797 w 6474463"/>
                <a:gd name="connsiteY559" fmla="*/ 590331 h 1355026"/>
                <a:gd name="connsiteX560" fmla="*/ 1808944 w 6474463"/>
                <a:gd name="connsiteY560" fmla="*/ 590331 h 1355026"/>
                <a:gd name="connsiteX561" fmla="*/ 1808944 w 6474463"/>
                <a:gd name="connsiteY561" fmla="*/ 1335098 h 1355026"/>
                <a:gd name="connsiteX562" fmla="*/ 1823223 w 6474463"/>
                <a:gd name="connsiteY562" fmla="*/ 1335098 h 1355026"/>
                <a:gd name="connsiteX563" fmla="*/ 1823223 w 6474463"/>
                <a:gd name="connsiteY563" fmla="*/ 603478 h 1355026"/>
                <a:gd name="connsiteX564" fmla="*/ 1837130 w 6474463"/>
                <a:gd name="connsiteY564" fmla="*/ 603478 h 1355026"/>
                <a:gd name="connsiteX565" fmla="*/ 1837130 w 6474463"/>
                <a:gd name="connsiteY565" fmla="*/ 594087 h 1355026"/>
                <a:gd name="connsiteX566" fmla="*/ 1879409 w 6474463"/>
                <a:gd name="connsiteY566" fmla="*/ 594087 h 1355026"/>
                <a:gd name="connsiteX567" fmla="*/ 1879409 w 6474463"/>
                <a:gd name="connsiteY567" fmla="*/ 610431 h 1355026"/>
                <a:gd name="connsiteX568" fmla="*/ 1883725 w 6474463"/>
                <a:gd name="connsiteY568" fmla="*/ 614761 h 1355026"/>
                <a:gd name="connsiteX569" fmla="*/ 1883725 w 6474463"/>
                <a:gd name="connsiteY569" fmla="*/ 1234024 h 1355026"/>
                <a:gd name="connsiteX570" fmla="*/ 1945344 w 6474463"/>
                <a:gd name="connsiteY570" fmla="*/ 1234024 h 1355026"/>
                <a:gd name="connsiteX571" fmla="*/ 1945344 w 6474463"/>
                <a:gd name="connsiteY571" fmla="*/ 1253565 h 1355026"/>
                <a:gd name="connsiteX572" fmla="*/ 1962276 w 6474463"/>
                <a:gd name="connsiteY572" fmla="*/ 1253565 h 1355026"/>
                <a:gd name="connsiteX573" fmla="*/ 1962276 w 6474463"/>
                <a:gd name="connsiteY573" fmla="*/ 1231773 h 1355026"/>
                <a:gd name="connsiteX574" fmla="*/ 1982921 w 6474463"/>
                <a:gd name="connsiteY574" fmla="*/ 1208849 h 1355026"/>
                <a:gd name="connsiteX575" fmla="*/ 2069744 w 6474463"/>
                <a:gd name="connsiteY575" fmla="*/ 592596 h 1355026"/>
                <a:gd name="connsiteX576" fmla="*/ 2041185 w 6474463"/>
                <a:gd name="connsiteY576" fmla="*/ 244628 h 1355026"/>
                <a:gd name="connsiteX577" fmla="*/ 2059221 w 6474463"/>
                <a:gd name="connsiteY577" fmla="*/ 235611 h 1355026"/>
                <a:gd name="connsiteX578" fmla="*/ 2050562 w 6474463"/>
                <a:gd name="connsiteY578" fmla="*/ 142422 h 1355026"/>
                <a:gd name="connsiteX579" fmla="*/ 2086619 w 6474463"/>
                <a:gd name="connsiteY579" fmla="*/ 117992 h 1355026"/>
                <a:gd name="connsiteX580" fmla="*/ 2086619 w 6474463"/>
                <a:gd name="connsiteY580" fmla="*/ 84544 h 1355026"/>
                <a:gd name="connsiteX581" fmla="*/ 2092267 w 6474463"/>
                <a:gd name="connsiteY581" fmla="*/ 83411 h 1355026"/>
                <a:gd name="connsiteX582" fmla="*/ 2113729 w 6474463"/>
                <a:gd name="connsiteY582" fmla="*/ 597844 h 1355026"/>
                <a:gd name="connsiteX583" fmla="*/ 2021988 w 6474463"/>
                <a:gd name="connsiteY583" fmla="*/ 1327959 h 1355026"/>
                <a:gd name="connsiteX584" fmla="*/ 2038920 w 6474463"/>
                <a:gd name="connsiteY584" fmla="*/ 1327959 h 1355026"/>
                <a:gd name="connsiteX585" fmla="*/ 2127607 w 6474463"/>
                <a:gd name="connsiteY585" fmla="*/ 596338 h 1355026"/>
                <a:gd name="connsiteX586" fmla="*/ 2102016 w 6474463"/>
                <a:gd name="connsiteY586" fmla="*/ 86422 h 1355026"/>
                <a:gd name="connsiteX587" fmla="*/ 2139234 w 6474463"/>
                <a:gd name="connsiteY587" fmla="*/ 86422 h 1355026"/>
                <a:gd name="connsiteX588" fmla="*/ 2183965 w 6474463"/>
                <a:gd name="connsiteY588" fmla="*/ 53720 h 1355026"/>
                <a:gd name="connsiteX589" fmla="*/ 2183965 w 6474463"/>
                <a:gd name="connsiteY589" fmla="*/ 15025 h 1355026"/>
                <a:gd name="connsiteX590" fmla="*/ 2194087 w 6474463"/>
                <a:gd name="connsiteY590" fmla="*/ 15025 h 13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Lst>
              <a:rect l="l" t="t" r="r" b="b"/>
              <a:pathLst>
                <a:path w="6474463" h="1355026">
                  <a:moveTo>
                    <a:pt x="4007160" y="1327027"/>
                  </a:moveTo>
                  <a:lnTo>
                    <a:pt x="4002457" y="1336417"/>
                  </a:lnTo>
                  <a:cubicBezTo>
                    <a:pt x="4005712" y="1336331"/>
                    <a:pt x="4009080" y="1336231"/>
                    <a:pt x="4012579" y="1336130"/>
                  </a:cubicBezTo>
                  <a:close/>
                  <a:moveTo>
                    <a:pt x="3971576" y="1323973"/>
                  </a:moveTo>
                  <a:lnTo>
                    <a:pt x="3963375" y="1337449"/>
                  </a:lnTo>
                  <a:cubicBezTo>
                    <a:pt x="3967848" y="1337335"/>
                    <a:pt x="3972565" y="1337220"/>
                    <a:pt x="3977568" y="1337091"/>
                  </a:cubicBezTo>
                  <a:close/>
                  <a:moveTo>
                    <a:pt x="4045611" y="1323399"/>
                  </a:moveTo>
                  <a:lnTo>
                    <a:pt x="4040780" y="1335285"/>
                  </a:lnTo>
                  <a:cubicBezTo>
                    <a:pt x="4045138" y="1335141"/>
                    <a:pt x="4049625" y="1334998"/>
                    <a:pt x="4054213" y="1334855"/>
                  </a:cubicBezTo>
                  <a:close/>
                  <a:moveTo>
                    <a:pt x="3953311" y="1323199"/>
                  </a:moveTo>
                  <a:lnTo>
                    <a:pt x="3943719" y="1337765"/>
                  </a:lnTo>
                  <a:lnTo>
                    <a:pt x="3943777" y="1337980"/>
                  </a:lnTo>
                  <a:cubicBezTo>
                    <a:pt x="3948422" y="1337837"/>
                    <a:pt x="3953483" y="1337708"/>
                    <a:pt x="3958845" y="1337578"/>
                  </a:cubicBezTo>
                  <a:close/>
                  <a:moveTo>
                    <a:pt x="4024378" y="1322339"/>
                  </a:moveTo>
                  <a:lnTo>
                    <a:pt x="4018041" y="1335973"/>
                  </a:lnTo>
                  <a:cubicBezTo>
                    <a:pt x="4022873" y="1335844"/>
                    <a:pt x="4027934" y="1335686"/>
                    <a:pt x="4033209" y="1335514"/>
                  </a:cubicBezTo>
                  <a:close/>
                  <a:moveTo>
                    <a:pt x="3990128" y="1322109"/>
                  </a:moveTo>
                  <a:lnTo>
                    <a:pt x="3981812" y="1336976"/>
                  </a:lnTo>
                  <a:cubicBezTo>
                    <a:pt x="3986873" y="1336847"/>
                    <a:pt x="3992221" y="1336704"/>
                    <a:pt x="3997869" y="1336532"/>
                  </a:cubicBezTo>
                  <a:close/>
                  <a:moveTo>
                    <a:pt x="4064163" y="1319012"/>
                  </a:moveTo>
                  <a:lnTo>
                    <a:pt x="4058514" y="1334711"/>
                  </a:lnTo>
                  <a:cubicBezTo>
                    <a:pt x="4064392" y="1334510"/>
                    <a:pt x="4070500" y="1334295"/>
                    <a:pt x="4076836" y="1334080"/>
                  </a:cubicBezTo>
                  <a:close/>
                  <a:moveTo>
                    <a:pt x="3996995" y="1309808"/>
                  </a:moveTo>
                  <a:lnTo>
                    <a:pt x="3991303" y="1320073"/>
                  </a:lnTo>
                  <a:lnTo>
                    <a:pt x="4000077" y="1336489"/>
                  </a:lnTo>
                  <a:cubicBezTo>
                    <a:pt x="4000077" y="1336489"/>
                    <a:pt x="4000135" y="1336489"/>
                    <a:pt x="4000192" y="1336475"/>
                  </a:cubicBezTo>
                  <a:lnTo>
                    <a:pt x="4006013" y="1325005"/>
                  </a:lnTo>
                  <a:close/>
                  <a:moveTo>
                    <a:pt x="4015948" y="1309751"/>
                  </a:moveTo>
                  <a:lnTo>
                    <a:pt x="4008264" y="1324933"/>
                  </a:lnTo>
                  <a:lnTo>
                    <a:pt x="4014844" y="1336073"/>
                  </a:lnTo>
                  <a:cubicBezTo>
                    <a:pt x="4015131" y="1336059"/>
                    <a:pt x="4015489" y="1336044"/>
                    <a:pt x="4015834" y="1336030"/>
                  </a:cubicBezTo>
                  <a:lnTo>
                    <a:pt x="4023102" y="1320417"/>
                  </a:lnTo>
                  <a:close/>
                  <a:moveTo>
                    <a:pt x="3963891" y="1307127"/>
                  </a:moveTo>
                  <a:lnTo>
                    <a:pt x="3954644" y="1321163"/>
                  </a:lnTo>
                  <a:lnTo>
                    <a:pt x="3960923" y="1337507"/>
                  </a:lnTo>
                  <a:cubicBezTo>
                    <a:pt x="3960996" y="1337507"/>
                    <a:pt x="3960996" y="1337507"/>
                    <a:pt x="3961052" y="1337507"/>
                  </a:cubicBezTo>
                  <a:lnTo>
                    <a:pt x="3970587" y="1321794"/>
                  </a:lnTo>
                  <a:close/>
                  <a:moveTo>
                    <a:pt x="3981984" y="1306855"/>
                  </a:moveTo>
                  <a:lnTo>
                    <a:pt x="3972795" y="1321937"/>
                  </a:lnTo>
                  <a:lnTo>
                    <a:pt x="3979590" y="1336862"/>
                  </a:lnTo>
                  <a:lnTo>
                    <a:pt x="3989024" y="1320059"/>
                  </a:lnTo>
                  <a:close/>
                  <a:moveTo>
                    <a:pt x="4052894" y="1305564"/>
                  </a:moveTo>
                  <a:lnTo>
                    <a:pt x="4046486" y="1321263"/>
                  </a:lnTo>
                  <a:lnTo>
                    <a:pt x="4056493" y="1334568"/>
                  </a:lnTo>
                  <a:lnTo>
                    <a:pt x="4062715" y="1317278"/>
                  </a:lnTo>
                  <a:close/>
                  <a:moveTo>
                    <a:pt x="4032178" y="1305536"/>
                  </a:moveTo>
                  <a:lnTo>
                    <a:pt x="4025310" y="1320245"/>
                  </a:lnTo>
                  <a:lnTo>
                    <a:pt x="4035547" y="1335442"/>
                  </a:lnTo>
                  <a:cubicBezTo>
                    <a:pt x="4036536" y="1335414"/>
                    <a:pt x="4037583" y="1335385"/>
                    <a:pt x="4038629" y="1335356"/>
                  </a:cubicBezTo>
                  <a:lnTo>
                    <a:pt x="4044220" y="1321564"/>
                  </a:lnTo>
                  <a:close/>
                  <a:moveTo>
                    <a:pt x="3988679" y="1295758"/>
                  </a:moveTo>
                  <a:lnTo>
                    <a:pt x="3983160" y="1304891"/>
                  </a:lnTo>
                  <a:lnTo>
                    <a:pt x="3990199" y="1318009"/>
                  </a:lnTo>
                  <a:lnTo>
                    <a:pt x="3995834" y="1307844"/>
                  </a:lnTo>
                  <a:close/>
                  <a:moveTo>
                    <a:pt x="4005597" y="1294410"/>
                  </a:moveTo>
                  <a:lnTo>
                    <a:pt x="3998142" y="1307815"/>
                  </a:lnTo>
                  <a:lnTo>
                    <a:pt x="4007045" y="1322926"/>
                  </a:lnTo>
                  <a:lnTo>
                    <a:pt x="4014672" y="1307873"/>
                  </a:lnTo>
                  <a:close/>
                  <a:moveTo>
                    <a:pt x="4023747" y="1294310"/>
                  </a:moveTo>
                  <a:lnTo>
                    <a:pt x="4016937" y="1307729"/>
                  </a:lnTo>
                  <a:lnTo>
                    <a:pt x="4024034" y="1318324"/>
                  </a:lnTo>
                  <a:lnTo>
                    <a:pt x="4030844" y="1303744"/>
                  </a:lnTo>
                  <a:close/>
                  <a:moveTo>
                    <a:pt x="3973955" y="1291844"/>
                  </a:moveTo>
                  <a:lnTo>
                    <a:pt x="3965167" y="1305192"/>
                  </a:lnTo>
                  <a:lnTo>
                    <a:pt x="3971805" y="1319758"/>
                  </a:lnTo>
                  <a:lnTo>
                    <a:pt x="3980880" y="1304819"/>
                  </a:lnTo>
                  <a:close/>
                  <a:moveTo>
                    <a:pt x="4039561" y="1289722"/>
                  </a:moveTo>
                  <a:lnTo>
                    <a:pt x="4033081" y="1303500"/>
                  </a:lnTo>
                  <a:lnTo>
                    <a:pt x="4045066" y="1319414"/>
                  </a:lnTo>
                  <a:lnTo>
                    <a:pt x="4051417" y="1303844"/>
                  </a:lnTo>
                  <a:close/>
                  <a:moveTo>
                    <a:pt x="3980522" y="1281880"/>
                  </a:moveTo>
                  <a:lnTo>
                    <a:pt x="3975174" y="1289966"/>
                  </a:lnTo>
                  <a:lnTo>
                    <a:pt x="3982085" y="1302855"/>
                  </a:lnTo>
                  <a:lnTo>
                    <a:pt x="3987561" y="1293823"/>
                  </a:lnTo>
                  <a:close/>
                  <a:moveTo>
                    <a:pt x="3997167" y="1281794"/>
                  </a:moveTo>
                  <a:lnTo>
                    <a:pt x="3989841" y="1293837"/>
                  </a:lnTo>
                  <a:lnTo>
                    <a:pt x="3996995" y="1305837"/>
                  </a:lnTo>
                  <a:lnTo>
                    <a:pt x="4004378" y="1292561"/>
                  </a:lnTo>
                  <a:close/>
                  <a:moveTo>
                    <a:pt x="4013396" y="1280547"/>
                  </a:moveTo>
                  <a:lnTo>
                    <a:pt x="4006701" y="1292475"/>
                  </a:lnTo>
                  <a:lnTo>
                    <a:pt x="4015676" y="1305865"/>
                  </a:lnTo>
                  <a:lnTo>
                    <a:pt x="4022414" y="1292561"/>
                  </a:lnTo>
                  <a:close/>
                  <a:moveTo>
                    <a:pt x="4031145" y="1279701"/>
                  </a:moveTo>
                  <a:lnTo>
                    <a:pt x="4024737" y="1292346"/>
                  </a:lnTo>
                  <a:lnTo>
                    <a:pt x="4031776" y="1301722"/>
                  </a:lnTo>
                  <a:lnTo>
                    <a:pt x="4038185" y="1288045"/>
                  </a:lnTo>
                  <a:close/>
                  <a:moveTo>
                    <a:pt x="3988780" y="1269292"/>
                  </a:moveTo>
                  <a:lnTo>
                    <a:pt x="3981683" y="1280045"/>
                  </a:lnTo>
                  <a:lnTo>
                    <a:pt x="3988723" y="1291916"/>
                  </a:lnTo>
                  <a:lnTo>
                    <a:pt x="3995934" y="1279988"/>
                  </a:lnTo>
                  <a:close/>
                  <a:moveTo>
                    <a:pt x="4004823" y="1269192"/>
                  </a:moveTo>
                  <a:lnTo>
                    <a:pt x="3998314" y="1279945"/>
                  </a:lnTo>
                  <a:lnTo>
                    <a:pt x="4005468" y="1290640"/>
                  </a:lnTo>
                  <a:lnTo>
                    <a:pt x="4012106" y="1278826"/>
                  </a:lnTo>
                  <a:close/>
                  <a:moveTo>
                    <a:pt x="4020780" y="1267371"/>
                  </a:moveTo>
                  <a:lnTo>
                    <a:pt x="4014443" y="1278669"/>
                  </a:lnTo>
                  <a:lnTo>
                    <a:pt x="4023403" y="1290597"/>
                  </a:lnTo>
                  <a:lnTo>
                    <a:pt x="4029740" y="1278067"/>
                  </a:lnTo>
                  <a:close/>
                  <a:moveTo>
                    <a:pt x="4475729" y="1267070"/>
                  </a:moveTo>
                  <a:lnTo>
                    <a:pt x="4475729" y="1281292"/>
                  </a:lnTo>
                  <a:cubicBezTo>
                    <a:pt x="4479298" y="1280475"/>
                    <a:pt x="4482883" y="1279629"/>
                    <a:pt x="4486453" y="1278798"/>
                  </a:cubicBezTo>
                  <a:close/>
                  <a:moveTo>
                    <a:pt x="3996292" y="1257880"/>
                  </a:moveTo>
                  <a:lnTo>
                    <a:pt x="3989955" y="1267515"/>
                  </a:lnTo>
                  <a:lnTo>
                    <a:pt x="3997110" y="1278138"/>
                  </a:lnTo>
                  <a:lnTo>
                    <a:pt x="4003561" y="1267500"/>
                  </a:lnTo>
                  <a:close/>
                  <a:moveTo>
                    <a:pt x="4012163" y="1257149"/>
                  </a:moveTo>
                  <a:lnTo>
                    <a:pt x="4005941" y="1267371"/>
                  </a:lnTo>
                  <a:lnTo>
                    <a:pt x="4013153" y="1276948"/>
                  </a:lnTo>
                  <a:lnTo>
                    <a:pt x="4019375" y="1265766"/>
                  </a:lnTo>
                  <a:close/>
                  <a:moveTo>
                    <a:pt x="4003561" y="1246898"/>
                  </a:moveTo>
                  <a:lnTo>
                    <a:pt x="3997454" y="1256117"/>
                  </a:lnTo>
                  <a:lnTo>
                    <a:pt x="4004665" y="1265680"/>
                  </a:lnTo>
                  <a:lnTo>
                    <a:pt x="4010830" y="1255543"/>
                  </a:lnTo>
                  <a:close/>
                  <a:moveTo>
                    <a:pt x="4475729" y="1242454"/>
                  </a:moveTo>
                  <a:lnTo>
                    <a:pt x="4475729" y="1264146"/>
                  </a:lnTo>
                  <a:lnTo>
                    <a:pt x="4488703" y="1278296"/>
                  </a:lnTo>
                  <a:cubicBezTo>
                    <a:pt x="4494854" y="1276877"/>
                    <a:pt x="4501091" y="1275515"/>
                    <a:pt x="4507241" y="1274138"/>
                  </a:cubicBezTo>
                  <a:close/>
                  <a:moveTo>
                    <a:pt x="3712582" y="1229479"/>
                  </a:moveTo>
                  <a:lnTo>
                    <a:pt x="3691120" y="1252805"/>
                  </a:lnTo>
                  <a:lnTo>
                    <a:pt x="3712582" y="1252805"/>
                  </a:lnTo>
                  <a:close/>
                  <a:moveTo>
                    <a:pt x="4475729" y="1217709"/>
                  </a:moveTo>
                  <a:lnTo>
                    <a:pt x="4475729" y="1239673"/>
                  </a:lnTo>
                  <a:lnTo>
                    <a:pt x="4509478" y="1273636"/>
                  </a:lnTo>
                  <a:cubicBezTo>
                    <a:pt x="4516804" y="1272016"/>
                    <a:pt x="4524116" y="1270382"/>
                    <a:pt x="4531427" y="1268834"/>
                  </a:cubicBezTo>
                  <a:close/>
                  <a:moveTo>
                    <a:pt x="4482066" y="1205608"/>
                  </a:moveTo>
                  <a:lnTo>
                    <a:pt x="4482066" y="1216074"/>
                  </a:lnTo>
                  <a:lnTo>
                    <a:pt x="4476904" y="1216074"/>
                  </a:lnTo>
                  <a:lnTo>
                    <a:pt x="4533850" y="1268317"/>
                  </a:lnTo>
                  <a:cubicBezTo>
                    <a:pt x="4539585" y="1267085"/>
                    <a:pt x="4545320" y="1265895"/>
                    <a:pt x="4551068" y="1264690"/>
                  </a:cubicBezTo>
                  <a:close/>
                  <a:moveTo>
                    <a:pt x="3859588" y="1196063"/>
                  </a:moveTo>
                  <a:cubicBezTo>
                    <a:pt x="3857538" y="1194935"/>
                    <a:pt x="3854717" y="1194935"/>
                    <a:pt x="3851634" y="1199444"/>
                  </a:cubicBezTo>
                  <a:lnTo>
                    <a:pt x="3833025" y="1339041"/>
                  </a:lnTo>
                  <a:lnTo>
                    <a:pt x="3853900" y="1351629"/>
                  </a:lnTo>
                  <a:cubicBezTo>
                    <a:pt x="3863978" y="1347643"/>
                    <a:pt x="3871476" y="1344933"/>
                    <a:pt x="3879734" y="1343041"/>
                  </a:cubicBezTo>
                  <a:lnTo>
                    <a:pt x="3862917" y="1199444"/>
                  </a:lnTo>
                  <a:cubicBezTo>
                    <a:pt x="3862917" y="1199444"/>
                    <a:pt x="3861638" y="1197190"/>
                    <a:pt x="3859588" y="1196063"/>
                  </a:cubicBezTo>
                  <a:close/>
                  <a:moveTo>
                    <a:pt x="4190652" y="1136679"/>
                  </a:moveTo>
                  <a:cubicBezTo>
                    <a:pt x="4188790" y="1137265"/>
                    <a:pt x="4186746" y="1138828"/>
                    <a:pt x="4184606" y="1141953"/>
                  </a:cubicBezTo>
                  <a:lnTo>
                    <a:pt x="4159431" y="1330826"/>
                  </a:lnTo>
                  <a:cubicBezTo>
                    <a:pt x="4178800" y="1329994"/>
                    <a:pt x="4199617" y="1329048"/>
                    <a:pt x="4222068" y="1327973"/>
                  </a:cubicBezTo>
                  <a:lnTo>
                    <a:pt x="4200190" y="1141953"/>
                  </a:lnTo>
                  <a:cubicBezTo>
                    <a:pt x="4200190" y="1141953"/>
                    <a:pt x="4196239" y="1134921"/>
                    <a:pt x="4190652" y="1136679"/>
                  </a:cubicBezTo>
                  <a:close/>
                  <a:moveTo>
                    <a:pt x="3866946" y="1128577"/>
                  </a:moveTo>
                  <a:lnTo>
                    <a:pt x="3869097" y="1191845"/>
                  </a:lnTo>
                  <a:lnTo>
                    <a:pt x="3893755" y="1340675"/>
                  </a:lnTo>
                  <a:cubicBezTo>
                    <a:pt x="3897641" y="1340202"/>
                    <a:pt x="3901956" y="1339815"/>
                    <a:pt x="3906788" y="1339485"/>
                  </a:cubicBezTo>
                  <a:close/>
                  <a:moveTo>
                    <a:pt x="3848265" y="1113724"/>
                  </a:moveTo>
                  <a:lnTo>
                    <a:pt x="3800524" y="1319457"/>
                  </a:lnTo>
                  <a:lnTo>
                    <a:pt x="3816853" y="1329292"/>
                  </a:lnTo>
                  <a:lnTo>
                    <a:pt x="3843147" y="1198311"/>
                  </a:lnTo>
                  <a:lnTo>
                    <a:pt x="3848265" y="1113767"/>
                  </a:lnTo>
                  <a:close/>
                  <a:moveTo>
                    <a:pt x="3866373" y="1111688"/>
                  </a:moveTo>
                  <a:lnTo>
                    <a:pt x="3866544" y="1115631"/>
                  </a:lnTo>
                  <a:lnTo>
                    <a:pt x="3908824" y="1339371"/>
                  </a:lnTo>
                  <a:cubicBezTo>
                    <a:pt x="3913297" y="1339084"/>
                    <a:pt x="3918358" y="1338840"/>
                    <a:pt x="3924006" y="1338625"/>
                  </a:cubicBezTo>
                  <a:close/>
                  <a:moveTo>
                    <a:pt x="3879620" y="1111229"/>
                  </a:moveTo>
                  <a:lnTo>
                    <a:pt x="3974128" y="1287988"/>
                  </a:lnTo>
                  <a:lnTo>
                    <a:pt x="3979360" y="1279988"/>
                  </a:lnTo>
                  <a:close/>
                  <a:moveTo>
                    <a:pt x="3868509" y="1103416"/>
                  </a:moveTo>
                  <a:lnTo>
                    <a:pt x="3942960" y="1335342"/>
                  </a:lnTo>
                  <a:lnTo>
                    <a:pt x="3952436" y="1320933"/>
                  </a:lnTo>
                  <a:close/>
                  <a:moveTo>
                    <a:pt x="3866071" y="1102283"/>
                  </a:moveTo>
                  <a:lnTo>
                    <a:pt x="3866071" y="1102427"/>
                  </a:lnTo>
                  <a:lnTo>
                    <a:pt x="3926028" y="1338539"/>
                  </a:lnTo>
                  <a:cubicBezTo>
                    <a:pt x="3930630" y="1338367"/>
                    <a:pt x="3935633" y="1338209"/>
                    <a:pt x="3941153" y="1338052"/>
                  </a:cubicBezTo>
                  <a:lnTo>
                    <a:pt x="3941555" y="1337464"/>
                  </a:lnTo>
                  <a:close/>
                  <a:moveTo>
                    <a:pt x="3869799" y="1101251"/>
                  </a:moveTo>
                  <a:lnTo>
                    <a:pt x="3953784" y="1318912"/>
                  </a:lnTo>
                  <a:lnTo>
                    <a:pt x="3962916" y="1305020"/>
                  </a:lnTo>
                  <a:close/>
                  <a:moveTo>
                    <a:pt x="3878157" y="1100835"/>
                  </a:moveTo>
                  <a:lnTo>
                    <a:pt x="3988780" y="1265737"/>
                  </a:lnTo>
                  <a:lnTo>
                    <a:pt x="3995059" y="1256189"/>
                  </a:lnTo>
                  <a:close/>
                  <a:moveTo>
                    <a:pt x="3875606" y="1100491"/>
                  </a:moveTo>
                  <a:lnTo>
                    <a:pt x="3980579" y="1278153"/>
                  </a:lnTo>
                  <a:lnTo>
                    <a:pt x="3987561" y="1267515"/>
                  </a:lnTo>
                  <a:close/>
                  <a:moveTo>
                    <a:pt x="3879806" y="1099717"/>
                  </a:moveTo>
                  <a:lnTo>
                    <a:pt x="3996235" y="1254439"/>
                  </a:lnTo>
                  <a:lnTo>
                    <a:pt x="4002228" y="1245321"/>
                  </a:lnTo>
                  <a:close/>
                  <a:moveTo>
                    <a:pt x="3871190" y="1099617"/>
                  </a:moveTo>
                  <a:lnTo>
                    <a:pt x="3964193" y="1303084"/>
                  </a:lnTo>
                  <a:lnTo>
                    <a:pt x="3972909" y="1289866"/>
                  </a:lnTo>
                  <a:close/>
                  <a:moveTo>
                    <a:pt x="3848265" y="1099000"/>
                  </a:moveTo>
                  <a:lnTo>
                    <a:pt x="3784753" y="1277350"/>
                  </a:lnTo>
                  <a:lnTo>
                    <a:pt x="3784753" y="1309923"/>
                  </a:lnTo>
                  <a:lnTo>
                    <a:pt x="3798774" y="1318396"/>
                  </a:lnTo>
                  <a:lnTo>
                    <a:pt x="3848265" y="1105022"/>
                  </a:lnTo>
                  <a:close/>
                  <a:moveTo>
                    <a:pt x="3848265" y="1092878"/>
                  </a:moveTo>
                  <a:lnTo>
                    <a:pt x="3778115" y="1246038"/>
                  </a:lnTo>
                  <a:lnTo>
                    <a:pt x="3784753" y="1246038"/>
                  </a:lnTo>
                  <a:lnTo>
                    <a:pt x="3784753" y="1271457"/>
                  </a:lnTo>
                  <a:lnTo>
                    <a:pt x="3848265" y="1093108"/>
                  </a:lnTo>
                  <a:close/>
                  <a:moveTo>
                    <a:pt x="3848265" y="1088133"/>
                  </a:moveTo>
                  <a:lnTo>
                    <a:pt x="3761728" y="1234769"/>
                  </a:lnTo>
                  <a:lnTo>
                    <a:pt x="3771205" y="1234769"/>
                  </a:lnTo>
                  <a:lnTo>
                    <a:pt x="3771205" y="1246038"/>
                  </a:lnTo>
                  <a:lnTo>
                    <a:pt x="3775908" y="1246038"/>
                  </a:lnTo>
                  <a:lnTo>
                    <a:pt x="3848265" y="1088147"/>
                  </a:lnTo>
                  <a:close/>
                  <a:moveTo>
                    <a:pt x="3846989" y="1086341"/>
                  </a:moveTo>
                  <a:lnTo>
                    <a:pt x="3745728" y="1221995"/>
                  </a:lnTo>
                  <a:lnTo>
                    <a:pt x="3747936" y="1221995"/>
                  </a:lnTo>
                  <a:lnTo>
                    <a:pt x="3747936" y="1234755"/>
                  </a:lnTo>
                  <a:lnTo>
                    <a:pt x="3759463" y="1234755"/>
                  </a:lnTo>
                  <a:close/>
                  <a:moveTo>
                    <a:pt x="3844896" y="1085882"/>
                  </a:moveTo>
                  <a:lnTo>
                    <a:pt x="3719506" y="1221995"/>
                  </a:lnTo>
                  <a:lnTo>
                    <a:pt x="3743291" y="1221995"/>
                  </a:lnTo>
                  <a:close/>
                  <a:moveTo>
                    <a:pt x="3843348" y="1084692"/>
                  </a:moveTo>
                  <a:lnTo>
                    <a:pt x="3668568" y="1239271"/>
                  </a:lnTo>
                  <a:lnTo>
                    <a:pt x="3683277" y="1239271"/>
                  </a:lnTo>
                  <a:lnTo>
                    <a:pt x="3683277" y="1252805"/>
                  </a:lnTo>
                  <a:lnTo>
                    <a:pt x="3688453" y="1252805"/>
                  </a:lnTo>
                  <a:lnTo>
                    <a:pt x="3712582" y="1226569"/>
                  </a:lnTo>
                  <a:lnTo>
                    <a:pt x="3712582" y="1221995"/>
                  </a:lnTo>
                  <a:lnTo>
                    <a:pt x="3716854" y="1221995"/>
                  </a:lnTo>
                  <a:close/>
                  <a:moveTo>
                    <a:pt x="3840709" y="1084362"/>
                  </a:moveTo>
                  <a:lnTo>
                    <a:pt x="3663722" y="1213494"/>
                  </a:lnTo>
                  <a:lnTo>
                    <a:pt x="3663722" y="1239285"/>
                  </a:lnTo>
                  <a:lnTo>
                    <a:pt x="3665586" y="1239285"/>
                  </a:lnTo>
                  <a:close/>
                  <a:moveTo>
                    <a:pt x="3837685" y="1084133"/>
                  </a:moveTo>
                  <a:lnTo>
                    <a:pt x="3644124" y="1201709"/>
                  </a:lnTo>
                  <a:lnTo>
                    <a:pt x="3663722" y="1201709"/>
                  </a:lnTo>
                  <a:lnTo>
                    <a:pt x="3663722" y="1211042"/>
                  </a:lnTo>
                  <a:close/>
                  <a:moveTo>
                    <a:pt x="3836868" y="1082326"/>
                  </a:moveTo>
                  <a:lnTo>
                    <a:pt x="3596138" y="1201709"/>
                  </a:lnTo>
                  <a:lnTo>
                    <a:pt x="3640281" y="1201709"/>
                  </a:lnTo>
                  <a:close/>
                  <a:moveTo>
                    <a:pt x="4178986" y="1038642"/>
                  </a:moveTo>
                  <a:lnTo>
                    <a:pt x="4124133" y="1332288"/>
                  </a:lnTo>
                  <a:cubicBezTo>
                    <a:pt x="4127502" y="1332159"/>
                    <a:pt x="4130929" y="1332016"/>
                    <a:pt x="4134442" y="1331872"/>
                  </a:cubicBezTo>
                  <a:lnTo>
                    <a:pt x="4172878" y="1140390"/>
                  </a:lnTo>
                  <a:close/>
                  <a:moveTo>
                    <a:pt x="4179918" y="1017180"/>
                  </a:moveTo>
                  <a:lnTo>
                    <a:pt x="4104650" y="1333048"/>
                  </a:lnTo>
                  <a:cubicBezTo>
                    <a:pt x="4110284" y="1332833"/>
                    <a:pt x="4116105" y="1332604"/>
                    <a:pt x="4122097" y="1332374"/>
                  </a:cubicBezTo>
                  <a:lnTo>
                    <a:pt x="4179918" y="1022944"/>
                  </a:lnTo>
                  <a:close/>
                  <a:moveTo>
                    <a:pt x="4167001" y="1011116"/>
                  </a:moveTo>
                  <a:lnTo>
                    <a:pt x="4032120" y="1277794"/>
                  </a:lnTo>
                  <a:lnTo>
                    <a:pt x="4039045" y="1286081"/>
                  </a:lnTo>
                  <a:close/>
                  <a:moveTo>
                    <a:pt x="4204678" y="1009854"/>
                  </a:moveTo>
                  <a:lnTo>
                    <a:pt x="4208806" y="1131401"/>
                  </a:lnTo>
                  <a:lnTo>
                    <a:pt x="4241265" y="1327041"/>
                  </a:lnTo>
                  <a:cubicBezTo>
                    <a:pt x="4253480" y="1326453"/>
                    <a:pt x="4266096" y="1325808"/>
                    <a:pt x="4279229" y="1325134"/>
                  </a:cubicBezTo>
                  <a:close/>
                  <a:moveTo>
                    <a:pt x="4179904" y="1005094"/>
                  </a:moveTo>
                  <a:lnTo>
                    <a:pt x="4081726" y="1333908"/>
                  </a:lnTo>
                  <a:cubicBezTo>
                    <a:pt x="4088478" y="1333665"/>
                    <a:pt x="4095403" y="1333406"/>
                    <a:pt x="4102599" y="1333134"/>
                  </a:cubicBezTo>
                  <a:lnTo>
                    <a:pt x="4179904" y="1008664"/>
                  </a:lnTo>
                  <a:close/>
                  <a:moveTo>
                    <a:pt x="4165366" y="1004836"/>
                  </a:moveTo>
                  <a:lnTo>
                    <a:pt x="4013210" y="1255357"/>
                  </a:lnTo>
                  <a:lnTo>
                    <a:pt x="4020421" y="1263916"/>
                  </a:lnTo>
                  <a:close/>
                  <a:moveTo>
                    <a:pt x="4164377" y="1002643"/>
                  </a:moveTo>
                  <a:lnTo>
                    <a:pt x="4004665" y="1245178"/>
                  </a:lnTo>
                  <a:lnTo>
                    <a:pt x="4011876" y="1253766"/>
                  </a:lnTo>
                  <a:close/>
                  <a:moveTo>
                    <a:pt x="4175774" y="1002614"/>
                  </a:moveTo>
                  <a:lnTo>
                    <a:pt x="4053697" y="1303486"/>
                  </a:lnTo>
                  <a:lnTo>
                    <a:pt x="4063460" y="1315113"/>
                  </a:lnTo>
                  <a:close/>
                  <a:moveTo>
                    <a:pt x="4171015" y="998772"/>
                  </a:moveTo>
                  <a:lnTo>
                    <a:pt x="4021769" y="1265522"/>
                  </a:lnTo>
                  <a:lnTo>
                    <a:pt x="4030729" y="1276145"/>
                  </a:lnTo>
                  <a:close/>
                  <a:moveTo>
                    <a:pt x="4179904" y="997008"/>
                  </a:moveTo>
                  <a:lnTo>
                    <a:pt x="4064923" y="1316862"/>
                  </a:lnTo>
                  <a:lnTo>
                    <a:pt x="4079345" y="1333980"/>
                  </a:lnTo>
                  <a:cubicBezTo>
                    <a:pt x="4079460" y="1333980"/>
                    <a:pt x="4079575" y="1333980"/>
                    <a:pt x="4079632" y="1333966"/>
                  </a:cubicBezTo>
                  <a:lnTo>
                    <a:pt x="4179904" y="998198"/>
                  </a:lnTo>
                  <a:close/>
                  <a:moveTo>
                    <a:pt x="4243760" y="995503"/>
                  </a:moveTo>
                  <a:lnTo>
                    <a:pt x="4579570" y="1258855"/>
                  </a:lnTo>
                  <a:cubicBezTo>
                    <a:pt x="4585391" y="1257680"/>
                    <a:pt x="4591298" y="1256490"/>
                    <a:pt x="4597104" y="1255357"/>
                  </a:cubicBezTo>
                  <a:close/>
                  <a:moveTo>
                    <a:pt x="4235789" y="994829"/>
                  </a:moveTo>
                  <a:lnTo>
                    <a:pt x="4458941" y="1199644"/>
                  </a:lnTo>
                  <a:lnTo>
                    <a:pt x="4458941" y="1195788"/>
                  </a:lnTo>
                  <a:lnTo>
                    <a:pt x="4458941" y="1195773"/>
                  </a:lnTo>
                  <a:lnTo>
                    <a:pt x="4470568" y="1195773"/>
                  </a:lnTo>
                  <a:close/>
                  <a:moveTo>
                    <a:pt x="4177466" y="993295"/>
                  </a:moveTo>
                  <a:lnTo>
                    <a:pt x="4040435" y="1287744"/>
                  </a:lnTo>
                  <a:lnTo>
                    <a:pt x="4052234" y="1301780"/>
                  </a:lnTo>
                  <a:close/>
                  <a:moveTo>
                    <a:pt x="4204104" y="992693"/>
                  </a:moveTo>
                  <a:lnTo>
                    <a:pt x="4204334" y="999847"/>
                  </a:lnTo>
                  <a:lnTo>
                    <a:pt x="4281222" y="1325048"/>
                  </a:lnTo>
                  <a:cubicBezTo>
                    <a:pt x="4291114" y="1324532"/>
                    <a:pt x="4301179" y="1324002"/>
                    <a:pt x="4311587" y="1323457"/>
                  </a:cubicBezTo>
                  <a:cubicBezTo>
                    <a:pt x="4312577" y="1323170"/>
                    <a:pt x="4313566" y="1322898"/>
                    <a:pt x="4314555" y="1322625"/>
                  </a:cubicBezTo>
                  <a:close/>
                  <a:moveTo>
                    <a:pt x="4226083" y="991546"/>
                  </a:moveTo>
                  <a:lnTo>
                    <a:pt x="4465335" y="1252805"/>
                  </a:lnTo>
                  <a:lnTo>
                    <a:pt x="4465335" y="1232017"/>
                  </a:lnTo>
                  <a:close/>
                  <a:moveTo>
                    <a:pt x="4224505" y="987130"/>
                  </a:moveTo>
                  <a:lnTo>
                    <a:pt x="4465320" y="1229192"/>
                  </a:lnTo>
                  <a:lnTo>
                    <a:pt x="4465320" y="1229207"/>
                  </a:lnTo>
                  <a:lnTo>
                    <a:pt x="4465335" y="1229207"/>
                  </a:lnTo>
                  <a:lnTo>
                    <a:pt x="4465320" y="1229192"/>
                  </a:lnTo>
                  <a:lnTo>
                    <a:pt x="4465320" y="1216074"/>
                  </a:lnTo>
                  <a:lnTo>
                    <a:pt x="4458926" y="1216074"/>
                  </a:lnTo>
                  <a:lnTo>
                    <a:pt x="4458926" y="1202311"/>
                  </a:lnTo>
                  <a:close/>
                  <a:moveTo>
                    <a:pt x="4228935" y="986342"/>
                  </a:moveTo>
                  <a:lnTo>
                    <a:pt x="4473650" y="1195773"/>
                  </a:lnTo>
                  <a:lnTo>
                    <a:pt x="4482052" y="1195773"/>
                  </a:lnTo>
                  <a:lnTo>
                    <a:pt x="4482052" y="1202999"/>
                  </a:lnTo>
                  <a:lnTo>
                    <a:pt x="4553549" y="1264174"/>
                  </a:lnTo>
                  <a:cubicBezTo>
                    <a:pt x="4561362" y="1262540"/>
                    <a:pt x="4569176" y="1260934"/>
                    <a:pt x="4576989" y="1259357"/>
                  </a:cubicBezTo>
                  <a:close/>
                  <a:moveTo>
                    <a:pt x="4217767" y="985367"/>
                  </a:moveTo>
                  <a:lnTo>
                    <a:pt x="4463671" y="1284088"/>
                  </a:lnTo>
                  <a:cubicBezTo>
                    <a:pt x="4464173" y="1283945"/>
                    <a:pt x="4464747" y="1283830"/>
                    <a:pt x="4465335" y="1283701"/>
                  </a:cubicBezTo>
                  <a:lnTo>
                    <a:pt x="4465335" y="1255730"/>
                  </a:lnTo>
                  <a:close/>
                  <a:moveTo>
                    <a:pt x="4203817" y="984091"/>
                  </a:moveTo>
                  <a:lnTo>
                    <a:pt x="4203875" y="985768"/>
                  </a:lnTo>
                  <a:lnTo>
                    <a:pt x="4316476" y="1322095"/>
                  </a:lnTo>
                  <a:cubicBezTo>
                    <a:pt x="4326411" y="1319299"/>
                    <a:pt x="4336304" y="1316546"/>
                    <a:pt x="4346196" y="1313851"/>
                  </a:cubicBezTo>
                  <a:close/>
                  <a:moveTo>
                    <a:pt x="4210900" y="983202"/>
                  </a:moveTo>
                  <a:lnTo>
                    <a:pt x="4409579" y="1297278"/>
                  </a:lnTo>
                  <a:cubicBezTo>
                    <a:pt x="4417722" y="1295242"/>
                    <a:pt x="4425851" y="1293221"/>
                    <a:pt x="4433909" y="1291242"/>
                  </a:cubicBezTo>
                  <a:close/>
                  <a:moveTo>
                    <a:pt x="4212592" y="982213"/>
                  </a:moveTo>
                  <a:lnTo>
                    <a:pt x="4435987" y="1290740"/>
                  </a:lnTo>
                  <a:cubicBezTo>
                    <a:pt x="4444475" y="1288661"/>
                    <a:pt x="4453034" y="1286583"/>
                    <a:pt x="4461507" y="1284575"/>
                  </a:cubicBezTo>
                  <a:close/>
                  <a:moveTo>
                    <a:pt x="4207058" y="980808"/>
                  </a:moveTo>
                  <a:lnTo>
                    <a:pt x="4380733" y="1304647"/>
                  </a:lnTo>
                  <a:cubicBezTo>
                    <a:pt x="4389693" y="1302310"/>
                    <a:pt x="4398640" y="1300045"/>
                    <a:pt x="4407600" y="1297780"/>
                  </a:cubicBezTo>
                  <a:close/>
                  <a:moveTo>
                    <a:pt x="4203574" y="978571"/>
                  </a:moveTo>
                  <a:lnTo>
                    <a:pt x="4203631" y="978700"/>
                  </a:lnTo>
                  <a:lnTo>
                    <a:pt x="4348103" y="1313321"/>
                  </a:lnTo>
                  <a:cubicBezTo>
                    <a:pt x="4358339" y="1310539"/>
                    <a:pt x="4368575" y="1307844"/>
                    <a:pt x="4378812" y="1305177"/>
                  </a:cubicBezTo>
                  <a:close/>
                  <a:moveTo>
                    <a:pt x="2194087" y="0"/>
                  </a:moveTo>
                  <a:lnTo>
                    <a:pt x="2200137" y="0"/>
                  </a:lnTo>
                  <a:lnTo>
                    <a:pt x="2200137" y="1340360"/>
                  </a:lnTo>
                  <a:lnTo>
                    <a:pt x="2218918" y="1340360"/>
                  </a:lnTo>
                  <a:lnTo>
                    <a:pt x="2218918" y="16530"/>
                  </a:lnTo>
                  <a:lnTo>
                    <a:pt x="2231649" y="16530"/>
                  </a:lnTo>
                  <a:lnTo>
                    <a:pt x="2231649" y="51125"/>
                  </a:lnTo>
                  <a:lnTo>
                    <a:pt x="2271893" y="86451"/>
                  </a:lnTo>
                  <a:lnTo>
                    <a:pt x="2310975" y="86451"/>
                  </a:lnTo>
                  <a:lnTo>
                    <a:pt x="2286903" y="595980"/>
                  </a:lnTo>
                  <a:lnTo>
                    <a:pt x="2283133" y="601242"/>
                  </a:lnTo>
                  <a:lnTo>
                    <a:pt x="2373340" y="1329478"/>
                  </a:lnTo>
                  <a:lnTo>
                    <a:pt x="2386888" y="1329478"/>
                  </a:lnTo>
                  <a:lnTo>
                    <a:pt x="2299706" y="592969"/>
                  </a:lnTo>
                  <a:lnTo>
                    <a:pt x="2320767" y="86436"/>
                  </a:lnTo>
                  <a:lnTo>
                    <a:pt x="2327505" y="86436"/>
                  </a:lnTo>
                  <a:lnTo>
                    <a:pt x="2327505" y="117992"/>
                  </a:lnTo>
                  <a:lnTo>
                    <a:pt x="2364322" y="145060"/>
                  </a:lnTo>
                  <a:lnTo>
                    <a:pt x="2354544" y="235238"/>
                  </a:lnTo>
                  <a:lnTo>
                    <a:pt x="2373340" y="248012"/>
                  </a:lnTo>
                  <a:lnTo>
                    <a:pt x="2338789" y="588453"/>
                  </a:lnTo>
                  <a:lnTo>
                    <a:pt x="2398860" y="1082585"/>
                  </a:lnTo>
                  <a:lnTo>
                    <a:pt x="2471389" y="1082585"/>
                  </a:lnTo>
                  <a:lnTo>
                    <a:pt x="2483073" y="1094240"/>
                  </a:lnTo>
                  <a:lnTo>
                    <a:pt x="2537926" y="1094240"/>
                  </a:lnTo>
                  <a:lnTo>
                    <a:pt x="2537926" y="1279859"/>
                  </a:lnTo>
                  <a:lnTo>
                    <a:pt x="2555188" y="1279859"/>
                  </a:lnTo>
                  <a:lnTo>
                    <a:pt x="2555188" y="1267085"/>
                  </a:lnTo>
                  <a:lnTo>
                    <a:pt x="2576249" y="1267085"/>
                  </a:lnTo>
                  <a:lnTo>
                    <a:pt x="2576249" y="1158111"/>
                  </a:lnTo>
                  <a:lnTo>
                    <a:pt x="2701767" y="1158111"/>
                  </a:lnTo>
                  <a:lnTo>
                    <a:pt x="2701767" y="1333234"/>
                  </a:lnTo>
                  <a:lnTo>
                    <a:pt x="2711530" y="1333234"/>
                  </a:lnTo>
                  <a:lnTo>
                    <a:pt x="2711530" y="1157365"/>
                  </a:lnTo>
                  <a:lnTo>
                    <a:pt x="2748347" y="1157365"/>
                  </a:lnTo>
                  <a:lnTo>
                    <a:pt x="2748347" y="1252819"/>
                  </a:lnTo>
                  <a:lnTo>
                    <a:pt x="2761150" y="1252819"/>
                  </a:lnTo>
                  <a:lnTo>
                    <a:pt x="2761150" y="1269350"/>
                  </a:lnTo>
                  <a:lnTo>
                    <a:pt x="2787444" y="1269350"/>
                  </a:lnTo>
                  <a:lnTo>
                    <a:pt x="2787444" y="1131072"/>
                  </a:lnTo>
                  <a:lnTo>
                    <a:pt x="2773895" y="1131072"/>
                  </a:lnTo>
                  <a:lnTo>
                    <a:pt x="2773895" y="1117538"/>
                  </a:lnTo>
                  <a:lnTo>
                    <a:pt x="2900919" y="1117538"/>
                  </a:lnTo>
                  <a:lnTo>
                    <a:pt x="2900919" y="1067187"/>
                  </a:lnTo>
                  <a:lnTo>
                    <a:pt x="2929478" y="1021338"/>
                  </a:lnTo>
                  <a:lnTo>
                    <a:pt x="2929478" y="1331729"/>
                  </a:lnTo>
                  <a:lnTo>
                    <a:pt x="2942266" y="1331729"/>
                  </a:lnTo>
                  <a:lnTo>
                    <a:pt x="2942266" y="994284"/>
                  </a:lnTo>
                  <a:lnTo>
                    <a:pt x="2974553" y="961969"/>
                  </a:lnTo>
                  <a:lnTo>
                    <a:pt x="2987341" y="961969"/>
                  </a:lnTo>
                  <a:lnTo>
                    <a:pt x="3018165" y="1001610"/>
                  </a:lnTo>
                  <a:lnTo>
                    <a:pt x="3018165" y="1015331"/>
                  </a:lnTo>
                  <a:lnTo>
                    <a:pt x="3033922" y="1015331"/>
                  </a:lnTo>
                  <a:lnTo>
                    <a:pt x="3045205" y="1047646"/>
                  </a:lnTo>
                  <a:lnTo>
                    <a:pt x="3045205" y="1077696"/>
                  </a:lnTo>
                  <a:lnTo>
                    <a:pt x="3054222" y="1077696"/>
                  </a:lnTo>
                  <a:lnTo>
                    <a:pt x="3054222" y="1276102"/>
                  </a:lnTo>
                  <a:lnTo>
                    <a:pt x="3066266" y="1276102"/>
                  </a:lnTo>
                  <a:lnTo>
                    <a:pt x="3066266" y="1167129"/>
                  </a:lnTo>
                  <a:lnTo>
                    <a:pt x="3160200" y="1167129"/>
                  </a:lnTo>
                  <a:lnTo>
                    <a:pt x="3160200" y="857497"/>
                  </a:lnTo>
                  <a:lnTo>
                    <a:pt x="3191024" y="857497"/>
                  </a:lnTo>
                  <a:lnTo>
                    <a:pt x="3191024" y="843218"/>
                  </a:lnTo>
                  <a:lnTo>
                    <a:pt x="3177476" y="843218"/>
                  </a:lnTo>
                  <a:lnTo>
                    <a:pt x="3177476" y="814659"/>
                  </a:lnTo>
                  <a:lnTo>
                    <a:pt x="3197017" y="803390"/>
                  </a:lnTo>
                  <a:lnTo>
                    <a:pt x="3197017" y="748523"/>
                  </a:lnTo>
                  <a:lnTo>
                    <a:pt x="3206034" y="748523"/>
                  </a:lnTo>
                  <a:lnTo>
                    <a:pt x="3206034" y="798874"/>
                  </a:lnTo>
                  <a:lnTo>
                    <a:pt x="3256414" y="777082"/>
                  </a:lnTo>
                  <a:lnTo>
                    <a:pt x="3256414" y="651578"/>
                  </a:lnTo>
                  <a:lnTo>
                    <a:pt x="3262407" y="651578"/>
                  </a:lnTo>
                  <a:lnTo>
                    <a:pt x="3262407" y="774831"/>
                  </a:lnTo>
                  <a:lnTo>
                    <a:pt x="3294750" y="774831"/>
                  </a:lnTo>
                  <a:lnTo>
                    <a:pt x="3294750" y="801139"/>
                  </a:lnTo>
                  <a:lnTo>
                    <a:pt x="3316557" y="801139"/>
                  </a:lnTo>
                  <a:lnTo>
                    <a:pt x="3316557" y="1330984"/>
                  </a:lnTo>
                  <a:lnTo>
                    <a:pt x="3327037" y="1330984"/>
                  </a:lnTo>
                  <a:lnTo>
                    <a:pt x="3327037" y="798888"/>
                  </a:lnTo>
                  <a:lnTo>
                    <a:pt x="3351108" y="798888"/>
                  </a:lnTo>
                  <a:lnTo>
                    <a:pt x="3351108" y="840221"/>
                  </a:lnTo>
                  <a:lnTo>
                    <a:pt x="3336800" y="840221"/>
                  </a:lnTo>
                  <a:lnTo>
                    <a:pt x="3336800" y="849239"/>
                  </a:lnTo>
                  <a:lnTo>
                    <a:pt x="3366119" y="849239"/>
                  </a:lnTo>
                  <a:lnTo>
                    <a:pt x="3366119" y="1199444"/>
                  </a:lnTo>
                  <a:lnTo>
                    <a:pt x="3414219" y="1199444"/>
                  </a:lnTo>
                  <a:lnTo>
                    <a:pt x="3414219" y="1188175"/>
                  </a:lnTo>
                  <a:lnTo>
                    <a:pt x="3516469" y="1188175"/>
                  </a:lnTo>
                  <a:lnTo>
                    <a:pt x="3516469" y="1177652"/>
                  </a:lnTo>
                  <a:lnTo>
                    <a:pt x="3592368" y="1177652"/>
                  </a:lnTo>
                  <a:lnTo>
                    <a:pt x="3592368" y="1201379"/>
                  </a:lnTo>
                  <a:lnTo>
                    <a:pt x="3848280" y="1074470"/>
                  </a:lnTo>
                  <a:lnTo>
                    <a:pt x="3848280" y="1060234"/>
                  </a:lnTo>
                  <a:lnTo>
                    <a:pt x="3858975" y="1050642"/>
                  </a:lnTo>
                  <a:lnTo>
                    <a:pt x="3865139" y="1061352"/>
                  </a:lnTo>
                  <a:lnTo>
                    <a:pt x="3865139" y="1075990"/>
                  </a:lnTo>
                  <a:lnTo>
                    <a:pt x="3865254" y="1079344"/>
                  </a:lnTo>
                  <a:lnTo>
                    <a:pt x="4003332" y="1243587"/>
                  </a:lnTo>
                  <a:lnTo>
                    <a:pt x="4179904" y="975474"/>
                  </a:lnTo>
                  <a:lnTo>
                    <a:pt x="4179904" y="948923"/>
                  </a:lnTo>
                  <a:lnTo>
                    <a:pt x="4194728" y="935647"/>
                  </a:lnTo>
                  <a:lnTo>
                    <a:pt x="4203344" y="950485"/>
                  </a:lnTo>
                  <a:lnTo>
                    <a:pt x="4203344" y="963302"/>
                  </a:lnTo>
                  <a:lnTo>
                    <a:pt x="4599771" y="1254827"/>
                  </a:lnTo>
                  <a:cubicBezTo>
                    <a:pt x="4632201" y="1248504"/>
                    <a:pt x="4664545" y="1242698"/>
                    <a:pt x="4696716" y="1237336"/>
                  </a:cubicBezTo>
                  <a:lnTo>
                    <a:pt x="4696716" y="1110957"/>
                  </a:lnTo>
                  <a:lnTo>
                    <a:pt x="4689404" y="1110957"/>
                  </a:lnTo>
                  <a:lnTo>
                    <a:pt x="4689404" y="1087559"/>
                  </a:lnTo>
                  <a:lnTo>
                    <a:pt x="4716014" y="1087559"/>
                  </a:lnTo>
                  <a:lnTo>
                    <a:pt x="4716014" y="1110957"/>
                  </a:lnTo>
                  <a:lnTo>
                    <a:pt x="4708702" y="1110957"/>
                  </a:lnTo>
                  <a:lnTo>
                    <a:pt x="4708702" y="1235329"/>
                  </a:lnTo>
                  <a:cubicBezTo>
                    <a:pt x="4819267" y="1217279"/>
                    <a:pt x="4927853" y="1204791"/>
                    <a:pt x="5032770" y="1197322"/>
                  </a:cubicBezTo>
                  <a:lnTo>
                    <a:pt x="5032770" y="1110957"/>
                  </a:lnTo>
                  <a:lnTo>
                    <a:pt x="5025372" y="1110957"/>
                  </a:lnTo>
                  <a:lnTo>
                    <a:pt x="5025372" y="1087559"/>
                  </a:lnTo>
                  <a:lnTo>
                    <a:pt x="5052139" y="1087559"/>
                  </a:lnTo>
                  <a:lnTo>
                    <a:pt x="5052139" y="1110957"/>
                  </a:lnTo>
                  <a:lnTo>
                    <a:pt x="5044742" y="1110957"/>
                  </a:lnTo>
                  <a:lnTo>
                    <a:pt x="5044742" y="1196476"/>
                  </a:lnTo>
                  <a:cubicBezTo>
                    <a:pt x="5173844" y="1187716"/>
                    <a:pt x="5297399" y="1186526"/>
                    <a:pt x="5411792" y="1191902"/>
                  </a:cubicBezTo>
                  <a:cubicBezTo>
                    <a:pt x="5571869" y="1199422"/>
                    <a:pt x="5952267" y="1234558"/>
                    <a:pt x="6292646" y="1267814"/>
                  </a:cubicBezTo>
                  <a:lnTo>
                    <a:pt x="6474463" y="1285815"/>
                  </a:lnTo>
                  <a:lnTo>
                    <a:pt x="6474463" y="1355012"/>
                  </a:lnTo>
                  <a:lnTo>
                    <a:pt x="5280352" y="1355012"/>
                  </a:lnTo>
                  <a:cubicBezTo>
                    <a:pt x="5280352" y="1355012"/>
                    <a:pt x="5283248" y="1240777"/>
                    <a:pt x="5191636" y="1240777"/>
                  </a:cubicBezTo>
                  <a:cubicBezTo>
                    <a:pt x="5099938" y="1240777"/>
                    <a:pt x="5078906" y="1355012"/>
                    <a:pt x="5078878" y="1355026"/>
                  </a:cubicBezTo>
                  <a:lnTo>
                    <a:pt x="0" y="1355026"/>
                  </a:lnTo>
                  <a:lnTo>
                    <a:pt x="0" y="802645"/>
                  </a:lnTo>
                  <a:lnTo>
                    <a:pt x="13534" y="807906"/>
                  </a:lnTo>
                  <a:lnTo>
                    <a:pt x="13534" y="1316288"/>
                  </a:lnTo>
                  <a:cubicBezTo>
                    <a:pt x="28186" y="1330195"/>
                    <a:pt x="27054" y="1348603"/>
                    <a:pt x="27054" y="1348603"/>
                  </a:cubicBezTo>
                  <a:lnTo>
                    <a:pt x="33075" y="1348603"/>
                  </a:lnTo>
                  <a:lnTo>
                    <a:pt x="33075" y="1288489"/>
                  </a:lnTo>
                  <a:lnTo>
                    <a:pt x="99211" y="1262941"/>
                  </a:lnTo>
                  <a:lnTo>
                    <a:pt x="99211" y="1235142"/>
                  </a:lnTo>
                  <a:lnTo>
                    <a:pt x="125504" y="1235142"/>
                  </a:lnTo>
                  <a:lnTo>
                    <a:pt x="125504" y="1229135"/>
                  </a:lnTo>
                  <a:lnTo>
                    <a:pt x="137146" y="1229135"/>
                  </a:lnTo>
                  <a:lnTo>
                    <a:pt x="137146" y="1211099"/>
                  </a:lnTo>
                  <a:lnTo>
                    <a:pt x="150680" y="1211099"/>
                  </a:lnTo>
                  <a:lnTo>
                    <a:pt x="150680" y="1227630"/>
                  </a:lnTo>
                  <a:lnTo>
                    <a:pt x="163081" y="1227630"/>
                  </a:lnTo>
                  <a:lnTo>
                    <a:pt x="163081" y="1211472"/>
                  </a:lnTo>
                  <a:lnTo>
                    <a:pt x="202909" y="1211472"/>
                  </a:lnTo>
                  <a:lnTo>
                    <a:pt x="202909" y="1192304"/>
                  </a:lnTo>
                  <a:lnTo>
                    <a:pt x="219066" y="1192304"/>
                  </a:lnTo>
                  <a:lnTo>
                    <a:pt x="219066" y="1200949"/>
                  </a:lnTo>
                  <a:lnTo>
                    <a:pt x="245747" y="1200949"/>
                  </a:lnTo>
                  <a:lnTo>
                    <a:pt x="245747" y="1212590"/>
                  </a:lnTo>
                  <a:lnTo>
                    <a:pt x="285202" y="1212590"/>
                  </a:lnTo>
                  <a:lnTo>
                    <a:pt x="285202" y="1224992"/>
                  </a:lnTo>
                  <a:lnTo>
                    <a:pt x="319782" y="1224992"/>
                  </a:lnTo>
                  <a:lnTo>
                    <a:pt x="319782" y="1206583"/>
                  </a:lnTo>
                  <a:lnTo>
                    <a:pt x="329545" y="1206583"/>
                  </a:lnTo>
                  <a:lnTo>
                    <a:pt x="329545" y="1154727"/>
                  </a:lnTo>
                  <a:lnTo>
                    <a:pt x="351337" y="1154727"/>
                  </a:lnTo>
                  <a:lnTo>
                    <a:pt x="351337" y="1138183"/>
                  </a:lnTo>
                  <a:lnTo>
                    <a:pt x="372756" y="1138183"/>
                  </a:lnTo>
                  <a:lnTo>
                    <a:pt x="393430" y="1114513"/>
                  </a:lnTo>
                  <a:lnTo>
                    <a:pt x="526447" y="1114513"/>
                  </a:lnTo>
                  <a:lnTo>
                    <a:pt x="526447" y="1123903"/>
                  </a:lnTo>
                  <a:lnTo>
                    <a:pt x="531708" y="1123903"/>
                  </a:lnTo>
                  <a:lnTo>
                    <a:pt x="531708" y="1144950"/>
                  </a:lnTo>
                  <a:lnTo>
                    <a:pt x="545242" y="1144950"/>
                  </a:lnTo>
                  <a:lnTo>
                    <a:pt x="545242" y="1135932"/>
                  </a:lnTo>
                  <a:lnTo>
                    <a:pt x="562160" y="1135932"/>
                  </a:lnTo>
                  <a:lnTo>
                    <a:pt x="562160" y="1116018"/>
                  </a:lnTo>
                  <a:lnTo>
                    <a:pt x="577945" y="1116018"/>
                  </a:lnTo>
                  <a:lnTo>
                    <a:pt x="577945" y="1096491"/>
                  </a:lnTo>
                  <a:lnTo>
                    <a:pt x="633557" y="1096491"/>
                  </a:lnTo>
                  <a:lnTo>
                    <a:pt x="633557" y="1120161"/>
                  </a:lnTo>
                  <a:lnTo>
                    <a:pt x="652352" y="1120161"/>
                  </a:lnTo>
                  <a:lnTo>
                    <a:pt x="668137" y="1152104"/>
                  </a:lnTo>
                  <a:lnTo>
                    <a:pt x="668137" y="1168261"/>
                  </a:lnTo>
                  <a:lnTo>
                    <a:pt x="683922" y="1168261"/>
                  </a:lnTo>
                  <a:lnTo>
                    <a:pt x="683922" y="1203960"/>
                  </a:lnTo>
                  <a:lnTo>
                    <a:pt x="762086" y="1203960"/>
                  </a:lnTo>
                  <a:lnTo>
                    <a:pt x="787634" y="1225766"/>
                  </a:lnTo>
                  <a:lnTo>
                    <a:pt x="787634" y="1248303"/>
                  </a:lnTo>
                  <a:lnTo>
                    <a:pt x="805670" y="1248303"/>
                  </a:lnTo>
                  <a:lnTo>
                    <a:pt x="805670" y="1260705"/>
                  </a:lnTo>
                  <a:lnTo>
                    <a:pt x="868422" y="1260705"/>
                  </a:lnTo>
                  <a:lnTo>
                    <a:pt x="868422" y="1293393"/>
                  </a:lnTo>
                  <a:lnTo>
                    <a:pt x="987546" y="1293393"/>
                  </a:lnTo>
                  <a:lnTo>
                    <a:pt x="987546" y="1141953"/>
                  </a:lnTo>
                  <a:lnTo>
                    <a:pt x="993553" y="1141953"/>
                  </a:lnTo>
                  <a:lnTo>
                    <a:pt x="993553" y="1125050"/>
                  </a:lnTo>
                  <a:lnTo>
                    <a:pt x="1001439" y="1125050"/>
                  </a:lnTo>
                  <a:lnTo>
                    <a:pt x="1001439" y="1037495"/>
                  </a:lnTo>
                  <a:lnTo>
                    <a:pt x="1014213" y="1037495"/>
                  </a:lnTo>
                  <a:lnTo>
                    <a:pt x="1014213" y="1012320"/>
                  </a:lnTo>
                  <a:lnTo>
                    <a:pt x="1043144" y="983761"/>
                  </a:lnTo>
                  <a:lnTo>
                    <a:pt x="1043144" y="1332489"/>
                  </a:lnTo>
                  <a:lnTo>
                    <a:pt x="1054413" y="1332489"/>
                  </a:lnTo>
                  <a:lnTo>
                    <a:pt x="1054413" y="972507"/>
                  </a:lnTo>
                  <a:lnTo>
                    <a:pt x="1067187" y="959733"/>
                  </a:lnTo>
                  <a:lnTo>
                    <a:pt x="1104764" y="959733"/>
                  </a:lnTo>
                  <a:lnTo>
                    <a:pt x="1104764" y="938313"/>
                  </a:lnTo>
                  <a:lnTo>
                    <a:pt x="1112262" y="938313"/>
                  </a:lnTo>
                  <a:lnTo>
                    <a:pt x="1112262" y="905239"/>
                  </a:lnTo>
                  <a:lnTo>
                    <a:pt x="1118283" y="888708"/>
                  </a:lnTo>
                  <a:lnTo>
                    <a:pt x="1118283" y="772222"/>
                  </a:lnTo>
                  <a:lnTo>
                    <a:pt x="1121667" y="772222"/>
                  </a:lnTo>
                  <a:lnTo>
                    <a:pt x="1121667" y="882314"/>
                  </a:lnTo>
                  <a:lnTo>
                    <a:pt x="1126169" y="882314"/>
                  </a:lnTo>
                  <a:lnTo>
                    <a:pt x="1126169" y="939432"/>
                  </a:lnTo>
                  <a:lnTo>
                    <a:pt x="1131058" y="944321"/>
                  </a:lnTo>
                  <a:lnTo>
                    <a:pt x="1131058" y="962356"/>
                  </a:lnTo>
                  <a:lnTo>
                    <a:pt x="1176907" y="962356"/>
                  </a:lnTo>
                  <a:lnTo>
                    <a:pt x="1218985" y="1013840"/>
                  </a:lnTo>
                  <a:lnTo>
                    <a:pt x="1218985" y="1029624"/>
                  </a:lnTo>
                  <a:lnTo>
                    <a:pt x="1231387" y="1029624"/>
                  </a:lnTo>
                  <a:lnTo>
                    <a:pt x="1231387" y="1043890"/>
                  </a:lnTo>
                  <a:lnTo>
                    <a:pt x="1225379" y="1049897"/>
                  </a:lnTo>
                  <a:lnTo>
                    <a:pt x="1225379" y="1231759"/>
                  </a:lnTo>
                  <a:lnTo>
                    <a:pt x="1235143" y="1231759"/>
                  </a:lnTo>
                  <a:lnTo>
                    <a:pt x="1235143" y="1220490"/>
                  </a:lnTo>
                  <a:lnTo>
                    <a:pt x="1245666" y="1220490"/>
                  </a:lnTo>
                  <a:lnTo>
                    <a:pt x="1252820" y="1227630"/>
                  </a:lnTo>
                  <a:lnTo>
                    <a:pt x="1259960" y="1227630"/>
                  </a:lnTo>
                  <a:lnTo>
                    <a:pt x="1259960" y="1212218"/>
                  </a:lnTo>
                  <a:lnTo>
                    <a:pt x="1277250" y="1212218"/>
                  </a:lnTo>
                  <a:lnTo>
                    <a:pt x="1277250" y="1056649"/>
                  </a:lnTo>
                  <a:lnTo>
                    <a:pt x="1310325" y="1043875"/>
                  </a:lnTo>
                  <a:lnTo>
                    <a:pt x="1368948" y="1043875"/>
                  </a:lnTo>
                  <a:cubicBezTo>
                    <a:pt x="1368948" y="1043875"/>
                    <a:pt x="1376460" y="1007431"/>
                    <a:pt x="1422668" y="1007431"/>
                  </a:cubicBezTo>
                  <a:cubicBezTo>
                    <a:pt x="1468890" y="1007431"/>
                    <a:pt x="1469635" y="1050269"/>
                    <a:pt x="1469635" y="1050269"/>
                  </a:cubicBezTo>
                  <a:lnTo>
                    <a:pt x="1533520" y="1050269"/>
                  </a:lnTo>
                  <a:lnTo>
                    <a:pt x="1533520" y="617757"/>
                  </a:lnTo>
                  <a:lnTo>
                    <a:pt x="1554953" y="613256"/>
                  </a:lnTo>
                  <a:lnTo>
                    <a:pt x="1554953" y="1329851"/>
                  </a:lnTo>
                  <a:lnTo>
                    <a:pt x="1568846" y="1329851"/>
                  </a:lnTo>
                  <a:lnTo>
                    <a:pt x="1568846" y="611750"/>
                  </a:lnTo>
                  <a:lnTo>
                    <a:pt x="1712371" y="589586"/>
                  </a:lnTo>
                  <a:lnTo>
                    <a:pt x="1712371" y="1330969"/>
                  </a:lnTo>
                  <a:lnTo>
                    <a:pt x="1724027" y="1330969"/>
                  </a:lnTo>
                  <a:lnTo>
                    <a:pt x="1724027" y="588080"/>
                  </a:lnTo>
                  <a:lnTo>
                    <a:pt x="1738679" y="585829"/>
                  </a:lnTo>
                  <a:lnTo>
                    <a:pt x="1738679" y="529457"/>
                  </a:lnTo>
                  <a:lnTo>
                    <a:pt x="1750708" y="529457"/>
                  </a:lnTo>
                  <a:lnTo>
                    <a:pt x="1750708" y="575306"/>
                  </a:lnTo>
                  <a:lnTo>
                    <a:pt x="1759353" y="575306"/>
                  </a:lnTo>
                  <a:lnTo>
                    <a:pt x="1759353" y="580941"/>
                  </a:lnTo>
                  <a:lnTo>
                    <a:pt x="1795797" y="580941"/>
                  </a:lnTo>
                  <a:lnTo>
                    <a:pt x="1795797" y="590331"/>
                  </a:lnTo>
                  <a:lnTo>
                    <a:pt x="1808944" y="590331"/>
                  </a:lnTo>
                  <a:lnTo>
                    <a:pt x="1808944" y="1335098"/>
                  </a:lnTo>
                  <a:lnTo>
                    <a:pt x="1823223" y="1335098"/>
                  </a:lnTo>
                  <a:lnTo>
                    <a:pt x="1823223" y="603478"/>
                  </a:lnTo>
                  <a:lnTo>
                    <a:pt x="1837130" y="603478"/>
                  </a:lnTo>
                  <a:lnTo>
                    <a:pt x="1837130" y="594087"/>
                  </a:lnTo>
                  <a:lnTo>
                    <a:pt x="1879409" y="594087"/>
                  </a:lnTo>
                  <a:lnTo>
                    <a:pt x="1879409" y="610431"/>
                  </a:lnTo>
                  <a:lnTo>
                    <a:pt x="1883725" y="614761"/>
                  </a:lnTo>
                  <a:lnTo>
                    <a:pt x="1883725" y="1234024"/>
                  </a:lnTo>
                  <a:lnTo>
                    <a:pt x="1945344" y="1234024"/>
                  </a:lnTo>
                  <a:lnTo>
                    <a:pt x="1945344" y="1253565"/>
                  </a:lnTo>
                  <a:lnTo>
                    <a:pt x="1962276" y="1253565"/>
                  </a:lnTo>
                  <a:lnTo>
                    <a:pt x="1962276" y="1231773"/>
                  </a:lnTo>
                  <a:lnTo>
                    <a:pt x="1982921" y="1208849"/>
                  </a:lnTo>
                  <a:lnTo>
                    <a:pt x="2069744" y="592596"/>
                  </a:lnTo>
                  <a:lnTo>
                    <a:pt x="2041185" y="244628"/>
                  </a:lnTo>
                  <a:lnTo>
                    <a:pt x="2059221" y="235611"/>
                  </a:lnTo>
                  <a:lnTo>
                    <a:pt x="2050562" y="142422"/>
                  </a:lnTo>
                  <a:lnTo>
                    <a:pt x="2086619" y="117992"/>
                  </a:lnTo>
                  <a:lnTo>
                    <a:pt x="2086619" y="84544"/>
                  </a:lnTo>
                  <a:lnTo>
                    <a:pt x="2092267" y="83411"/>
                  </a:lnTo>
                  <a:lnTo>
                    <a:pt x="2113729" y="597844"/>
                  </a:lnTo>
                  <a:lnTo>
                    <a:pt x="2021988" y="1327959"/>
                  </a:lnTo>
                  <a:lnTo>
                    <a:pt x="2038920" y="1327959"/>
                  </a:lnTo>
                  <a:lnTo>
                    <a:pt x="2127607" y="596338"/>
                  </a:lnTo>
                  <a:lnTo>
                    <a:pt x="2102016" y="86422"/>
                  </a:lnTo>
                  <a:lnTo>
                    <a:pt x="2139234" y="86422"/>
                  </a:lnTo>
                  <a:lnTo>
                    <a:pt x="2183965" y="53720"/>
                  </a:lnTo>
                  <a:lnTo>
                    <a:pt x="2183965" y="15025"/>
                  </a:lnTo>
                  <a:lnTo>
                    <a:pt x="2194087" y="15025"/>
                  </a:lnTo>
                  <a:close/>
                </a:path>
              </a:pathLst>
            </a:custGeom>
            <a:grpFill/>
            <a:ln w="1434" cap="flat">
              <a:noFill/>
              <a:prstDash val="solid"/>
              <a:miter/>
            </a:ln>
          </p:spPr>
          <p:txBody>
            <a:bodyPr rtlCol="0" anchor="ctr"/>
            <a:lstStyle/>
            <a:p>
              <a:endParaRPr lang="zh-CN" altLang="en-US"/>
            </a:p>
          </p:txBody>
        </p:sp>
        <p:sp>
          <p:nvSpPr>
            <p:cNvPr id="14" name="任意多边形: 形状 13"/>
            <p:cNvSpPr/>
            <p:nvPr/>
          </p:nvSpPr>
          <p:spPr>
            <a:xfrm>
              <a:off x="3438897" y="6225848"/>
              <a:ext cx="261531" cy="576424"/>
            </a:xfrm>
            <a:custGeom>
              <a:avLst/>
              <a:gdLst>
                <a:gd name="connsiteX0" fmla="*/ 261532 w 261531"/>
                <a:gd name="connsiteY0" fmla="*/ 20286 h 576424"/>
                <a:gd name="connsiteX1" fmla="*/ 183382 w 261531"/>
                <a:gd name="connsiteY1" fmla="*/ 0 h 576424"/>
                <a:gd name="connsiteX2" fmla="*/ 101461 w 261531"/>
                <a:gd name="connsiteY2" fmla="*/ 30810 h 576424"/>
                <a:gd name="connsiteX3" fmla="*/ 101461 w 261531"/>
                <a:gd name="connsiteY3" fmla="*/ 400570 h 576424"/>
                <a:gd name="connsiteX4" fmla="*/ 75914 w 261531"/>
                <a:gd name="connsiteY4" fmla="*/ 378018 h 576424"/>
                <a:gd name="connsiteX5" fmla="*/ 75914 w 261531"/>
                <a:gd name="connsiteY5" fmla="*/ 88687 h 576424"/>
                <a:gd name="connsiteX6" fmla="*/ 0 w 261531"/>
                <a:gd name="connsiteY6" fmla="*/ 60874 h 576424"/>
                <a:gd name="connsiteX7" fmla="*/ 0 w 261531"/>
                <a:gd name="connsiteY7" fmla="*/ 576425 h 576424"/>
                <a:gd name="connsiteX8" fmla="*/ 261532 w 261531"/>
                <a:gd name="connsiteY8" fmla="*/ 576425 h 576424"/>
                <a:gd name="connsiteX9" fmla="*/ 261532 w 261531"/>
                <a:gd name="connsiteY9" fmla="*/ 20286 h 576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1531" h="576424">
                  <a:moveTo>
                    <a:pt x="261532" y="20286"/>
                  </a:moveTo>
                  <a:lnTo>
                    <a:pt x="183382" y="0"/>
                  </a:lnTo>
                  <a:lnTo>
                    <a:pt x="101461" y="30810"/>
                  </a:lnTo>
                  <a:lnTo>
                    <a:pt x="101461" y="400570"/>
                  </a:lnTo>
                  <a:lnTo>
                    <a:pt x="75914" y="378018"/>
                  </a:lnTo>
                  <a:lnTo>
                    <a:pt x="75914" y="88687"/>
                  </a:lnTo>
                  <a:lnTo>
                    <a:pt x="0" y="60874"/>
                  </a:lnTo>
                  <a:lnTo>
                    <a:pt x="0" y="576425"/>
                  </a:lnTo>
                  <a:lnTo>
                    <a:pt x="261532" y="576425"/>
                  </a:lnTo>
                  <a:lnTo>
                    <a:pt x="261532" y="20286"/>
                  </a:lnTo>
                  <a:close/>
                </a:path>
              </a:pathLst>
            </a:custGeom>
            <a:grpFill/>
            <a:ln w="1434" cap="flat">
              <a:noFill/>
              <a:prstDash val="solid"/>
              <a:miter/>
            </a:ln>
          </p:spPr>
          <p:txBody>
            <a:bodyPr rtlCol="0" anchor="ctr"/>
            <a:lstStyle/>
            <a:p>
              <a:endParaRPr lang="zh-CN" altLang="en-US"/>
            </a:p>
          </p:txBody>
        </p:sp>
        <p:sp>
          <p:nvSpPr>
            <p:cNvPr id="15" name="任意多边形: 形状 14"/>
            <p:cNvSpPr/>
            <p:nvPr/>
          </p:nvSpPr>
          <p:spPr>
            <a:xfrm>
              <a:off x="3264547" y="6285231"/>
              <a:ext cx="162335" cy="517041"/>
            </a:xfrm>
            <a:custGeom>
              <a:avLst/>
              <a:gdLst>
                <a:gd name="connsiteX0" fmla="*/ 162335 w 162335"/>
                <a:gd name="connsiteY0" fmla="*/ 0 h 517041"/>
                <a:gd name="connsiteX1" fmla="*/ 49591 w 162335"/>
                <a:gd name="connsiteY1" fmla="*/ 25548 h 517041"/>
                <a:gd name="connsiteX2" fmla="*/ 49591 w 162335"/>
                <a:gd name="connsiteY2" fmla="*/ 60874 h 517041"/>
                <a:gd name="connsiteX3" fmla="*/ 0 w 162335"/>
                <a:gd name="connsiteY3" fmla="*/ 60874 h 517041"/>
                <a:gd name="connsiteX4" fmla="*/ 0 w 162335"/>
                <a:gd name="connsiteY4" fmla="*/ 517042 h 517041"/>
                <a:gd name="connsiteX5" fmla="*/ 162335 w 162335"/>
                <a:gd name="connsiteY5" fmla="*/ 517042 h 517041"/>
                <a:gd name="connsiteX6" fmla="*/ 162335 w 162335"/>
                <a:gd name="connsiteY6" fmla="*/ 0 h 517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335" h="517040">
                  <a:moveTo>
                    <a:pt x="162335" y="0"/>
                  </a:moveTo>
                  <a:lnTo>
                    <a:pt x="49591" y="25548"/>
                  </a:lnTo>
                  <a:lnTo>
                    <a:pt x="49591" y="60874"/>
                  </a:lnTo>
                  <a:lnTo>
                    <a:pt x="0" y="60874"/>
                  </a:lnTo>
                  <a:lnTo>
                    <a:pt x="0" y="517042"/>
                  </a:lnTo>
                  <a:lnTo>
                    <a:pt x="162335" y="517042"/>
                  </a:lnTo>
                  <a:lnTo>
                    <a:pt x="162335" y="0"/>
                  </a:lnTo>
                  <a:close/>
                </a:path>
              </a:pathLst>
            </a:custGeom>
            <a:grpFill/>
            <a:ln w="1434" cap="flat">
              <a:noFill/>
              <a:prstDash val="solid"/>
              <a:miter/>
            </a:ln>
          </p:spPr>
          <p:txBody>
            <a:bodyPr rtlCol="0" anchor="ctr"/>
            <a:lstStyle/>
            <a:p>
              <a:endParaRPr lang="zh-CN" altLang="en-US"/>
            </a:p>
          </p:txBody>
        </p:sp>
        <p:sp>
          <p:nvSpPr>
            <p:cNvPr id="16" name="任意多边形: 形状 15"/>
            <p:cNvSpPr/>
            <p:nvPr/>
          </p:nvSpPr>
          <p:spPr>
            <a:xfrm>
              <a:off x="3202928" y="6347596"/>
              <a:ext cx="48830" cy="454676"/>
            </a:xfrm>
            <a:custGeom>
              <a:avLst/>
              <a:gdLst>
                <a:gd name="connsiteX0" fmla="*/ 48831 w 48830"/>
                <a:gd name="connsiteY0" fmla="*/ 0 h 454676"/>
                <a:gd name="connsiteX1" fmla="*/ 29304 w 48830"/>
                <a:gd name="connsiteY1" fmla="*/ 0 h 454676"/>
                <a:gd name="connsiteX2" fmla="*/ 0 w 48830"/>
                <a:gd name="connsiteY2" fmla="*/ 23297 h 454676"/>
                <a:gd name="connsiteX3" fmla="*/ 0 w 48830"/>
                <a:gd name="connsiteY3" fmla="*/ 377272 h 454676"/>
                <a:gd name="connsiteX4" fmla="*/ 48831 w 48830"/>
                <a:gd name="connsiteY4" fmla="*/ 454677 h 454676"/>
                <a:gd name="connsiteX5" fmla="*/ 48831 w 48830"/>
                <a:gd name="connsiteY5" fmla="*/ 0 h 45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30" h="454676">
                  <a:moveTo>
                    <a:pt x="48831" y="0"/>
                  </a:moveTo>
                  <a:lnTo>
                    <a:pt x="29304" y="0"/>
                  </a:lnTo>
                  <a:lnTo>
                    <a:pt x="0" y="23297"/>
                  </a:lnTo>
                  <a:lnTo>
                    <a:pt x="0" y="377272"/>
                  </a:lnTo>
                  <a:lnTo>
                    <a:pt x="48831" y="454677"/>
                  </a:lnTo>
                  <a:lnTo>
                    <a:pt x="48831" y="0"/>
                  </a:lnTo>
                  <a:close/>
                </a:path>
              </a:pathLst>
            </a:custGeom>
            <a:grpFill/>
            <a:ln w="1434" cap="flat">
              <a:noFill/>
              <a:prstDash val="solid"/>
              <a:miter/>
            </a:ln>
          </p:spPr>
          <p:txBody>
            <a:bodyPr rtlCol="0" anchor="ctr"/>
            <a:lstStyle/>
            <a:p>
              <a:endParaRPr lang="zh-CN" altLang="en-US"/>
            </a:p>
          </p:txBody>
        </p:sp>
        <p:sp>
          <p:nvSpPr>
            <p:cNvPr id="17" name="任意多边形: 形状 16"/>
            <p:cNvSpPr/>
            <p:nvPr/>
          </p:nvSpPr>
          <p:spPr>
            <a:xfrm>
              <a:off x="2286047" y="6488125"/>
              <a:ext cx="914614" cy="314147"/>
            </a:xfrm>
            <a:custGeom>
              <a:avLst/>
              <a:gdLst>
                <a:gd name="connsiteX0" fmla="*/ 152558 w 914614"/>
                <a:gd name="connsiteY0" fmla="*/ 196156 h 314147"/>
                <a:gd name="connsiteX1" fmla="*/ 0 w 914614"/>
                <a:gd name="connsiteY1" fmla="*/ 299108 h 314147"/>
                <a:gd name="connsiteX2" fmla="*/ 69892 w 914614"/>
                <a:gd name="connsiteY2" fmla="*/ 299108 h 314147"/>
                <a:gd name="connsiteX3" fmla="*/ 54107 w 914614"/>
                <a:gd name="connsiteY3" fmla="*/ 314147 h 314147"/>
                <a:gd name="connsiteX4" fmla="*/ 914615 w 914614"/>
                <a:gd name="connsiteY4" fmla="*/ 314147 h 314147"/>
                <a:gd name="connsiteX5" fmla="*/ 538102 w 914614"/>
                <a:gd name="connsiteY5" fmla="*/ 0 h 314147"/>
                <a:gd name="connsiteX6" fmla="*/ 387036 w 914614"/>
                <a:gd name="connsiteY6" fmla="*/ 69892 h 314147"/>
                <a:gd name="connsiteX7" fmla="*/ 264528 w 914614"/>
                <a:gd name="connsiteY7" fmla="*/ 69892 h 314147"/>
                <a:gd name="connsiteX8" fmla="*/ 149547 w 914614"/>
                <a:gd name="connsiteY8" fmla="*/ 78150 h 314147"/>
                <a:gd name="connsiteX9" fmla="*/ 177346 w 914614"/>
                <a:gd name="connsiteY9" fmla="*/ 93175 h 314147"/>
                <a:gd name="connsiteX10" fmla="*/ 352455 w 914614"/>
                <a:gd name="connsiteY10" fmla="*/ 84917 h 314147"/>
                <a:gd name="connsiteX11" fmla="*/ 333674 w 914614"/>
                <a:gd name="connsiteY11" fmla="*/ 96185 h 314147"/>
                <a:gd name="connsiteX12" fmla="*/ 186364 w 914614"/>
                <a:gd name="connsiteY12" fmla="*/ 102207 h 314147"/>
                <a:gd name="connsiteX13" fmla="*/ 218679 w 914614"/>
                <a:gd name="connsiteY13" fmla="*/ 154063 h 314147"/>
                <a:gd name="connsiteX14" fmla="*/ 139009 w 914614"/>
                <a:gd name="connsiteY14" fmla="*/ 154063 h 314147"/>
                <a:gd name="connsiteX15" fmla="*/ 152558 w 914614"/>
                <a:gd name="connsiteY15" fmla="*/ 196156 h 314147"/>
                <a:gd name="connsiteX16" fmla="*/ 152558 w 914614"/>
                <a:gd name="connsiteY16" fmla="*/ 196156 h 314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4614" h="314147">
                  <a:moveTo>
                    <a:pt x="152558" y="196156"/>
                  </a:moveTo>
                  <a:lnTo>
                    <a:pt x="0" y="299108"/>
                  </a:lnTo>
                  <a:lnTo>
                    <a:pt x="69892" y="299108"/>
                  </a:lnTo>
                  <a:lnTo>
                    <a:pt x="54107" y="314147"/>
                  </a:lnTo>
                  <a:lnTo>
                    <a:pt x="914615" y="314147"/>
                  </a:lnTo>
                  <a:cubicBezTo>
                    <a:pt x="914615" y="314147"/>
                    <a:pt x="837211" y="62394"/>
                    <a:pt x="538102" y="0"/>
                  </a:cubicBezTo>
                  <a:lnTo>
                    <a:pt x="387036" y="69892"/>
                  </a:lnTo>
                  <a:cubicBezTo>
                    <a:pt x="387036" y="69892"/>
                    <a:pt x="316398" y="64630"/>
                    <a:pt x="264528" y="69892"/>
                  </a:cubicBezTo>
                  <a:cubicBezTo>
                    <a:pt x="212672" y="75153"/>
                    <a:pt x="163081" y="81920"/>
                    <a:pt x="149547" y="78150"/>
                  </a:cubicBezTo>
                  <a:cubicBezTo>
                    <a:pt x="149547" y="78150"/>
                    <a:pt x="155554" y="92429"/>
                    <a:pt x="177346" y="93175"/>
                  </a:cubicBezTo>
                  <a:cubicBezTo>
                    <a:pt x="199152" y="93935"/>
                    <a:pt x="329918" y="81160"/>
                    <a:pt x="352455" y="84917"/>
                  </a:cubicBezTo>
                  <a:lnTo>
                    <a:pt x="333674" y="96185"/>
                  </a:lnTo>
                  <a:cubicBezTo>
                    <a:pt x="333674" y="96185"/>
                    <a:pt x="211912" y="100702"/>
                    <a:pt x="186364" y="102207"/>
                  </a:cubicBezTo>
                  <a:lnTo>
                    <a:pt x="218679" y="154063"/>
                  </a:lnTo>
                  <a:lnTo>
                    <a:pt x="139009" y="154063"/>
                  </a:lnTo>
                  <a:lnTo>
                    <a:pt x="152558" y="196156"/>
                  </a:lnTo>
                  <a:lnTo>
                    <a:pt x="152558" y="196156"/>
                  </a:lnTo>
                  <a:close/>
                </a:path>
              </a:pathLst>
            </a:custGeom>
            <a:grpFill/>
            <a:ln w="1434" cap="flat">
              <a:noFill/>
              <a:prstDash val="solid"/>
              <a:miter/>
            </a:ln>
          </p:spPr>
          <p:txBody>
            <a:bodyPr rtlCol="0" anchor="ctr"/>
            <a:lstStyle/>
            <a:p>
              <a:endParaRPr lang="zh-CN" altLang="en-US"/>
            </a:p>
          </p:txBody>
        </p:sp>
        <p:sp>
          <p:nvSpPr>
            <p:cNvPr id="18" name="任意多边形: 形状 17"/>
            <p:cNvSpPr/>
            <p:nvPr/>
          </p:nvSpPr>
          <p:spPr>
            <a:xfrm>
              <a:off x="2339495" y="6416470"/>
              <a:ext cx="69572" cy="295624"/>
            </a:xfrm>
            <a:custGeom>
              <a:avLst/>
              <a:gdLst>
                <a:gd name="connsiteX0" fmla="*/ 30709 w 69572"/>
                <a:gd name="connsiteY0" fmla="*/ 0 h 295624"/>
                <a:gd name="connsiteX1" fmla="*/ 36358 w 69572"/>
                <a:gd name="connsiteY1" fmla="*/ 0 h 295624"/>
                <a:gd name="connsiteX2" fmla="*/ 36358 w 69572"/>
                <a:gd name="connsiteY2" fmla="*/ 46222 h 295624"/>
                <a:gd name="connsiteX3" fmla="*/ 39168 w 69572"/>
                <a:gd name="connsiteY3" fmla="*/ 46222 h 295624"/>
                <a:gd name="connsiteX4" fmla="*/ 59741 w 69572"/>
                <a:gd name="connsiteY4" fmla="*/ 27899 h 295624"/>
                <a:gd name="connsiteX5" fmla="*/ 55225 w 69572"/>
                <a:gd name="connsiteY5" fmla="*/ 32401 h 295624"/>
                <a:gd name="connsiteX6" fmla="*/ 42566 w 69572"/>
                <a:gd name="connsiteY6" fmla="*/ 45362 h 295624"/>
                <a:gd name="connsiteX7" fmla="*/ 46222 w 69572"/>
                <a:gd name="connsiteY7" fmla="*/ 45362 h 295624"/>
                <a:gd name="connsiteX8" fmla="*/ 67068 w 69572"/>
                <a:gd name="connsiteY8" fmla="*/ 39727 h 295624"/>
                <a:gd name="connsiteX9" fmla="*/ 65663 w 69572"/>
                <a:gd name="connsiteY9" fmla="*/ 45362 h 295624"/>
                <a:gd name="connsiteX10" fmla="*/ 52129 w 69572"/>
                <a:gd name="connsiteY10" fmla="*/ 45362 h 295624"/>
                <a:gd name="connsiteX11" fmla="*/ 52129 w 69572"/>
                <a:gd name="connsiteY11" fmla="*/ 126250 h 295624"/>
                <a:gd name="connsiteX12" fmla="*/ 40860 w 69572"/>
                <a:gd name="connsiteY12" fmla="*/ 126250 h 295624"/>
                <a:gd name="connsiteX13" fmla="*/ 40860 w 69572"/>
                <a:gd name="connsiteY13" fmla="*/ 285474 h 295624"/>
                <a:gd name="connsiteX14" fmla="*/ 29864 w 69572"/>
                <a:gd name="connsiteY14" fmla="*/ 295624 h 295624"/>
                <a:gd name="connsiteX15" fmla="*/ 29864 w 69572"/>
                <a:gd name="connsiteY15" fmla="*/ 126250 h 295624"/>
                <a:gd name="connsiteX16" fmla="*/ 14365 w 69572"/>
                <a:gd name="connsiteY16" fmla="*/ 126250 h 295624"/>
                <a:gd name="connsiteX17" fmla="*/ 14365 w 69572"/>
                <a:gd name="connsiteY17" fmla="*/ 46494 h 295624"/>
                <a:gd name="connsiteX18" fmla="*/ 17190 w 69572"/>
                <a:gd name="connsiteY18" fmla="*/ 46494 h 295624"/>
                <a:gd name="connsiteX19" fmla="*/ 2538 w 69572"/>
                <a:gd name="connsiteY19" fmla="*/ 43684 h 295624"/>
                <a:gd name="connsiteX20" fmla="*/ 0 w 69572"/>
                <a:gd name="connsiteY20" fmla="*/ 41146 h 295624"/>
                <a:gd name="connsiteX21" fmla="*/ 21132 w 69572"/>
                <a:gd name="connsiteY21" fmla="*/ 46508 h 295624"/>
                <a:gd name="connsiteX22" fmla="*/ 26208 w 69572"/>
                <a:gd name="connsiteY22" fmla="*/ 46508 h 295624"/>
                <a:gd name="connsiteX23" fmla="*/ 13806 w 69572"/>
                <a:gd name="connsiteY23" fmla="*/ 29878 h 295624"/>
                <a:gd name="connsiteX24" fmla="*/ 13806 w 69572"/>
                <a:gd name="connsiteY24" fmla="*/ 25648 h 295624"/>
                <a:gd name="connsiteX25" fmla="*/ 30709 w 69572"/>
                <a:gd name="connsiteY25" fmla="*/ 43182 h 29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9572" h="295624">
                  <a:moveTo>
                    <a:pt x="30709" y="0"/>
                  </a:moveTo>
                  <a:lnTo>
                    <a:pt x="36358" y="0"/>
                  </a:lnTo>
                  <a:lnTo>
                    <a:pt x="36358" y="46222"/>
                  </a:lnTo>
                  <a:lnTo>
                    <a:pt x="39168" y="46222"/>
                  </a:lnTo>
                  <a:cubicBezTo>
                    <a:pt x="39168" y="29591"/>
                    <a:pt x="54107" y="25921"/>
                    <a:pt x="59741" y="27899"/>
                  </a:cubicBezTo>
                  <a:cubicBezTo>
                    <a:pt x="65376" y="29863"/>
                    <a:pt x="55225" y="32401"/>
                    <a:pt x="55225" y="32401"/>
                  </a:cubicBezTo>
                  <a:cubicBezTo>
                    <a:pt x="43383" y="32960"/>
                    <a:pt x="42566" y="45362"/>
                    <a:pt x="42566" y="45362"/>
                  </a:cubicBezTo>
                  <a:lnTo>
                    <a:pt x="46222" y="45362"/>
                  </a:lnTo>
                  <a:cubicBezTo>
                    <a:pt x="60028" y="31555"/>
                    <a:pt x="67068" y="39727"/>
                    <a:pt x="67068" y="39727"/>
                  </a:cubicBezTo>
                  <a:cubicBezTo>
                    <a:pt x="67068" y="39727"/>
                    <a:pt x="73548" y="53533"/>
                    <a:pt x="65663" y="45362"/>
                  </a:cubicBezTo>
                  <a:cubicBezTo>
                    <a:pt x="57763" y="37190"/>
                    <a:pt x="52129" y="45362"/>
                    <a:pt x="52129" y="45362"/>
                  </a:cubicBezTo>
                  <a:lnTo>
                    <a:pt x="52129" y="126250"/>
                  </a:lnTo>
                  <a:lnTo>
                    <a:pt x="40860" y="126250"/>
                  </a:lnTo>
                  <a:lnTo>
                    <a:pt x="40860" y="285474"/>
                  </a:lnTo>
                  <a:lnTo>
                    <a:pt x="29864" y="295624"/>
                  </a:lnTo>
                  <a:lnTo>
                    <a:pt x="29864" y="126250"/>
                  </a:lnTo>
                  <a:lnTo>
                    <a:pt x="14365" y="126250"/>
                  </a:lnTo>
                  <a:lnTo>
                    <a:pt x="14365" y="46494"/>
                  </a:lnTo>
                  <a:lnTo>
                    <a:pt x="17190" y="46494"/>
                  </a:lnTo>
                  <a:cubicBezTo>
                    <a:pt x="12129" y="36057"/>
                    <a:pt x="2552" y="43670"/>
                    <a:pt x="2538" y="43684"/>
                  </a:cubicBezTo>
                  <a:lnTo>
                    <a:pt x="0" y="41146"/>
                  </a:lnTo>
                  <a:cubicBezTo>
                    <a:pt x="14093" y="29605"/>
                    <a:pt x="21132" y="46508"/>
                    <a:pt x="21132" y="46508"/>
                  </a:cubicBezTo>
                  <a:lnTo>
                    <a:pt x="26208" y="46508"/>
                  </a:lnTo>
                  <a:cubicBezTo>
                    <a:pt x="27613" y="32702"/>
                    <a:pt x="13806" y="29878"/>
                    <a:pt x="13806" y="29878"/>
                  </a:cubicBezTo>
                  <a:lnTo>
                    <a:pt x="13806" y="25648"/>
                  </a:lnTo>
                  <a:cubicBezTo>
                    <a:pt x="27828" y="29835"/>
                    <a:pt x="30351" y="38824"/>
                    <a:pt x="30709" y="43182"/>
                  </a:cubicBezTo>
                  <a:close/>
                </a:path>
              </a:pathLst>
            </a:custGeom>
            <a:grpFill/>
            <a:ln w="1434" cap="flat">
              <a:noFill/>
              <a:prstDash val="solid"/>
              <a:miter/>
            </a:ln>
          </p:spPr>
          <p:txBody>
            <a:bodyPr rtlCol="0" anchor="ctr"/>
            <a:lstStyle/>
            <a:p>
              <a:endParaRPr lang="zh-CN" altLang="en-US"/>
            </a:p>
          </p:txBody>
        </p:sp>
        <p:sp>
          <p:nvSpPr>
            <p:cNvPr id="19" name="任意多边形: 形状 18"/>
            <p:cNvSpPr/>
            <p:nvPr/>
          </p:nvSpPr>
          <p:spPr>
            <a:xfrm>
              <a:off x="2237947" y="6674890"/>
              <a:ext cx="87182" cy="40215"/>
            </a:xfrm>
            <a:custGeom>
              <a:avLst/>
              <a:gdLst>
                <a:gd name="connsiteX0" fmla="*/ 0 w 87182"/>
                <a:gd name="connsiteY0" fmla="*/ 0 h 40215"/>
                <a:gd name="connsiteX1" fmla="*/ 87182 w 87182"/>
                <a:gd name="connsiteY1" fmla="*/ 0 h 40215"/>
                <a:gd name="connsiteX2" fmla="*/ 87182 w 87182"/>
                <a:gd name="connsiteY2" fmla="*/ 40215 h 40215"/>
                <a:gd name="connsiteX3" fmla="*/ 0 w 87182"/>
                <a:gd name="connsiteY3" fmla="*/ 40215 h 40215"/>
              </a:gdLst>
              <a:ahLst/>
              <a:cxnLst>
                <a:cxn ang="0">
                  <a:pos x="connsiteX0" y="connsiteY0"/>
                </a:cxn>
                <a:cxn ang="0">
                  <a:pos x="connsiteX1" y="connsiteY1"/>
                </a:cxn>
                <a:cxn ang="0">
                  <a:pos x="connsiteX2" y="connsiteY2"/>
                </a:cxn>
                <a:cxn ang="0">
                  <a:pos x="connsiteX3" y="connsiteY3"/>
                </a:cxn>
              </a:cxnLst>
              <a:rect l="l" t="t" r="r" b="b"/>
              <a:pathLst>
                <a:path w="87182" h="40215">
                  <a:moveTo>
                    <a:pt x="0" y="0"/>
                  </a:moveTo>
                  <a:lnTo>
                    <a:pt x="87182" y="0"/>
                  </a:lnTo>
                  <a:lnTo>
                    <a:pt x="87182" y="40215"/>
                  </a:lnTo>
                  <a:lnTo>
                    <a:pt x="0" y="40215"/>
                  </a:lnTo>
                  <a:close/>
                </a:path>
              </a:pathLst>
            </a:custGeom>
            <a:grpFill/>
            <a:ln w="1434" cap="flat">
              <a:noFill/>
              <a:prstDash val="solid"/>
              <a:miter/>
            </a:ln>
          </p:spPr>
          <p:txBody>
            <a:bodyPr rtlCol="0" anchor="ctr"/>
            <a:lstStyle/>
            <a:p>
              <a:endParaRPr lang="zh-CN" altLang="en-US"/>
            </a:p>
          </p:txBody>
        </p:sp>
        <p:sp>
          <p:nvSpPr>
            <p:cNvPr id="20" name="任意多边形: 形状 19"/>
            <p:cNvSpPr/>
            <p:nvPr/>
          </p:nvSpPr>
          <p:spPr>
            <a:xfrm>
              <a:off x="2120328" y="6690302"/>
              <a:ext cx="43225" cy="24803"/>
            </a:xfrm>
            <a:custGeom>
              <a:avLst/>
              <a:gdLst>
                <a:gd name="connsiteX0" fmla="*/ 0 w 43225"/>
                <a:gd name="connsiteY0" fmla="*/ 0 h 24803"/>
                <a:gd name="connsiteX1" fmla="*/ 43225 w 43225"/>
                <a:gd name="connsiteY1" fmla="*/ 0 h 24803"/>
                <a:gd name="connsiteX2" fmla="*/ 43225 w 43225"/>
                <a:gd name="connsiteY2" fmla="*/ 24803 h 24803"/>
                <a:gd name="connsiteX3" fmla="*/ 0 w 43225"/>
                <a:gd name="connsiteY3" fmla="*/ 24803 h 24803"/>
              </a:gdLst>
              <a:ahLst/>
              <a:cxnLst>
                <a:cxn ang="0">
                  <a:pos x="connsiteX0" y="connsiteY0"/>
                </a:cxn>
                <a:cxn ang="0">
                  <a:pos x="connsiteX1" y="connsiteY1"/>
                </a:cxn>
                <a:cxn ang="0">
                  <a:pos x="connsiteX2" y="connsiteY2"/>
                </a:cxn>
                <a:cxn ang="0">
                  <a:pos x="connsiteX3" y="connsiteY3"/>
                </a:cxn>
              </a:cxnLst>
              <a:rect l="l" t="t" r="r" b="b"/>
              <a:pathLst>
                <a:path w="43225" h="24803">
                  <a:moveTo>
                    <a:pt x="0" y="0"/>
                  </a:moveTo>
                  <a:lnTo>
                    <a:pt x="43225" y="0"/>
                  </a:lnTo>
                  <a:lnTo>
                    <a:pt x="43225" y="24803"/>
                  </a:lnTo>
                  <a:lnTo>
                    <a:pt x="0" y="24803"/>
                  </a:lnTo>
                  <a:close/>
                </a:path>
              </a:pathLst>
            </a:custGeom>
            <a:grpFill/>
            <a:ln w="1434" cap="flat">
              <a:noFill/>
              <a:prstDash val="solid"/>
              <a:miter/>
            </a:ln>
          </p:spPr>
          <p:txBody>
            <a:bodyPr rtlCol="0" anchor="ctr"/>
            <a:lstStyle/>
            <a:p>
              <a:endParaRPr lang="zh-CN" altLang="en-US"/>
            </a:p>
          </p:txBody>
        </p:sp>
        <p:sp>
          <p:nvSpPr>
            <p:cNvPr id="21" name="任意多边形: 形状 20"/>
            <p:cNvSpPr/>
            <p:nvPr/>
          </p:nvSpPr>
          <p:spPr>
            <a:xfrm>
              <a:off x="1177527" y="6553018"/>
              <a:ext cx="1147602" cy="249255"/>
            </a:xfrm>
            <a:custGeom>
              <a:avLst/>
              <a:gdLst>
                <a:gd name="connsiteX0" fmla="*/ 92458 w 1147602"/>
                <a:gd name="connsiteY0" fmla="*/ 884 h 249255"/>
                <a:gd name="connsiteX1" fmla="*/ 130780 w 1147602"/>
                <a:gd name="connsiteY1" fmla="*/ 53113 h 249255"/>
                <a:gd name="connsiteX2" fmla="*/ 167984 w 1147602"/>
                <a:gd name="connsiteY2" fmla="*/ 8397 h 249255"/>
                <a:gd name="connsiteX3" fmla="*/ 181504 w 1147602"/>
                <a:gd name="connsiteY3" fmla="*/ 28683 h 249255"/>
                <a:gd name="connsiteX4" fmla="*/ 163468 w 1147602"/>
                <a:gd name="connsiteY4" fmla="*/ 51608 h 249255"/>
                <a:gd name="connsiteX5" fmla="*/ 192027 w 1147602"/>
                <a:gd name="connsiteY5" fmla="*/ 37329 h 249255"/>
                <a:gd name="connsiteX6" fmla="*/ 186765 w 1147602"/>
                <a:gd name="connsiteY6" fmla="*/ 81672 h 249255"/>
                <a:gd name="connsiteX7" fmla="*/ 136042 w 1147602"/>
                <a:gd name="connsiteY7" fmla="*/ 116998 h 249255"/>
                <a:gd name="connsiteX8" fmla="*/ 183396 w 1147602"/>
                <a:gd name="connsiteY8" fmla="*/ 115865 h 249255"/>
                <a:gd name="connsiteX9" fmla="*/ 152959 w 1147602"/>
                <a:gd name="connsiteY9" fmla="*/ 126761 h 249255"/>
                <a:gd name="connsiteX10" fmla="*/ 127397 w 1147602"/>
                <a:gd name="connsiteY10" fmla="*/ 147048 h 249255"/>
                <a:gd name="connsiteX11" fmla="*/ 172113 w 1147602"/>
                <a:gd name="connsiteY11" fmla="*/ 147048 h 249255"/>
                <a:gd name="connsiteX12" fmla="*/ 254019 w 1147602"/>
                <a:gd name="connsiteY12" fmla="*/ 164711 h 249255"/>
                <a:gd name="connsiteX13" fmla="*/ 302119 w 1147602"/>
                <a:gd name="connsiteY13" fmla="*/ 128252 h 249255"/>
                <a:gd name="connsiteX14" fmla="*/ 349473 w 1147602"/>
                <a:gd name="connsiteY14" fmla="*/ 84296 h 249255"/>
                <a:gd name="connsiteX15" fmla="*/ 390806 w 1147602"/>
                <a:gd name="connsiteY15" fmla="*/ 128639 h 249255"/>
                <a:gd name="connsiteX16" fmla="*/ 467465 w 1147602"/>
                <a:gd name="connsiteY16" fmla="*/ 174101 h 249255"/>
                <a:gd name="connsiteX17" fmla="*/ 546375 w 1147602"/>
                <a:gd name="connsiteY17" fmla="*/ 136525 h 249255"/>
                <a:gd name="connsiteX18" fmla="*/ 597858 w 1147602"/>
                <a:gd name="connsiteY18" fmla="*/ 91063 h 249255"/>
                <a:gd name="connsiteX19" fmla="*/ 647836 w 1147602"/>
                <a:gd name="connsiteY19" fmla="*/ 146675 h 249255"/>
                <a:gd name="connsiteX20" fmla="*/ 712467 w 1147602"/>
                <a:gd name="connsiteY20" fmla="*/ 181614 h 249255"/>
                <a:gd name="connsiteX21" fmla="*/ 999174 w 1147602"/>
                <a:gd name="connsiteY21" fmla="*/ 181614 h 249255"/>
                <a:gd name="connsiteX22" fmla="*/ 999174 w 1147602"/>
                <a:gd name="connsiteY22" fmla="*/ 124883 h 249255"/>
                <a:gd name="connsiteX23" fmla="*/ 1013453 w 1147602"/>
                <a:gd name="connsiteY23" fmla="*/ 124883 h 249255"/>
                <a:gd name="connsiteX24" fmla="*/ 1013453 w 1147602"/>
                <a:gd name="connsiteY24" fmla="*/ 181614 h 249255"/>
                <a:gd name="connsiteX25" fmla="*/ 1147602 w 1147602"/>
                <a:gd name="connsiteY25" fmla="*/ 181614 h 249255"/>
                <a:gd name="connsiteX26" fmla="*/ 1037496 w 1147602"/>
                <a:gd name="connsiteY26" fmla="*/ 249255 h 249255"/>
                <a:gd name="connsiteX27" fmla="*/ 251395 w 1147602"/>
                <a:gd name="connsiteY27" fmla="*/ 249255 h 249255"/>
                <a:gd name="connsiteX28" fmla="*/ 251395 w 1147602"/>
                <a:gd name="connsiteY28" fmla="*/ 182374 h 249255"/>
                <a:gd name="connsiteX29" fmla="*/ 165346 w 1147602"/>
                <a:gd name="connsiteY29" fmla="*/ 165084 h 249255"/>
                <a:gd name="connsiteX30" fmla="*/ 4516 w 1147602"/>
                <a:gd name="connsiteY30" fmla="*/ 165084 h 249255"/>
                <a:gd name="connsiteX31" fmla="*/ 0 w 1147602"/>
                <a:gd name="connsiteY31" fmla="*/ 147034 h 249255"/>
                <a:gd name="connsiteX32" fmla="*/ 115368 w 1147602"/>
                <a:gd name="connsiteY32" fmla="*/ 147034 h 249255"/>
                <a:gd name="connsiteX33" fmla="*/ 93576 w 1147602"/>
                <a:gd name="connsiteY33" fmla="*/ 122231 h 249255"/>
                <a:gd name="connsiteX34" fmla="*/ 44344 w 1147602"/>
                <a:gd name="connsiteY34" fmla="*/ 116597 h 249255"/>
                <a:gd name="connsiteX35" fmla="*/ 90566 w 1147602"/>
                <a:gd name="connsiteY35" fmla="*/ 101572 h 249255"/>
                <a:gd name="connsiteX36" fmla="*/ 119497 w 1147602"/>
                <a:gd name="connsiteY36" fmla="*/ 140654 h 249255"/>
                <a:gd name="connsiteX37" fmla="*/ 108601 w 1147602"/>
                <a:gd name="connsiteY37" fmla="*/ 104210 h 249255"/>
                <a:gd name="connsiteX38" fmla="*/ 39469 w 1147602"/>
                <a:gd name="connsiteY38" fmla="*/ 74905 h 249255"/>
                <a:gd name="connsiteX39" fmla="*/ 70652 w 1147602"/>
                <a:gd name="connsiteY39" fmla="*/ 45974 h 249255"/>
                <a:gd name="connsiteX40" fmla="*/ 101698 w 1147602"/>
                <a:gd name="connsiteY40" fmla="*/ 77207 h 249255"/>
                <a:gd name="connsiteX41" fmla="*/ 109766 w 1147602"/>
                <a:gd name="connsiteY41" fmla="*/ 91392 h 249255"/>
                <a:gd name="connsiteX42" fmla="*/ 113863 w 1147602"/>
                <a:gd name="connsiteY42" fmla="*/ 99708 h 249255"/>
                <a:gd name="connsiteX43" fmla="*/ 110652 w 1147602"/>
                <a:gd name="connsiteY43" fmla="*/ 92949 h 249255"/>
                <a:gd name="connsiteX44" fmla="*/ 109766 w 1147602"/>
                <a:gd name="connsiteY44" fmla="*/ 91392 h 249255"/>
                <a:gd name="connsiteX45" fmla="*/ 88315 w 1147602"/>
                <a:gd name="connsiteY45" fmla="*/ 47852 h 249255"/>
                <a:gd name="connsiteX46" fmla="*/ 92458 w 1147602"/>
                <a:gd name="connsiteY46" fmla="*/ 884 h 24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47602" h="249255">
                  <a:moveTo>
                    <a:pt x="92458" y="884"/>
                  </a:moveTo>
                  <a:cubicBezTo>
                    <a:pt x="123640" y="8024"/>
                    <a:pt x="130780" y="53113"/>
                    <a:pt x="130780" y="53113"/>
                  </a:cubicBezTo>
                  <a:cubicBezTo>
                    <a:pt x="140171" y="21931"/>
                    <a:pt x="154077" y="13658"/>
                    <a:pt x="167984" y="8397"/>
                  </a:cubicBezTo>
                  <a:cubicBezTo>
                    <a:pt x="181876" y="3135"/>
                    <a:pt x="195410" y="17787"/>
                    <a:pt x="181504" y="28683"/>
                  </a:cubicBezTo>
                  <a:cubicBezTo>
                    <a:pt x="167597" y="39594"/>
                    <a:pt x="163468" y="51608"/>
                    <a:pt x="163468" y="51608"/>
                  </a:cubicBezTo>
                  <a:cubicBezTo>
                    <a:pt x="163468" y="51608"/>
                    <a:pt x="168357" y="44096"/>
                    <a:pt x="192027" y="37329"/>
                  </a:cubicBezTo>
                  <a:cubicBezTo>
                    <a:pt x="215697" y="30562"/>
                    <a:pt x="234120" y="64755"/>
                    <a:pt x="186765" y="81672"/>
                  </a:cubicBezTo>
                  <a:cubicBezTo>
                    <a:pt x="139425" y="98590"/>
                    <a:pt x="136042" y="116998"/>
                    <a:pt x="136042" y="116998"/>
                  </a:cubicBezTo>
                  <a:cubicBezTo>
                    <a:pt x="159712" y="100081"/>
                    <a:pt x="183755" y="104969"/>
                    <a:pt x="183396" y="115865"/>
                  </a:cubicBezTo>
                  <a:cubicBezTo>
                    <a:pt x="183009" y="126761"/>
                    <a:pt x="175884" y="124510"/>
                    <a:pt x="152959" y="126761"/>
                  </a:cubicBezTo>
                  <a:cubicBezTo>
                    <a:pt x="130020" y="129012"/>
                    <a:pt x="127397" y="147048"/>
                    <a:pt x="127397" y="147048"/>
                  </a:cubicBezTo>
                  <a:lnTo>
                    <a:pt x="172113" y="147048"/>
                  </a:lnTo>
                  <a:lnTo>
                    <a:pt x="254019" y="164711"/>
                  </a:lnTo>
                  <a:cubicBezTo>
                    <a:pt x="257775" y="124123"/>
                    <a:pt x="302119" y="128252"/>
                    <a:pt x="302119" y="128252"/>
                  </a:cubicBezTo>
                  <a:cubicBezTo>
                    <a:pt x="302119" y="128252"/>
                    <a:pt x="297990" y="87679"/>
                    <a:pt x="349473" y="84296"/>
                  </a:cubicBezTo>
                  <a:cubicBezTo>
                    <a:pt x="400957" y="80912"/>
                    <a:pt x="390806" y="128639"/>
                    <a:pt x="390806" y="128639"/>
                  </a:cubicBezTo>
                  <a:cubicBezTo>
                    <a:pt x="456197" y="121873"/>
                    <a:pt x="467465" y="174101"/>
                    <a:pt x="467465" y="174101"/>
                  </a:cubicBezTo>
                  <a:cubicBezTo>
                    <a:pt x="506547" y="128267"/>
                    <a:pt x="546375" y="136525"/>
                    <a:pt x="546375" y="136525"/>
                  </a:cubicBezTo>
                  <a:cubicBezTo>
                    <a:pt x="546375" y="136525"/>
                    <a:pt x="540741" y="90317"/>
                    <a:pt x="597858" y="91063"/>
                  </a:cubicBezTo>
                  <a:cubicBezTo>
                    <a:pt x="654976" y="91808"/>
                    <a:pt x="647836" y="146675"/>
                    <a:pt x="647836" y="146675"/>
                  </a:cubicBezTo>
                  <a:cubicBezTo>
                    <a:pt x="697427" y="139908"/>
                    <a:pt x="712467" y="181614"/>
                    <a:pt x="712467" y="181614"/>
                  </a:cubicBezTo>
                  <a:lnTo>
                    <a:pt x="999174" y="181614"/>
                  </a:lnTo>
                  <a:lnTo>
                    <a:pt x="999174" y="124883"/>
                  </a:lnTo>
                  <a:lnTo>
                    <a:pt x="1013453" y="124883"/>
                  </a:lnTo>
                  <a:lnTo>
                    <a:pt x="1013453" y="181614"/>
                  </a:lnTo>
                  <a:lnTo>
                    <a:pt x="1147602" y="181614"/>
                  </a:lnTo>
                  <a:lnTo>
                    <a:pt x="1037496" y="249255"/>
                  </a:lnTo>
                  <a:lnTo>
                    <a:pt x="251395" y="249255"/>
                  </a:lnTo>
                  <a:lnTo>
                    <a:pt x="251395" y="182374"/>
                  </a:lnTo>
                  <a:lnTo>
                    <a:pt x="165346" y="165084"/>
                  </a:lnTo>
                  <a:lnTo>
                    <a:pt x="4516" y="165084"/>
                  </a:lnTo>
                  <a:lnTo>
                    <a:pt x="0" y="147034"/>
                  </a:lnTo>
                  <a:lnTo>
                    <a:pt x="115368" y="147034"/>
                  </a:lnTo>
                  <a:cubicBezTo>
                    <a:pt x="115368" y="147034"/>
                    <a:pt x="110107" y="127120"/>
                    <a:pt x="93576" y="122231"/>
                  </a:cubicBezTo>
                  <a:cubicBezTo>
                    <a:pt x="77046" y="117342"/>
                    <a:pt x="51856" y="130876"/>
                    <a:pt x="44344" y="116597"/>
                  </a:cubicBezTo>
                  <a:cubicBezTo>
                    <a:pt x="34193" y="89916"/>
                    <a:pt x="68014" y="92181"/>
                    <a:pt x="90566" y="101572"/>
                  </a:cubicBezTo>
                  <a:cubicBezTo>
                    <a:pt x="113103" y="110962"/>
                    <a:pt x="119497" y="140654"/>
                    <a:pt x="119497" y="140654"/>
                  </a:cubicBezTo>
                  <a:cubicBezTo>
                    <a:pt x="116114" y="109471"/>
                    <a:pt x="108601" y="104210"/>
                    <a:pt x="108601" y="104210"/>
                  </a:cubicBezTo>
                  <a:cubicBezTo>
                    <a:pt x="83053" y="71149"/>
                    <a:pt x="59756" y="92568"/>
                    <a:pt x="39469" y="74905"/>
                  </a:cubicBezTo>
                  <a:cubicBezTo>
                    <a:pt x="19168" y="57242"/>
                    <a:pt x="45476" y="34318"/>
                    <a:pt x="70652" y="45974"/>
                  </a:cubicBezTo>
                  <a:cubicBezTo>
                    <a:pt x="83240" y="51795"/>
                    <a:pt x="94042" y="65228"/>
                    <a:pt x="101698" y="77207"/>
                  </a:cubicBezTo>
                  <a:lnTo>
                    <a:pt x="109766" y="91392"/>
                  </a:lnTo>
                  <a:lnTo>
                    <a:pt x="113863" y="99708"/>
                  </a:lnTo>
                  <a:cubicBezTo>
                    <a:pt x="113863" y="99708"/>
                    <a:pt x="112736" y="97077"/>
                    <a:pt x="110652" y="92949"/>
                  </a:cubicBezTo>
                  <a:lnTo>
                    <a:pt x="109766" y="91392"/>
                  </a:lnTo>
                  <a:lnTo>
                    <a:pt x="88315" y="47852"/>
                  </a:lnTo>
                  <a:cubicBezTo>
                    <a:pt x="75928" y="31694"/>
                    <a:pt x="61261" y="-6255"/>
                    <a:pt x="92458" y="884"/>
                  </a:cubicBezTo>
                  <a:close/>
                </a:path>
              </a:pathLst>
            </a:custGeom>
            <a:grpFill/>
            <a:ln w="1434" cap="flat">
              <a:noFill/>
              <a:prstDash val="solid"/>
              <a:miter/>
            </a:ln>
          </p:spPr>
          <p:txBody>
            <a:bodyPr rtlCol="0" anchor="ctr"/>
            <a:lstStyle/>
            <a:p>
              <a:endParaRPr lang="zh-CN" altLang="en-US"/>
            </a:p>
          </p:txBody>
        </p:sp>
        <p:sp>
          <p:nvSpPr>
            <p:cNvPr id="22" name="任意多边形: 形状 21"/>
            <p:cNvSpPr/>
            <p:nvPr/>
          </p:nvSpPr>
          <p:spPr>
            <a:xfrm>
              <a:off x="1536047" y="6378420"/>
              <a:ext cx="574905" cy="336685"/>
            </a:xfrm>
            <a:custGeom>
              <a:avLst/>
              <a:gdLst>
                <a:gd name="connsiteX0" fmla="*/ 176973 w 574905"/>
                <a:gd name="connsiteY0" fmla="*/ 0 h 336685"/>
                <a:gd name="connsiteX1" fmla="*/ 209102 w 574905"/>
                <a:gd name="connsiteY1" fmla="*/ 12961 h 336685"/>
                <a:gd name="connsiteX2" fmla="*/ 209102 w 574905"/>
                <a:gd name="connsiteY2" fmla="*/ 67641 h 336685"/>
                <a:gd name="connsiteX3" fmla="*/ 232786 w 574905"/>
                <a:gd name="connsiteY3" fmla="*/ 65949 h 336685"/>
                <a:gd name="connsiteX4" fmla="*/ 232786 w 574905"/>
                <a:gd name="connsiteY4" fmla="*/ 76659 h 336685"/>
                <a:gd name="connsiteX5" fmla="*/ 342692 w 574905"/>
                <a:gd name="connsiteY5" fmla="*/ 76659 h 336685"/>
                <a:gd name="connsiteX6" fmla="*/ 342692 w 574905"/>
                <a:gd name="connsiteY6" fmla="*/ 15785 h 336685"/>
                <a:gd name="connsiteX7" fmla="*/ 371996 w 574905"/>
                <a:gd name="connsiteY7" fmla="*/ 0 h 336685"/>
                <a:gd name="connsiteX8" fmla="*/ 524181 w 574905"/>
                <a:gd name="connsiteY8" fmla="*/ 16344 h 336685"/>
                <a:gd name="connsiteX9" fmla="*/ 524181 w 574905"/>
                <a:gd name="connsiteY9" fmla="*/ 25921 h 336685"/>
                <a:gd name="connsiteX10" fmla="*/ 563636 w 574905"/>
                <a:gd name="connsiteY10" fmla="*/ 25921 h 336685"/>
                <a:gd name="connsiteX11" fmla="*/ 574905 w 574905"/>
                <a:gd name="connsiteY11" fmla="*/ 34939 h 336685"/>
                <a:gd name="connsiteX12" fmla="*/ 574905 w 574905"/>
                <a:gd name="connsiteY12" fmla="*/ 336685 h 336685"/>
                <a:gd name="connsiteX13" fmla="*/ 360713 w 574905"/>
                <a:gd name="connsiteY13" fmla="*/ 336685 h 336685"/>
                <a:gd name="connsiteX14" fmla="*/ 298721 w 574905"/>
                <a:gd name="connsiteY14" fmla="*/ 306621 h 336685"/>
                <a:gd name="connsiteX15" fmla="*/ 240657 w 574905"/>
                <a:gd name="connsiteY15" fmla="*/ 247998 h 336685"/>
                <a:gd name="connsiteX16" fmla="*/ 176400 w 574905"/>
                <a:gd name="connsiteY16" fmla="*/ 296470 h 336685"/>
                <a:gd name="connsiteX17" fmla="*/ 112701 w 574905"/>
                <a:gd name="connsiteY17" fmla="*/ 326348 h 336685"/>
                <a:gd name="connsiteX18" fmla="*/ 48444 w 574905"/>
                <a:gd name="connsiteY18" fmla="*/ 287452 h 336685"/>
                <a:gd name="connsiteX19" fmla="*/ 0 w 574905"/>
                <a:gd name="connsiteY19" fmla="*/ 244069 h 336685"/>
                <a:gd name="connsiteX20" fmla="*/ 0 w 574905"/>
                <a:gd name="connsiteY20" fmla="*/ 27068 h 336685"/>
                <a:gd name="connsiteX21" fmla="*/ 26480 w 574905"/>
                <a:gd name="connsiteY21" fmla="*/ 27068 h 336685"/>
                <a:gd name="connsiteX22" fmla="*/ 26480 w 574905"/>
                <a:gd name="connsiteY22" fmla="*/ 11842 h 336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74905" h="336685">
                  <a:moveTo>
                    <a:pt x="176973" y="0"/>
                  </a:moveTo>
                  <a:lnTo>
                    <a:pt x="209102" y="12961"/>
                  </a:lnTo>
                  <a:lnTo>
                    <a:pt x="209102" y="67641"/>
                  </a:lnTo>
                  <a:lnTo>
                    <a:pt x="232786" y="65949"/>
                  </a:lnTo>
                  <a:lnTo>
                    <a:pt x="232786" y="76659"/>
                  </a:lnTo>
                  <a:lnTo>
                    <a:pt x="342692" y="76659"/>
                  </a:lnTo>
                  <a:lnTo>
                    <a:pt x="342692" y="15785"/>
                  </a:lnTo>
                  <a:lnTo>
                    <a:pt x="371996" y="0"/>
                  </a:lnTo>
                  <a:lnTo>
                    <a:pt x="524181" y="16344"/>
                  </a:lnTo>
                  <a:lnTo>
                    <a:pt x="524181" y="25921"/>
                  </a:lnTo>
                  <a:lnTo>
                    <a:pt x="563636" y="25921"/>
                  </a:lnTo>
                  <a:lnTo>
                    <a:pt x="574905" y="34939"/>
                  </a:lnTo>
                  <a:lnTo>
                    <a:pt x="574905" y="336685"/>
                  </a:lnTo>
                  <a:lnTo>
                    <a:pt x="360713" y="336685"/>
                  </a:lnTo>
                  <a:cubicBezTo>
                    <a:pt x="343251" y="301359"/>
                    <a:pt x="298721" y="306621"/>
                    <a:pt x="298721" y="306621"/>
                  </a:cubicBezTo>
                  <a:cubicBezTo>
                    <a:pt x="298721" y="306621"/>
                    <a:pt x="307739" y="249130"/>
                    <a:pt x="240657" y="247998"/>
                  </a:cubicBezTo>
                  <a:cubicBezTo>
                    <a:pt x="173575" y="246865"/>
                    <a:pt x="176400" y="296470"/>
                    <a:pt x="176400" y="296470"/>
                  </a:cubicBezTo>
                  <a:cubicBezTo>
                    <a:pt x="130737" y="289718"/>
                    <a:pt x="112701" y="326348"/>
                    <a:pt x="112701" y="326348"/>
                  </a:cubicBezTo>
                  <a:cubicBezTo>
                    <a:pt x="109877" y="281818"/>
                    <a:pt x="48444" y="287452"/>
                    <a:pt x="48444" y="287452"/>
                  </a:cubicBezTo>
                  <a:cubicBezTo>
                    <a:pt x="57462" y="244614"/>
                    <a:pt x="-29" y="244055"/>
                    <a:pt x="0" y="244069"/>
                  </a:cubicBezTo>
                  <a:lnTo>
                    <a:pt x="0" y="27068"/>
                  </a:lnTo>
                  <a:lnTo>
                    <a:pt x="26480" y="27068"/>
                  </a:lnTo>
                  <a:lnTo>
                    <a:pt x="26480" y="11842"/>
                  </a:lnTo>
                  <a:close/>
                </a:path>
              </a:pathLst>
            </a:custGeom>
            <a:grpFill/>
            <a:ln w="1434" cap="flat">
              <a:noFill/>
              <a:prstDash val="solid"/>
              <a:miter/>
            </a:ln>
          </p:spPr>
          <p:txBody>
            <a:bodyPr rtlCol="0" anchor="ctr"/>
            <a:lstStyle/>
            <a:p>
              <a:endParaRPr lang="zh-CN" altLang="en-US"/>
            </a:p>
          </p:txBody>
        </p:sp>
        <p:sp>
          <p:nvSpPr>
            <p:cNvPr id="23" name="任意多边形: 形状 22"/>
            <p:cNvSpPr/>
            <p:nvPr/>
          </p:nvSpPr>
          <p:spPr>
            <a:xfrm>
              <a:off x="1117642" y="6663620"/>
              <a:ext cx="33018" cy="7140"/>
            </a:xfrm>
            <a:custGeom>
              <a:avLst/>
              <a:gdLst>
                <a:gd name="connsiteX0" fmla="*/ 1950 w 33018"/>
                <a:gd name="connsiteY0" fmla="*/ 0 h 7140"/>
                <a:gd name="connsiteX1" fmla="*/ 31183 w 33018"/>
                <a:gd name="connsiteY1" fmla="*/ 0 h 7140"/>
                <a:gd name="connsiteX2" fmla="*/ 33018 w 33018"/>
                <a:gd name="connsiteY2" fmla="*/ 7140 h 7140"/>
                <a:gd name="connsiteX3" fmla="*/ 0 w 33018"/>
                <a:gd name="connsiteY3" fmla="*/ 7140 h 7140"/>
              </a:gdLst>
              <a:ahLst/>
              <a:cxnLst>
                <a:cxn ang="0">
                  <a:pos x="connsiteX0" y="connsiteY0"/>
                </a:cxn>
                <a:cxn ang="0">
                  <a:pos x="connsiteX1" y="connsiteY1"/>
                </a:cxn>
                <a:cxn ang="0">
                  <a:pos x="connsiteX2" y="connsiteY2"/>
                </a:cxn>
                <a:cxn ang="0">
                  <a:pos x="connsiteX3" y="connsiteY3"/>
                </a:cxn>
              </a:cxnLst>
              <a:rect l="l" t="t" r="r" b="b"/>
              <a:pathLst>
                <a:path w="33018" h="7140">
                  <a:moveTo>
                    <a:pt x="1950" y="0"/>
                  </a:moveTo>
                  <a:lnTo>
                    <a:pt x="31183" y="0"/>
                  </a:lnTo>
                  <a:lnTo>
                    <a:pt x="33018" y="7140"/>
                  </a:lnTo>
                  <a:lnTo>
                    <a:pt x="0" y="7140"/>
                  </a:lnTo>
                  <a:close/>
                </a:path>
              </a:pathLst>
            </a:custGeom>
            <a:grpFill/>
            <a:ln w="1434" cap="flat">
              <a:noFill/>
              <a:prstDash val="solid"/>
              <a:miter/>
            </a:ln>
          </p:spPr>
          <p:txBody>
            <a:bodyPr rtlCol="0" anchor="ctr"/>
            <a:lstStyle/>
            <a:p>
              <a:endParaRPr lang="zh-CN" altLang="en-US"/>
            </a:p>
          </p:txBody>
        </p:sp>
        <p:sp>
          <p:nvSpPr>
            <p:cNvPr id="24" name="任意多边形: 形状 23"/>
            <p:cNvSpPr/>
            <p:nvPr/>
          </p:nvSpPr>
          <p:spPr>
            <a:xfrm>
              <a:off x="1103162" y="6716222"/>
              <a:ext cx="61046" cy="7140"/>
            </a:xfrm>
            <a:custGeom>
              <a:avLst/>
              <a:gdLst>
                <a:gd name="connsiteX0" fmla="*/ 1964 w 61046"/>
                <a:gd name="connsiteY0" fmla="*/ 0 h 7140"/>
                <a:gd name="connsiteX1" fmla="*/ 59197 w 61046"/>
                <a:gd name="connsiteY1" fmla="*/ 0 h 7140"/>
                <a:gd name="connsiteX2" fmla="*/ 61046 w 61046"/>
                <a:gd name="connsiteY2" fmla="*/ 7140 h 7140"/>
                <a:gd name="connsiteX3" fmla="*/ 0 w 61046"/>
                <a:gd name="connsiteY3" fmla="*/ 7140 h 7140"/>
              </a:gdLst>
              <a:ahLst/>
              <a:cxnLst>
                <a:cxn ang="0">
                  <a:pos x="connsiteX0" y="connsiteY0"/>
                </a:cxn>
                <a:cxn ang="0">
                  <a:pos x="connsiteX1" y="connsiteY1"/>
                </a:cxn>
                <a:cxn ang="0">
                  <a:pos x="connsiteX2" y="connsiteY2"/>
                </a:cxn>
                <a:cxn ang="0">
                  <a:pos x="connsiteX3" y="connsiteY3"/>
                </a:cxn>
              </a:cxnLst>
              <a:rect l="l" t="t" r="r" b="b"/>
              <a:pathLst>
                <a:path w="61046" h="7140">
                  <a:moveTo>
                    <a:pt x="1964" y="0"/>
                  </a:moveTo>
                  <a:lnTo>
                    <a:pt x="59197" y="0"/>
                  </a:lnTo>
                  <a:lnTo>
                    <a:pt x="61046" y="7140"/>
                  </a:lnTo>
                  <a:lnTo>
                    <a:pt x="0" y="7140"/>
                  </a:lnTo>
                  <a:close/>
                </a:path>
              </a:pathLst>
            </a:custGeom>
            <a:grpFill/>
            <a:ln w="1434" cap="flat">
              <a:noFill/>
              <a:prstDash val="solid"/>
              <a:miter/>
            </a:ln>
          </p:spPr>
          <p:txBody>
            <a:bodyPr rtlCol="0" anchor="ctr"/>
            <a:lstStyle/>
            <a:p>
              <a:endParaRPr lang="zh-CN" altLang="en-US"/>
            </a:p>
          </p:txBody>
        </p:sp>
        <p:sp>
          <p:nvSpPr>
            <p:cNvPr id="25" name="任意多边形: 形状 24"/>
            <p:cNvSpPr/>
            <p:nvPr/>
          </p:nvSpPr>
          <p:spPr>
            <a:xfrm>
              <a:off x="1106774" y="6703075"/>
              <a:ext cx="54050" cy="7140"/>
            </a:xfrm>
            <a:custGeom>
              <a:avLst/>
              <a:gdLst>
                <a:gd name="connsiteX0" fmla="*/ 1978 w 54050"/>
                <a:gd name="connsiteY0" fmla="*/ 0 h 7140"/>
                <a:gd name="connsiteX1" fmla="*/ 52200 w 54050"/>
                <a:gd name="connsiteY1" fmla="*/ 0 h 7140"/>
                <a:gd name="connsiteX2" fmla="*/ 54050 w 54050"/>
                <a:gd name="connsiteY2" fmla="*/ 7140 h 7140"/>
                <a:gd name="connsiteX3" fmla="*/ 0 w 54050"/>
                <a:gd name="connsiteY3" fmla="*/ 7140 h 7140"/>
              </a:gdLst>
              <a:ahLst/>
              <a:cxnLst>
                <a:cxn ang="0">
                  <a:pos x="connsiteX0" y="connsiteY0"/>
                </a:cxn>
                <a:cxn ang="0">
                  <a:pos x="connsiteX1" y="connsiteY1"/>
                </a:cxn>
                <a:cxn ang="0">
                  <a:pos x="connsiteX2" y="connsiteY2"/>
                </a:cxn>
                <a:cxn ang="0">
                  <a:pos x="connsiteX3" y="connsiteY3"/>
                </a:cxn>
              </a:cxnLst>
              <a:rect l="l" t="t" r="r" b="b"/>
              <a:pathLst>
                <a:path w="54050" h="7140">
                  <a:moveTo>
                    <a:pt x="1978" y="0"/>
                  </a:moveTo>
                  <a:lnTo>
                    <a:pt x="52200" y="0"/>
                  </a:lnTo>
                  <a:lnTo>
                    <a:pt x="54050" y="7140"/>
                  </a:lnTo>
                  <a:lnTo>
                    <a:pt x="0" y="7140"/>
                  </a:lnTo>
                  <a:close/>
                </a:path>
              </a:pathLst>
            </a:custGeom>
            <a:grpFill/>
            <a:ln w="1434" cap="flat">
              <a:noFill/>
              <a:prstDash val="solid"/>
              <a:miter/>
            </a:ln>
          </p:spPr>
          <p:txBody>
            <a:bodyPr rtlCol="0" anchor="ctr"/>
            <a:lstStyle/>
            <a:p>
              <a:endParaRPr lang="zh-CN" altLang="en-US"/>
            </a:p>
          </p:txBody>
        </p:sp>
        <p:sp>
          <p:nvSpPr>
            <p:cNvPr id="26" name="任意多边形: 形状 25"/>
            <p:cNvSpPr/>
            <p:nvPr/>
          </p:nvSpPr>
          <p:spPr>
            <a:xfrm>
              <a:off x="1121255" y="6650459"/>
              <a:ext cx="26021" cy="7140"/>
            </a:xfrm>
            <a:custGeom>
              <a:avLst/>
              <a:gdLst>
                <a:gd name="connsiteX0" fmla="*/ 1964 w 26021"/>
                <a:gd name="connsiteY0" fmla="*/ 0 h 7140"/>
                <a:gd name="connsiteX1" fmla="*/ 24186 w 26021"/>
                <a:gd name="connsiteY1" fmla="*/ 0 h 7140"/>
                <a:gd name="connsiteX2" fmla="*/ 26021 w 26021"/>
                <a:gd name="connsiteY2" fmla="*/ 7140 h 7140"/>
                <a:gd name="connsiteX3" fmla="*/ 0 w 26021"/>
                <a:gd name="connsiteY3" fmla="*/ 7140 h 7140"/>
              </a:gdLst>
              <a:ahLst/>
              <a:cxnLst>
                <a:cxn ang="0">
                  <a:pos x="connsiteX0" y="connsiteY0"/>
                </a:cxn>
                <a:cxn ang="0">
                  <a:pos x="connsiteX1" y="connsiteY1"/>
                </a:cxn>
                <a:cxn ang="0">
                  <a:pos x="connsiteX2" y="connsiteY2"/>
                </a:cxn>
                <a:cxn ang="0">
                  <a:pos x="connsiteX3" y="connsiteY3"/>
                </a:cxn>
              </a:cxnLst>
              <a:rect l="l" t="t" r="r" b="b"/>
              <a:pathLst>
                <a:path w="26021" h="7140">
                  <a:moveTo>
                    <a:pt x="1964" y="0"/>
                  </a:moveTo>
                  <a:lnTo>
                    <a:pt x="24186" y="0"/>
                  </a:lnTo>
                  <a:lnTo>
                    <a:pt x="26021" y="7140"/>
                  </a:lnTo>
                  <a:lnTo>
                    <a:pt x="0" y="7140"/>
                  </a:lnTo>
                  <a:close/>
                </a:path>
              </a:pathLst>
            </a:custGeom>
            <a:grpFill/>
            <a:ln w="1434" cap="flat">
              <a:noFill/>
              <a:prstDash val="solid"/>
              <a:miter/>
            </a:ln>
          </p:spPr>
          <p:txBody>
            <a:bodyPr rtlCol="0" anchor="ctr"/>
            <a:lstStyle/>
            <a:p>
              <a:endParaRPr lang="zh-CN" altLang="en-US"/>
            </a:p>
          </p:txBody>
        </p:sp>
        <p:sp>
          <p:nvSpPr>
            <p:cNvPr id="27" name="任意多边形: 形状 26"/>
            <p:cNvSpPr/>
            <p:nvPr/>
          </p:nvSpPr>
          <p:spPr>
            <a:xfrm>
              <a:off x="1110388" y="6689928"/>
              <a:ext cx="47039" cy="7140"/>
            </a:xfrm>
            <a:custGeom>
              <a:avLst/>
              <a:gdLst>
                <a:gd name="connsiteX0" fmla="*/ 1978 w 47039"/>
                <a:gd name="connsiteY0" fmla="*/ 0 h 7140"/>
                <a:gd name="connsiteX1" fmla="*/ 45204 w 47039"/>
                <a:gd name="connsiteY1" fmla="*/ 0 h 7140"/>
                <a:gd name="connsiteX2" fmla="*/ 47039 w 47039"/>
                <a:gd name="connsiteY2" fmla="*/ 7140 h 7140"/>
                <a:gd name="connsiteX3" fmla="*/ 0 w 47039"/>
                <a:gd name="connsiteY3" fmla="*/ 7140 h 7140"/>
              </a:gdLst>
              <a:ahLst/>
              <a:cxnLst>
                <a:cxn ang="0">
                  <a:pos x="connsiteX0" y="connsiteY0"/>
                </a:cxn>
                <a:cxn ang="0">
                  <a:pos x="connsiteX1" y="connsiteY1"/>
                </a:cxn>
                <a:cxn ang="0">
                  <a:pos x="connsiteX2" y="connsiteY2"/>
                </a:cxn>
                <a:cxn ang="0">
                  <a:pos x="connsiteX3" y="connsiteY3"/>
                </a:cxn>
              </a:cxnLst>
              <a:rect l="l" t="t" r="r" b="b"/>
              <a:pathLst>
                <a:path w="47039" h="7140">
                  <a:moveTo>
                    <a:pt x="1978" y="0"/>
                  </a:moveTo>
                  <a:lnTo>
                    <a:pt x="45204" y="0"/>
                  </a:lnTo>
                  <a:lnTo>
                    <a:pt x="47039" y="7140"/>
                  </a:lnTo>
                  <a:lnTo>
                    <a:pt x="0" y="7140"/>
                  </a:lnTo>
                  <a:close/>
                </a:path>
              </a:pathLst>
            </a:custGeom>
            <a:grpFill/>
            <a:ln w="1434" cap="flat">
              <a:noFill/>
              <a:prstDash val="solid"/>
              <a:miter/>
            </a:ln>
          </p:spPr>
          <p:txBody>
            <a:bodyPr rtlCol="0" anchor="ctr"/>
            <a:lstStyle/>
            <a:p>
              <a:endParaRPr lang="zh-CN" altLang="en-US"/>
            </a:p>
          </p:txBody>
        </p:sp>
        <p:sp>
          <p:nvSpPr>
            <p:cNvPr id="28" name="任意多边形: 形状 27"/>
            <p:cNvSpPr/>
            <p:nvPr/>
          </p:nvSpPr>
          <p:spPr>
            <a:xfrm>
              <a:off x="1114015" y="6676767"/>
              <a:ext cx="40028" cy="7140"/>
            </a:xfrm>
            <a:custGeom>
              <a:avLst/>
              <a:gdLst>
                <a:gd name="connsiteX0" fmla="*/ 1964 w 40028"/>
                <a:gd name="connsiteY0" fmla="*/ 0 h 7140"/>
                <a:gd name="connsiteX1" fmla="*/ 38193 w 40028"/>
                <a:gd name="connsiteY1" fmla="*/ 0 h 7140"/>
                <a:gd name="connsiteX2" fmla="*/ 40028 w 40028"/>
                <a:gd name="connsiteY2" fmla="*/ 7140 h 7140"/>
                <a:gd name="connsiteX3" fmla="*/ 0 w 40028"/>
                <a:gd name="connsiteY3" fmla="*/ 7140 h 7140"/>
              </a:gdLst>
              <a:ahLst/>
              <a:cxnLst>
                <a:cxn ang="0">
                  <a:pos x="connsiteX0" y="connsiteY0"/>
                </a:cxn>
                <a:cxn ang="0">
                  <a:pos x="connsiteX1" y="connsiteY1"/>
                </a:cxn>
                <a:cxn ang="0">
                  <a:pos x="connsiteX2" y="connsiteY2"/>
                </a:cxn>
                <a:cxn ang="0">
                  <a:pos x="connsiteX3" y="connsiteY3"/>
                </a:cxn>
              </a:cxnLst>
              <a:rect l="l" t="t" r="r" b="b"/>
              <a:pathLst>
                <a:path w="40028" h="7140">
                  <a:moveTo>
                    <a:pt x="1964" y="0"/>
                  </a:moveTo>
                  <a:lnTo>
                    <a:pt x="38193" y="0"/>
                  </a:lnTo>
                  <a:lnTo>
                    <a:pt x="40028" y="7140"/>
                  </a:lnTo>
                  <a:lnTo>
                    <a:pt x="0" y="7140"/>
                  </a:lnTo>
                  <a:close/>
                </a:path>
              </a:pathLst>
            </a:custGeom>
            <a:grpFill/>
            <a:ln w="1434" cap="flat">
              <a:noFill/>
              <a:prstDash val="solid"/>
              <a:miter/>
            </a:ln>
          </p:spPr>
          <p:txBody>
            <a:bodyPr rtlCol="0" anchor="ctr"/>
            <a:lstStyle/>
            <a:p>
              <a:endParaRPr lang="zh-CN" altLang="en-US"/>
            </a:p>
          </p:txBody>
        </p:sp>
        <p:sp>
          <p:nvSpPr>
            <p:cNvPr id="29" name="任意多边形: 形状 28"/>
            <p:cNvSpPr/>
            <p:nvPr/>
          </p:nvSpPr>
          <p:spPr>
            <a:xfrm>
              <a:off x="1124883" y="6637312"/>
              <a:ext cx="19011" cy="7140"/>
            </a:xfrm>
            <a:custGeom>
              <a:avLst/>
              <a:gdLst>
                <a:gd name="connsiteX0" fmla="*/ 1964 w 19011"/>
                <a:gd name="connsiteY0" fmla="*/ 0 h 7140"/>
                <a:gd name="connsiteX1" fmla="*/ 17175 w 19011"/>
                <a:gd name="connsiteY1" fmla="*/ 0 h 7140"/>
                <a:gd name="connsiteX2" fmla="*/ 19011 w 19011"/>
                <a:gd name="connsiteY2" fmla="*/ 7140 h 7140"/>
                <a:gd name="connsiteX3" fmla="*/ 0 w 19011"/>
                <a:gd name="connsiteY3" fmla="*/ 7140 h 7140"/>
              </a:gdLst>
              <a:ahLst/>
              <a:cxnLst>
                <a:cxn ang="0">
                  <a:pos x="connsiteX0" y="connsiteY0"/>
                </a:cxn>
                <a:cxn ang="0">
                  <a:pos x="connsiteX1" y="connsiteY1"/>
                </a:cxn>
                <a:cxn ang="0">
                  <a:pos x="connsiteX2" y="connsiteY2"/>
                </a:cxn>
                <a:cxn ang="0">
                  <a:pos x="connsiteX3" y="connsiteY3"/>
                </a:cxn>
              </a:cxnLst>
              <a:rect l="l" t="t" r="r" b="b"/>
              <a:pathLst>
                <a:path w="19011" h="7140">
                  <a:moveTo>
                    <a:pt x="1964" y="0"/>
                  </a:moveTo>
                  <a:lnTo>
                    <a:pt x="17175" y="0"/>
                  </a:lnTo>
                  <a:lnTo>
                    <a:pt x="19011" y="7140"/>
                  </a:lnTo>
                  <a:lnTo>
                    <a:pt x="0" y="7140"/>
                  </a:lnTo>
                  <a:close/>
                </a:path>
              </a:pathLst>
            </a:custGeom>
            <a:grpFill/>
            <a:ln w="1434" cap="flat">
              <a:noFill/>
              <a:prstDash val="solid"/>
              <a:miter/>
            </a:ln>
          </p:spPr>
          <p:txBody>
            <a:bodyPr rtlCol="0" anchor="ctr"/>
            <a:lstStyle/>
            <a:p>
              <a:endParaRPr lang="zh-CN" altLang="en-US"/>
            </a:p>
          </p:txBody>
        </p:sp>
        <p:sp>
          <p:nvSpPr>
            <p:cNvPr id="30" name="任意多边形: 形状 29"/>
            <p:cNvSpPr/>
            <p:nvPr/>
          </p:nvSpPr>
          <p:spPr>
            <a:xfrm>
              <a:off x="1099750" y="6729383"/>
              <a:ext cx="67641" cy="6380"/>
            </a:xfrm>
            <a:custGeom>
              <a:avLst/>
              <a:gdLst>
                <a:gd name="connsiteX0" fmla="*/ 1763 w 67641"/>
                <a:gd name="connsiteY0" fmla="*/ 0 h 6380"/>
                <a:gd name="connsiteX1" fmla="*/ 65992 w 67641"/>
                <a:gd name="connsiteY1" fmla="*/ 0 h 6380"/>
                <a:gd name="connsiteX2" fmla="*/ 67641 w 67641"/>
                <a:gd name="connsiteY2" fmla="*/ 6380 h 6380"/>
                <a:gd name="connsiteX3" fmla="*/ 0 w 67641"/>
                <a:gd name="connsiteY3" fmla="*/ 6380 h 6380"/>
              </a:gdLst>
              <a:ahLst/>
              <a:cxnLst>
                <a:cxn ang="0">
                  <a:pos x="connsiteX0" y="connsiteY0"/>
                </a:cxn>
                <a:cxn ang="0">
                  <a:pos x="connsiteX1" y="connsiteY1"/>
                </a:cxn>
                <a:cxn ang="0">
                  <a:pos x="connsiteX2" y="connsiteY2"/>
                </a:cxn>
                <a:cxn ang="0">
                  <a:pos x="connsiteX3" y="connsiteY3"/>
                </a:cxn>
              </a:cxnLst>
              <a:rect l="l" t="t" r="r" b="b"/>
              <a:pathLst>
                <a:path w="67641" h="6379">
                  <a:moveTo>
                    <a:pt x="1763" y="0"/>
                  </a:moveTo>
                  <a:lnTo>
                    <a:pt x="65992" y="0"/>
                  </a:lnTo>
                  <a:lnTo>
                    <a:pt x="67641" y="6380"/>
                  </a:lnTo>
                  <a:lnTo>
                    <a:pt x="0" y="6380"/>
                  </a:lnTo>
                  <a:close/>
                </a:path>
              </a:pathLst>
            </a:custGeom>
            <a:grpFill/>
            <a:ln w="1434" cap="flat">
              <a:noFill/>
              <a:prstDash val="solid"/>
              <a:miter/>
            </a:ln>
          </p:spPr>
          <p:txBody>
            <a:bodyPr rtlCol="0" anchor="ctr"/>
            <a:lstStyle/>
            <a:p>
              <a:endParaRPr lang="zh-CN" altLang="en-US"/>
            </a:p>
          </p:txBody>
        </p:sp>
        <p:sp>
          <p:nvSpPr>
            <p:cNvPr id="31" name="任意多边形: 形状 30"/>
            <p:cNvSpPr/>
            <p:nvPr/>
          </p:nvSpPr>
          <p:spPr>
            <a:xfrm>
              <a:off x="1128495" y="6608754"/>
              <a:ext cx="12014" cy="22552"/>
            </a:xfrm>
            <a:custGeom>
              <a:avLst/>
              <a:gdLst>
                <a:gd name="connsiteX0" fmla="*/ 6208 w 12014"/>
                <a:gd name="connsiteY0" fmla="*/ 0 h 22552"/>
                <a:gd name="connsiteX1" fmla="*/ 12014 w 12014"/>
                <a:gd name="connsiteY1" fmla="*/ 22552 h 22552"/>
                <a:gd name="connsiteX2" fmla="*/ 0 w 12014"/>
                <a:gd name="connsiteY2" fmla="*/ 22552 h 22552"/>
              </a:gdLst>
              <a:ahLst/>
              <a:cxnLst>
                <a:cxn ang="0">
                  <a:pos x="connsiteX0" y="connsiteY0"/>
                </a:cxn>
                <a:cxn ang="0">
                  <a:pos x="connsiteX1" y="connsiteY1"/>
                </a:cxn>
                <a:cxn ang="0">
                  <a:pos x="connsiteX2" y="connsiteY2"/>
                </a:cxn>
              </a:cxnLst>
              <a:rect l="l" t="t" r="r" b="b"/>
              <a:pathLst>
                <a:path w="12014" h="22552">
                  <a:moveTo>
                    <a:pt x="6208" y="0"/>
                  </a:moveTo>
                  <a:lnTo>
                    <a:pt x="12014" y="22552"/>
                  </a:lnTo>
                  <a:lnTo>
                    <a:pt x="0" y="22552"/>
                  </a:lnTo>
                  <a:close/>
                </a:path>
              </a:pathLst>
            </a:custGeom>
            <a:grpFill/>
            <a:ln w="1434" cap="flat">
              <a:noFill/>
              <a:prstDash val="solid"/>
              <a:miter/>
            </a:ln>
          </p:spPr>
          <p:txBody>
            <a:bodyPr rtlCol="0" anchor="ctr"/>
            <a:lstStyle/>
            <a:p>
              <a:endParaRPr lang="zh-CN" altLang="en-US"/>
            </a:p>
          </p:txBody>
        </p:sp>
        <p:sp>
          <p:nvSpPr>
            <p:cNvPr id="32" name="任意多边形: 形状 31"/>
            <p:cNvSpPr/>
            <p:nvPr/>
          </p:nvSpPr>
          <p:spPr>
            <a:xfrm>
              <a:off x="1343246" y="6729384"/>
              <a:ext cx="72143" cy="72888"/>
            </a:xfrm>
            <a:custGeom>
              <a:avLst/>
              <a:gdLst>
                <a:gd name="connsiteX0" fmla="*/ 0 w 72143"/>
                <a:gd name="connsiteY0" fmla="*/ 0 h 72888"/>
                <a:gd name="connsiteX1" fmla="*/ 72143 w 72143"/>
                <a:gd name="connsiteY1" fmla="*/ 18222 h 72888"/>
                <a:gd name="connsiteX2" fmla="*/ 72143 w 72143"/>
                <a:gd name="connsiteY2" fmla="*/ 72888 h 72888"/>
                <a:gd name="connsiteX3" fmla="*/ 0 w 72143"/>
                <a:gd name="connsiteY3" fmla="*/ 72888 h 72888"/>
              </a:gdLst>
              <a:ahLst/>
              <a:cxnLst>
                <a:cxn ang="0">
                  <a:pos x="connsiteX0" y="connsiteY0"/>
                </a:cxn>
                <a:cxn ang="0">
                  <a:pos x="connsiteX1" y="connsiteY1"/>
                </a:cxn>
                <a:cxn ang="0">
                  <a:pos x="connsiteX2" y="connsiteY2"/>
                </a:cxn>
                <a:cxn ang="0">
                  <a:pos x="connsiteX3" y="connsiteY3"/>
                </a:cxn>
              </a:cxnLst>
              <a:rect l="l" t="t" r="r" b="b"/>
              <a:pathLst>
                <a:path w="72143" h="72888">
                  <a:moveTo>
                    <a:pt x="0" y="0"/>
                  </a:moveTo>
                  <a:lnTo>
                    <a:pt x="72143" y="18222"/>
                  </a:lnTo>
                  <a:lnTo>
                    <a:pt x="72143" y="72888"/>
                  </a:lnTo>
                  <a:lnTo>
                    <a:pt x="0" y="72888"/>
                  </a:lnTo>
                  <a:close/>
                </a:path>
              </a:pathLst>
            </a:custGeom>
            <a:grpFill/>
            <a:ln w="1434" cap="flat">
              <a:noFill/>
              <a:prstDash val="solid"/>
              <a:miter/>
            </a:ln>
          </p:spPr>
          <p:txBody>
            <a:bodyPr rtlCol="0" anchor="ctr"/>
            <a:lstStyle/>
            <a:p>
              <a:endParaRPr lang="zh-CN" altLang="en-US"/>
            </a:p>
          </p:txBody>
        </p:sp>
        <p:sp>
          <p:nvSpPr>
            <p:cNvPr id="33" name="任意多边形: 形状 32"/>
            <p:cNvSpPr/>
            <p:nvPr/>
          </p:nvSpPr>
          <p:spPr>
            <a:xfrm>
              <a:off x="1182601" y="6729384"/>
              <a:ext cx="150508" cy="72888"/>
            </a:xfrm>
            <a:custGeom>
              <a:avLst/>
              <a:gdLst>
                <a:gd name="connsiteX0" fmla="*/ 0 w 150508"/>
                <a:gd name="connsiteY0" fmla="*/ 0 h 72888"/>
                <a:gd name="connsiteX1" fmla="*/ 150508 w 150508"/>
                <a:gd name="connsiteY1" fmla="*/ 0 h 72888"/>
                <a:gd name="connsiteX2" fmla="*/ 150508 w 150508"/>
                <a:gd name="connsiteY2" fmla="*/ 72888 h 72888"/>
                <a:gd name="connsiteX3" fmla="*/ 0 w 150508"/>
                <a:gd name="connsiteY3" fmla="*/ 72888 h 72888"/>
              </a:gdLst>
              <a:ahLst/>
              <a:cxnLst>
                <a:cxn ang="0">
                  <a:pos x="connsiteX0" y="connsiteY0"/>
                </a:cxn>
                <a:cxn ang="0">
                  <a:pos x="connsiteX1" y="connsiteY1"/>
                </a:cxn>
                <a:cxn ang="0">
                  <a:pos x="connsiteX2" y="connsiteY2"/>
                </a:cxn>
                <a:cxn ang="0">
                  <a:pos x="connsiteX3" y="connsiteY3"/>
                </a:cxn>
              </a:cxnLst>
              <a:rect l="l" t="t" r="r" b="b"/>
              <a:pathLst>
                <a:path w="150508" h="72888">
                  <a:moveTo>
                    <a:pt x="0" y="0"/>
                  </a:moveTo>
                  <a:lnTo>
                    <a:pt x="150508" y="0"/>
                  </a:lnTo>
                  <a:lnTo>
                    <a:pt x="150508" y="72888"/>
                  </a:lnTo>
                  <a:lnTo>
                    <a:pt x="0" y="72888"/>
                  </a:lnTo>
                  <a:close/>
                </a:path>
              </a:pathLst>
            </a:custGeom>
            <a:grpFill/>
            <a:ln w="1434" cap="flat">
              <a:noFill/>
              <a:prstDash val="solid"/>
              <a:miter/>
            </a:ln>
          </p:spPr>
          <p:txBody>
            <a:bodyPr rtlCol="0" anchor="ctr"/>
            <a:lstStyle/>
            <a:p>
              <a:endParaRPr lang="zh-CN" altLang="en-US"/>
            </a:p>
          </p:txBody>
        </p:sp>
        <p:sp>
          <p:nvSpPr>
            <p:cNvPr id="34" name="任意多边形: 形状 33"/>
            <p:cNvSpPr/>
            <p:nvPr/>
          </p:nvSpPr>
          <p:spPr>
            <a:xfrm>
              <a:off x="1103162" y="6745914"/>
              <a:ext cx="64229" cy="56358"/>
            </a:xfrm>
            <a:custGeom>
              <a:avLst/>
              <a:gdLst>
                <a:gd name="connsiteX0" fmla="*/ 0 w 64229"/>
                <a:gd name="connsiteY0" fmla="*/ 0 h 56358"/>
                <a:gd name="connsiteX1" fmla="*/ 64229 w 64229"/>
                <a:gd name="connsiteY1" fmla="*/ 0 h 56358"/>
                <a:gd name="connsiteX2" fmla="*/ 64229 w 64229"/>
                <a:gd name="connsiteY2" fmla="*/ 56358 h 56358"/>
                <a:gd name="connsiteX3" fmla="*/ 50881 w 64229"/>
                <a:gd name="connsiteY3" fmla="*/ 56358 h 56358"/>
                <a:gd name="connsiteX4" fmla="*/ 0 w 64229"/>
                <a:gd name="connsiteY4" fmla="*/ 19914 h 56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9" h="56358">
                  <a:moveTo>
                    <a:pt x="0" y="0"/>
                  </a:moveTo>
                  <a:lnTo>
                    <a:pt x="64229" y="0"/>
                  </a:lnTo>
                  <a:lnTo>
                    <a:pt x="64229" y="56358"/>
                  </a:lnTo>
                  <a:lnTo>
                    <a:pt x="50881" y="56358"/>
                  </a:lnTo>
                  <a:lnTo>
                    <a:pt x="0" y="19914"/>
                  </a:lnTo>
                  <a:close/>
                </a:path>
              </a:pathLst>
            </a:custGeom>
            <a:grpFill/>
            <a:ln w="1434" cap="flat">
              <a:noFill/>
              <a:prstDash val="solid"/>
              <a:miter/>
            </a:ln>
          </p:spPr>
          <p:txBody>
            <a:bodyPr rtlCol="0" anchor="ctr"/>
            <a:lstStyle/>
            <a:p>
              <a:endParaRPr lang="zh-CN" altLang="en-US"/>
            </a:p>
          </p:txBody>
        </p:sp>
        <p:sp>
          <p:nvSpPr>
            <p:cNvPr id="35" name="任意多边形: 形状 34"/>
            <p:cNvSpPr/>
            <p:nvPr/>
          </p:nvSpPr>
          <p:spPr>
            <a:xfrm>
              <a:off x="581761" y="6745915"/>
              <a:ext cx="517988" cy="59182"/>
            </a:xfrm>
            <a:custGeom>
              <a:avLst/>
              <a:gdLst>
                <a:gd name="connsiteX0" fmla="*/ 113304 w 517988"/>
                <a:gd name="connsiteY0" fmla="*/ 0 h 59182"/>
                <a:gd name="connsiteX1" fmla="*/ 266048 w 517988"/>
                <a:gd name="connsiteY1" fmla="*/ 53548 h 59182"/>
                <a:gd name="connsiteX2" fmla="*/ 441315 w 517988"/>
                <a:gd name="connsiteY2" fmla="*/ 14 h 59182"/>
                <a:gd name="connsiteX3" fmla="*/ 515164 w 517988"/>
                <a:gd name="connsiteY3" fmla="*/ 56372 h 59182"/>
                <a:gd name="connsiteX4" fmla="*/ 517988 w 517988"/>
                <a:gd name="connsiteY4" fmla="*/ 59182 h 59182"/>
                <a:gd name="connsiteX5" fmla="*/ 0 w 517988"/>
                <a:gd name="connsiteY5" fmla="*/ 59182 h 5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87" h="59182">
                  <a:moveTo>
                    <a:pt x="113304" y="0"/>
                  </a:moveTo>
                  <a:cubicBezTo>
                    <a:pt x="113304" y="0"/>
                    <a:pt x="137533" y="46781"/>
                    <a:pt x="266048" y="53548"/>
                  </a:cubicBezTo>
                  <a:cubicBezTo>
                    <a:pt x="394563" y="60315"/>
                    <a:pt x="441329" y="0"/>
                    <a:pt x="441315" y="14"/>
                  </a:cubicBezTo>
                  <a:lnTo>
                    <a:pt x="515164" y="56372"/>
                  </a:lnTo>
                  <a:lnTo>
                    <a:pt x="517988" y="59182"/>
                  </a:lnTo>
                  <a:lnTo>
                    <a:pt x="0" y="59182"/>
                  </a:lnTo>
                  <a:close/>
                </a:path>
              </a:pathLst>
            </a:custGeom>
            <a:grpFill/>
            <a:ln w="1434" cap="flat">
              <a:noFill/>
              <a:prstDash val="solid"/>
              <a:miter/>
            </a:ln>
          </p:spPr>
          <p:txBody>
            <a:bodyPr rtlCol="0" anchor="ctr"/>
            <a:lstStyle/>
            <a:p>
              <a:endParaRPr lang="zh-CN" altLang="en-US"/>
            </a:p>
          </p:txBody>
        </p:sp>
        <p:sp>
          <p:nvSpPr>
            <p:cNvPr id="36" name="任意多边形: 形状 35"/>
            <p:cNvSpPr/>
            <p:nvPr/>
          </p:nvSpPr>
          <p:spPr>
            <a:xfrm>
              <a:off x="0" y="6649527"/>
              <a:ext cx="655023" cy="152186"/>
            </a:xfrm>
            <a:custGeom>
              <a:avLst/>
              <a:gdLst>
                <a:gd name="connsiteX0" fmla="*/ 213121 w 655023"/>
                <a:gd name="connsiteY0" fmla="*/ 1 h 152186"/>
                <a:gd name="connsiteX1" fmla="*/ 245809 w 655023"/>
                <a:gd name="connsiteY1" fmla="*/ 30997 h 152186"/>
                <a:gd name="connsiteX2" fmla="*/ 284145 w 655023"/>
                <a:gd name="connsiteY2" fmla="*/ 60875 h 152186"/>
                <a:gd name="connsiteX3" fmla="*/ 587397 w 655023"/>
                <a:gd name="connsiteY3" fmla="*/ 60875 h 152186"/>
                <a:gd name="connsiteX4" fmla="*/ 587397 w 655023"/>
                <a:gd name="connsiteY4" fmla="*/ 41706 h 152186"/>
                <a:gd name="connsiteX5" fmla="*/ 655023 w 655023"/>
                <a:gd name="connsiteY5" fmla="*/ 96387 h 152186"/>
                <a:gd name="connsiteX6" fmla="*/ 550193 w 655023"/>
                <a:gd name="connsiteY6" fmla="*/ 152186 h 152186"/>
                <a:gd name="connsiteX7" fmla="*/ 0 w 655023"/>
                <a:gd name="connsiteY7" fmla="*/ 152186 h 152186"/>
                <a:gd name="connsiteX8" fmla="*/ 0 w 655023"/>
                <a:gd name="connsiteY8" fmla="*/ 64817 h 152186"/>
                <a:gd name="connsiteX9" fmla="*/ 111100 w 655023"/>
                <a:gd name="connsiteY9" fmla="*/ 64817 h 152186"/>
                <a:gd name="connsiteX10" fmla="*/ 141537 w 655023"/>
                <a:gd name="connsiteY10" fmla="*/ 41147 h 152186"/>
                <a:gd name="connsiteX11" fmla="*/ 177049 w 655023"/>
                <a:gd name="connsiteY11" fmla="*/ 30438 h 152186"/>
                <a:gd name="connsiteX12" fmla="*/ 213121 w 655023"/>
                <a:gd name="connsiteY12" fmla="*/ 1 h 15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55023" h="152186">
                  <a:moveTo>
                    <a:pt x="213121" y="1"/>
                  </a:moveTo>
                  <a:cubicBezTo>
                    <a:pt x="253135" y="2811"/>
                    <a:pt x="245809" y="30997"/>
                    <a:pt x="245809" y="30997"/>
                  </a:cubicBezTo>
                  <a:cubicBezTo>
                    <a:pt x="289780" y="31570"/>
                    <a:pt x="284145" y="60875"/>
                    <a:pt x="284145" y="60875"/>
                  </a:cubicBezTo>
                  <a:lnTo>
                    <a:pt x="587397" y="60875"/>
                  </a:lnTo>
                  <a:lnTo>
                    <a:pt x="587397" y="41706"/>
                  </a:lnTo>
                  <a:cubicBezTo>
                    <a:pt x="655798" y="51298"/>
                    <a:pt x="655023" y="96387"/>
                    <a:pt x="655023" y="96387"/>
                  </a:cubicBezTo>
                  <a:lnTo>
                    <a:pt x="550193" y="152186"/>
                  </a:lnTo>
                  <a:lnTo>
                    <a:pt x="0" y="152186"/>
                  </a:lnTo>
                  <a:lnTo>
                    <a:pt x="0" y="64817"/>
                  </a:lnTo>
                  <a:lnTo>
                    <a:pt x="111100" y="64817"/>
                  </a:lnTo>
                  <a:cubicBezTo>
                    <a:pt x="118426" y="32703"/>
                    <a:pt x="141537" y="41147"/>
                    <a:pt x="141537" y="41147"/>
                  </a:cubicBezTo>
                  <a:cubicBezTo>
                    <a:pt x="149437" y="10710"/>
                    <a:pt x="177049" y="30438"/>
                    <a:pt x="177049" y="30438"/>
                  </a:cubicBezTo>
                  <a:cubicBezTo>
                    <a:pt x="177049" y="30438"/>
                    <a:pt x="181551" y="-171"/>
                    <a:pt x="213121" y="1"/>
                  </a:cubicBezTo>
                  <a:close/>
                </a:path>
              </a:pathLst>
            </a:custGeom>
            <a:grpFill/>
            <a:ln w="1434" cap="flat">
              <a:noFill/>
              <a:prstDash val="solid"/>
              <a:miter/>
            </a:ln>
          </p:spPr>
          <p:txBody>
            <a:bodyPr rtlCol="0" anchor="ctr"/>
            <a:lstStyle/>
            <a:p>
              <a:endParaRPr lang="zh-CN" altLang="en-US"/>
            </a:p>
          </p:txBody>
        </p:sp>
        <p:sp>
          <p:nvSpPr>
            <p:cNvPr id="37" name="任意多边形: 形状 36"/>
            <p:cNvSpPr/>
            <p:nvPr/>
          </p:nvSpPr>
          <p:spPr>
            <a:xfrm>
              <a:off x="408732" y="5946652"/>
              <a:ext cx="162335" cy="746832"/>
            </a:xfrm>
            <a:custGeom>
              <a:avLst/>
              <a:gdLst>
                <a:gd name="connsiteX0" fmla="*/ 0 w 162335"/>
                <a:gd name="connsiteY0" fmla="*/ 0 h 746832"/>
                <a:gd name="connsiteX1" fmla="*/ 117232 w 162335"/>
                <a:gd name="connsiteY1" fmla="*/ 89060 h 746832"/>
                <a:gd name="connsiteX2" fmla="*/ 162321 w 162335"/>
                <a:gd name="connsiteY2" fmla="*/ 116114 h 746832"/>
                <a:gd name="connsiteX3" fmla="*/ 162335 w 162335"/>
                <a:gd name="connsiteY3" fmla="*/ 116114 h 746832"/>
                <a:gd name="connsiteX4" fmla="*/ 162335 w 162335"/>
                <a:gd name="connsiteY4" fmla="*/ 746832 h 746832"/>
                <a:gd name="connsiteX5" fmla="*/ 0 w 162335"/>
                <a:gd name="connsiteY5" fmla="*/ 746832 h 746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335" h="746832">
                  <a:moveTo>
                    <a:pt x="0" y="0"/>
                  </a:moveTo>
                  <a:cubicBezTo>
                    <a:pt x="0" y="0"/>
                    <a:pt x="90178" y="76659"/>
                    <a:pt x="117232" y="89060"/>
                  </a:cubicBezTo>
                  <a:cubicBezTo>
                    <a:pt x="144285" y="101461"/>
                    <a:pt x="162321" y="116114"/>
                    <a:pt x="162321" y="116114"/>
                  </a:cubicBezTo>
                  <a:lnTo>
                    <a:pt x="162335" y="116114"/>
                  </a:lnTo>
                  <a:lnTo>
                    <a:pt x="162335" y="746832"/>
                  </a:lnTo>
                  <a:lnTo>
                    <a:pt x="0" y="746832"/>
                  </a:lnTo>
                  <a:close/>
                </a:path>
              </a:pathLst>
            </a:custGeom>
            <a:grpFill/>
            <a:ln w="1434" cap="flat">
              <a:noFill/>
              <a:prstDash val="solid"/>
              <a:miter/>
            </a:ln>
          </p:spPr>
          <p:txBody>
            <a:bodyPr rtlCol="0" anchor="ctr"/>
            <a:lstStyle/>
            <a:p>
              <a:endParaRPr lang="zh-CN" altLang="en-US"/>
            </a:p>
          </p:txBody>
        </p:sp>
        <p:sp>
          <p:nvSpPr>
            <p:cNvPr id="38" name="任意多边形: 形状 37"/>
            <p:cNvSpPr/>
            <p:nvPr/>
          </p:nvSpPr>
          <p:spPr>
            <a:xfrm>
              <a:off x="350094" y="6409602"/>
              <a:ext cx="26308" cy="283897"/>
            </a:xfrm>
            <a:custGeom>
              <a:avLst/>
              <a:gdLst>
                <a:gd name="connsiteX0" fmla="*/ 0 w 26308"/>
                <a:gd name="connsiteY0" fmla="*/ 0 h 283897"/>
                <a:gd name="connsiteX1" fmla="*/ 26308 w 26308"/>
                <a:gd name="connsiteY1" fmla="*/ 4516 h 283897"/>
                <a:gd name="connsiteX2" fmla="*/ 26308 w 26308"/>
                <a:gd name="connsiteY2" fmla="*/ 283897 h 283897"/>
                <a:gd name="connsiteX3" fmla="*/ 0 w 26308"/>
                <a:gd name="connsiteY3" fmla="*/ 283897 h 283897"/>
              </a:gdLst>
              <a:ahLst/>
              <a:cxnLst>
                <a:cxn ang="0">
                  <a:pos x="connsiteX0" y="connsiteY0"/>
                </a:cxn>
                <a:cxn ang="0">
                  <a:pos x="connsiteX1" y="connsiteY1"/>
                </a:cxn>
                <a:cxn ang="0">
                  <a:pos x="connsiteX2" y="connsiteY2"/>
                </a:cxn>
                <a:cxn ang="0">
                  <a:pos x="connsiteX3" y="connsiteY3"/>
                </a:cxn>
              </a:cxnLst>
              <a:rect l="l" t="t" r="r" b="b"/>
              <a:pathLst>
                <a:path w="26308" h="283897">
                  <a:moveTo>
                    <a:pt x="0" y="0"/>
                  </a:moveTo>
                  <a:lnTo>
                    <a:pt x="26308" y="4516"/>
                  </a:lnTo>
                  <a:lnTo>
                    <a:pt x="26308" y="283897"/>
                  </a:lnTo>
                  <a:lnTo>
                    <a:pt x="0" y="283897"/>
                  </a:lnTo>
                  <a:close/>
                </a:path>
              </a:pathLst>
            </a:custGeom>
            <a:grpFill/>
            <a:ln w="1434" cap="flat">
              <a:noFill/>
              <a:prstDash val="solid"/>
              <a:miter/>
            </a:ln>
          </p:spPr>
          <p:txBody>
            <a:bodyPr rtlCol="0" anchor="ctr"/>
            <a:lstStyle/>
            <a:p>
              <a:endParaRPr lang="zh-CN" altLang="en-US"/>
            </a:p>
          </p:txBody>
        </p:sp>
        <p:sp>
          <p:nvSpPr>
            <p:cNvPr id="39" name="任意多边形: 形状 38"/>
            <p:cNvSpPr/>
            <p:nvPr/>
          </p:nvSpPr>
          <p:spPr>
            <a:xfrm>
              <a:off x="306510" y="6407351"/>
              <a:ext cx="37949" cy="286148"/>
            </a:xfrm>
            <a:custGeom>
              <a:avLst/>
              <a:gdLst>
                <a:gd name="connsiteX0" fmla="*/ 37949 w 37949"/>
                <a:gd name="connsiteY0" fmla="*/ 0 h 286148"/>
                <a:gd name="connsiteX1" fmla="*/ 37949 w 37949"/>
                <a:gd name="connsiteY1" fmla="*/ 286148 h 286148"/>
                <a:gd name="connsiteX2" fmla="*/ 0 w 37949"/>
                <a:gd name="connsiteY2" fmla="*/ 286148 h 286148"/>
                <a:gd name="connsiteX3" fmla="*/ 0 w 37949"/>
                <a:gd name="connsiteY3" fmla="*/ 13520 h 286148"/>
              </a:gdLst>
              <a:ahLst/>
              <a:cxnLst>
                <a:cxn ang="0">
                  <a:pos x="connsiteX0" y="connsiteY0"/>
                </a:cxn>
                <a:cxn ang="0">
                  <a:pos x="connsiteX1" y="connsiteY1"/>
                </a:cxn>
                <a:cxn ang="0">
                  <a:pos x="connsiteX2" y="connsiteY2"/>
                </a:cxn>
                <a:cxn ang="0">
                  <a:pos x="connsiteX3" y="connsiteY3"/>
                </a:cxn>
              </a:cxnLst>
              <a:rect l="l" t="t" r="r" b="b"/>
              <a:pathLst>
                <a:path w="37949" h="286148">
                  <a:moveTo>
                    <a:pt x="37949" y="0"/>
                  </a:moveTo>
                  <a:lnTo>
                    <a:pt x="37949" y="286148"/>
                  </a:lnTo>
                  <a:lnTo>
                    <a:pt x="0" y="286148"/>
                  </a:lnTo>
                  <a:lnTo>
                    <a:pt x="0" y="13520"/>
                  </a:lnTo>
                  <a:close/>
                </a:path>
              </a:pathLst>
            </a:custGeom>
            <a:grpFill/>
            <a:ln w="1434" cap="flat">
              <a:noFill/>
              <a:prstDash val="solid"/>
              <a:miter/>
            </a:ln>
          </p:spPr>
          <p:txBody>
            <a:bodyPr rtlCol="0" anchor="ctr"/>
            <a:lstStyle/>
            <a:p>
              <a:endParaRPr lang="zh-CN" altLang="en-US"/>
            </a:p>
          </p:txBody>
        </p:sp>
        <p:sp>
          <p:nvSpPr>
            <p:cNvPr id="40" name="任意多边形: 形状 39"/>
            <p:cNvSpPr/>
            <p:nvPr/>
          </p:nvSpPr>
          <p:spPr>
            <a:xfrm>
              <a:off x="382409" y="6415609"/>
              <a:ext cx="6021" cy="277890"/>
            </a:xfrm>
            <a:custGeom>
              <a:avLst/>
              <a:gdLst>
                <a:gd name="connsiteX0" fmla="*/ 0 w 6021"/>
                <a:gd name="connsiteY0" fmla="*/ 0 h 277890"/>
                <a:gd name="connsiteX1" fmla="*/ 6021 w 6021"/>
                <a:gd name="connsiteY1" fmla="*/ 0 h 277890"/>
                <a:gd name="connsiteX2" fmla="*/ 6021 w 6021"/>
                <a:gd name="connsiteY2" fmla="*/ 277890 h 277890"/>
                <a:gd name="connsiteX3" fmla="*/ 0 w 6021"/>
                <a:gd name="connsiteY3" fmla="*/ 277890 h 277890"/>
              </a:gdLst>
              <a:ahLst/>
              <a:cxnLst>
                <a:cxn ang="0">
                  <a:pos x="connsiteX0" y="connsiteY0"/>
                </a:cxn>
                <a:cxn ang="0">
                  <a:pos x="connsiteX1" y="connsiteY1"/>
                </a:cxn>
                <a:cxn ang="0">
                  <a:pos x="connsiteX2" y="connsiteY2"/>
                </a:cxn>
                <a:cxn ang="0">
                  <a:pos x="connsiteX3" y="connsiteY3"/>
                </a:cxn>
              </a:cxnLst>
              <a:rect l="l" t="t" r="r" b="b"/>
              <a:pathLst>
                <a:path w="6021" h="277890">
                  <a:moveTo>
                    <a:pt x="0" y="0"/>
                  </a:moveTo>
                  <a:lnTo>
                    <a:pt x="6021" y="0"/>
                  </a:lnTo>
                  <a:lnTo>
                    <a:pt x="6021" y="277890"/>
                  </a:lnTo>
                  <a:lnTo>
                    <a:pt x="0" y="277890"/>
                  </a:lnTo>
                  <a:close/>
                </a:path>
              </a:pathLst>
            </a:custGeom>
            <a:grpFill/>
            <a:ln w="1434" cap="flat">
              <a:noFill/>
              <a:prstDash val="solid"/>
              <a:miter/>
            </a:ln>
          </p:spPr>
          <p:txBody>
            <a:bodyPr rtlCol="0" anchor="ctr"/>
            <a:lstStyle/>
            <a:p>
              <a:endParaRPr lang="zh-CN" altLang="en-US"/>
            </a:p>
          </p:txBody>
        </p:sp>
        <p:sp>
          <p:nvSpPr>
            <p:cNvPr id="41" name="任意多边形: 形状 40"/>
            <p:cNvSpPr/>
            <p:nvPr/>
          </p:nvSpPr>
          <p:spPr>
            <a:xfrm>
              <a:off x="265550" y="6207812"/>
              <a:ext cx="13907" cy="468583"/>
            </a:xfrm>
            <a:custGeom>
              <a:avLst/>
              <a:gdLst>
                <a:gd name="connsiteX0" fmla="*/ 0 w 13907"/>
                <a:gd name="connsiteY0" fmla="*/ 0 h 468583"/>
                <a:gd name="connsiteX1" fmla="*/ 13907 w 13907"/>
                <a:gd name="connsiteY1" fmla="*/ 6021 h 468583"/>
                <a:gd name="connsiteX2" fmla="*/ 13907 w 13907"/>
                <a:gd name="connsiteY2" fmla="*/ 468583 h 468583"/>
                <a:gd name="connsiteX3" fmla="*/ 0 w 13907"/>
                <a:gd name="connsiteY3" fmla="*/ 460698 h 468583"/>
              </a:gdLst>
              <a:ahLst/>
              <a:cxnLst>
                <a:cxn ang="0">
                  <a:pos x="connsiteX0" y="connsiteY0"/>
                </a:cxn>
                <a:cxn ang="0">
                  <a:pos x="connsiteX1" y="connsiteY1"/>
                </a:cxn>
                <a:cxn ang="0">
                  <a:pos x="connsiteX2" y="connsiteY2"/>
                </a:cxn>
                <a:cxn ang="0">
                  <a:pos x="connsiteX3" y="connsiteY3"/>
                </a:cxn>
              </a:cxnLst>
              <a:rect l="l" t="t" r="r" b="b"/>
              <a:pathLst>
                <a:path w="13907" h="468583">
                  <a:moveTo>
                    <a:pt x="0" y="0"/>
                  </a:moveTo>
                  <a:lnTo>
                    <a:pt x="13907" y="6021"/>
                  </a:lnTo>
                  <a:lnTo>
                    <a:pt x="13907" y="468583"/>
                  </a:lnTo>
                  <a:cubicBezTo>
                    <a:pt x="11269" y="462949"/>
                    <a:pt x="0" y="460698"/>
                    <a:pt x="0" y="460698"/>
                  </a:cubicBezTo>
                  <a:close/>
                </a:path>
              </a:pathLst>
            </a:custGeom>
            <a:grpFill/>
            <a:ln w="1434" cap="flat">
              <a:noFill/>
              <a:prstDash val="solid"/>
              <a:miter/>
            </a:ln>
          </p:spPr>
          <p:txBody>
            <a:bodyPr rtlCol="0" anchor="ctr"/>
            <a:lstStyle/>
            <a:p>
              <a:endParaRPr lang="zh-CN" altLang="en-US"/>
            </a:p>
          </p:txBody>
        </p:sp>
        <p:sp>
          <p:nvSpPr>
            <p:cNvPr id="42" name="任意多边形: 形状 41"/>
            <p:cNvSpPr/>
            <p:nvPr/>
          </p:nvSpPr>
          <p:spPr>
            <a:xfrm>
              <a:off x="138541" y="6191654"/>
              <a:ext cx="117246" cy="476096"/>
            </a:xfrm>
            <a:custGeom>
              <a:avLst/>
              <a:gdLst>
                <a:gd name="connsiteX0" fmla="*/ 72903 w 117246"/>
                <a:gd name="connsiteY0" fmla="*/ 0 h 476096"/>
                <a:gd name="connsiteX1" fmla="*/ 117246 w 117246"/>
                <a:gd name="connsiteY1" fmla="*/ 16158 h 476096"/>
                <a:gd name="connsiteX2" fmla="*/ 117246 w 117246"/>
                <a:gd name="connsiteY2" fmla="*/ 474605 h 476096"/>
                <a:gd name="connsiteX3" fmla="*/ 80042 w 117246"/>
                <a:gd name="connsiteY3" fmla="*/ 441530 h 476096"/>
                <a:gd name="connsiteX4" fmla="*/ 31197 w 117246"/>
                <a:gd name="connsiteY4" fmla="*/ 468956 h 476096"/>
                <a:gd name="connsiteX5" fmla="*/ 0 w 117246"/>
                <a:gd name="connsiteY5" fmla="*/ 476096 h 476096"/>
                <a:gd name="connsiteX6" fmla="*/ 0 w 117246"/>
                <a:gd name="connsiteY6" fmla="*/ 18036 h 47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246" h="476096">
                  <a:moveTo>
                    <a:pt x="72903" y="0"/>
                  </a:moveTo>
                  <a:lnTo>
                    <a:pt x="117246" y="16158"/>
                  </a:lnTo>
                  <a:lnTo>
                    <a:pt x="117246" y="474605"/>
                  </a:lnTo>
                  <a:cubicBezTo>
                    <a:pt x="117246" y="474605"/>
                    <a:pt x="114995" y="444168"/>
                    <a:pt x="80042" y="441530"/>
                  </a:cubicBezTo>
                  <a:cubicBezTo>
                    <a:pt x="33075" y="438892"/>
                    <a:pt x="31197" y="468956"/>
                    <a:pt x="31197" y="468956"/>
                  </a:cubicBezTo>
                  <a:cubicBezTo>
                    <a:pt x="16530" y="459193"/>
                    <a:pt x="0" y="476096"/>
                    <a:pt x="0" y="476096"/>
                  </a:cubicBezTo>
                  <a:lnTo>
                    <a:pt x="0" y="18036"/>
                  </a:lnTo>
                  <a:close/>
                </a:path>
              </a:pathLst>
            </a:custGeom>
            <a:grpFill/>
            <a:ln w="1434" cap="flat">
              <a:noFill/>
              <a:prstDash val="solid"/>
              <a:miter/>
            </a:ln>
          </p:spPr>
          <p:txBody>
            <a:bodyPr rtlCol="0" anchor="ctr"/>
            <a:lstStyle/>
            <a:p>
              <a:endParaRPr lang="zh-CN" altLang="en-US"/>
            </a:p>
          </p:txBody>
        </p:sp>
        <p:sp>
          <p:nvSpPr>
            <p:cNvPr id="43" name="任意多边形: 形状 42"/>
            <p:cNvSpPr/>
            <p:nvPr/>
          </p:nvSpPr>
          <p:spPr>
            <a:xfrm>
              <a:off x="115243" y="6211196"/>
              <a:ext cx="11641" cy="474590"/>
            </a:xfrm>
            <a:custGeom>
              <a:avLst/>
              <a:gdLst>
                <a:gd name="connsiteX0" fmla="*/ 11641 w 11641"/>
                <a:gd name="connsiteY0" fmla="*/ 0 h 474590"/>
                <a:gd name="connsiteX1" fmla="*/ 11641 w 11641"/>
                <a:gd name="connsiteY1" fmla="*/ 465200 h 474590"/>
                <a:gd name="connsiteX2" fmla="*/ 0 w 11641"/>
                <a:gd name="connsiteY2" fmla="*/ 474590 h 474590"/>
                <a:gd name="connsiteX3" fmla="*/ 0 w 11641"/>
                <a:gd name="connsiteY3" fmla="*/ 3011 h 474590"/>
              </a:gdLst>
              <a:ahLst/>
              <a:cxnLst>
                <a:cxn ang="0">
                  <a:pos x="connsiteX0" y="connsiteY0"/>
                </a:cxn>
                <a:cxn ang="0">
                  <a:pos x="connsiteX1" y="connsiteY1"/>
                </a:cxn>
                <a:cxn ang="0">
                  <a:pos x="connsiteX2" y="connsiteY2"/>
                </a:cxn>
                <a:cxn ang="0">
                  <a:pos x="connsiteX3" y="connsiteY3"/>
                </a:cxn>
              </a:cxnLst>
              <a:rect l="l" t="t" r="r" b="b"/>
              <a:pathLst>
                <a:path w="11641" h="474590">
                  <a:moveTo>
                    <a:pt x="11641" y="0"/>
                  </a:moveTo>
                  <a:lnTo>
                    <a:pt x="11641" y="465200"/>
                  </a:lnTo>
                  <a:lnTo>
                    <a:pt x="0" y="474590"/>
                  </a:lnTo>
                  <a:lnTo>
                    <a:pt x="0" y="3011"/>
                  </a:lnTo>
                  <a:close/>
                </a:path>
              </a:pathLst>
            </a:custGeom>
            <a:grpFill/>
            <a:ln w="1434" cap="flat">
              <a:noFill/>
              <a:prstDash val="solid"/>
              <a:miter/>
            </a:ln>
          </p:spPr>
          <p:txBody>
            <a:bodyPr rtlCol="0" anchor="ctr"/>
            <a:lstStyle/>
            <a:p>
              <a:endParaRPr lang="zh-CN" altLang="en-US"/>
            </a:p>
          </p:txBody>
        </p:sp>
        <p:sp>
          <p:nvSpPr>
            <p:cNvPr id="44" name="任意多边形: 形状 43"/>
            <p:cNvSpPr/>
            <p:nvPr/>
          </p:nvSpPr>
          <p:spPr>
            <a:xfrm>
              <a:off x="2885" y="6518203"/>
              <a:ext cx="96200" cy="29677"/>
            </a:xfrm>
            <a:custGeom>
              <a:avLst/>
              <a:gdLst>
                <a:gd name="connsiteX0" fmla="*/ 38337 w 96200"/>
                <a:gd name="connsiteY0" fmla="*/ 0 h 29677"/>
                <a:gd name="connsiteX1" fmla="*/ 61634 w 96200"/>
                <a:gd name="connsiteY1" fmla="*/ 13907 h 29677"/>
                <a:gd name="connsiteX2" fmla="*/ 96200 w 96200"/>
                <a:gd name="connsiteY2" fmla="*/ 5247 h 29677"/>
                <a:gd name="connsiteX3" fmla="*/ 96200 w 96200"/>
                <a:gd name="connsiteY3" fmla="*/ 29677 h 29677"/>
                <a:gd name="connsiteX4" fmla="*/ 40587 w 96200"/>
                <a:gd name="connsiteY4" fmla="*/ 14839 h 29677"/>
                <a:gd name="connsiteX5" fmla="*/ 0 w 96200"/>
                <a:gd name="connsiteY5" fmla="*/ 29677 h 29677"/>
                <a:gd name="connsiteX6" fmla="*/ 0 w 96200"/>
                <a:gd name="connsiteY6" fmla="*/ 6939 h 29677"/>
                <a:gd name="connsiteX7" fmla="*/ 21419 w 96200"/>
                <a:gd name="connsiteY7" fmla="*/ 13907 h 2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200" h="29677">
                  <a:moveTo>
                    <a:pt x="38337" y="0"/>
                  </a:moveTo>
                  <a:lnTo>
                    <a:pt x="61634" y="13907"/>
                  </a:lnTo>
                  <a:lnTo>
                    <a:pt x="96200" y="5247"/>
                  </a:lnTo>
                  <a:lnTo>
                    <a:pt x="96200" y="29677"/>
                  </a:lnTo>
                  <a:lnTo>
                    <a:pt x="40587" y="14839"/>
                  </a:lnTo>
                  <a:lnTo>
                    <a:pt x="0" y="29677"/>
                  </a:lnTo>
                  <a:lnTo>
                    <a:pt x="0" y="6939"/>
                  </a:lnTo>
                  <a:lnTo>
                    <a:pt x="21419" y="13907"/>
                  </a:lnTo>
                  <a:close/>
                </a:path>
              </a:pathLst>
            </a:custGeom>
            <a:grpFill/>
            <a:ln w="1434" cap="flat">
              <a:noFill/>
              <a:prstDash val="solid"/>
              <a:miter/>
            </a:ln>
          </p:spPr>
          <p:txBody>
            <a:bodyPr rtlCol="0" anchor="ctr"/>
            <a:lstStyle/>
            <a:p>
              <a:endParaRPr lang="zh-CN" altLang="en-US"/>
            </a:p>
          </p:txBody>
        </p:sp>
        <p:sp>
          <p:nvSpPr>
            <p:cNvPr id="45" name="任意多边形: 形状 44"/>
            <p:cNvSpPr/>
            <p:nvPr/>
          </p:nvSpPr>
          <p:spPr>
            <a:xfrm>
              <a:off x="2885" y="6542619"/>
              <a:ext cx="96200" cy="158206"/>
            </a:xfrm>
            <a:custGeom>
              <a:avLst/>
              <a:gdLst>
                <a:gd name="connsiteX0" fmla="*/ 39455 w 96200"/>
                <a:gd name="connsiteY0" fmla="*/ 0 h 158206"/>
                <a:gd name="connsiteX1" fmla="*/ 96200 w 96200"/>
                <a:gd name="connsiteY1" fmla="*/ 13534 h 158206"/>
                <a:gd name="connsiteX2" fmla="*/ 96200 w 96200"/>
                <a:gd name="connsiteY2" fmla="*/ 158206 h 158206"/>
                <a:gd name="connsiteX3" fmla="*/ 0 w 96200"/>
                <a:gd name="connsiteY3" fmla="*/ 158206 h 158206"/>
                <a:gd name="connsiteX4" fmla="*/ 0 w 96200"/>
                <a:gd name="connsiteY4" fmla="*/ 14279 h 158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200" h="158206">
                  <a:moveTo>
                    <a:pt x="39455" y="0"/>
                  </a:moveTo>
                  <a:lnTo>
                    <a:pt x="96200" y="13534"/>
                  </a:lnTo>
                  <a:lnTo>
                    <a:pt x="96200" y="158206"/>
                  </a:lnTo>
                  <a:lnTo>
                    <a:pt x="0" y="158206"/>
                  </a:lnTo>
                  <a:lnTo>
                    <a:pt x="0" y="14279"/>
                  </a:lnTo>
                  <a:close/>
                </a:path>
              </a:pathLst>
            </a:custGeom>
            <a:grpFill/>
            <a:ln w="1434" cap="flat">
              <a:noFill/>
              <a:prstDash val="solid"/>
              <a:miter/>
            </a:ln>
          </p:spPr>
          <p:txBody>
            <a:bodyPr rtlCol="0" anchor="ctr"/>
            <a:lstStyle/>
            <a:p>
              <a:endParaRPr lang="zh-CN" altLang="en-US"/>
            </a:p>
          </p:txBody>
        </p:sp>
        <p:sp>
          <p:nvSpPr>
            <p:cNvPr id="46" name="任意多边形: 形状 45"/>
            <p:cNvSpPr/>
            <p:nvPr/>
          </p:nvSpPr>
          <p:spPr>
            <a:xfrm>
              <a:off x="602422" y="6265088"/>
              <a:ext cx="510303" cy="510303"/>
            </a:xfrm>
            <a:custGeom>
              <a:avLst/>
              <a:gdLst>
                <a:gd name="connsiteX0" fmla="*/ 292370 w 510303"/>
                <a:gd name="connsiteY0" fmla="*/ 460813 h 510303"/>
                <a:gd name="connsiteX1" fmla="*/ 283338 w 510303"/>
                <a:gd name="connsiteY1" fmla="*/ 480540 h 510303"/>
                <a:gd name="connsiteX2" fmla="*/ 325904 w 510303"/>
                <a:gd name="connsiteY2" fmla="*/ 480540 h 510303"/>
                <a:gd name="connsiteX3" fmla="*/ 341101 w 510303"/>
                <a:gd name="connsiteY3" fmla="*/ 460813 h 510303"/>
                <a:gd name="connsiteX4" fmla="*/ 306893 w 510303"/>
                <a:gd name="connsiteY4" fmla="*/ 421645 h 510303"/>
                <a:gd name="connsiteX5" fmla="*/ 300055 w 510303"/>
                <a:gd name="connsiteY5" fmla="*/ 441372 h 510303"/>
                <a:gd name="connsiteX6" fmla="*/ 354950 w 510303"/>
                <a:gd name="connsiteY6" fmla="*/ 441372 h 510303"/>
                <a:gd name="connsiteX7" fmla="*/ 367867 w 510303"/>
                <a:gd name="connsiteY7" fmla="*/ 421645 h 510303"/>
                <a:gd name="connsiteX8" fmla="*/ 318019 w 510303"/>
                <a:gd name="connsiteY8" fmla="*/ 382462 h 510303"/>
                <a:gd name="connsiteX9" fmla="*/ 312800 w 510303"/>
                <a:gd name="connsiteY9" fmla="*/ 402190 h 510303"/>
                <a:gd name="connsiteX10" fmla="*/ 379452 w 510303"/>
                <a:gd name="connsiteY10" fmla="*/ 402190 h 510303"/>
                <a:gd name="connsiteX11" fmla="*/ 390003 w 510303"/>
                <a:gd name="connsiteY11" fmla="*/ 382462 h 510303"/>
                <a:gd name="connsiteX12" fmla="*/ 326205 w 510303"/>
                <a:gd name="connsiteY12" fmla="*/ 343294 h 510303"/>
                <a:gd name="connsiteX13" fmla="*/ 322420 w 510303"/>
                <a:gd name="connsiteY13" fmla="*/ 363022 h 510303"/>
                <a:gd name="connsiteX14" fmla="*/ 399208 w 510303"/>
                <a:gd name="connsiteY14" fmla="*/ 363022 h 510303"/>
                <a:gd name="connsiteX15" fmla="*/ 407308 w 510303"/>
                <a:gd name="connsiteY15" fmla="*/ 343294 h 510303"/>
                <a:gd name="connsiteX16" fmla="*/ 331710 w 510303"/>
                <a:gd name="connsiteY16" fmla="*/ 304126 h 510303"/>
                <a:gd name="connsiteX17" fmla="*/ 329259 w 510303"/>
                <a:gd name="connsiteY17" fmla="*/ 323854 h 510303"/>
                <a:gd name="connsiteX18" fmla="*/ 414061 w 510303"/>
                <a:gd name="connsiteY18" fmla="*/ 323854 h 510303"/>
                <a:gd name="connsiteX19" fmla="*/ 419580 w 510303"/>
                <a:gd name="connsiteY19" fmla="*/ 304126 h 510303"/>
                <a:gd name="connsiteX20" fmla="*/ 334620 w 510303"/>
                <a:gd name="connsiteY20" fmla="*/ 264944 h 510303"/>
                <a:gd name="connsiteX21" fmla="*/ 333474 w 510303"/>
                <a:gd name="connsiteY21" fmla="*/ 284671 h 510303"/>
                <a:gd name="connsiteX22" fmla="*/ 423724 w 510303"/>
                <a:gd name="connsiteY22" fmla="*/ 284671 h 510303"/>
                <a:gd name="connsiteX23" fmla="*/ 426534 w 510303"/>
                <a:gd name="connsiteY23" fmla="*/ 264944 h 510303"/>
                <a:gd name="connsiteX24" fmla="*/ 335022 w 510303"/>
                <a:gd name="connsiteY24" fmla="*/ 225776 h 510303"/>
                <a:gd name="connsiteX25" fmla="*/ 335122 w 510303"/>
                <a:gd name="connsiteY25" fmla="*/ 245503 h 510303"/>
                <a:gd name="connsiteX26" fmla="*/ 427896 w 510303"/>
                <a:gd name="connsiteY26" fmla="*/ 245503 h 510303"/>
                <a:gd name="connsiteX27" fmla="*/ 427810 w 510303"/>
                <a:gd name="connsiteY27" fmla="*/ 225776 h 510303"/>
                <a:gd name="connsiteX28" fmla="*/ 332914 w 510303"/>
                <a:gd name="connsiteY28" fmla="*/ 186593 h 510303"/>
                <a:gd name="connsiteX29" fmla="*/ 334291 w 510303"/>
                <a:gd name="connsiteY29" fmla="*/ 206321 h 510303"/>
                <a:gd name="connsiteX30" fmla="*/ 426189 w 510303"/>
                <a:gd name="connsiteY30" fmla="*/ 206321 h 510303"/>
                <a:gd name="connsiteX31" fmla="*/ 422964 w 510303"/>
                <a:gd name="connsiteY31" fmla="*/ 186593 h 510303"/>
                <a:gd name="connsiteX32" fmla="*/ 328341 w 510303"/>
                <a:gd name="connsiteY32" fmla="*/ 147425 h 510303"/>
                <a:gd name="connsiteX33" fmla="*/ 330936 w 510303"/>
                <a:gd name="connsiteY33" fmla="*/ 167153 h 510303"/>
                <a:gd name="connsiteX34" fmla="*/ 418104 w 510303"/>
                <a:gd name="connsiteY34" fmla="*/ 167153 h 510303"/>
                <a:gd name="connsiteX35" fmla="*/ 411408 w 510303"/>
                <a:gd name="connsiteY35" fmla="*/ 147425 h 510303"/>
                <a:gd name="connsiteX36" fmla="*/ 321273 w 510303"/>
                <a:gd name="connsiteY36" fmla="*/ 108257 h 510303"/>
                <a:gd name="connsiteX37" fmla="*/ 325158 w 510303"/>
                <a:gd name="connsiteY37" fmla="*/ 127984 h 510303"/>
                <a:gd name="connsiteX38" fmla="*/ 402935 w 510303"/>
                <a:gd name="connsiteY38" fmla="*/ 127984 h 510303"/>
                <a:gd name="connsiteX39" fmla="*/ 392297 w 510303"/>
                <a:gd name="connsiteY39" fmla="*/ 108257 h 510303"/>
                <a:gd name="connsiteX40" fmla="*/ 311725 w 510303"/>
                <a:gd name="connsiteY40" fmla="*/ 69075 h 510303"/>
                <a:gd name="connsiteX41" fmla="*/ 316829 w 510303"/>
                <a:gd name="connsiteY41" fmla="*/ 88802 h 510303"/>
                <a:gd name="connsiteX42" fmla="*/ 379566 w 510303"/>
                <a:gd name="connsiteY42" fmla="*/ 88802 h 510303"/>
                <a:gd name="connsiteX43" fmla="*/ 364126 w 510303"/>
                <a:gd name="connsiteY43" fmla="*/ 69075 h 510303"/>
                <a:gd name="connsiteX44" fmla="*/ 299581 w 510303"/>
                <a:gd name="connsiteY44" fmla="*/ 29906 h 510303"/>
                <a:gd name="connsiteX45" fmla="*/ 306004 w 510303"/>
                <a:gd name="connsiteY45" fmla="*/ 49634 h 510303"/>
                <a:gd name="connsiteX46" fmla="*/ 345961 w 510303"/>
                <a:gd name="connsiteY46" fmla="*/ 49634 h 510303"/>
                <a:gd name="connsiteX47" fmla="*/ 323581 w 510303"/>
                <a:gd name="connsiteY47" fmla="*/ 29906 h 510303"/>
                <a:gd name="connsiteX48" fmla="*/ 255152 w 510303"/>
                <a:gd name="connsiteY48" fmla="*/ 0 h 510303"/>
                <a:gd name="connsiteX49" fmla="*/ 510303 w 510303"/>
                <a:gd name="connsiteY49" fmla="*/ 255152 h 510303"/>
                <a:gd name="connsiteX50" fmla="*/ 255152 w 510303"/>
                <a:gd name="connsiteY50" fmla="*/ 510303 h 510303"/>
                <a:gd name="connsiteX51" fmla="*/ 135483 w 510303"/>
                <a:gd name="connsiteY51" fmla="*/ 480540 h 510303"/>
                <a:gd name="connsiteX52" fmla="*/ 233016 w 510303"/>
                <a:gd name="connsiteY52" fmla="*/ 480540 h 510303"/>
                <a:gd name="connsiteX53" fmla="*/ 242077 w 510303"/>
                <a:gd name="connsiteY53" fmla="*/ 460813 h 510303"/>
                <a:gd name="connsiteX54" fmla="*/ 104142 w 510303"/>
                <a:gd name="connsiteY54" fmla="*/ 460813 h 510303"/>
                <a:gd name="connsiteX55" fmla="*/ 80745 w 510303"/>
                <a:gd name="connsiteY55" fmla="*/ 441372 h 510303"/>
                <a:gd name="connsiteX56" fmla="*/ 250091 w 510303"/>
                <a:gd name="connsiteY56" fmla="*/ 441372 h 510303"/>
                <a:gd name="connsiteX57" fmla="*/ 257302 w 510303"/>
                <a:gd name="connsiteY57" fmla="*/ 421645 h 510303"/>
                <a:gd name="connsiteX58" fmla="*/ 61792 w 510303"/>
                <a:gd name="connsiteY58" fmla="*/ 421645 h 510303"/>
                <a:gd name="connsiteX59" fmla="*/ 46609 w 510303"/>
                <a:gd name="connsiteY59" fmla="*/ 402204 h 510303"/>
                <a:gd name="connsiteX60" fmla="*/ 263582 w 510303"/>
                <a:gd name="connsiteY60" fmla="*/ 402204 h 510303"/>
                <a:gd name="connsiteX61" fmla="*/ 269144 w 510303"/>
                <a:gd name="connsiteY61" fmla="*/ 382477 h 510303"/>
                <a:gd name="connsiteX62" fmla="*/ 33992 w 510303"/>
                <a:gd name="connsiteY62" fmla="*/ 382477 h 510303"/>
                <a:gd name="connsiteX63" fmla="*/ 23885 w 510303"/>
                <a:gd name="connsiteY63" fmla="*/ 363022 h 510303"/>
                <a:gd name="connsiteX64" fmla="*/ 273833 w 510303"/>
                <a:gd name="connsiteY64" fmla="*/ 363022 h 510303"/>
                <a:gd name="connsiteX65" fmla="*/ 277847 w 510303"/>
                <a:gd name="connsiteY65" fmla="*/ 343294 h 510303"/>
                <a:gd name="connsiteX66" fmla="*/ 15627 w 510303"/>
                <a:gd name="connsiteY66" fmla="*/ 343294 h 510303"/>
                <a:gd name="connsiteX67" fmla="*/ 9362 w 510303"/>
                <a:gd name="connsiteY67" fmla="*/ 323854 h 510303"/>
                <a:gd name="connsiteX68" fmla="*/ 281044 w 510303"/>
                <a:gd name="connsiteY68" fmla="*/ 323854 h 510303"/>
                <a:gd name="connsiteX69" fmla="*/ 283567 w 510303"/>
                <a:gd name="connsiteY69" fmla="*/ 304126 h 510303"/>
                <a:gd name="connsiteX70" fmla="*/ 4702 w 510303"/>
                <a:gd name="connsiteY70" fmla="*/ 304126 h 510303"/>
                <a:gd name="connsiteX71" fmla="*/ 1706 w 510303"/>
                <a:gd name="connsiteY71" fmla="*/ 284671 h 510303"/>
                <a:gd name="connsiteX72" fmla="*/ 285374 w 510303"/>
                <a:gd name="connsiteY72" fmla="*/ 284671 h 510303"/>
                <a:gd name="connsiteX73" fmla="*/ 286521 w 510303"/>
                <a:gd name="connsiteY73" fmla="*/ 264944 h 510303"/>
                <a:gd name="connsiteX74" fmla="*/ 201 w 510303"/>
                <a:gd name="connsiteY74" fmla="*/ 264944 h 510303"/>
                <a:gd name="connsiteX75" fmla="*/ 0 w 510303"/>
                <a:gd name="connsiteY75" fmla="*/ 255152 h 510303"/>
                <a:gd name="connsiteX76" fmla="*/ 201 w 510303"/>
                <a:gd name="connsiteY76" fmla="*/ 245489 h 510303"/>
                <a:gd name="connsiteX77" fmla="*/ 286979 w 510303"/>
                <a:gd name="connsiteY77" fmla="*/ 245489 h 510303"/>
                <a:gd name="connsiteX78" fmla="*/ 286793 w 510303"/>
                <a:gd name="connsiteY78" fmla="*/ 225761 h 510303"/>
                <a:gd name="connsiteX79" fmla="*/ 1692 w 510303"/>
                <a:gd name="connsiteY79" fmla="*/ 225761 h 510303"/>
                <a:gd name="connsiteX80" fmla="*/ 4688 w 510303"/>
                <a:gd name="connsiteY80" fmla="*/ 206321 h 510303"/>
                <a:gd name="connsiteX81" fmla="*/ 285976 w 510303"/>
                <a:gd name="connsiteY81" fmla="*/ 206321 h 510303"/>
                <a:gd name="connsiteX82" fmla="*/ 284499 w 510303"/>
                <a:gd name="connsiteY82" fmla="*/ 186593 h 510303"/>
                <a:gd name="connsiteX83" fmla="*/ 9333 w 510303"/>
                <a:gd name="connsiteY83" fmla="*/ 186593 h 510303"/>
                <a:gd name="connsiteX84" fmla="*/ 15584 w 510303"/>
                <a:gd name="connsiteY84" fmla="*/ 167138 h 510303"/>
                <a:gd name="connsiteX85" fmla="*/ 282392 w 510303"/>
                <a:gd name="connsiteY85" fmla="*/ 167138 h 510303"/>
                <a:gd name="connsiteX86" fmla="*/ 279639 w 510303"/>
                <a:gd name="connsiteY86" fmla="*/ 147411 h 510303"/>
                <a:gd name="connsiteX87" fmla="*/ 23813 w 510303"/>
                <a:gd name="connsiteY87" fmla="*/ 147411 h 510303"/>
                <a:gd name="connsiteX88" fmla="*/ 33906 w 510303"/>
                <a:gd name="connsiteY88" fmla="*/ 127970 h 510303"/>
                <a:gd name="connsiteX89" fmla="*/ 276270 w 510303"/>
                <a:gd name="connsiteY89" fmla="*/ 127970 h 510303"/>
                <a:gd name="connsiteX90" fmla="*/ 272213 w 510303"/>
                <a:gd name="connsiteY90" fmla="*/ 108243 h 510303"/>
                <a:gd name="connsiteX91" fmla="*/ 46523 w 510303"/>
                <a:gd name="connsiteY91" fmla="*/ 108243 h 510303"/>
                <a:gd name="connsiteX92" fmla="*/ 61691 w 510303"/>
                <a:gd name="connsiteY92" fmla="*/ 88802 h 510303"/>
                <a:gd name="connsiteX93" fmla="*/ 267539 w 510303"/>
                <a:gd name="connsiteY93" fmla="*/ 88802 h 510303"/>
                <a:gd name="connsiteX94" fmla="*/ 262091 w 510303"/>
                <a:gd name="connsiteY94" fmla="*/ 69075 h 510303"/>
                <a:gd name="connsiteX95" fmla="*/ 80601 w 510303"/>
                <a:gd name="connsiteY95" fmla="*/ 69075 h 510303"/>
                <a:gd name="connsiteX96" fmla="*/ 103942 w 510303"/>
                <a:gd name="connsiteY96" fmla="*/ 49634 h 510303"/>
                <a:gd name="connsiteX97" fmla="*/ 255955 w 510303"/>
                <a:gd name="connsiteY97" fmla="*/ 49634 h 510303"/>
                <a:gd name="connsiteX98" fmla="*/ 248829 w 510303"/>
                <a:gd name="connsiteY98" fmla="*/ 29906 h 510303"/>
                <a:gd name="connsiteX99" fmla="*/ 135225 w 510303"/>
                <a:gd name="connsiteY99" fmla="*/ 29906 h 510303"/>
                <a:gd name="connsiteX100" fmla="*/ 255152 w 510303"/>
                <a:gd name="connsiteY100" fmla="*/ 0 h 510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303" h="510303">
                  <a:moveTo>
                    <a:pt x="292370" y="460813"/>
                  </a:moveTo>
                  <a:cubicBezTo>
                    <a:pt x="288657" y="469587"/>
                    <a:pt x="285503" y="476225"/>
                    <a:pt x="283338" y="480540"/>
                  </a:cubicBezTo>
                  <a:lnTo>
                    <a:pt x="325904" y="480540"/>
                  </a:lnTo>
                  <a:cubicBezTo>
                    <a:pt x="331208" y="473902"/>
                    <a:pt x="336269" y="467322"/>
                    <a:pt x="341101" y="460813"/>
                  </a:cubicBezTo>
                  <a:close/>
                  <a:moveTo>
                    <a:pt x="306893" y="421645"/>
                  </a:moveTo>
                  <a:cubicBezTo>
                    <a:pt x="304571" y="428770"/>
                    <a:pt x="302277" y="435351"/>
                    <a:pt x="300055" y="441372"/>
                  </a:cubicBezTo>
                  <a:lnTo>
                    <a:pt x="354950" y="441372"/>
                  </a:lnTo>
                  <a:cubicBezTo>
                    <a:pt x="359509" y="434720"/>
                    <a:pt x="363810" y="428139"/>
                    <a:pt x="367867" y="421645"/>
                  </a:cubicBezTo>
                  <a:close/>
                  <a:moveTo>
                    <a:pt x="318019" y="382462"/>
                  </a:moveTo>
                  <a:cubicBezTo>
                    <a:pt x="316327" y="389344"/>
                    <a:pt x="314578" y="395924"/>
                    <a:pt x="312800" y="402190"/>
                  </a:cubicBezTo>
                  <a:lnTo>
                    <a:pt x="379452" y="402190"/>
                  </a:lnTo>
                  <a:cubicBezTo>
                    <a:pt x="383222" y="395537"/>
                    <a:pt x="386735" y="388957"/>
                    <a:pt x="390003" y="382462"/>
                  </a:cubicBezTo>
                  <a:close/>
                  <a:moveTo>
                    <a:pt x="326205" y="343294"/>
                  </a:moveTo>
                  <a:cubicBezTo>
                    <a:pt x="325015" y="350075"/>
                    <a:pt x="323753" y="356656"/>
                    <a:pt x="322420" y="363022"/>
                  </a:cubicBezTo>
                  <a:lnTo>
                    <a:pt x="399208" y="363022"/>
                  </a:lnTo>
                  <a:cubicBezTo>
                    <a:pt x="402175" y="356355"/>
                    <a:pt x="404871" y="349774"/>
                    <a:pt x="407308" y="343294"/>
                  </a:cubicBezTo>
                  <a:close/>
                  <a:moveTo>
                    <a:pt x="331710" y="304126"/>
                  </a:moveTo>
                  <a:cubicBezTo>
                    <a:pt x="330993" y="310864"/>
                    <a:pt x="330162" y="317431"/>
                    <a:pt x="329259" y="323854"/>
                  </a:cubicBezTo>
                  <a:lnTo>
                    <a:pt x="414061" y="323854"/>
                  </a:lnTo>
                  <a:cubicBezTo>
                    <a:pt x="416154" y="317173"/>
                    <a:pt x="417989" y="310592"/>
                    <a:pt x="419580" y="304126"/>
                  </a:cubicBezTo>
                  <a:close/>
                  <a:moveTo>
                    <a:pt x="334620" y="264944"/>
                  </a:moveTo>
                  <a:cubicBezTo>
                    <a:pt x="334334" y="271639"/>
                    <a:pt x="333961" y="278220"/>
                    <a:pt x="333474" y="284671"/>
                  </a:cubicBezTo>
                  <a:lnTo>
                    <a:pt x="423724" y="284671"/>
                  </a:lnTo>
                  <a:cubicBezTo>
                    <a:pt x="424914" y="277976"/>
                    <a:pt x="425845" y="271395"/>
                    <a:pt x="426534" y="264944"/>
                  </a:cubicBezTo>
                  <a:close/>
                  <a:moveTo>
                    <a:pt x="335022" y="225776"/>
                  </a:moveTo>
                  <a:cubicBezTo>
                    <a:pt x="335151" y="232457"/>
                    <a:pt x="335194" y="239023"/>
                    <a:pt x="335122" y="245503"/>
                  </a:cubicBezTo>
                  <a:lnTo>
                    <a:pt x="427896" y="245503"/>
                  </a:lnTo>
                  <a:cubicBezTo>
                    <a:pt x="428125" y="238779"/>
                    <a:pt x="428082" y="232199"/>
                    <a:pt x="427810" y="225776"/>
                  </a:cubicBezTo>
                  <a:close/>
                  <a:moveTo>
                    <a:pt x="332914" y="186593"/>
                  </a:moveTo>
                  <a:cubicBezTo>
                    <a:pt x="333474" y="193245"/>
                    <a:pt x="333947" y="199840"/>
                    <a:pt x="334291" y="206321"/>
                  </a:cubicBezTo>
                  <a:lnTo>
                    <a:pt x="426189" y="206321"/>
                  </a:lnTo>
                  <a:cubicBezTo>
                    <a:pt x="425372" y="199568"/>
                    <a:pt x="424283" y="192987"/>
                    <a:pt x="422964" y="186593"/>
                  </a:cubicBezTo>
                  <a:close/>
                  <a:moveTo>
                    <a:pt x="328341" y="147425"/>
                  </a:moveTo>
                  <a:cubicBezTo>
                    <a:pt x="329316" y="154077"/>
                    <a:pt x="330176" y="160658"/>
                    <a:pt x="330936" y="167153"/>
                  </a:cubicBezTo>
                  <a:lnTo>
                    <a:pt x="418104" y="167153"/>
                  </a:lnTo>
                  <a:cubicBezTo>
                    <a:pt x="416111" y="160343"/>
                    <a:pt x="413860" y="153776"/>
                    <a:pt x="411408" y="147425"/>
                  </a:cubicBezTo>
                  <a:close/>
                  <a:moveTo>
                    <a:pt x="321273" y="108257"/>
                  </a:moveTo>
                  <a:cubicBezTo>
                    <a:pt x="322678" y="114881"/>
                    <a:pt x="323983" y="121475"/>
                    <a:pt x="325158" y="127984"/>
                  </a:cubicBezTo>
                  <a:lnTo>
                    <a:pt x="402935" y="127984"/>
                  </a:lnTo>
                  <a:cubicBezTo>
                    <a:pt x="399580" y="121074"/>
                    <a:pt x="396011" y="114493"/>
                    <a:pt x="392297" y="108257"/>
                  </a:cubicBezTo>
                  <a:close/>
                  <a:moveTo>
                    <a:pt x="311725" y="69075"/>
                  </a:moveTo>
                  <a:cubicBezTo>
                    <a:pt x="313560" y="75713"/>
                    <a:pt x="315237" y="82279"/>
                    <a:pt x="316829" y="88802"/>
                  </a:cubicBezTo>
                  <a:lnTo>
                    <a:pt x="379566" y="88802"/>
                  </a:lnTo>
                  <a:cubicBezTo>
                    <a:pt x="374462" y="81662"/>
                    <a:pt x="369258" y="75096"/>
                    <a:pt x="364126" y="69075"/>
                  </a:cubicBezTo>
                  <a:close/>
                  <a:moveTo>
                    <a:pt x="299581" y="29906"/>
                  </a:moveTo>
                  <a:cubicBezTo>
                    <a:pt x="301847" y="36530"/>
                    <a:pt x="303983" y="43096"/>
                    <a:pt x="306004" y="49634"/>
                  </a:cubicBezTo>
                  <a:lnTo>
                    <a:pt x="345961" y="49634"/>
                  </a:lnTo>
                  <a:cubicBezTo>
                    <a:pt x="337230" y="41089"/>
                    <a:pt x="329431" y="34509"/>
                    <a:pt x="323581" y="29906"/>
                  </a:cubicBezTo>
                  <a:close/>
                  <a:moveTo>
                    <a:pt x="255152" y="0"/>
                  </a:moveTo>
                  <a:cubicBezTo>
                    <a:pt x="396068" y="0"/>
                    <a:pt x="510303" y="114235"/>
                    <a:pt x="510303" y="255152"/>
                  </a:cubicBezTo>
                  <a:cubicBezTo>
                    <a:pt x="510303" y="396068"/>
                    <a:pt x="396068" y="510303"/>
                    <a:pt x="255152" y="510303"/>
                  </a:cubicBezTo>
                  <a:cubicBezTo>
                    <a:pt x="211898" y="510303"/>
                    <a:pt x="171181" y="499536"/>
                    <a:pt x="135483" y="480540"/>
                  </a:cubicBezTo>
                  <a:lnTo>
                    <a:pt x="233016" y="480540"/>
                  </a:lnTo>
                  <a:cubicBezTo>
                    <a:pt x="236199" y="473960"/>
                    <a:pt x="239224" y="467379"/>
                    <a:pt x="242077" y="460813"/>
                  </a:cubicBezTo>
                  <a:lnTo>
                    <a:pt x="104142" y="460813"/>
                  </a:lnTo>
                  <a:cubicBezTo>
                    <a:pt x="95956" y="454806"/>
                    <a:pt x="88143" y="448311"/>
                    <a:pt x="80745" y="441372"/>
                  </a:cubicBezTo>
                  <a:lnTo>
                    <a:pt x="250091" y="441372"/>
                  </a:lnTo>
                  <a:cubicBezTo>
                    <a:pt x="252657" y="434777"/>
                    <a:pt x="255037" y="428197"/>
                    <a:pt x="257302" y="421645"/>
                  </a:cubicBezTo>
                  <a:lnTo>
                    <a:pt x="61792" y="421645"/>
                  </a:lnTo>
                  <a:cubicBezTo>
                    <a:pt x="56430" y="415423"/>
                    <a:pt x="51369" y="408928"/>
                    <a:pt x="46609" y="402204"/>
                  </a:cubicBezTo>
                  <a:lnTo>
                    <a:pt x="263582" y="402204"/>
                  </a:lnTo>
                  <a:cubicBezTo>
                    <a:pt x="265589" y="395595"/>
                    <a:pt x="267438" y="389028"/>
                    <a:pt x="269144" y="382477"/>
                  </a:cubicBezTo>
                  <a:lnTo>
                    <a:pt x="33992" y="382477"/>
                  </a:lnTo>
                  <a:cubicBezTo>
                    <a:pt x="30351" y="376154"/>
                    <a:pt x="26982" y="369660"/>
                    <a:pt x="23885" y="363022"/>
                  </a:cubicBezTo>
                  <a:lnTo>
                    <a:pt x="273833" y="363022"/>
                  </a:lnTo>
                  <a:cubicBezTo>
                    <a:pt x="275309" y="356412"/>
                    <a:pt x="276643" y="349832"/>
                    <a:pt x="277847" y="343294"/>
                  </a:cubicBezTo>
                  <a:lnTo>
                    <a:pt x="15627" y="343294"/>
                  </a:lnTo>
                  <a:cubicBezTo>
                    <a:pt x="13290" y="336929"/>
                    <a:pt x="11197" y="330448"/>
                    <a:pt x="9362" y="323854"/>
                  </a:cubicBezTo>
                  <a:lnTo>
                    <a:pt x="281044" y="323854"/>
                  </a:lnTo>
                  <a:cubicBezTo>
                    <a:pt x="282004" y="317216"/>
                    <a:pt x="282850" y="310649"/>
                    <a:pt x="283567" y="304126"/>
                  </a:cubicBezTo>
                  <a:lnTo>
                    <a:pt x="4702" y="304126"/>
                  </a:lnTo>
                  <a:cubicBezTo>
                    <a:pt x="3469" y="297718"/>
                    <a:pt x="2466" y="291237"/>
                    <a:pt x="1706" y="284671"/>
                  </a:cubicBezTo>
                  <a:lnTo>
                    <a:pt x="285374" y="284671"/>
                  </a:lnTo>
                  <a:cubicBezTo>
                    <a:pt x="285875" y="278019"/>
                    <a:pt x="286248" y="271438"/>
                    <a:pt x="286521" y="264944"/>
                  </a:cubicBezTo>
                  <a:lnTo>
                    <a:pt x="201" y="264944"/>
                  </a:lnTo>
                  <a:cubicBezTo>
                    <a:pt x="86" y="261689"/>
                    <a:pt x="0" y="258435"/>
                    <a:pt x="0" y="255152"/>
                  </a:cubicBezTo>
                  <a:cubicBezTo>
                    <a:pt x="0" y="251912"/>
                    <a:pt x="86" y="248700"/>
                    <a:pt x="201" y="245489"/>
                  </a:cubicBezTo>
                  <a:lnTo>
                    <a:pt x="286979" y="245489"/>
                  </a:lnTo>
                  <a:cubicBezTo>
                    <a:pt x="287022" y="238822"/>
                    <a:pt x="286965" y="232241"/>
                    <a:pt x="286793" y="225761"/>
                  </a:cubicBezTo>
                  <a:lnTo>
                    <a:pt x="1692" y="225761"/>
                  </a:lnTo>
                  <a:cubicBezTo>
                    <a:pt x="2437" y="219209"/>
                    <a:pt x="3441" y="212715"/>
                    <a:pt x="4688" y="206321"/>
                  </a:cubicBezTo>
                  <a:lnTo>
                    <a:pt x="285976" y="206321"/>
                  </a:lnTo>
                  <a:cubicBezTo>
                    <a:pt x="285574" y="199611"/>
                    <a:pt x="285087" y="193030"/>
                    <a:pt x="284499" y="186593"/>
                  </a:cubicBezTo>
                  <a:lnTo>
                    <a:pt x="9333" y="186593"/>
                  </a:lnTo>
                  <a:cubicBezTo>
                    <a:pt x="11168" y="179998"/>
                    <a:pt x="13247" y="173504"/>
                    <a:pt x="15584" y="167138"/>
                  </a:cubicBezTo>
                  <a:lnTo>
                    <a:pt x="282392" y="167138"/>
                  </a:lnTo>
                  <a:cubicBezTo>
                    <a:pt x="281560" y="160386"/>
                    <a:pt x="280643" y="153805"/>
                    <a:pt x="279639" y="147411"/>
                  </a:cubicBezTo>
                  <a:lnTo>
                    <a:pt x="23813" y="147411"/>
                  </a:lnTo>
                  <a:cubicBezTo>
                    <a:pt x="26910" y="140773"/>
                    <a:pt x="30265" y="134278"/>
                    <a:pt x="33906" y="127970"/>
                  </a:cubicBezTo>
                  <a:lnTo>
                    <a:pt x="276270" y="127970"/>
                  </a:lnTo>
                  <a:cubicBezTo>
                    <a:pt x="274965" y="121131"/>
                    <a:pt x="273617" y="114551"/>
                    <a:pt x="272213" y="108243"/>
                  </a:cubicBezTo>
                  <a:lnTo>
                    <a:pt x="46523" y="108243"/>
                  </a:lnTo>
                  <a:cubicBezTo>
                    <a:pt x="51268" y="101519"/>
                    <a:pt x="56329" y="95024"/>
                    <a:pt x="61691" y="88802"/>
                  </a:cubicBezTo>
                  <a:lnTo>
                    <a:pt x="267539" y="88802"/>
                  </a:lnTo>
                  <a:cubicBezTo>
                    <a:pt x="265718" y="81763"/>
                    <a:pt x="263897" y="75182"/>
                    <a:pt x="262091" y="69075"/>
                  </a:cubicBezTo>
                  <a:lnTo>
                    <a:pt x="80601" y="69075"/>
                  </a:lnTo>
                  <a:cubicBezTo>
                    <a:pt x="87985" y="62150"/>
                    <a:pt x="95770" y="55655"/>
                    <a:pt x="103942" y="49634"/>
                  </a:cubicBezTo>
                  <a:lnTo>
                    <a:pt x="255955" y="49634"/>
                  </a:lnTo>
                  <a:cubicBezTo>
                    <a:pt x="253259" y="41648"/>
                    <a:pt x="250822" y="35025"/>
                    <a:pt x="248829" y="29906"/>
                  </a:cubicBezTo>
                  <a:lnTo>
                    <a:pt x="135225" y="29906"/>
                  </a:lnTo>
                  <a:cubicBezTo>
                    <a:pt x="170980" y="10824"/>
                    <a:pt x="211797" y="0"/>
                    <a:pt x="255152" y="0"/>
                  </a:cubicBezTo>
                  <a:close/>
                </a:path>
              </a:pathLst>
            </a:custGeom>
            <a:grpFill/>
            <a:ln w="1434" cap="flat">
              <a:noFill/>
              <a:prstDash val="solid"/>
              <a:miter/>
            </a:ln>
          </p:spPr>
          <p:txBody>
            <a:bodyPr rtlCol="0" anchor="ctr"/>
            <a:lstStyle/>
            <a:p>
              <a:endParaRPr lang="zh-CN" altLang="en-US"/>
            </a:p>
          </p:txBody>
        </p:sp>
        <p:sp>
          <p:nvSpPr>
            <p:cNvPr id="47" name="任意多边形: 形状 46"/>
            <p:cNvSpPr/>
            <p:nvPr/>
          </p:nvSpPr>
          <p:spPr>
            <a:xfrm>
              <a:off x="2163826" y="6617400"/>
              <a:ext cx="40573" cy="17290"/>
            </a:xfrm>
            <a:custGeom>
              <a:avLst/>
              <a:gdLst>
                <a:gd name="connsiteX0" fmla="*/ 20286 w 40573"/>
                <a:gd name="connsiteY0" fmla="*/ 0 h 17290"/>
                <a:gd name="connsiteX1" fmla="*/ 40573 w 40573"/>
                <a:gd name="connsiteY1" fmla="*/ 17290 h 17290"/>
                <a:gd name="connsiteX2" fmla="*/ 0 w 40573"/>
                <a:gd name="connsiteY2" fmla="*/ 17290 h 17290"/>
                <a:gd name="connsiteX3" fmla="*/ 20286 w 40573"/>
                <a:gd name="connsiteY3" fmla="*/ 0 h 17290"/>
              </a:gdLst>
              <a:ahLst/>
              <a:cxnLst>
                <a:cxn ang="0">
                  <a:pos x="connsiteX0" y="connsiteY0"/>
                </a:cxn>
                <a:cxn ang="0">
                  <a:pos x="connsiteX1" y="connsiteY1"/>
                </a:cxn>
                <a:cxn ang="0">
                  <a:pos x="connsiteX2" y="connsiteY2"/>
                </a:cxn>
                <a:cxn ang="0">
                  <a:pos x="connsiteX3" y="connsiteY3"/>
                </a:cxn>
              </a:cxnLst>
              <a:rect l="l" t="t" r="r" b="b"/>
              <a:pathLst>
                <a:path w="40573" h="17290">
                  <a:moveTo>
                    <a:pt x="20286" y="0"/>
                  </a:moveTo>
                  <a:cubicBezTo>
                    <a:pt x="30537" y="0"/>
                    <a:pt x="39010" y="7498"/>
                    <a:pt x="40573" y="17290"/>
                  </a:cubicBezTo>
                  <a:lnTo>
                    <a:pt x="0" y="17290"/>
                  </a:lnTo>
                  <a:cubicBezTo>
                    <a:pt x="1577" y="7498"/>
                    <a:pt x="10050" y="0"/>
                    <a:pt x="20286" y="0"/>
                  </a:cubicBezTo>
                  <a:close/>
                </a:path>
              </a:pathLst>
            </a:custGeom>
            <a:grpFill/>
            <a:ln w="1434" cap="flat">
              <a:noFill/>
              <a:prstDash val="solid"/>
              <a:miter/>
            </a:ln>
          </p:spPr>
          <p:txBody>
            <a:bodyPr rtlCol="0" anchor="ctr"/>
            <a:lstStyle/>
            <a:p>
              <a:endParaRPr lang="zh-CN" altLang="en-US"/>
            </a:p>
          </p:txBody>
        </p:sp>
        <p:sp>
          <p:nvSpPr>
            <p:cNvPr id="48" name="任意多边形: 形状 47"/>
            <p:cNvSpPr/>
            <p:nvPr/>
          </p:nvSpPr>
          <p:spPr>
            <a:xfrm>
              <a:off x="2163841" y="6645199"/>
              <a:ext cx="40573" cy="27441"/>
            </a:xfrm>
            <a:custGeom>
              <a:avLst/>
              <a:gdLst>
                <a:gd name="connsiteX0" fmla="*/ 0 w 40573"/>
                <a:gd name="connsiteY0" fmla="*/ 0 h 27441"/>
                <a:gd name="connsiteX1" fmla="*/ 40573 w 40573"/>
                <a:gd name="connsiteY1" fmla="*/ 0 h 27441"/>
                <a:gd name="connsiteX2" fmla="*/ 40573 w 40573"/>
                <a:gd name="connsiteY2" fmla="*/ 15412 h 27441"/>
                <a:gd name="connsiteX3" fmla="*/ 27139 w 40573"/>
                <a:gd name="connsiteY3" fmla="*/ 27441 h 27441"/>
                <a:gd name="connsiteX4" fmla="*/ 12860 w 40573"/>
                <a:gd name="connsiteY4" fmla="*/ 27441 h 27441"/>
                <a:gd name="connsiteX5" fmla="*/ 0 w 40573"/>
                <a:gd name="connsiteY5" fmla="*/ 15412 h 27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73" h="27441">
                  <a:moveTo>
                    <a:pt x="0" y="0"/>
                  </a:moveTo>
                  <a:lnTo>
                    <a:pt x="40573" y="0"/>
                  </a:lnTo>
                  <a:lnTo>
                    <a:pt x="40573" y="15412"/>
                  </a:lnTo>
                  <a:cubicBezTo>
                    <a:pt x="40573" y="15412"/>
                    <a:pt x="27139" y="22179"/>
                    <a:pt x="27139" y="27441"/>
                  </a:cubicBezTo>
                  <a:lnTo>
                    <a:pt x="12860" y="27441"/>
                  </a:lnTo>
                  <a:cubicBezTo>
                    <a:pt x="12860" y="27441"/>
                    <a:pt x="7412" y="15412"/>
                    <a:pt x="0" y="15412"/>
                  </a:cubicBezTo>
                  <a:close/>
                </a:path>
              </a:pathLst>
            </a:custGeom>
            <a:grpFill/>
            <a:ln w="1434" cap="flat">
              <a:noFill/>
              <a:prstDash val="solid"/>
              <a:miter/>
            </a:ln>
          </p:spPr>
          <p:txBody>
            <a:bodyPr rtlCol="0" anchor="ctr"/>
            <a:lstStyle/>
            <a:p>
              <a:endParaRPr lang="zh-CN" altLang="en-US"/>
            </a:p>
          </p:txBody>
        </p:sp>
        <p:sp>
          <p:nvSpPr>
            <p:cNvPr id="49" name="任意多边形: 形状 48"/>
            <p:cNvSpPr/>
            <p:nvPr/>
          </p:nvSpPr>
          <p:spPr>
            <a:xfrm>
              <a:off x="604873" y="6372255"/>
              <a:ext cx="21548" cy="13491"/>
            </a:xfrm>
            <a:custGeom>
              <a:avLst/>
              <a:gdLst>
                <a:gd name="connsiteX0" fmla="*/ 0 w 21548"/>
                <a:gd name="connsiteY0" fmla="*/ 0 h 13491"/>
                <a:gd name="connsiteX1" fmla="*/ 21548 w 21548"/>
                <a:gd name="connsiteY1" fmla="*/ 0 h 13491"/>
                <a:gd name="connsiteX2" fmla="*/ 13319 w 21548"/>
                <a:gd name="connsiteY2" fmla="*/ 13491 h 13491"/>
                <a:gd name="connsiteX3" fmla="*/ 0 w 21548"/>
                <a:gd name="connsiteY3" fmla="*/ 13491 h 13491"/>
              </a:gdLst>
              <a:ahLst/>
              <a:cxnLst>
                <a:cxn ang="0">
                  <a:pos x="connsiteX0" y="connsiteY0"/>
                </a:cxn>
                <a:cxn ang="0">
                  <a:pos x="connsiteX1" y="connsiteY1"/>
                </a:cxn>
                <a:cxn ang="0">
                  <a:pos x="connsiteX2" y="connsiteY2"/>
                </a:cxn>
                <a:cxn ang="0">
                  <a:pos x="connsiteX3" y="connsiteY3"/>
                </a:cxn>
              </a:cxnLst>
              <a:rect l="l" t="t" r="r" b="b"/>
              <a:pathLst>
                <a:path w="21548" h="13491">
                  <a:moveTo>
                    <a:pt x="0" y="0"/>
                  </a:moveTo>
                  <a:lnTo>
                    <a:pt x="21548" y="0"/>
                  </a:lnTo>
                  <a:cubicBezTo>
                    <a:pt x="18466" y="4803"/>
                    <a:pt x="15727" y="9333"/>
                    <a:pt x="13319" y="13491"/>
                  </a:cubicBezTo>
                  <a:lnTo>
                    <a:pt x="0" y="13491"/>
                  </a:lnTo>
                  <a:close/>
                </a:path>
              </a:pathLst>
            </a:custGeom>
            <a:grpFill/>
            <a:ln w="1434" cap="flat">
              <a:noFill/>
              <a:prstDash val="solid"/>
              <a:miter/>
            </a:ln>
          </p:spPr>
          <p:txBody>
            <a:bodyPr rtlCol="0" anchor="ctr"/>
            <a:lstStyle/>
            <a:p>
              <a:endParaRPr lang="zh-CN" altLang="en-US"/>
            </a:p>
          </p:txBody>
        </p:sp>
        <p:sp>
          <p:nvSpPr>
            <p:cNvPr id="50" name="任意多边形: 形状 49"/>
            <p:cNvSpPr/>
            <p:nvPr/>
          </p:nvSpPr>
          <p:spPr>
            <a:xfrm>
              <a:off x="604873" y="6395881"/>
              <a:ext cx="7627" cy="15226"/>
            </a:xfrm>
            <a:custGeom>
              <a:avLst/>
              <a:gdLst>
                <a:gd name="connsiteX0" fmla="*/ 0 w 7627"/>
                <a:gd name="connsiteY0" fmla="*/ 0 h 15226"/>
                <a:gd name="connsiteX1" fmla="*/ 7627 w 7627"/>
                <a:gd name="connsiteY1" fmla="*/ 0 h 15226"/>
                <a:gd name="connsiteX2" fmla="*/ 0 w 7627"/>
                <a:gd name="connsiteY2" fmla="*/ 15226 h 15226"/>
              </a:gdLst>
              <a:ahLst/>
              <a:cxnLst>
                <a:cxn ang="0">
                  <a:pos x="connsiteX0" y="connsiteY0"/>
                </a:cxn>
                <a:cxn ang="0">
                  <a:pos x="connsiteX1" y="connsiteY1"/>
                </a:cxn>
                <a:cxn ang="0">
                  <a:pos x="connsiteX2" y="connsiteY2"/>
                </a:cxn>
              </a:cxnLst>
              <a:rect l="l" t="t" r="r" b="b"/>
              <a:pathLst>
                <a:path w="7626" h="15226">
                  <a:moveTo>
                    <a:pt x="0" y="0"/>
                  </a:moveTo>
                  <a:lnTo>
                    <a:pt x="7627" y="0"/>
                  </a:lnTo>
                  <a:cubicBezTo>
                    <a:pt x="2552" y="9419"/>
                    <a:pt x="0" y="15226"/>
                    <a:pt x="0" y="15226"/>
                  </a:cubicBezTo>
                  <a:close/>
                </a:path>
              </a:pathLst>
            </a:custGeom>
            <a:grpFill/>
            <a:ln w="1434" cap="flat">
              <a:noFill/>
              <a:prstDash val="solid"/>
              <a:miter/>
            </a:ln>
          </p:spPr>
          <p:txBody>
            <a:bodyPr rtlCol="0" anchor="ctr"/>
            <a:lstStyle/>
            <a:p>
              <a:endParaRPr lang="zh-CN" altLang="en-US"/>
            </a:p>
          </p:txBody>
        </p:sp>
        <p:sp>
          <p:nvSpPr>
            <p:cNvPr id="51" name="任意多边形: 形状 50"/>
            <p:cNvSpPr/>
            <p:nvPr/>
          </p:nvSpPr>
          <p:spPr>
            <a:xfrm>
              <a:off x="604873" y="6301345"/>
              <a:ext cx="81333" cy="13491"/>
            </a:xfrm>
            <a:custGeom>
              <a:avLst/>
              <a:gdLst>
                <a:gd name="connsiteX0" fmla="*/ 0 w 81333"/>
                <a:gd name="connsiteY0" fmla="*/ 0 h 13491"/>
                <a:gd name="connsiteX1" fmla="*/ 81333 w 81333"/>
                <a:gd name="connsiteY1" fmla="*/ 0 h 13491"/>
                <a:gd name="connsiteX2" fmla="*/ 67024 w 81333"/>
                <a:gd name="connsiteY2" fmla="*/ 13491 h 13491"/>
                <a:gd name="connsiteX3" fmla="*/ 0 w 81333"/>
                <a:gd name="connsiteY3" fmla="*/ 13491 h 13491"/>
              </a:gdLst>
              <a:ahLst/>
              <a:cxnLst>
                <a:cxn ang="0">
                  <a:pos x="connsiteX0" y="connsiteY0"/>
                </a:cxn>
                <a:cxn ang="0">
                  <a:pos x="connsiteX1" y="connsiteY1"/>
                </a:cxn>
                <a:cxn ang="0">
                  <a:pos x="connsiteX2" y="connsiteY2"/>
                </a:cxn>
                <a:cxn ang="0">
                  <a:pos x="connsiteX3" y="connsiteY3"/>
                </a:cxn>
              </a:cxnLst>
              <a:rect l="l" t="t" r="r" b="b"/>
              <a:pathLst>
                <a:path w="81333" h="13491">
                  <a:moveTo>
                    <a:pt x="0" y="0"/>
                  </a:moveTo>
                  <a:lnTo>
                    <a:pt x="81333" y="0"/>
                  </a:lnTo>
                  <a:cubicBezTo>
                    <a:pt x="76343" y="4387"/>
                    <a:pt x="71569" y="8903"/>
                    <a:pt x="67024" y="13491"/>
                  </a:cubicBezTo>
                  <a:lnTo>
                    <a:pt x="0" y="13491"/>
                  </a:lnTo>
                  <a:close/>
                </a:path>
              </a:pathLst>
            </a:custGeom>
            <a:grpFill/>
            <a:ln w="1434" cap="flat">
              <a:noFill/>
              <a:prstDash val="solid"/>
              <a:miter/>
            </a:ln>
          </p:spPr>
          <p:txBody>
            <a:bodyPr rtlCol="0" anchor="ctr"/>
            <a:lstStyle/>
            <a:p>
              <a:endParaRPr lang="zh-CN" altLang="en-US"/>
            </a:p>
          </p:txBody>
        </p:sp>
        <p:sp>
          <p:nvSpPr>
            <p:cNvPr id="52" name="任意多边形: 形状 51"/>
            <p:cNvSpPr/>
            <p:nvPr/>
          </p:nvSpPr>
          <p:spPr>
            <a:xfrm>
              <a:off x="604859" y="6324972"/>
              <a:ext cx="57433" cy="13491"/>
            </a:xfrm>
            <a:custGeom>
              <a:avLst/>
              <a:gdLst>
                <a:gd name="connsiteX0" fmla="*/ 0 w 57433"/>
                <a:gd name="connsiteY0" fmla="*/ 0 h 13491"/>
                <a:gd name="connsiteX1" fmla="*/ 57433 w 57433"/>
                <a:gd name="connsiteY1" fmla="*/ 0 h 13491"/>
                <a:gd name="connsiteX2" fmla="*/ 45878 w 57433"/>
                <a:gd name="connsiteY2" fmla="*/ 13491 h 13491"/>
                <a:gd name="connsiteX3" fmla="*/ 0 w 57433"/>
                <a:gd name="connsiteY3" fmla="*/ 13491 h 13491"/>
              </a:gdLst>
              <a:ahLst/>
              <a:cxnLst>
                <a:cxn ang="0">
                  <a:pos x="connsiteX0" y="connsiteY0"/>
                </a:cxn>
                <a:cxn ang="0">
                  <a:pos x="connsiteX1" y="connsiteY1"/>
                </a:cxn>
                <a:cxn ang="0">
                  <a:pos x="connsiteX2" y="connsiteY2"/>
                </a:cxn>
                <a:cxn ang="0">
                  <a:pos x="connsiteX3" y="connsiteY3"/>
                </a:cxn>
              </a:cxnLst>
              <a:rect l="l" t="t" r="r" b="b"/>
              <a:pathLst>
                <a:path w="57432" h="13491">
                  <a:moveTo>
                    <a:pt x="0" y="0"/>
                  </a:moveTo>
                  <a:lnTo>
                    <a:pt x="57433" y="0"/>
                  </a:lnTo>
                  <a:cubicBezTo>
                    <a:pt x="53376" y="4502"/>
                    <a:pt x="49534" y="9018"/>
                    <a:pt x="45878" y="13491"/>
                  </a:cubicBezTo>
                  <a:lnTo>
                    <a:pt x="0" y="13491"/>
                  </a:lnTo>
                  <a:close/>
                </a:path>
              </a:pathLst>
            </a:custGeom>
            <a:grpFill/>
            <a:ln w="1434" cap="flat">
              <a:noFill/>
              <a:prstDash val="solid"/>
              <a:miter/>
            </a:ln>
          </p:spPr>
          <p:txBody>
            <a:bodyPr rtlCol="0" anchor="ctr"/>
            <a:lstStyle/>
            <a:p>
              <a:endParaRPr lang="zh-CN" altLang="en-US"/>
            </a:p>
          </p:txBody>
        </p:sp>
        <p:sp>
          <p:nvSpPr>
            <p:cNvPr id="53" name="任意多边形: 形状 52"/>
            <p:cNvSpPr/>
            <p:nvPr/>
          </p:nvSpPr>
          <p:spPr>
            <a:xfrm>
              <a:off x="604872" y="6348614"/>
              <a:ext cx="37950" cy="13491"/>
            </a:xfrm>
            <a:custGeom>
              <a:avLst/>
              <a:gdLst>
                <a:gd name="connsiteX0" fmla="*/ 0 w 37950"/>
                <a:gd name="connsiteY0" fmla="*/ 0 h 13491"/>
                <a:gd name="connsiteX1" fmla="*/ 37950 w 37950"/>
                <a:gd name="connsiteY1" fmla="*/ 0 h 13491"/>
                <a:gd name="connsiteX2" fmla="*/ 28272 w 37950"/>
                <a:gd name="connsiteY2" fmla="*/ 13491 h 13491"/>
                <a:gd name="connsiteX3" fmla="*/ 0 w 37950"/>
                <a:gd name="connsiteY3" fmla="*/ 13491 h 13491"/>
              </a:gdLst>
              <a:ahLst/>
              <a:cxnLst>
                <a:cxn ang="0">
                  <a:pos x="connsiteX0" y="connsiteY0"/>
                </a:cxn>
                <a:cxn ang="0">
                  <a:pos x="connsiteX1" y="connsiteY1"/>
                </a:cxn>
                <a:cxn ang="0">
                  <a:pos x="connsiteX2" y="connsiteY2"/>
                </a:cxn>
                <a:cxn ang="0">
                  <a:pos x="connsiteX3" y="connsiteY3"/>
                </a:cxn>
              </a:cxnLst>
              <a:rect l="l" t="t" r="r" b="b"/>
              <a:pathLst>
                <a:path w="37950" h="13491">
                  <a:moveTo>
                    <a:pt x="0" y="0"/>
                  </a:moveTo>
                  <a:lnTo>
                    <a:pt x="37950" y="0"/>
                  </a:lnTo>
                  <a:cubicBezTo>
                    <a:pt x="34480" y="4602"/>
                    <a:pt x="31254" y="9118"/>
                    <a:pt x="28272" y="13491"/>
                  </a:cubicBezTo>
                  <a:lnTo>
                    <a:pt x="0" y="13491"/>
                  </a:lnTo>
                  <a:close/>
                </a:path>
              </a:pathLst>
            </a:custGeom>
            <a:grpFill/>
            <a:ln w="1434" cap="flat">
              <a:noFill/>
              <a:prstDash val="solid"/>
              <a:miter/>
            </a:ln>
          </p:spPr>
          <p:txBody>
            <a:bodyPr rtlCol="0" anchor="ctr"/>
            <a:lstStyle/>
            <a:p>
              <a:endParaRPr lang="zh-CN" altLang="en-US"/>
            </a:p>
          </p:txBody>
        </p:sp>
        <p:sp>
          <p:nvSpPr>
            <p:cNvPr id="54" name="任意多边形: 形状 53"/>
            <p:cNvSpPr/>
            <p:nvPr/>
          </p:nvSpPr>
          <p:spPr>
            <a:xfrm>
              <a:off x="604872" y="6277704"/>
              <a:ext cx="113060" cy="13491"/>
            </a:xfrm>
            <a:custGeom>
              <a:avLst/>
              <a:gdLst>
                <a:gd name="connsiteX0" fmla="*/ 0 w 113060"/>
                <a:gd name="connsiteY0" fmla="*/ 0 h 13491"/>
                <a:gd name="connsiteX1" fmla="*/ 113060 w 113060"/>
                <a:gd name="connsiteY1" fmla="*/ 0 h 13491"/>
                <a:gd name="connsiteX2" fmla="*/ 93662 w 113060"/>
                <a:gd name="connsiteY2" fmla="*/ 13491 h 13491"/>
                <a:gd name="connsiteX3" fmla="*/ 0 w 113060"/>
                <a:gd name="connsiteY3" fmla="*/ 13491 h 13491"/>
              </a:gdLst>
              <a:ahLst/>
              <a:cxnLst>
                <a:cxn ang="0">
                  <a:pos x="connsiteX0" y="connsiteY0"/>
                </a:cxn>
                <a:cxn ang="0">
                  <a:pos x="connsiteX1" y="connsiteY1"/>
                </a:cxn>
                <a:cxn ang="0">
                  <a:pos x="connsiteX2" y="connsiteY2"/>
                </a:cxn>
                <a:cxn ang="0">
                  <a:pos x="connsiteX3" y="connsiteY3"/>
                </a:cxn>
              </a:cxnLst>
              <a:rect l="l" t="t" r="r" b="b"/>
              <a:pathLst>
                <a:path w="113060" h="13491">
                  <a:moveTo>
                    <a:pt x="0" y="0"/>
                  </a:moveTo>
                  <a:lnTo>
                    <a:pt x="113060" y="0"/>
                  </a:lnTo>
                  <a:cubicBezTo>
                    <a:pt x="106293" y="4201"/>
                    <a:pt x="99827" y="8731"/>
                    <a:pt x="93662" y="13491"/>
                  </a:cubicBezTo>
                  <a:lnTo>
                    <a:pt x="0" y="13491"/>
                  </a:lnTo>
                  <a:close/>
                </a:path>
              </a:pathLst>
            </a:custGeom>
            <a:grpFill/>
            <a:ln w="1434" cap="flat">
              <a:noFill/>
              <a:prstDash val="solid"/>
              <a:miter/>
            </a:ln>
          </p:spPr>
          <p:txBody>
            <a:bodyPr rtlCol="0" anchor="ctr"/>
            <a:lstStyle/>
            <a:p>
              <a:endParaRPr lang="zh-CN" altLang="en-US"/>
            </a:p>
          </p:txBody>
        </p:sp>
        <p:sp>
          <p:nvSpPr>
            <p:cNvPr id="55" name="任意多边形: 形状 54"/>
            <p:cNvSpPr/>
            <p:nvPr/>
          </p:nvSpPr>
          <p:spPr>
            <a:xfrm>
              <a:off x="604887" y="6119067"/>
              <a:ext cx="143153" cy="148659"/>
            </a:xfrm>
            <a:custGeom>
              <a:avLst/>
              <a:gdLst>
                <a:gd name="connsiteX0" fmla="*/ 131139 w 143153"/>
                <a:gd name="connsiteY0" fmla="*/ 148652 h 148659"/>
                <a:gd name="connsiteX1" fmla="*/ 131139 w 143153"/>
                <a:gd name="connsiteY1" fmla="*/ 148659 h 148659"/>
                <a:gd name="connsiteX2" fmla="*/ 131124 w 143153"/>
                <a:gd name="connsiteY2" fmla="*/ 148659 h 148659"/>
                <a:gd name="connsiteX3" fmla="*/ 58609 w 143153"/>
                <a:gd name="connsiteY3" fmla="*/ 58 h 148659"/>
                <a:gd name="connsiteX4" fmla="*/ 103698 w 143153"/>
                <a:gd name="connsiteY4" fmla="*/ 41763 h 148659"/>
                <a:gd name="connsiteX5" fmla="*/ 143153 w 143153"/>
                <a:gd name="connsiteY5" fmla="*/ 82351 h 148659"/>
                <a:gd name="connsiteX6" fmla="*/ 143153 w 143153"/>
                <a:gd name="connsiteY6" fmla="*/ 138723 h 148659"/>
                <a:gd name="connsiteX7" fmla="*/ 133017 w 143153"/>
                <a:gd name="connsiteY7" fmla="*/ 147741 h 148659"/>
                <a:gd name="connsiteX8" fmla="*/ 131139 w 143153"/>
                <a:gd name="connsiteY8" fmla="*/ 148652 h 148659"/>
                <a:gd name="connsiteX9" fmla="*/ 131139 w 143153"/>
                <a:gd name="connsiteY9" fmla="*/ 148486 h 148659"/>
                <a:gd name="connsiteX10" fmla="*/ 0 w 143153"/>
                <a:gd name="connsiteY10" fmla="*/ 148486 h 148659"/>
                <a:gd name="connsiteX11" fmla="*/ 0 w 143153"/>
                <a:gd name="connsiteY11" fmla="*/ 62064 h 148659"/>
                <a:gd name="connsiteX12" fmla="*/ 58609 w 143153"/>
                <a:gd name="connsiteY12" fmla="*/ 58 h 14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153" h="148659">
                  <a:moveTo>
                    <a:pt x="131139" y="148652"/>
                  </a:moveTo>
                  <a:lnTo>
                    <a:pt x="131139" y="148659"/>
                  </a:lnTo>
                  <a:lnTo>
                    <a:pt x="131124" y="148659"/>
                  </a:lnTo>
                  <a:close/>
                  <a:moveTo>
                    <a:pt x="58609" y="58"/>
                  </a:moveTo>
                  <a:cubicBezTo>
                    <a:pt x="86781" y="2309"/>
                    <a:pt x="103698" y="41763"/>
                    <a:pt x="103698" y="41763"/>
                  </a:cubicBezTo>
                  <a:lnTo>
                    <a:pt x="143153" y="82351"/>
                  </a:lnTo>
                  <a:lnTo>
                    <a:pt x="143153" y="138723"/>
                  </a:lnTo>
                  <a:lnTo>
                    <a:pt x="133017" y="147741"/>
                  </a:lnTo>
                  <a:lnTo>
                    <a:pt x="131139" y="148652"/>
                  </a:lnTo>
                  <a:lnTo>
                    <a:pt x="131139" y="148486"/>
                  </a:lnTo>
                  <a:lnTo>
                    <a:pt x="0" y="148486"/>
                  </a:lnTo>
                  <a:lnTo>
                    <a:pt x="0" y="62064"/>
                  </a:lnTo>
                  <a:cubicBezTo>
                    <a:pt x="0" y="62064"/>
                    <a:pt x="30437" y="-2193"/>
                    <a:pt x="58609" y="58"/>
                  </a:cubicBezTo>
                  <a:close/>
                </a:path>
              </a:pathLst>
            </a:custGeom>
            <a:grpFill/>
            <a:ln w="1434" cap="flat">
              <a:noFill/>
              <a:prstDash val="solid"/>
              <a:miter/>
            </a:ln>
          </p:spPr>
          <p:txBody>
            <a:bodyPr rtlCol="0" anchor="ctr"/>
            <a:lstStyle/>
            <a:p>
              <a:endParaRPr lang="zh-CN" altLang="en-US"/>
            </a:p>
          </p:txBody>
        </p:sp>
      </p:grpSp>
      <p:pic>
        <p:nvPicPr>
          <p:cNvPr id="56" name="图片 55" descr="图片包含 游戏机&#10;&#10;描述已自动生成"/>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8013700" y="914399"/>
            <a:ext cx="4178300" cy="5943601"/>
          </a:xfrm>
          <a:custGeom>
            <a:avLst/>
            <a:gdLst>
              <a:gd name="connsiteX0" fmla="*/ 4178300 w 4178300"/>
              <a:gd name="connsiteY0" fmla="*/ 0 h 5943601"/>
              <a:gd name="connsiteX1" fmla="*/ 0 w 4178300"/>
              <a:gd name="connsiteY1" fmla="*/ 0 h 5943601"/>
              <a:gd name="connsiteX2" fmla="*/ 0 w 4178300"/>
              <a:gd name="connsiteY2" fmla="*/ 5943601 h 5943601"/>
              <a:gd name="connsiteX3" fmla="*/ 4178300 w 4178300"/>
              <a:gd name="connsiteY3" fmla="*/ 5943601 h 5943601"/>
            </a:gdLst>
            <a:ahLst/>
            <a:cxnLst>
              <a:cxn ang="0">
                <a:pos x="connsiteX0" y="connsiteY0"/>
              </a:cxn>
              <a:cxn ang="0">
                <a:pos x="connsiteX1" y="connsiteY1"/>
              </a:cxn>
              <a:cxn ang="0">
                <a:pos x="connsiteX2" y="connsiteY2"/>
              </a:cxn>
              <a:cxn ang="0">
                <a:pos x="connsiteX3" y="connsiteY3"/>
              </a:cxn>
            </a:cxnLst>
            <a:rect l="l" t="t" r="r" b="b"/>
            <a:pathLst>
              <a:path w="4178300" h="5943601">
                <a:moveTo>
                  <a:pt x="4178300" y="0"/>
                </a:moveTo>
                <a:lnTo>
                  <a:pt x="0" y="0"/>
                </a:lnTo>
                <a:lnTo>
                  <a:pt x="0" y="5943601"/>
                </a:lnTo>
                <a:lnTo>
                  <a:pt x="4178300" y="5943601"/>
                </a:lnTo>
                <a:close/>
              </a:path>
            </a:pathLst>
          </a:cu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6081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61121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4104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8362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768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过渡页">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正文页">
    <p:spTree>
      <p:nvGrpSpPr>
        <p:cNvPr id="1" name=""/>
        <p:cNvGrpSpPr/>
        <p:nvPr/>
      </p:nvGrpSpPr>
      <p:grpSpPr>
        <a:xfrm>
          <a:off x="0" y="0"/>
          <a:ext cx="0" cy="0"/>
          <a:chOff x="0" y="0"/>
          <a:chExt cx="0" cy="0"/>
        </a:xfrm>
      </p:grpSpPr>
      <p:sp>
        <p:nvSpPr>
          <p:cNvPr id="2" name="任意多边形: 形状 1"/>
          <p:cNvSpPr/>
          <p:nvPr userDrawn="1"/>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任意多边形: 形状 2"/>
          <p:cNvSpPr/>
          <p:nvPr userDrawn="1"/>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gradFill flip="none" rotWithShape="1">
            <a:gsLst>
              <a:gs pos="100000">
                <a:srgbClr val="F8C696">
                  <a:alpha val="55000"/>
                </a:srgbClr>
              </a:gs>
              <a:gs pos="0">
                <a:srgbClr val="F8C69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4" name="图片 3" descr="形状&#10;&#10;低可信度描述已自动生成"/>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725714"/>
          </a:xfrm>
          <a:prstGeom prst="rect">
            <a:avLst/>
          </a:prstGeom>
        </p:spPr>
      </p:pic>
      <p:pic>
        <p:nvPicPr>
          <p:cNvPr id="5" name="Aichitds12"/>
          <p:cNvPicPr>
            <a:picLocks noChangeAspect="1"/>
          </p:cNvPicPr>
          <p:nvPr userDrawn="1">
            <p:custDataLst>
              <p:tags r:id="rId1"/>
            </p:custDataLst>
          </p:nvPr>
        </p:nvPicPr>
        <p:blipFill>
          <a:blip r:embed="rId4" cstate="email">
            <a:extLst>
              <a:ext uri="{28A0092B-C50C-407E-A947-70E740481C1C}">
                <a14:useLocalDpi xmlns:a14="http://schemas.microsoft.com/office/drawing/2010/main"/>
              </a:ext>
            </a:extLst>
          </a:blip>
          <a:stretch>
            <a:fillRect/>
          </a:stretch>
        </p:blipFill>
        <p:spPr>
          <a:xfrm flipH="1">
            <a:off x="72570" y="72570"/>
            <a:ext cx="1511495" cy="503832"/>
          </a:xfrm>
          <a:prstGeom prst="rect">
            <a:avLst/>
          </a:prstGeom>
        </p:spPr>
      </p:pic>
      <p:pic>
        <p:nvPicPr>
          <p:cNvPr id="6" name="图片 5" descr="图片包含 游戏机&#10;&#10;描述已自动生成"/>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flipH="1">
            <a:off x="11642272" y="113380"/>
            <a:ext cx="549728" cy="625760"/>
          </a:xfrm>
          <a:custGeom>
            <a:avLst/>
            <a:gdLst>
              <a:gd name="connsiteX0" fmla="*/ 4178300 w 4178300"/>
              <a:gd name="connsiteY0" fmla="*/ 0 h 5943601"/>
              <a:gd name="connsiteX1" fmla="*/ 0 w 4178300"/>
              <a:gd name="connsiteY1" fmla="*/ 0 h 5943601"/>
              <a:gd name="connsiteX2" fmla="*/ 0 w 4178300"/>
              <a:gd name="connsiteY2" fmla="*/ 5943601 h 5943601"/>
              <a:gd name="connsiteX3" fmla="*/ 4178300 w 4178300"/>
              <a:gd name="connsiteY3" fmla="*/ 5943601 h 5943601"/>
            </a:gdLst>
            <a:ahLst/>
            <a:cxnLst>
              <a:cxn ang="0">
                <a:pos x="connsiteX0" y="connsiteY0"/>
              </a:cxn>
              <a:cxn ang="0">
                <a:pos x="connsiteX1" y="connsiteY1"/>
              </a:cxn>
              <a:cxn ang="0">
                <a:pos x="connsiteX2" y="connsiteY2"/>
              </a:cxn>
              <a:cxn ang="0">
                <a:pos x="connsiteX3" y="connsiteY3"/>
              </a:cxn>
            </a:cxnLst>
            <a:rect l="l" t="t" r="r" b="b"/>
            <a:pathLst>
              <a:path w="4178300" h="5943601">
                <a:moveTo>
                  <a:pt x="4178300" y="0"/>
                </a:moveTo>
                <a:lnTo>
                  <a:pt x="0" y="0"/>
                </a:lnTo>
                <a:lnTo>
                  <a:pt x="0" y="5943601"/>
                </a:lnTo>
                <a:lnTo>
                  <a:pt x="4178300" y="5943601"/>
                </a:lnTo>
                <a:close/>
              </a:path>
            </a:pathLst>
          </a:custGeom>
        </p:spPr>
      </p:pic>
      <p:sp>
        <p:nvSpPr>
          <p:cNvPr id="7" name="任意多边形: 形状 6"/>
          <p:cNvSpPr/>
          <p:nvPr userDrawn="1"/>
        </p:nvSpPr>
        <p:spPr>
          <a:xfrm>
            <a:off x="0" y="691696"/>
            <a:ext cx="12192000" cy="60780"/>
          </a:xfrm>
          <a:custGeom>
            <a:avLst/>
            <a:gdLst>
              <a:gd name="connsiteX0" fmla="*/ 0 w 12192000"/>
              <a:gd name="connsiteY0" fmla="*/ 0 h 72571"/>
              <a:gd name="connsiteX1" fmla="*/ 12192000 w 12192000"/>
              <a:gd name="connsiteY1" fmla="*/ 0 h 72571"/>
              <a:gd name="connsiteX2" fmla="*/ 12192000 w 12192000"/>
              <a:gd name="connsiteY2" fmla="*/ 72571 h 72571"/>
              <a:gd name="connsiteX3" fmla="*/ 0 w 12192000"/>
              <a:gd name="connsiteY3" fmla="*/ 72571 h 72571"/>
            </a:gdLst>
            <a:ahLst/>
            <a:cxnLst>
              <a:cxn ang="0">
                <a:pos x="connsiteX0" y="connsiteY0"/>
              </a:cxn>
              <a:cxn ang="0">
                <a:pos x="connsiteX1" y="connsiteY1"/>
              </a:cxn>
              <a:cxn ang="0">
                <a:pos x="connsiteX2" y="connsiteY2"/>
              </a:cxn>
              <a:cxn ang="0">
                <a:pos x="connsiteX3" y="connsiteY3"/>
              </a:cxn>
            </a:cxnLst>
            <a:rect l="l" t="t" r="r" b="b"/>
            <a:pathLst>
              <a:path w="12192000" h="72571">
                <a:moveTo>
                  <a:pt x="0" y="0"/>
                </a:moveTo>
                <a:lnTo>
                  <a:pt x="12192000" y="0"/>
                </a:lnTo>
                <a:lnTo>
                  <a:pt x="12192000" y="72571"/>
                </a:lnTo>
                <a:lnTo>
                  <a:pt x="0" y="72571"/>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225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366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924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080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016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85960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48322459"/>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4.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3.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jpeg"/><Relationship Id="rId1" Type="http://schemas.openxmlformats.org/officeDocument/2006/relationships/slideLayout" Target="../slideLayouts/slideLayout3.xml"/><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ichitds1"/>
          <p:cNvSpPr txBox="1"/>
          <p:nvPr/>
        </p:nvSpPr>
        <p:spPr>
          <a:xfrm>
            <a:off x="622299" y="1129745"/>
            <a:ext cx="7837215" cy="1323439"/>
          </a:xfrm>
          <a:prstGeom prst="rect">
            <a:avLst/>
          </a:prstGeom>
          <a:noFill/>
          <a:effectLst/>
        </p:spPr>
        <p:txBody>
          <a:bodyPr wrap="square" rtlCol="0">
            <a:spAutoFit/>
          </a:bodyPr>
          <a:lstStyle/>
          <a:p>
            <a:pPr algn="dist"/>
            <a:r>
              <a:rPr kumimoji="1" lang="zh-CN" altLang="en-US" sz="8000" b="1" dirty="0">
                <a:solidFill>
                  <a:srgbClr val="FDF4E4"/>
                </a:solidFill>
                <a:effectLst>
                  <a:outerShdw blurRad="38100" dist="38100" dir="2700000" algn="tl">
                    <a:srgbClr val="000000">
                      <a:alpha val="43137"/>
                    </a:srgbClr>
                  </a:outerShdw>
                </a:effectLst>
                <a:latin typeface="微软雅黑" pitchFamily="34" charset="-122"/>
                <a:ea typeface="微软雅黑" pitchFamily="34" charset="-122"/>
              </a:rPr>
              <a:t>百年潮起共读史</a:t>
            </a:r>
          </a:p>
        </p:txBody>
      </p:sp>
      <p:sp>
        <p:nvSpPr>
          <p:cNvPr id="23" name="Aichitds2"/>
          <p:cNvSpPr/>
          <p:nvPr/>
        </p:nvSpPr>
        <p:spPr>
          <a:xfrm>
            <a:off x="800099" y="2628477"/>
            <a:ext cx="7493001" cy="461665"/>
          </a:xfrm>
          <a:prstGeom prst="rect">
            <a:avLst/>
          </a:prstGeom>
        </p:spPr>
        <p:txBody>
          <a:bodyPr wrap="square" lIns="0" tIns="0" rIns="0" bIns="0">
            <a:spAutoFit/>
          </a:bodyPr>
          <a:lstStyle/>
          <a:p>
            <a:pPr algn="dist">
              <a:defRPr/>
            </a:pPr>
            <a:r>
              <a:rPr lang="zh-CN" altLang="en-US" sz="3000" dirty="0">
                <a:solidFill>
                  <a:srgbClr val="FDF4E4"/>
                </a:solidFill>
                <a:latin typeface="+mj-ea"/>
                <a:ea typeface="+mj-ea"/>
                <a:cs typeface="阿里巴巴普惠体 Medium" panose="00020600040101010101" pitchFamily="18" charset="-122"/>
              </a:rPr>
              <a:t>牢</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记</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初</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心</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使</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命</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砥</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砺</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奋</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进</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新</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征</a:t>
            </a:r>
            <a:r>
              <a:rPr lang="en-US" altLang="zh-CN" sz="3000" dirty="0">
                <a:solidFill>
                  <a:srgbClr val="FDF4E4"/>
                </a:solidFill>
                <a:latin typeface="+mj-ea"/>
                <a:ea typeface="+mj-ea"/>
                <a:cs typeface="阿里巴巴普惠体 Medium" panose="00020600040101010101" pitchFamily="18" charset="-122"/>
              </a:rPr>
              <a:t>/</a:t>
            </a:r>
            <a:r>
              <a:rPr lang="zh-CN" altLang="en-US" sz="3000" dirty="0">
                <a:solidFill>
                  <a:srgbClr val="FDF4E4"/>
                </a:solidFill>
                <a:latin typeface="+mj-ea"/>
                <a:ea typeface="+mj-ea"/>
                <a:cs typeface="阿里巴巴普惠体 Medium" panose="00020600040101010101" pitchFamily="18" charset="-122"/>
              </a:rPr>
              <a:t>程</a:t>
            </a:r>
          </a:p>
        </p:txBody>
      </p:sp>
      <p:grpSp>
        <p:nvGrpSpPr>
          <p:cNvPr id="25" name="Aichitds4"/>
          <p:cNvGrpSpPr/>
          <p:nvPr/>
        </p:nvGrpSpPr>
        <p:grpSpPr>
          <a:xfrm>
            <a:off x="785813" y="888399"/>
            <a:ext cx="7503318" cy="68580"/>
            <a:chOff x="1813411" y="4770120"/>
            <a:chExt cx="8646923" cy="68580"/>
          </a:xfrm>
          <a:solidFill>
            <a:srgbClr val="FDF4E4"/>
          </a:solidFill>
        </p:grpSpPr>
        <p:cxnSp>
          <p:nvCxnSpPr>
            <p:cNvPr id="26" name="Aichitds4-1"/>
            <p:cNvCxnSpPr>
              <a:stCxn id="27" idx="1"/>
            </p:cNvCxnSpPr>
            <p:nvPr/>
          </p:nvCxnSpPr>
          <p:spPr>
            <a:xfrm>
              <a:off x="1813411" y="4804410"/>
              <a:ext cx="8646923" cy="0"/>
            </a:xfrm>
            <a:prstGeom prst="line">
              <a:avLst/>
            </a:prstGeom>
            <a:grpFill/>
            <a:ln>
              <a:solidFill>
                <a:srgbClr val="FDF4E4"/>
              </a:solidFill>
            </a:ln>
          </p:spPr>
          <p:style>
            <a:lnRef idx="1">
              <a:schemeClr val="accent1"/>
            </a:lnRef>
            <a:fillRef idx="0">
              <a:schemeClr val="accent1"/>
            </a:fillRef>
            <a:effectRef idx="0">
              <a:schemeClr val="accent1"/>
            </a:effectRef>
            <a:fontRef idx="minor">
              <a:schemeClr val="tx1"/>
            </a:fontRef>
          </p:style>
        </p:cxnSp>
        <p:sp>
          <p:nvSpPr>
            <p:cNvPr id="27" name="Aichitds4-2"/>
            <p:cNvSpPr/>
            <p:nvPr/>
          </p:nvSpPr>
          <p:spPr>
            <a:xfrm>
              <a:off x="1813411" y="4770120"/>
              <a:ext cx="4887390" cy="68580"/>
            </a:xfrm>
            <a:prstGeom prst="roundRect">
              <a:avLst>
                <a:gd name="adj" fmla="val 50000"/>
              </a:avLst>
            </a:prstGeom>
            <a:grpFill/>
            <a:ln>
              <a:solidFill>
                <a:srgbClr val="FDF4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grpSp>
        <p:nvGrpSpPr>
          <p:cNvPr id="3" name="Aichitds2"/>
          <p:cNvGrpSpPr/>
          <p:nvPr/>
        </p:nvGrpSpPr>
        <p:grpSpPr>
          <a:xfrm>
            <a:off x="1017867" y="1693031"/>
            <a:ext cx="10156266" cy="1540387"/>
            <a:chOff x="1146734" y="2594731"/>
            <a:chExt cx="10156266" cy="1540387"/>
          </a:xfrm>
        </p:grpSpPr>
        <p:sp>
          <p:nvSpPr>
            <p:cNvPr id="4" name="Aichitds2-1"/>
            <p:cNvSpPr/>
            <p:nvPr/>
          </p:nvSpPr>
          <p:spPr>
            <a:xfrm>
              <a:off x="1146735" y="2594731"/>
              <a:ext cx="8085580" cy="369332"/>
            </a:xfrm>
            <a:prstGeom prst="rect">
              <a:avLst/>
            </a:prstGeom>
          </p:spPr>
          <p:txBody>
            <a:bodyPr wrap="square" lIns="0" tIns="0" rIns="0" bIns="0">
              <a:spAutoFit/>
            </a:bodyPr>
            <a:lstStyle/>
            <a:p>
              <a:pPr defTabSz="914400">
                <a:defRPr/>
              </a:pPr>
              <a:r>
                <a:rPr lang="zh-CN" altLang="en-US" sz="2400" b="1">
                  <a:solidFill>
                    <a:srgbClr val="C00000"/>
                  </a:solidFill>
                  <a:latin typeface="+mj-ea"/>
                  <a:ea typeface="+mj-ea"/>
                  <a:cs typeface="阿里巴巴普惠体 Medium" panose="00020600040101010101" pitchFamily="18" charset="-122"/>
                </a:rPr>
                <a:t>在党的百年历史新起点开展党史学习教育</a:t>
              </a:r>
            </a:p>
          </p:txBody>
        </p:sp>
        <p:sp>
          <p:nvSpPr>
            <p:cNvPr id="5" name="Aichitds2-2"/>
            <p:cNvSpPr/>
            <p:nvPr/>
          </p:nvSpPr>
          <p:spPr>
            <a:xfrm>
              <a:off x="1146734" y="3079829"/>
              <a:ext cx="10156266" cy="1055289"/>
            </a:xfrm>
            <a:prstGeom prst="rect">
              <a:avLst/>
            </a:prstGeom>
          </p:spPr>
          <p:txBody>
            <a:bodyPr wrap="square" lIns="0" tIns="0" rIns="0" bIns="0">
              <a:spAutoFit/>
            </a:bodyPr>
            <a:lstStyle/>
            <a:p>
              <a:pPr algn="just">
                <a:lnSpc>
                  <a:spcPct val="130000"/>
                </a:lnSpc>
                <a:defRPr/>
              </a:pPr>
              <a:r>
                <a:rPr lang="zh-CN" altLang="en-US">
                  <a:latin typeface="+mn-ea"/>
                </a:rPr>
                <a:t>有利于引导广大党员干部回顾党的自我革命历程</a:t>
              </a:r>
              <a:r>
                <a:rPr lang="en-US" altLang="zh-CN">
                  <a:latin typeface="+mn-ea"/>
                </a:rPr>
                <a:t>,</a:t>
              </a:r>
              <a:r>
                <a:rPr lang="zh-CN" altLang="en-US">
                  <a:latin typeface="+mn-ea"/>
                </a:rPr>
                <a:t>在功成名就时做到居安思危、保持创业初期那种励精图治的精神状态</a:t>
              </a:r>
              <a:r>
                <a:rPr lang="en-US" altLang="zh-CN">
                  <a:latin typeface="+mn-ea"/>
                </a:rPr>
                <a:t>,</a:t>
              </a:r>
              <a:r>
                <a:rPr lang="zh-CN" altLang="en-US">
                  <a:latin typeface="+mn-ea"/>
                </a:rPr>
                <a:t>在执掌政权后做到节俭内敛、敬终如始</a:t>
              </a:r>
              <a:r>
                <a:rPr lang="en-US" altLang="zh-CN">
                  <a:latin typeface="+mn-ea"/>
                </a:rPr>
                <a:t>,</a:t>
              </a:r>
              <a:r>
                <a:rPr lang="zh-CN" altLang="en-US">
                  <a:latin typeface="+mn-ea"/>
                </a:rPr>
                <a:t>在承平时期严以治吏、防腐戒奢，在重大变革关头顺乎潮流、顺应民心。</a:t>
              </a:r>
            </a:p>
          </p:txBody>
        </p:sp>
      </p:grpSp>
      <p:pic>
        <p:nvPicPr>
          <p:cNvPr id="9" name="Aichitds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3429000"/>
            <a:ext cx="12181176" cy="3429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Aichitds1"/>
          <p:cNvSpPr>
            <a:spLocks noGrp="1" noRot="1" noChangeAspect="1" noMove="1" noResize="1" noEditPoints="1" noAdjustHandles="1" noChangeArrowheads="1" noChangeShapeType="1" noTextEdit="1"/>
          </p:cNvSpPr>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ichitds2"/>
          <p:cNvSpPr>
            <a:spLocks noGrp="1" noRot="1" noChangeAspect="1" noMove="1" noResize="1" noEditPoints="1" noAdjustHandles="1" noChangeArrowheads="1" noChangeShapeType="1" noTextEdit="1"/>
          </p:cNvSpPr>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pic>
        <p:nvPicPr>
          <p:cNvPr id="2" name="Aichitds3" descr="形状&#10;&#10;低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grpSp>
        <p:nvGrpSpPr>
          <p:cNvPr id="11" name="Aichitds4"/>
          <p:cNvGrpSpPr>
            <a:grpSpLocks noGrp="1" noUngrp="1" noRot="1" noChangeAspect="1" noMove="1" noResize="1"/>
          </p:cNvGrpSpPr>
          <p:nvPr/>
        </p:nvGrpSpPr>
        <p:grpSpPr>
          <a:xfrm flipH="1">
            <a:off x="-18231" y="-1504"/>
            <a:ext cx="4527885" cy="2330553"/>
            <a:chOff x="6867015" y="-1"/>
            <a:chExt cx="5324985" cy="3251912"/>
          </a:xfrm>
          <a:solidFill>
            <a:schemeClr val="bg1">
              <a:alpha val="30000"/>
            </a:schemeClr>
          </a:solidFill>
        </p:grpSpPr>
        <p:sp>
          <p:nvSpPr>
            <p:cNvPr id="12" name="Aichitds4-1"/>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ichitds4-2"/>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ichitds4-3"/>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ichitds4-4"/>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Aichitds5"/>
          <p:cNvGrpSpPr>
            <a:grpSpLocks noGrp="1" noUngrp="1" noRot="1" noChangeAspect="1" noMove="1" noResize="1"/>
          </p:cNvGrpSpPr>
          <p:nvPr/>
        </p:nvGrpSpPr>
        <p:grpSpPr>
          <a:xfrm rot="10800000">
            <a:off x="9058275" y="4146310"/>
            <a:ext cx="3142400" cy="2716805"/>
            <a:chOff x="-305" y="-4155"/>
            <a:chExt cx="2514948" cy="2174333"/>
          </a:xfrm>
          <a:solidFill>
            <a:schemeClr val="bg1">
              <a:alpha val="30000"/>
            </a:schemeClr>
          </a:solidFill>
        </p:grpSpPr>
        <p:sp>
          <p:nvSpPr>
            <p:cNvPr id="18" name="Aichitds5-1"/>
            <p:cNvSpPr/>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ichitds5-2"/>
            <p:cNvSpPr/>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ichitds5-3"/>
            <p:cNvSpPr/>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1" name="Aichitds5-4"/>
            <p:cNvSpPr/>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Aichitds6"/>
          <p:cNvCxnSpPr/>
          <p:nvPr/>
        </p:nvCxnSpPr>
        <p:spPr>
          <a:xfrm flipH="1">
            <a:off x="4632326" y="15434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4" name="Aichitds7"/>
          <p:cNvCxnSpPr/>
          <p:nvPr/>
        </p:nvCxnSpPr>
        <p:spPr>
          <a:xfrm>
            <a:off x="4175126" y="17593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5" name="Aichitds8"/>
          <p:cNvCxnSpPr/>
          <p:nvPr/>
        </p:nvCxnSpPr>
        <p:spPr>
          <a:xfrm flipH="1">
            <a:off x="4454525" y="25594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6" name="Aichitds9"/>
          <p:cNvCxnSpPr/>
          <p:nvPr/>
        </p:nvCxnSpPr>
        <p:spPr>
          <a:xfrm flipH="1" flipV="1">
            <a:off x="7832726" y="15307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sp>
        <p:nvSpPr>
          <p:cNvPr id="27" name="Aichitds10"/>
          <p:cNvSpPr/>
          <p:nvPr/>
        </p:nvSpPr>
        <p:spPr>
          <a:xfrm>
            <a:off x="4295775" y="1568838"/>
            <a:ext cx="3848100" cy="1269936"/>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spcBef>
                <a:spcPct val="0"/>
              </a:spcBef>
              <a:spcAft>
                <a:spcPct val="0"/>
              </a:spcAft>
              <a:buClrTx/>
              <a:buSzPct val="80000"/>
              <a:buFontTx/>
              <a:buNone/>
              <a:defRPr/>
            </a:pPr>
            <a:r>
              <a:rPr kumimoji="0" lang="zh-CN" altLang="en-US" sz="44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rPr>
              <a:t>第二部分</a:t>
            </a:r>
            <a:endParaRPr kumimoji="0" lang="en-US" altLang="zh-CN" sz="40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endParaRPr>
          </a:p>
        </p:txBody>
      </p:sp>
      <p:sp>
        <p:nvSpPr>
          <p:cNvPr id="28" name="Aichitds11"/>
          <p:cNvSpPr txBox="1"/>
          <p:nvPr/>
        </p:nvSpPr>
        <p:spPr>
          <a:xfrm>
            <a:off x="2183610" y="3193592"/>
            <a:ext cx="7824779" cy="1754326"/>
          </a:xfrm>
          <a:prstGeom prst="rect">
            <a:avLst/>
          </a:prstGeom>
          <a:noFill/>
        </p:spPr>
        <p:txBody>
          <a:bodyPr wrap="square" rtlCol="0">
            <a:spAutoFit/>
          </a:bodyPr>
          <a:lstStyle/>
          <a:p>
            <a:pPr algn="ctr"/>
            <a:r>
              <a:rPr lang="zh-CN" altLang="en-US" sz="5400" b="1" dirty="0">
                <a:solidFill>
                  <a:srgbClr val="FDF4E4"/>
                </a:solidFill>
                <a:latin typeface="+mj-ea"/>
                <a:ea typeface="+mj-ea"/>
              </a:rPr>
              <a:t>从百年丰厚</a:t>
            </a:r>
            <a:endParaRPr lang="en-US" altLang="zh-CN" sz="5400" b="1" dirty="0">
              <a:solidFill>
                <a:srgbClr val="FDF4E4"/>
              </a:solidFill>
              <a:latin typeface="+mj-ea"/>
              <a:ea typeface="+mj-ea"/>
            </a:endParaRPr>
          </a:p>
          <a:p>
            <a:pPr algn="ctr"/>
            <a:r>
              <a:rPr lang="zh-CN" altLang="en-US" sz="5400" b="1" dirty="0">
                <a:solidFill>
                  <a:srgbClr val="FDF4E4"/>
                </a:solidFill>
                <a:latin typeface="+mj-ea"/>
                <a:ea typeface="+mj-ea"/>
              </a:rPr>
              <a:t>历史资源中汲取精神滋养</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1+#ppt_w/2"/>
                                          </p:val>
                                        </p:tav>
                                        <p:tav tm="100000">
                                          <p:val>
                                            <p:strVal val="#ppt_x"/>
                                          </p:val>
                                        </p:tav>
                                      </p:tavLst>
                                    </p:anim>
                                    <p:anim calcmode="lin" valueType="num">
                                      <p:cBhvr additive="base">
                                        <p:cTn id="16" dur="5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3" presetClass="entr" presetSubtype="272" fill="hold" grpId="0" nodeType="afterEffect">
                                  <p:stCondLst>
                                    <p:cond delay="0"/>
                                  </p:stCondLst>
                                  <p:iterate type="lt">
                                    <p:tmPct val="10000"/>
                                  </p:iterate>
                                  <p:childTnLst>
                                    <p:set>
                                      <p:cBhvr>
                                        <p:cTn id="23" dur="1" fill="hold">
                                          <p:stCondLst>
                                            <p:cond delay="0"/>
                                          </p:stCondLst>
                                        </p:cTn>
                                        <p:tgtEl>
                                          <p:spTgt spid="27"/>
                                        </p:tgtEl>
                                        <p:attrNameLst>
                                          <p:attrName>style.visibility</p:attrName>
                                        </p:attrNameLst>
                                      </p:cBhvr>
                                      <p:to>
                                        <p:strVal val="visible"/>
                                      </p:to>
                                    </p:set>
                                    <p:anim calcmode="lin" valueType="num">
                                      <p:cBhvr>
                                        <p:cTn id="24" dur="500" fill="hold"/>
                                        <p:tgtEl>
                                          <p:spTgt spid="27"/>
                                        </p:tgtEl>
                                        <p:attrNameLst>
                                          <p:attrName>ppt_w</p:attrName>
                                        </p:attrNameLst>
                                      </p:cBhvr>
                                      <p:tavLst>
                                        <p:tav tm="0">
                                          <p:val>
                                            <p:strVal val="2/3*#ppt_w"/>
                                          </p:val>
                                        </p:tav>
                                        <p:tav tm="100000">
                                          <p:val>
                                            <p:strVal val="#ppt_w"/>
                                          </p:val>
                                        </p:tav>
                                      </p:tavLst>
                                    </p:anim>
                                    <p:anim calcmode="lin" valueType="num">
                                      <p:cBhvr>
                                        <p:cTn id="25" dur="500" fill="hold"/>
                                        <p:tgtEl>
                                          <p:spTgt spid="27"/>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sp>
        <p:nvSpPr>
          <p:cNvPr id="4" name="Aichitds2"/>
          <p:cNvSpPr/>
          <p:nvPr/>
        </p:nvSpPr>
        <p:spPr>
          <a:xfrm>
            <a:off x="978777" y="4168794"/>
            <a:ext cx="10514723" cy="695190"/>
          </a:xfrm>
          <a:prstGeom prst="rect">
            <a:avLst/>
          </a:prstGeom>
        </p:spPr>
        <p:txBody>
          <a:bodyPr wrap="square" lIns="0" tIns="0" rIns="0" bIns="0">
            <a:spAutoFit/>
          </a:bodyPr>
          <a:lstStyle/>
          <a:p>
            <a:pPr algn="just">
              <a:lnSpc>
                <a:spcPct val="130000"/>
              </a:lnSpc>
              <a:defRPr/>
            </a:pPr>
            <a:r>
              <a:rPr lang="zh-CN" altLang="en-US" dirty="0">
                <a:latin typeface="+mn-ea"/>
              </a:rPr>
              <a:t>早在延安时期，毛泽东同志就曾在中央学习组作</a:t>
            </a:r>
            <a:r>
              <a:rPr lang="en-US" altLang="zh-CN" dirty="0">
                <a:latin typeface="+mn-ea"/>
              </a:rPr>
              <a:t>《</a:t>
            </a:r>
            <a:r>
              <a:rPr lang="zh-CN" altLang="en-US" dirty="0">
                <a:latin typeface="+mn-ea"/>
              </a:rPr>
              <a:t>如何研究中共党史</a:t>
            </a:r>
            <a:r>
              <a:rPr lang="en-US" altLang="zh-CN" dirty="0">
                <a:latin typeface="+mn-ea"/>
              </a:rPr>
              <a:t>》</a:t>
            </a:r>
            <a:r>
              <a:rPr lang="zh-CN" altLang="en-US" dirty="0">
                <a:latin typeface="+mn-ea"/>
              </a:rPr>
              <a:t>的报告，他指出</a:t>
            </a:r>
            <a:r>
              <a:rPr lang="en-US" altLang="zh-CN" dirty="0">
                <a:latin typeface="+mn-ea"/>
              </a:rPr>
              <a:t>: “</a:t>
            </a:r>
            <a:r>
              <a:rPr lang="zh-CN" altLang="en-US" dirty="0">
                <a:latin typeface="+mn-ea"/>
              </a:rPr>
              <a:t>如果不把党的历史搞清楚，不把党在历史上所走的路搞清楚，便不能把事情办得更好。</a:t>
            </a:r>
          </a:p>
        </p:txBody>
      </p:sp>
      <p:grpSp>
        <p:nvGrpSpPr>
          <p:cNvPr id="8" name="Aichitds3"/>
          <p:cNvGrpSpPr/>
          <p:nvPr/>
        </p:nvGrpSpPr>
        <p:grpSpPr>
          <a:xfrm>
            <a:off x="953895" y="1922463"/>
            <a:ext cx="3695701" cy="1979613"/>
            <a:chOff x="908056" y="2100263"/>
            <a:chExt cx="3695701" cy="1979613"/>
          </a:xfrm>
        </p:grpSpPr>
        <p:grpSp>
          <p:nvGrpSpPr>
            <p:cNvPr id="9" name="Group 4"/>
            <p:cNvGrpSpPr>
              <a:grpSpLocks noChangeAspect="1"/>
            </p:cNvGrpSpPr>
            <p:nvPr/>
          </p:nvGrpSpPr>
          <p:grpSpPr>
            <a:xfrm>
              <a:off x="908056" y="2100263"/>
              <a:ext cx="2193925" cy="1968500"/>
              <a:chOff x="1010" y="1451"/>
              <a:chExt cx="1382" cy="1240"/>
            </a:xfrm>
          </p:grpSpPr>
          <p:sp>
            <p:nvSpPr>
              <p:cNvPr id="16" name="Aichitds3-1"/>
              <p:cNvSpPr>
                <a:spLocks noChangeAspect="1" noChangeArrowheads="1" noTextEdit="1"/>
              </p:cNvSpPr>
              <p:nvPr/>
            </p:nvSpPr>
            <p:spPr bwMode="auto">
              <a:xfrm>
                <a:off x="1010" y="1451"/>
                <a:ext cx="1382" cy="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7" name="Aichitds3-2"/>
              <p:cNvSpPr/>
              <p:nvPr/>
            </p:nvSpPr>
            <p:spPr bwMode="auto">
              <a:xfrm>
                <a:off x="1288" y="1449"/>
                <a:ext cx="171" cy="185"/>
              </a:xfrm>
              <a:custGeom>
                <a:avLst/>
                <a:gdLst>
                  <a:gd name="T0" fmla="*/ 8 w 72"/>
                  <a:gd name="T1" fmla="*/ 50 h 78"/>
                  <a:gd name="T2" fmla="*/ 36 w 72"/>
                  <a:gd name="T3" fmla="*/ 78 h 78"/>
                  <a:gd name="T4" fmla="*/ 65 w 72"/>
                  <a:gd name="T5" fmla="*/ 50 h 78"/>
                  <a:gd name="T6" fmla="*/ 71 w 72"/>
                  <a:gd name="T7" fmla="*/ 37 h 78"/>
                  <a:gd name="T8" fmla="*/ 67 w 72"/>
                  <a:gd name="T9" fmla="*/ 32 h 78"/>
                  <a:gd name="T10" fmla="*/ 36 w 72"/>
                  <a:gd name="T11" fmla="*/ 0 h 78"/>
                  <a:gd name="T12" fmla="*/ 6 w 72"/>
                  <a:gd name="T13" fmla="*/ 32 h 78"/>
                  <a:gd name="T14" fmla="*/ 1 w 72"/>
                  <a:gd name="T15" fmla="*/ 37 h 78"/>
                  <a:gd name="T16" fmla="*/ 8 w 72"/>
                  <a:gd name="T17" fmla="*/ 5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78">
                    <a:moveTo>
                      <a:pt x="8" y="50"/>
                    </a:moveTo>
                    <a:cubicBezTo>
                      <a:pt x="12" y="65"/>
                      <a:pt x="21" y="78"/>
                      <a:pt x="36" y="78"/>
                    </a:cubicBezTo>
                    <a:cubicBezTo>
                      <a:pt x="52" y="78"/>
                      <a:pt x="61" y="64"/>
                      <a:pt x="65" y="50"/>
                    </a:cubicBezTo>
                    <a:cubicBezTo>
                      <a:pt x="69" y="48"/>
                      <a:pt x="72" y="42"/>
                      <a:pt x="71" y="37"/>
                    </a:cubicBezTo>
                    <a:cubicBezTo>
                      <a:pt x="71" y="34"/>
                      <a:pt x="69" y="33"/>
                      <a:pt x="67" y="32"/>
                    </a:cubicBezTo>
                    <a:cubicBezTo>
                      <a:pt x="66" y="14"/>
                      <a:pt x="54" y="0"/>
                      <a:pt x="36" y="0"/>
                    </a:cubicBezTo>
                    <a:cubicBezTo>
                      <a:pt x="19" y="0"/>
                      <a:pt x="7" y="14"/>
                      <a:pt x="6" y="32"/>
                    </a:cubicBezTo>
                    <a:cubicBezTo>
                      <a:pt x="3" y="32"/>
                      <a:pt x="1" y="34"/>
                      <a:pt x="1" y="37"/>
                    </a:cubicBezTo>
                    <a:cubicBezTo>
                      <a:pt x="0" y="42"/>
                      <a:pt x="3" y="49"/>
                      <a:pt x="8" y="50"/>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8" name="Aichitds3-3"/>
              <p:cNvSpPr/>
              <p:nvPr/>
            </p:nvSpPr>
            <p:spPr bwMode="auto">
              <a:xfrm>
                <a:off x="1122" y="1864"/>
                <a:ext cx="503" cy="126"/>
              </a:xfrm>
              <a:custGeom>
                <a:avLst/>
                <a:gdLst>
                  <a:gd name="T0" fmla="*/ 0 w 503"/>
                  <a:gd name="T1" fmla="*/ 0 h 126"/>
                  <a:gd name="T2" fmla="*/ 52 w 503"/>
                  <a:gd name="T3" fmla="*/ 126 h 126"/>
                  <a:gd name="T4" fmla="*/ 80 w 503"/>
                  <a:gd name="T5" fmla="*/ 126 h 126"/>
                  <a:gd name="T6" fmla="*/ 80 w 503"/>
                  <a:gd name="T7" fmla="*/ 48 h 126"/>
                  <a:gd name="T8" fmla="*/ 425 w 503"/>
                  <a:gd name="T9" fmla="*/ 48 h 126"/>
                  <a:gd name="T10" fmla="*/ 422 w 503"/>
                  <a:gd name="T11" fmla="*/ 126 h 126"/>
                  <a:gd name="T12" fmla="*/ 451 w 503"/>
                  <a:gd name="T13" fmla="*/ 126 h 126"/>
                  <a:gd name="T14" fmla="*/ 503 w 503"/>
                  <a:gd name="T15" fmla="*/ 0 h 126"/>
                  <a:gd name="T16" fmla="*/ 0 w 503"/>
                  <a:gd name="T17"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2" h="125">
                    <a:moveTo>
                      <a:pt x="0" y="0"/>
                    </a:moveTo>
                    <a:lnTo>
                      <a:pt x="52" y="126"/>
                    </a:lnTo>
                    <a:lnTo>
                      <a:pt x="80" y="126"/>
                    </a:lnTo>
                    <a:lnTo>
                      <a:pt x="80" y="48"/>
                    </a:lnTo>
                    <a:lnTo>
                      <a:pt x="425" y="48"/>
                    </a:lnTo>
                    <a:lnTo>
                      <a:pt x="422" y="126"/>
                    </a:lnTo>
                    <a:lnTo>
                      <a:pt x="451" y="126"/>
                    </a:lnTo>
                    <a:lnTo>
                      <a:pt x="503" y="0"/>
                    </a:lnTo>
                    <a:lnTo>
                      <a:pt x="0" y="0"/>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9" name="Aichitds3-4"/>
              <p:cNvSpPr/>
              <p:nvPr/>
            </p:nvSpPr>
            <p:spPr bwMode="auto">
              <a:xfrm>
                <a:off x="1217" y="1928"/>
                <a:ext cx="313" cy="131"/>
              </a:xfrm>
              <a:custGeom>
                <a:avLst/>
                <a:gdLst>
                  <a:gd name="T0" fmla="*/ 2 w 313"/>
                  <a:gd name="T1" fmla="*/ 131 h 131"/>
                  <a:gd name="T2" fmla="*/ 311 w 313"/>
                  <a:gd name="T3" fmla="*/ 131 h 131"/>
                  <a:gd name="T4" fmla="*/ 313 w 313"/>
                  <a:gd name="T5" fmla="*/ 0 h 131"/>
                  <a:gd name="T6" fmla="*/ 0 w 313"/>
                  <a:gd name="T7" fmla="*/ 0 h 131"/>
                  <a:gd name="T8" fmla="*/ 2 w 313"/>
                  <a:gd name="T9" fmla="*/ 131 h 131"/>
                </a:gdLst>
                <a:ahLst/>
                <a:cxnLst>
                  <a:cxn ang="0">
                    <a:pos x="T0" y="T1"/>
                  </a:cxn>
                  <a:cxn ang="0">
                    <a:pos x="T2" y="T3"/>
                  </a:cxn>
                  <a:cxn ang="0">
                    <a:pos x="T4" y="T5"/>
                  </a:cxn>
                  <a:cxn ang="0">
                    <a:pos x="T6" y="T7"/>
                  </a:cxn>
                  <a:cxn ang="0">
                    <a:pos x="T8" y="T9"/>
                  </a:cxn>
                </a:cxnLst>
                <a:rect l="0" t="0" r="r" b="b"/>
                <a:pathLst>
                  <a:path w="313" h="131">
                    <a:moveTo>
                      <a:pt x="2" y="131"/>
                    </a:moveTo>
                    <a:lnTo>
                      <a:pt x="311" y="131"/>
                    </a:lnTo>
                    <a:lnTo>
                      <a:pt x="313" y="0"/>
                    </a:lnTo>
                    <a:lnTo>
                      <a:pt x="0" y="0"/>
                    </a:lnTo>
                    <a:lnTo>
                      <a:pt x="2" y="131"/>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0" name="Aichitds3-5"/>
              <p:cNvSpPr/>
              <p:nvPr/>
            </p:nvSpPr>
            <p:spPr bwMode="auto">
              <a:xfrm flipH="1">
                <a:off x="1540" y="1824"/>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3636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1" name="Aichitds3-6"/>
              <p:cNvSpPr/>
              <p:nvPr/>
            </p:nvSpPr>
            <p:spPr bwMode="auto">
              <a:xfrm>
                <a:off x="1200" y="1643"/>
                <a:ext cx="425" cy="190"/>
              </a:xfrm>
              <a:custGeom>
                <a:avLst/>
                <a:gdLst>
                  <a:gd name="T0" fmla="*/ 33 w 179"/>
                  <a:gd name="T1" fmla="*/ 43 h 80"/>
                  <a:gd name="T2" fmla="*/ 33 w 179"/>
                  <a:gd name="T3" fmla="*/ 43 h 80"/>
                  <a:gd name="T4" fmla="*/ 33 w 179"/>
                  <a:gd name="T5" fmla="*/ 80 h 80"/>
                  <a:gd name="T6" fmla="*/ 71 w 179"/>
                  <a:gd name="T7" fmla="*/ 80 h 80"/>
                  <a:gd name="T8" fmla="*/ 69 w 179"/>
                  <a:gd name="T9" fmla="*/ 56 h 80"/>
                  <a:gd name="T10" fmla="*/ 73 w 179"/>
                  <a:gd name="T11" fmla="*/ 50 h 80"/>
                  <a:gd name="T12" fmla="*/ 77 w 179"/>
                  <a:gd name="T13" fmla="*/ 56 h 80"/>
                  <a:gd name="T14" fmla="*/ 75 w 179"/>
                  <a:gd name="T15" fmla="*/ 80 h 80"/>
                  <a:gd name="T16" fmla="*/ 113 w 179"/>
                  <a:gd name="T17" fmla="*/ 80 h 80"/>
                  <a:gd name="T18" fmla="*/ 113 w 179"/>
                  <a:gd name="T19" fmla="*/ 51 h 80"/>
                  <a:gd name="T20" fmla="*/ 121 w 179"/>
                  <a:gd name="T21" fmla="*/ 64 h 80"/>
                  <a:gd name="T22" fmla="*/ 126 w 179"/>
                  <a:gd name="T23" fmla="*/ 71 h 80"/>
                  <a:gd name="T24" fmla="*/ 130 w 179"/>
                  <a:gd name="T25" fmla="*/ 74 h 80"/>
                  <a:gd name="T26" fmla="*/ 133 w 179"/>
                  <a:gd name="T27" fmla="*/ 76 h 80"/>
                  <a:gd name="T28" fmla="*/ 138 w 179"/>
                  <a:gd name="T29" fmla="*/ 77 h 80"/>
                  <a:gd name="T30" fmla="*/ 143 w 179"/>
                  <a:gd name="T31" fmla="*/ 76 h 80"/>
                  <a:gd name="T32" fmla="*/ 145 w 179"/>
                  <a:gd name="T33" fmla="*/ 75 h 80"/>
                  <a:gd name="T34" fmla="*/ 148 w 179"/>
                  <a:gd name="T35" fmla="*/ 73 h 80"/>
                  <a:gd name="T36" fmla="*/ 152 w 179"/>
                  <a:gd name="T37" fmla="*/ 69 h 80"/>
                  <a:gd name="T38" fmla="*/ 159 w 179"/>
                  <a:gd name="T39" fmla="*/ 62 h 80"/>
                  <a:gd name="T40" fmla="*/ 175 w 179"/>
                  <a:gd name="T41" fmla="*/ 45 h 80"/>
                  <a:gd name="T42" fmla="*/ 173 w 179"/>
                  <a:gd name="T43" fmla="*/ 26 h 80"/>
                  <a:gd name="T44" fmla="*/ 172 w 179"/>
                  <a:gd name="T45" fmla="*/ 25 h 80"/>
                  <a:gd name="T46" fmla="*/ 177 w 179"/>
                  <a:gd name="T47" fmla="*/ 19 h 80"/>
                  <a:gd name="T48" fmla="*/ 177 w 179"/>
                  <a:gd name="T49" fmla="*/ 12 h 80"/>
                  <a:gd name="T50" fmla="*/ 169 w 179"/>
                  <a:gd name="T51" fmla="*/ 12 h 80"/>
                  <a:gd name="T52" fmla="*/ 157 w 179"/>
                  <a:gd name="T53" fmla="*/ 25 h 80"/>
                  <a:gd name="T54" fmla="*/ 154 w 179"/>
                  <a:gd name="T55" fmla="*/ 28 h 80"/>
                  <a:gd name="T56" fmla="*/ 154 w 179"/>
                  <a:gd name="T57" fmla="*/ 28 h 80"/>
                  <a:gd name="T58" fmla="*/ 142 w 179"/>
                  <a:gd name="T59" fmla="*/ 42 h 80"/>
                  <a:gd name="T60" fmla="*/ 140 w 179"/>
                  <a:gd name="T61" fmla="*/ 44 h 80"/>
                  <a:gd name="T62" fmla="*/ 138 w 179"/>
                  <a:gd name="T63" fmla="*/ 41 h 80"/>
                  <a:gd name="T64" fmla="*/ 128 w 179"/>
                  <a:gd name="T65" fmla="*/ 23 h 80"/>
                  <a:gd name="T66" fmla="*/ 125 w 179"/>
                  <a:gd name="T67" fmla="*/ 17 h 80"/>
                  <a:gd name="T68" fmla="*/ 124 w 179"/>
                  <a:gd name="T69" fmla="*/ 15 h 80"/>
                  <a:gd name="T70" fmla="*/ 124 w 179"/>
                  <a:gd name="T71" fmla="*/ 15 h 80"/>
                  <a:gd name="T72" fmla="*/ 124 w 179"/>
                  <a:gd name="T73" fmla="*/ 15 h 80"/>
                  <a:gd name="T74" fmla="*/ 121 w 179"/>
                  <a:gd name="T75" fmla="*/ 11 h 80"/>
                  <a:gd name="T76" fmla="*/ 102 w 179"/>
                  <a:gd name="T77" fmla="*/ 3 h 80"/>
                  <a:gd name="T78" fmla="*/ 93 w 179"/>
                  <a:gd name="T79" fmla="*/ 0 h 80"/>
                  <a:gd name="T80" fmla="*/ 93 w 179"/>
                  <a:gd name="T81" fmla="*/ 0 h 80"/>
                  <a:gd name="T82" fmla="*/ 93 w 179"/>
                  <a:gd name="T83" fmla="*/ 0 h 80"/>
                  <a:gd name="T84" fmla="*/ 81 w 179"/>
                  <a:gd name="T85" fmla="*/ 41 h 80"/>
                  <a:gd name="T86" fmla="*/ 77 w 179"/>
                  <a:gd name="T87" fmla="*/ 16 h 80"/>
                  <a:gd name="T88" fmla="*/ 80 w 179"/>
                  <a:gd name="T89" fmla="*/ 8 h 80"/>
                  <a:gd name="T90" fmla="*/ 75 w 179"/>
                  <a:gd name="T91" fmla="*/ 3 h 80"/>
                  <a:gd name="T92" fmla="*/ 71 w 179"/>
                  <a:gd name="T93" fmla="*/ 3 h 80"/>
                  <a:gd name="T94" fmla="*/ 66 w 179"/>
                  <a:gd name="T95" fmla="*/ 8 h 80"/>
                  <a:gd name="T96" fmla="*/ 69 w 179"/>
                  <a:gd name="T97" fmla="*/ 16 h 80"/>
                  <a:gd name="T98" fmla="*/ 65 w 179"/>
                  <a:gd name="T99" fmla="*/ 41 h 80"/>
                  <a:gd name="T100" fmla="*/ 53 w 179"/>
                  <a:gd name="T101" fmla="*/ 0 h 80"/>
                  <a:gd name="T102" fmla="*/ 53 w 179"/>
                  <a:gd name="T103" fmla="*/ 0 h 80"/>
                  <a:gd name="T104" fmla="*/ 53 w 179"/>
                  <a:gd name="T105" fmla="*/ 0 h 80"/>
                  <a:gd name="T106" fmla="*/ 45 w 179"/>
                  <a:gd name="T107" fmla="*/ 3 h 80"/>
                  <a:gd name="T108" fmla="*/ 19 w 179"/>
                  <a:gd name="T109" fmla="*/ 13 h 80"/>
                  <a:gd name="T110" fmla="*/ 0 w 179"/>
                  <a:gd name="T111" fmla="*/ 80 h 80"/>
                  <a:gd name="T112" fmla="*/ 26 w 179"/>
                  <a:gd name="T113" fmla="*/ 80 h 80"/>
                  <a:gd name="T114" fmla="*/ 33 w 179"/>
                  <a:gd name="T115" fmla="*/ 4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9" h="80">
                    <a:moveTo>
                      <a:pt x="33" y="43"/>
                    </a:moveTo>
                    <a:cubicBezTo>
                      <a:pt x="33" y="43"/>
                      <a:pt x="33" y="43"/>
                      <a:pt x="33" y="43"/>
                    </a:cubicBezTo>
                    <a:cubicBezTo>
                      <a:pt x="33" y="80"/>
                      <a:pt x="33" y="80"/>
                      <a:pt x="33" y="80"/>
                    </a:cubicBezTo>
                    <a:cubicBezTo>
                      <a:pt x="71" y="80"/>
                      <a:pt x="71" y="80"/>
                      <a:pt x="71" y="80"/>
                    </a:cubicBezTo>
                    <a:cubicBezTo>
                      <a:pt x="69" y="56"/>
                      <a:pt x="69" y="56"/>
                      <a:pt x="69" y="56"/>
                    </a:cubicBezTo>
                    <a:cubicBezTo>
                      <a:pt x="69" y="53"/>
                      <a:pt x="71" y="50"/>
                      <a:pt x="73" y="50"/>
                    </a:cubicBezTo>
                    <a:cubicBezTo>
                      <a:pt x="75" y="50"/>
                      <a:pt x="77" y="53"/>
                      <a:pt x="77" y="56"/>
                    </a:cubicBezTo>
                    <a:cubicBezTo>
                      <a:pt x="75" y="80"/>
                      <a:pt x="75" y="80"/>
                      <a:pt x="75" y="80"/>
                    </a:cubicBezTo>
                    <a:cubicBezTo>
                      <a:pt x="113" y="80"/>
                      <a:pt x="113" y="80"/>
                      <a:pt x="113" y="80"/>
                    </a:cubicBezTo>
                    <a:cubicBezTo>
                      <a:pt x="113" y="51"/>
                      <a:pt x="113" y="51"/>
                      <a:pt x="113" y="51"/>
                    </a:cubicBezTo>
                    <a:cubicBezTo>
                      <a:pt x="116" y="56"/>
                      <a:pt x="118" y="60"/>
                      <a:pt x="121" y="64"/>
                    </a:cubicBezTo>
                    <a:cubicBezTo>
                      <a:pt x="122" y="67"/>
                      <a:pt x="124" y="69"/>
                      <a:pt x="126" y="71"/>
                    </a:cubicBezTo>
                    <a:cubicBezTo>
                      <a:pt x="127" y="72"/>
                      <a:pt x="128" y="73"/>
                      <a:pt x="130" y="74"/>
                    </a:cubicBezTo>
                    <a:cubicBezTo>
                      <a:pt x="130" y="74"/>
                      <a:pt x="131" y="75"/>
                      <a:pt x="133" y="76"/>
                    </a:cubicBezTo>
                    <a:cubicBezTo>
                      <a:pt x="134" y="76"/>
                      <a:pt x="136" y="77"/>
                      <a:pt x="138" y="77"/>
                    </a:cubicBezTo>
                    <a:cubicBezTo>
                      <a:pt x="140" y="77"/>
                      <a:pt x="141" y="76"/>
                      <a:pt x="143" y="76"/>
                    </a:cubicBezTo>
                    <a:cubicBezTo>
                      <a:pt x="144" y="76"/>
                      <a:pt x="145" y="75"/>
                      <a:pt x="145" y="75"/>
                    </a:cubicBezTo>
                    <a:cubicBezTo>
                      <a:pt x="147" y="74"/>
                      <a:pt x="148" y="73"/>
                      <a:pt x="148" y="73"/>
                    </a:cubicBezTo>
                    <a:cubicBezTo>
                      <a:pt x="150" y="72"/>
                      <a:pt x="151" y="71"/>
                      <a:pt x="152" y="69"/>
                    </a:cubicBezTo>
                    <a:cubicBezTo>
                      <a:pt x="154" y="67"/>
                      <a:pt x="157" y="65"/>
                      <a:pt x="159" y="62"/>
                    </a:cubicBezTo>
                    <a:cubicBezTo>
                      <a:pt x="167" y="54"/>
                      <a:pt x="175" y="45"/>
                      <a:pt x="175" y="45"/>
                    </a:cubicBezTo>
                    <a:cubicBezTo>
                      <a:pt x="179" y="39"/>
                      <a:pt x="179" y="31"/>
                      <a:pt x="173" y="26"/>
                    </a:cubicBezTo>
                    <a:cubicBezTo>
                      <a:pt x="173" y="26"/>
                      <a:pt x="172" y="25"/>
                      <a:pt x="172" y="25"/>
                    </a:cubicBezTo>
                    <a:cubicBezTo>
                      <a:pt x="177" y="19"/>
                      <a:pt x="177" y="19"/>
                      <a:pt x="177" y="19"/>
                    </a:cubicBezTo>
                    <a:cubicBezTo>
                      <a:pt x="179" y="17"/>
                      <a:pt x="179" y="14"/>
                      <a:pt x="177" y="12"/>
                    </a:cubicBezTo>
                    <a:cubicBezTo>
                      <a:pt x="175" y="10"/>
                      <a:pt x="171" y="10"/>
                      <a:pt x="169" y="12"/>
                    </a:cubicBezTo>
                    <a:cubicBezTo>
                      <a:pt x="157" y="25"/>
                      <a:pt x="157" y="25"/>
                      <a:pt x="157" y="25"/>
                    </a:cubicBezTo>
                    <a:cubicBezTo>
                      <a:pt x="156" y="26"/>
                      <a:pt x="155" y="27"/>
                      <a:pt x="154" y="28"/>
                    </a:cubicBezTo>
                    <a:cubicBezTo>
                      <a:pt x="154" y="28"/>
                      <a:pt x="154" y="28"/>
                      <a:pt x="154" y="28"/>
                    </a:cubicBezTo>
                    <a:cubicBezTo>
                      <a:pt x="153" y="29"/>
                      <a:pt x="148" y="36"/>
                      <a:pt x="142" y="42"/>
                    </a:cubicBezTo>
                    <a:cubicBezTo>
                      <a:pt x="141" y="42"/>
                      <a:pt x="140" y="43"/>
                      <a:pt x="140" y="44"/>
                    </a:cubicBezTo>
                    <a:cubicBezTo>
                      <a:pt x="139" y="43"/>
                      <a:pt x="138" y="42"/>
                      <a:pt x="138" y="41"/>
                    </a:cubicBezTo>
                    <a:cubicBezTo>
                      <a:pt x="134" y="35"/>
                      <a:pt x="131" y="28"/>
                      <a:pt x="128" y="23"/>
                    </a:cubicBezTo>
                    <a:cubicBezTo>
                      <a:pt x="127" y="21"/>
                      <a:pt x="126" y="19"/>
                      <a:pt x="125" y="17"/>
                    </a:cubicBezTo>
                    <a:cubicBezTo>
                      <a:pt x="125" y="16"/>
                      <a:pt x="125" y="16"/>
                      <a:pt x="124" y="15"/>
                    </a:cubicBezTo>
                    <a:cubicBezTo>
                      <a:pt x="124" y="15"/>
                      <a:pt x="124" y="15"/>
                      <a:pt x="124" y="15"/>
                    </a:cubicBezTo>
                    <a:cubicBezTo>
                      <a:pt x="124" y="15"/>
                      <a:pt x="124" y="15"/>
                      <a:pt x="124" y="15"/>
                    </a:cubicBezTo>
                    <a:cubicBezTo>
                      <a:pt x="123" y="13"/>
                      <a:pt x="122" y="12"/>
                      <a:pt x="121" y="11"/>
                    </a:cubicBezTo>
                    <a:cubicBezTo>
                      <a:pt x="120" y="9"/>
                      <a:pt x="115" y="6"/>
                      <a:pt x="102" y="3"/>
                    </a:cubicBezTo>
                    <a:cubicBezTo>
                      <a:pt x="99" y="2"/>
                      <a:pt x="96" y="1"/>
                      <a:pt x="93" y="0"/>
                    </a:cubicBezTo>
                    <a:cubicBezTo>
                      <a:pt x="93" y="0"/>
                      <a:pt x="93" y="0"/>
                      <a:pt x="93" y="0"/>
                    </a:cubicBezTo>
                    <a:cubicBezTo>
                      <a:pt x="93" y="0"/>
                      <a:pt x="93" y="0"/>
                      <a:pt x="93" y="0"/>
                    </a:cubicBezTo>
                    <a:cubicBezTo>
                      <a:pt x="93" y="7"/>
                      <a:pt x="90" y="22"/>
                      <a:pt x="81" y="41"/>
                    </a:cubicBezTo>
                    <a:cubicBezTo>
                      <a:pt x="80" y="29"/>
                      <a:pt x="77" y="17"/>
                      <a:pt x="77" y="16"/>
                    </a:cubicBezTo>
                    <a:cubicBezTo>
                      <a:pt x="80" y="8"/>
                      <a:pt x="80" y="8"/>
                      <a:pt x="80" y="8"/>
                    </a:cubicBezTo>
                    <a:cubicBezTo>
                      <a:pt x="75" y="3"/>
                      <a:pt x="75" y="3"/>
                      <a:pt x="75" y="3"/>
                    </a:cubicBezTo>
                    <a:cubicBezTo>
                      <a:pt x="71" y="3"/>
                      <a:pt x="71" y="3"/>
                      <a:pt x="71" y="3"/>
                    </a:cubicBezTo>
                    <a:cubicBezTo>
                      <a:pt x="66" y="8"/>
                      <a:pt x="66" y="8"/>
                      <a:pt x="66" y="8"/>
                    </a:cubicBezTo>
                    <a:cubicBezTo>
                      <a:pt x="69" y="16"/>
                      <a:pt x="69" y="16"/>
                      <a:pt x="69" y="16"/>
                    </a:cubicBezTo>
                    <a:cubicBezTo>
                      <a:pt x="69" y="17"/>
                      <a:pt x="66" y="29"/>
                      <a:pt x="65" y="41"/>
                    </a:cubicBezTo>
                    <a:cubicBezTo>
                      <a:pt x="56" y="22"/>
                      <a:pt x="53" y="7"/>
                      <a:pt x="53" y="0"/>
                    </a:cubicBezTo>
                    <a:cubicBezTo>
                      <a:pt x="53" y="0"/>
                      <a:pt x="53" y="0"/>
                      <a:pt x="53" y="0"/>
                    </a:cubicBezTo>
                    <a:cubicBezTo>
                      <a:pt x="53" y="0"/>
                      <a:pt x="53" y="0"/>
                      <a:pt x="53" y="0"/>
                    </a:cubicBezTo>
                    <a:cubicBezTo>
                      <a:pt x="50" y="1"/>
                      <a:pt x="47" y="2"/>
                      <a:pt x="45" y="3"/>
                    </a:cubicBezTo>
                    <a:cubicBezTo>
                      <a:pt x="37" y="6"/>
                      <a:pt x="25" y="10"/>
                      <a:pt x="19" y="13"/>
                    </a:cubicBezTo>
                    <a:cubicBezTo>
                      <a:pt x="16" y="17"/>
                      <a:pt x="4" y="32"/>
                      <a:pt x="0" y="80"/>
                    </a:cubicBezTo>
                    <a:cubicBezTo>
                      <a:pt x="26" y="80"/>
                      <a:pt x="26" y="80"/>
                      <a:pt x="26" y="80"/>
                    </a:cubicBezTo>
                    <a:cubicBezTo>
                      <a:pt x="27" y="64"/>
                      <a:pt x="31" y="44"/>
                      <a:pt x="33" y="43"/>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2" name="Aichitds3-7"/>
              <p:cNvSpPr/>
              <p:nvPr/>
            </p:nvSpPr>
            <p:spPr bwMode="auto">
              <a:xfrm>
                <a:off x="1513" y="2465"/>
                <a:ext cx="378" cy="224"/>
              </a:xfrm>
              <a:custGeom>
                <a:avLst/>
                <a:gdLst>
                  <a:gd name="T0" fmla="*/ 146 w 159"/>
                  <a:gd name="T1" fmla="*/ 16 h 94"/>
                  <a:gd name="T2" fmla="*/ 105 w 159"/>
                  <a:gd name="T3" fmla="*/ 0 h 94"/>
                  <a:gd name="T4" fmla="*/ 104 w 159"/>
                  <a:gd name="T5" fmla="*/ 0 h 94"/>
                  <a:gd name="T6" fmla="*/ 104 w 159"/>
                  <a:gd name="T7" fmla="*/ 0 h 94"/>
                  <a:gd name="T8" fmla="*/ 91 w 159"/>
                  <a:gd name="T9" fmla="*/ 60 h 94"/>
                  <a:gd name="T10" fmla="*/ 84 w 159"/>
                  <a:gd name="T11" fmla="*/ 19 h 94"/>
                  <a:gd name="T12" fmla="*/ 89 w 159"/>
                  <a:gd name="T13" fmla="*/ 10 h 94"/>
                  <a:gd name="T14" fmla="*/ 82 w 159"/>
                  <a:gd name="T15" fmla="*/ 3 h 94"/>
                  <a:gd name="T16" fmla="*/ 80 w 159"/>
                  <a:gd name="T17" fmla="*/ 3 h 94"/>
                  <a:gd name="T18" fmla="*/ 79 w 159"/>
                  <a:gd name="T19" fmla="*/ 3 h 94"/>
                  <a:gd name="T20" fmla="*/ 77 w 159"/>
                  <a:gd name="T21" fmla="*/ 3 h 94"/>
                  <a:gd name="T22" fmla="*/ 70 w 159"/>
                  <a:gd name="T23" fmla="*/ 10 h 94"/>
                  <a:gd name="T24" fmla="*/ 75 w 159"/>
                  <a:gd name="T25" fmla="*/ 19 h 94"/>
                  <a:gd name="T26" fmla="*/ 68 w 159"/>
                  <a:gd name="T27" fmla="*/ 60 h 94"/>
                  <a:gd name="T28" fmla="*/ 55 w 159"/>
                  <a:gd name="T29" fmla="*/ 0 h 94"/>
                  <a:gd name="T30" fmla="*/ 55 w 159"/>
                  <a:gd name="T31" fmla="*/ 0 h 94"/>
                  <a:gd name="T32" fmla="*/ 54 w 159"/>
                  <a:gd name="T33" fmla="*/ 0 h 94"/>
                  <a:gd name="T34" fmla="*/ 13 w 159"/>
                  <a:gd name="T35" fmla="*/ 16 h 94"/>
                  <a:gd name="T36" fmla="*/ 0 w 159"/>
                  <a:gd name="T37" fmla="*/ 51 h 94"/>
                  <a:gd name="T38" fmla="*/ 0 w 159"/>
                  <a:gd name="T39" fmla="*/ 89 h 94"/>
                  <a:gd name="T40" fmla="*/ 28 w 159"/>
                  <a:gd name="T41" fmla="*/ 92 h 94"/>
                  <a:gd name="T42" fmla="*/ 28 w 159"/>
                  <a:gd name="T43" fmla="*/ 60 h 94"/>
                  <a:gd name="T44" fmla="*/ 32 w 159"/>
                  <a:gd name="T45" fmla="*/ 47 h 94"/>
                  <a:gd name="T46" fmla="*/ 32 w 159"/>
                  <a:gd name="T47" fmla="*/ 93 h 94"/>
                  <a:gd name="T48" fmla="*/ 80 w 159"/>
                  <a:gd name="T49" fmla="*/ 94 h 94"/>
                  <a:gd name="T50" fmla="*/ 126 w 159"/>
                  <a:gd name="T51" fmla="*/ 93 h 94"/>
                  <a:gd name="T52" fmla="*/ 126 w 159"/>
                  <a:gd name="T53" fmla="*/ 47 h 94"/>
                  <a:gd name="T54" fmla="*/ 130 w 159"/>
                  <a:gd name="T55" fmla="*/ 60 h 94"/>
                  <a:gd name="T56" fmla="*/ 130 w 159"/>
                  <a:gd name="T57" fmla="*/ 92 h 94"/>
                  <a:gd name="T58" fmla="*/ 159 w 159"/>
                  <a:gd name="T59" fmla="*/ 89 h 94"/>
                  <a:gd name="T60" fmla="*/ 159 w 159"/>
                  <a:gd name="T61" fmla="*/ 51 h 94"/>
                  <a:gd name="T62" fmla="*/ 146 w 159"/>
                  <a:gd name="T63" fmla="*/ 16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9" h="94">
                    <a:moveTo>
                      <a:pt x="146" y="16"/>
                    </a:moveTo>
                    <a:cubicBezTo>
                      <a:pt x="135" y="10"/>
                      <a:pt x="113" y="3"/>
                      <a:pt x="105" y="0"/>
                    </a:cubicBezTo>
                    <a:cubicBezTo>
                      <a:pt x="105" y="0"/>
                      <a:pt x="105" y="0"/>
                      <a:pt x="104" y="0"/>
                    </a:cubicBezTo>
                    <a:cubicBezTo>
                      <a:pt x="104" y="0"/>
                      <a:pt x="104" y="0"/>
                      <a:pt x="104" y="0"/>
                    </a:cubicBezTo>
                    <a:cubicBezTo>
                      <a:pt x="103" y="8"/>
                      <a:pt x="91" y="60"/>
                      <a:pt x="91" y="60"/>
                    </a:cubicBezTo>
                    <a:cubicBezTo>
                      <a:pt x="91" y="60"/>
                      <a:pt x="85" y="19"/>
                      <a:pt x="84" y="19"/>
                    </a:cubicBezTo>
                    <a:cubicBezTo>
                      <a:pt x="84" y="19"/>
                      <a:pt x="89" y="10"/>
                      <a:pt x="89" y="10"/>
                    </a:cubicBezTo>
                    <a:cubicBezTo>
                      <a:pt x="82" y="3"/>
                      <a:pt x="82" y="3"/>
                      <a:pt x="82" y="3"/>
                    </a:cubicBezTo>
                    <a:cubicBezTo>
                      <a:pt x="80" y="3"/>
                      <a:pt x="80" y="3"/>
                      <a:pt x="80" y="3"/>
                    </a:cubicBezTo>
                    <a:cubicBezTo>
                      <a:pt x="79" y="3"/>
                      <a:pt x="79" y="3"/>
                      <a:pt x="79" y="3"/>
                    </a:cubicBezTo>
                    <a:cubicBezTo>
                      <a:pt x="77" y="3"/>
                      <a:pt x="77" y="3"/>
                      <a:pt x="77" y="3"/>
                    </a:cubicBezTo>
                    <a:cubicBezTo>
                      <a:pt x="70" y="10"/>
                      <a:pt x="70" y="10"/>
                      <a:pt x="70" y="10"/>
                    </a:cubicBezTo>
                    <a:cubicBezTo>
                      <a:pt x="75" y="19"/>
                      <a:pt x="75" y="19"/>
                      <a:pt x="75" y="19"/>
                    </a:cubicBezTo>
                    <a:cubicBezTo>
                      <a:pt x="68" y="60"/>
                      <a:pt x="68" y="60"/>
                      <a:pt x="68" y="60"/>
                    </a:cubicBezTo>
                    <a:cubicBezTo>
                      <a:pt x="68" y="60"/>
                      <a:pt x="56" y="8"/>
                      <a:pt x="55" y="0"/>
                    </a:cubicBezTo>
                    <a:cubicBezTo>
                      <a:pt x="55" y="0"/>
                      <a:pt x="55" y="0"/>
                      <a:pt x="55" y="0"/>
                    </a:cubicBezTo>
                    <a:cubicBezTo>
                      <a:pt x="54" y="0"/>
                      <a:pt x="54" y="0"/>
                      <a:pt x="54" y="0"/>
                    </a:cubicBezTo>
                    <a:cubicBezTo>
                      <a:pt x="46" y="3"/>
                      <a:pt x="24" y="10"/>
                      <a:pt x="13" y="16"/>
                    </a:cubicBezTo>
                    <a:cubicBezTo>
                      <a:pt x="10" y="20"/>
                      <a:pt x="2" y="27"/>
                      <a:pt x="0" y="51"/>
                    </a:cubicBezTo>
                    <a:cubicBezTo>
                      <a:pt x="0" y="53"/>
                      <a:pt x="0" y="74"/>
                      <a:pt x="0" y="89"/>
                    </a:cubicBezTo>
                    <a:cubicBezTo>
                      <a:pt x="9" y="90"/>
                      <a:pt x="17" y="92"/>
                      <a:pt x="28" y="92"/>
                    </a:cubicBezTo>
                    <a:cubicBezTo>
                      <a:pt x="28" y="81"/>
                      <a:pt x="28" y="64"/>
                      <a:pt x="28" y="60"/>
                    </a:cubicBezTo>
                    <a:cubicBezTo>
                      <a:pt x="28" y="55"/>
                      <a:pt x="31" y="51"/>
                      <a:pt x="32" y="47"/>
                    </a:cubicBezTo>
                    <a:cubicBezTo>
                      <a:pt x="32" y="93"/>
                      <a:pt x="32" y="93"/>
                      <a:pt x="32" y="93"/>
                    </a:cubicBezTo>
                    <a:cubicBezTo>
                      <a:pt x="46" y="94"/>
                      <a:pt x="64" y="94"/>
                      <a:pt x="80" y="94"/>
                    </a:cubicBezTo>
                    <a:cubicBezTo>
                      <a:pt x="95" y="94"/>
                      <a:pt x="112" y="94"/>
                      <a:pt x="126" y="93"/>
                    </a:cubicBezTo>
                    <a:cubicBezTo>
                      <a:pt x="126" y="47"/>
                      <a:pt x="126" y="47"/>
                      <a:pt x="126" y="47"/>
                    </a:cubicBezTo>
                    <a:cubicBezTo>
                      <a:pt x="128" y="50"/>
                      <a:pt x="130" y="54"/>
                      <a:pt x="130" y="60"/>
                    </a:cubicBezTo>
                    <a:cubicBezTo>
                      <a:pt x="130" y="63"/>
                      <a:pt x="130" y="81"/>
                      <a:pt x="130" y="92"/>
                    </a:cubicBezTo>
                    <a:cubicBezTo>
                      <a:pt x="141" y="91"/>
                      <a:pt x="150" y="90"/>
                      <a:pt x="159" y="89"/>
                    </a:cubicBezTo>
                    <a:cubicBezTo>
                      <a:pt x="159" y="74"/>
                      <a:pt x="159" y="53"/>
                      <a:pt x="159" y="51"/>
                    </a:cubicBezTo>
                    <a:cubicBezTo>
                      <a:pt x="157" y="27"/>
                      <a:pt x="149" y="20"/>
                      <a:pt x="146" y="16"/>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3" name="Aichitds3-8"/>
              <p:cNvSpPr/>
              <p:nvPr/>
            </p:nvSpPr>
            <p:spPr bwMode="auto">
              <a:xfrm>
                <a:off x="1606" y="2225"/>
                <a:ext cx="192" cy="226"/>
              </a:xfrm>
              <a:custGeom>
                <a:avLst/>
                <a:gdLst>
                  <a:gd name="T0" fmla="*/ 76 w 81"/>
                  <a:gd name="T1" fmla="*/ 39 h 95"/>
                  <a:gd name="T2" fmla="*/ 41 w 81"/>
                  <a:gd name="T3" fmla="*/ 0 h 95"/>
                  <a:gd name="T4" fmla="*/ 6 w 81"/>
                  <a:gd name="T5" fmla="*/ 39 h 95"/>
                  <a:gd name="T6" fmla="*/ 0 w 81"/>
                  <a:gd name="T7" fmla="*/ 46 h 95"/>
                  <a:gd name="T8" fmla="*/ 9 w 81"/>
                  <a:gd name="T9" fmla="*/ 62 h 95"/>
                  <a:gd name="T10" fmla="*/ 41 w 81"/>
                  <a:gd name="T11" fmla="*/ 95 h 95"/>
                  <a:gd name="T12" fmla="*/ 73 w 81"/>
                  <a:gd name="T13" fmla="*/ 61 h 95"/>
                  <a:gd name="T14" fmla="*/ 81 w 81"/>
                  <a:gd name="T15" fmla="*/ 46 h 95"/>
                  <a:gd name="T16" fmla="*/ 76 w 81"/>
                  <a:gd name="T17" fmla="*/ 3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95">
                    <a:moveTo>
                      <a:pt x="76" y="39"/>
                    </a:moveTo>
                    <a:cubicBezTo>
                      <a:pt x="75" y="17"/>
                      <a:pt x="61" y="0"/>
                      <a:pt x="41" y="0"/>
                    </a:cubicBezTo>
                    <a:cubicBezTo>
                      <a:pt x="21" y="0"/>
                      <a:pt x="7" y="17"/>
                      <a:pt x="6" y="39"/>
                    </a:cubicBezTo>
                    <a:cubicBezTo>
                      <a:pt x="3" y="40"/>
                      <a:pt x="1" y="42"/>
                      <a:pt x="0" y="46"/>
                    </a:cubicBezTo>
                    <a:cubicBezTo>
                      <a:pt x="0" y="52"/>
                      <a:pt x="3" y="60"/>
                      <a:pt x="9" y="62"/>
                    </a:cubicBezTo>
                    <a:cubicBezTo>
                      <a:pt x="13" y="79"/>
                      <a:pt x="24" y="95"/>
                      <a:pt x="41" y="95"/>
                    </a:cubicBezTo>
                    <a:cubicBezTo>
                      <a:pt x="58" y="95"/>
                      <a:pt x="69" y="79"/>
                      <a:pt x="73" y="61"/>
                    </a:cubicBezTo>
                    <a:cubicBezTo>
                      <a:pt x="78" y="59"/>
                      <a:pt x="81" y="52"/>
                      <a:pt x="81" y="46"/>
                    </a:cubicBezTo>
                    <a:cubicBezTo>
                      <a:pt x="80" y="42"/>
                      <a:pt x="78" y="40"/>
                      <a:pt x="76" y="3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4" name="Aichitds3-9"/>
              <p:cNvSpPr/>
              <p:nvPr/>
            </p:nvSpPr>
            <p:spPr bwMode="auto">
              <a:xfrm>
                <a:off x="2014" y="2465"/>
                <a:ext cx="378" cy="224"/>
              </a:xfrm>
              <a:custGeom>
                <a:avLst/>
                <a:gdLst>
                  <a:gd name="T0" fmla="*/ 159 w 159"/>
                  <a:gd name="T1" fmla="*/ 51 h 94"/>
                  <a:gd name="T2" fmla="*/ 146 w 159"/>
                  <a:gd name="T3" fmla="*/ 16 h 94"/>
                  <a:gd name="T4" fmla="*/ 105 w 159"/>
                  <a:gd name="T5" fmla="*/ 0 h 94"/>
                  <a:gd name="T6" fmla="*/ 105 w 159"/>
                  <a:gd name="T7" fmla="*/ 0 h 94"/>
                  <a:gd name="T8" fmla="*/ 104 w 159"/>
                  <a:gd name="T9" fmla="*/ 0 h 94"/>
                  <a:gd name="T10" fmla="*/ 92 w 159"/>
                  <a:gd name="T11" fmla="*/ 60 h 94"/>
                  <a:gd name="T12" fmla="*/ 85 w 159"/>
                  <a:gd name="T13" fmla="*/ 19 h 94"/>
                  <a:gd name="T14" fmla="*/ 89 w 159"/>
                  <a:gd name="T15" fmla="*/ 10 h 94"/>
                  <a:gd name="T16" fmla="*/ 82 w 159"/>
                  <a:gd name="T17" fmla="*/ 3 h 94"/>
                  <a:gd name="T18" fmla="*/ 80 w 159"/>
                  <a:gd name="T19" fmla="*/ 3 h 94"/>
                  <a:gd name="T20" fmla="*/ 79 w 159"/>
                  <a:gd name="T21" fmla="*/ 3 h 94"/>
                  <a:gd name="T22" fmla="*/ 77 w 159"/>
                  <a:gd name="T23" fmla="*/ 3 h 94"/>
                  <a:gd name="T24" fmla="*/ 71 w 159"/>
                  <a:gd name="T25" fmla="*/ 10 h 94"/>
                  <a:gd name="T26" fmla="*/ 75 w 159"/>
                  <a:gd name="T27" fmla="*/ 19 h 94"/>
                  <a:gd name="T28" fmla="*/ 68 w 159"/>
                  <a:gd name="T29" fmla="*/ 60 h 94"/>
                  <a:gd name="T30" fmla="*/ 55 w 159"/>
                  <a:gd name="T31" fmla="*/ 0 h 94"/>
                  <a:gd name="T32" fmla="*/ 55 w 159"/>
                  <a:gd name="T33" fmla="*/ 0 h 94"/>
                  <a:gd name="T34" fmla="*/ 54 w 159"/>
                  <a:gd name="T35" fmla="*/ 0 h 94"/>
                  <a:gd name="T36" fmla="*/ 14 w 159"/>
                  <a:gd name="T37" fmla="*/ 16 h 94"/>
                  <a:gd name="T38" fmla="*/ 0 w 159"/>
                  <a:gd name="T39" fmla="*/ 51 h 94"/>
                  <a:gd name="T40" fmla="*/ 0 w 159"/>
                  <a:gd name="T41" fmla="*/ 89 h 94"/>
                  <a:gd name="T42" fmla="*/ 28 w 159"/>
                  <a:gd name="T43" fmla="*/ 92 h 94"/>
                  <a:gd name="T44" fmla="*/ 28 w 159"/>
                  <a:gd name="T45" fmla="*/ 60 h 94"/>
                  <a:gd name="T46" fmla="*/ 32 w 159"/>
                  <a:gd name="T47" fmla="*/ 47 h 94"/>
                  <a:gd name="T48" fmla="*/ 32 w 159"/>
                  <a:gd name="T49" fmla="*/ 93 h 94"/>
                  <a:gd name="T50" fmla="*/ 80 w 159"/>
                  <a:gd name="T51" fmla="*/ 94 h 94"/>
                  <a:gd name="T52" fmla="*/ 127 w 159"/>
                  <a:gd name="T53" fmla="*/ 93 h 94"/>
                  <a:gd name="T54" fmla="*/ 127 w 159"/>
                  <a:gd name="T55" fmla="*/ 47 h 94"/>
                  <a:gd name="T56" fmla="*/ 130 w 159"/>
                  <a:gd name="T57" fmla="*/ 60 h 94"/>
                  <a:gd name="T58" fmla="*/ 130 w 159"/>
                  <a:gd name="T59" fmla="*/ 92 h 94"/>
                  <a:gd name="T60" fmla="*/ 159 w 159"/>
                  <a:gd name="T61" fmla="*/ 89 h 94"/>
                  <a:gd name="T62" fmla="*/ 159 w 159"/>
                  <a:gd name="T6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9" h="94">
                    <a:moveTo>
                      <a:pt x="159" y="51"/>
                    </a:moveTo>
                    <a:cubicBezTo>
                      <a:pt x="157" y="27"/>
                      <a:pt x="150" y="20"/>
                      <a:pt x="146" y="16"/>
                    </a:cubicBezTo>
                    <a:cubicBezTo>
                      <a:pt x="135" y="10"/>
                      <a:pt x="113" y="3"/>
                      <a:pt x="105" y="0"/>
                    </a:cubicBezTo>
                    <a:cubicBezTo>
                      <a:pt x="105" y="0"/>
                      <a:pt x="105" y="0"/>
                      <a:pt x="105" y="0"/>
                    </a:cubicBezTo>
                    <a:cubicBezTo>
                      <a:pt x="104" y="0"/>
                      <a:pt x="104" y="0"/>
                      <a:pt x="104" y="0"/>
                    </a:cubicBezTo>
                    <a:cubicBezTo>
                      <a:pt x="103" y="8"/>
                      <a:pt x="92" y="60"/>
                      <a:pt x="92" y="60"/>
                    </a:cubicBezTo>
                    <a:cubicBezTo>
                      <a:pt x="92" y="60"/>
                      <a:pt x="85" y="19"/>
                      <a:pt x="85" y="19"/>
                    </a:cubicBezTo>
                    <a:cubicBezTo>
                      <a:pt x="84" y="19"/>
                      <a:pt x="89" y="10"/>
                      <a:pt x="89" y="10"/>
                    </a:cubicBezTo>
                    <a:cubicBezTo>
                      <a:pt x="82" y="3"/>
                      <a:pt x="82" y="3"/>
                      <a:pt x="82" y="3"/>
                    </a:cubicBezTo>
                    <a:cubicBezTo>
                      <a:pt x="80" y="3"/>
                      <a:pt x="80" y="3"/>
                      <a:pt x="80" y="3"/>
                    </a:cubicBezTo>
                    <a:cubicBezTo>
                      <a:pt x="79" y="3"/>
                      <a:pt x="79" y="3"/>
                      <a:pt x="79" y="3"/>
                    </a:cubicBezTo>
                    <a:cubicBezTo>
                      <a:pt x="77" y="3"/>
                      <a:pt x="77" y="3"/>
                      <a:pt x="77" y="3"/>
                    </a:cubicBezTo>
                    <a:cubicBezTo>
                      <a:pt x="71" y="10"/>
                      <a:pt x="71" y="10"/>
                      <a:pt x="71" y="10"/>
                    </a:cubicBezTo>
                    <a:cubicBezTo>
                      <a:pt x="75" y="19"/>
                      <a:pt x="75" y="19"/>
                      <a:pt x="75" y="19"/>
                    </a:cubicBezTo>
                    <a:cubicBezTo>
                      <a:pt x="68" y="60"/>
                      <a:pt x="68" y="60"/>
                      <a:pt x="68" y="60"/>
                    </a:cubicBezTo>
                    <a:cubicBezTo>
                      <a:pt x="68" y="60"/>
                      <a:pt x="56" y="8"/>
                      <a:pt x="55" y="0"/>
                    </a:cubicBezTo>
                    <a:cubicBezTo>
                      <a:pt x="55" y="0"/>
                      <a:pt x="55" y="0"/>
                      <a:pt x="55" y="0"/>
                    </a:cubicBezTo>
                    <a:cubicBezTo>
                      <a:pt x="55" y="0"/>
                      <a:pt x="54" y="0"/>
                      <a:pt x="54" y="0"/>
                    </a:cubicBezTo>
                    <a:cubicBezTo>
                      <a:pt x="46" y="3"/>
                      <a:pt x="24" y="10"/>
                      <a:pt x="14" y="16"/>
                    </a:cubicBezTo>
                    <a:cubicBezTo>
                      <a:pt x="10" y="20"/>
                      <a:pt x="2" y="27"/>
                      <a:pt x="0" y="51"/>
                    </a:cubicBezTo>
                    <a:cubicBezTo>
                      <a:pt x="0" y="53"/>
                      <a:pt x="0" y="74"/>
                      <a:pt x="0" y="89"/>
                    </a:cubicBezTo>
                    <a:cubicBezTo>
                      <a:pt x="10" y="90"/>
                      <a:pt x="17" y="92"/>
                      <a:pt x="28" y="92"/>
                    </a:cubicBezTo>
                    <a:cubicBezTo>
                      <a:pt x="28" y="81"/>
                      <a:pt x="28" y="64"/>
                      <a:pt x="28" y="60"/>
                    </a:cubicBezTo>
                    <a:cubicBezTo>
                      <a:pt x="28" y="55"/>
                      <a:pt x="31" y="51"/>
                      <a:pt x="32" y="47"/>
                    </a:cubicBezTo>
                    <a:cubicBezTo>
                      <a:pt x="32" y="93"/>
                      <a:pt x="32" y="93"/>
                      <a:pt x="32" y="93"/>
                    </a:cubicBezTo>
                    <a:cubicBezTo>
                      <a:pt x="46" y="94"/>
                      <a:pt x="64" y="94"/>
                      <a:pt x="80" y="94"/>
                    </a:cubicBezTo>
                    <a:cubicBezTo>
                      <a:pt x="95" y="94"/>
                      <a:pt x="113" y="94"/>
                      <a:pt x="127" y="93"/>
                    </a:cubicBezTo>
                    <a:cubicBezTo>
                      <a:pt x="127" y="47"/>
                      <a:pt x="127" y="47"/>
                      <a:pt x="127" y="47"/>
                    </a:cubicBezTo>
                    <a:cubicBezTo>
                      <a:pt x="128" y="50"/>
                      <a:pt x="130" y="54"/>
                      <a:pt x="130" y="60"/>
                    </a:cubicBezTo>
                    <a:cubicBezTo>
                      <a:pt x="130" y="63"/>
                      <a:pt x="130" y="81"/>
                      <a:pt x="130" y="92"/>
                    </a:cubicBezTo>
                    <a:cubicBezTo>
                      <a:pt x="141" y="91"/>
                      <a:pt x="150" y="90"/>
                      <a:pt x="159" y="89"/>
                    </a:cubicBezTo>
                    <a:cubicBezTo>
                      <a:pt x="159" y="74"/>
                      <a:pt x="159" y="53"/>
                      <a:pt x="159" y="5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5" name="Aichitds3-10"/>
              <p:cNvSpPr/>
              <p:nvPr/>
            </p:nvSpPr>
            <p:spPr bwMode="auto">
              <a:xfrm>
                <a:off x="2107" y="2225"/>
                <a:ext cx="192" cy="226"/>
              </a:xfrm>
              <a:custGeom>
                <a:avLst/>
                <a:gdLst>
                  <a:gd name="T0" fmla="*/ 6 w 81"/>
                  <a:gd name="T1" fmla="*/ 39 h 95"/>
                  <a:gd name="T2" fmla="*/ 1 w 81"/>
                  <a:gd name="T3" fmla="*/ 46 h 95"/>
                  <a:gd name="T4" fmla="*/ 9 w 81"/>
                  <a:gd name="T5" fmla="*/ 62 h 95"/>
                  <a:gd name="T6" fmla="*/ 41 w 81"/>
                  <a:gd name="T7" fmla="*/ 95 h 95"/>
                  <a:gd name="T8" fmla="*/ 73 w 81"/>
                  <a:gd name="T9" fmla="*/ 61 h 95"/>
                  <a:gd name="T10" fmla="*/ 81 w 81"/>
                  <a:gd name="T11" fmla="*/ 46 h 95"/>
                  <a:gd name="T12" fmla="*/ 76 w 81"/>
                  <a:gd name="T13" fmla="*/ 39 h 95"/>
                  <a:gd name="T14" fmla="*/ 41 w 81"/>
                  <a:gd name="T15" fmla="*/ 0 h 95"/>
                  <a:gd name="T16" fmla="*/ 6 w 81"/>
                  <a:gd name="T17" fmla="*/ 3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95">
                    <a:moveTo>
                      <a:pt x="6" y="39"/>
                    </a:moveTo>
                    <a:cubicBezTo>
                      <a:pt x="3" y="40"/>
                      <a:pt x="1" y="42"/>
                      <a:pt x="1" y="46"/>
                    </a:cubicBezTo>
                    <a:cubicBezTo>
                      <a:pt x="0" y="52"/>
                      <a:pt x="3" y="60"/>
                      <a:pt x="9" y="62"/>
                    </a:cubicBezTo>
                    <a:cubicBezTo>
                      <a:pt x="13" y="79"/>
                      <a:pt x="24" y="95"/>
                      <a:pt x="41" y="95"/>
                    </a:cubicBezTo>
                    <a:cubicBezTo>
                      <a:pt x="58" y="95"/>
                      <a:pt x="69" y="79"/>
                      <a:pt x="73" y="61"/>
                    </a:cubicBezTo>
                    <a:cubicBezTo>
                      <a:pt x="78" y="59"/>
                      <a:pt x="81" y="52"/>
                      <a:pt x="81" y="46"/>
                    </a:cubicBezTo>
                    <a:cubicBezTo>
                      <a:pt x="80" y="42"/>
                      <a:pt x="78" y="40"/>
                      <a:pt x="76" y="39"/>
                    </a:cubicBezTo>
                    <a:cubicBezTo>
                      <a:pt x="75" y="17"/>
                      <a:pt x="61" y="0"/>
                      <a:pt x="41" y="0"/>
                    </a:cubicBezTo>
                    <a:cubicBezTo>
                      <a:pt x="21" y="0"/>
                      <a:pt x="8" y="17"/>
                      <a:pt x="6" y="3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6" name="Aichitds3-11"/>
              <p:cNvSpPr/>
              <p:nvPr/>
            </p:nvSpPr>
            <p:spPr bwMode="auto">
              <a:xfrm>
                <a:off x="1012" y="2465"/>
                <a:ext cx="378" cy="224"/>
              </a:xfrm>
              <a:custGeom>
                <a:avLst/>
                <a:gdLst>
                  <a:gd name="T0" fmla="*/ 145 w 159"/>
                  <a:gd name="T1" fmla="*/ 16 h 94"/>
                  <a:gd name="T2" fmla="*/ 105 w 159"/>
                  <a:gd name="T3" fmla="*/ 0 h 94"/>
                  <a:gd name="T4" fmla="*/ 104 w 159"/>
                  <a:gd name="T5" fmla="*/ 0 h 94"/>
                  <a:gd name="T6" fmla="*/ 104 w 159"/>
                  <a:gd name="T7" fmla="*/ 0 h 94"/>
                  <a:gd name="T8" fmla="*/ 91 w 159"/>
                  <a:gd name="T9" fmla="*/ 60 h 94"/>
                  <a:gd name="T10" fmla="*/ 84 w 159"/>
                  <a:gd name="T11" fmla="*/ 19 h 94"/>
                  <a:gd name="T12" fmla="*/ 88 w 159"/>
                  <a:gd name="T13" fmla="*/ 10 h 94"/>
                  <a:gd name="T14" fmla="*/ 82 w 159"/>
                  <a:gd name="T15" fmla="*/ 3 h 94"/>
                  <a:gd name="T16" fmla="*/ 80 w 159"/>
                  <a:gd name="T17" fmla="*/ 3 h 94"/>
                  <a:gd name="T18" fmla="*/ 79 w 159"/>
                  <a:gd name="T19" fmla="*/ 3 h 94"/>
                  <a:gd name="T20" fmla="*/ 77 w 159"/>
                  <a:gd name="T21" fmla="*/ 3 h 94"/>
                  <a:gd name="T22" fmla="*/ 70 w 159"/>
                  <a:gd name="T23" fmla="*/ 10 h 94"/>
                  <a:gd name="T24" fmla="*/ 74 w 159"/>
                  <a:gd name="T25" fmla="*/ 19 h 94"/>
                  <a:gd name="T26" fmla="*/ 67 w 159"/>
                  <a:gd name="T27" fmla="*/ 60 h 94"/>
                  <a:gd name="T28" fmla="*/ 55 w 159"/>
                  <a:gd name="T29" fmla="*/ 0 h 94"/>
                  <a:gd name="T30" fmla="*/ 54 w 159"/>
                  <a:gd name="T31" fmla="*/ 0 h 94"/>
                  <a:gd name="T32" fmla="*/ 54 w 159"/>
                  <a:gd name="T33" fmla="*/ 0 h 94"/>
                  <a:gd name="T34" fmla="*/ 13 w 159"/>
                  <a:gd name="T35" fmla="*/ 16 h 94"/>
                  <a:gd name="T36" fmla="*/ 0 w 159"/>
                  <a:gd name="T37" fmla="*/ 51 h 94"/>
                  <a:gd name="T38" fmla="*/ 0 w 159"/>
                  <a:gd name="T39" fmla="*/ 89 h 94"/>
                  <a:gd name="T40" fmla="*/ 28 w 159"/>
                  <a:gd name="T41" fmla="*/ 92 h 94"/>
                  <a:gd name="T42" fmla="*/ 28 w 159"/>
                  <a:gd name="T43" fmla="*/ 60 h 94"/>
                  <a:gd name="T44" fmla="*/ 32 w 159"/>
                  <a:gd name="T45" fmla="*/ 47 h 94"/>
                  <a:gd name="T46" fmla="*/ 32 w 159"/>
                  <a:gd name="T47" fmla="*/ 93 h 94"/>
                  <a:gd name="T48" fmla="*/ 79 w 159"/>
                  <a:gd name="T49" fmla="*/ 94 h 94"/>
                  <a:gd name="T50" fmla="*/ 126 w 159"/>
                  <a:gd name="T51" fmla="*/ 93 h 94"/>
                  <a:gd name="T52" fmla="*/ 126 w 159"/>
                  <a:gd name="T53" fmla="*/ 47 h 94"/>
                  <a:gd name="T54" fmla="*/ 130 w 159"/>
                  <a:gd name="T55" fmla="*/ 60 h 94"/>
                  <a:gd name="T56" fmla="*/ 130 w 159"/>
                  <a:gd name="T57" fmla="*/ 92 h 94"/>
                  <a:gd name="T58" fmla="*/ 159 w 159"/>
                  <a:gd name="T59" fmla="*/ 89 h 94"/>
                  <a:gd name="T60" fmla="*/ 159 w 159"/>
                  <a:gd name="T61" fmla="*/ 51 h 94"/>
                  <a:gd name="T62" fmla="*/ 145 w 159"/>
                  <a:gd name="T63" fmla="*/ 16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9" h="94">
                    <a:moveTo>
                      <a:pt x="145" y="16"/>
                    </a:moveTo>
                    <a:cubicBezTo>
                      <a:pt x="135" y="10"/>
                      <a:pt x="113" y="3"/>
                      <a:pt x="105" y="0"/>
                    </a:cubicBezTo>
                    <a:cubicBezTo>
                      <a:pt x="105" y="0"/>
                      <a:pt x="104" y="0"/>
                      <a:pt x="104" y="0"/>
                    </a:cubicBezTo>
                    <a:cubicBezTo>
                      <a:pt x="104" y="0"/>
                      <a:pt x="104" y="0"/>
                      <a:pt x="104" y="0"/>
                    </a:cubicBezTo>
                    <a:cubicBezTo>
                      <a:pt x="103" y="8"/>
                      <a:pt x="91" y="60"/>
                      <a:pt x="91" y="60"/>
                    </a:cubicBezTo>
                    <a:cubicBezTo>
                      <a:pt x="91" y="60"/>
                      <a:pt x="84" y="19"/>
                      <a:pt x="84" y="19"/>
                    </a:cubicBezTo>
                    <a:cubicBezTo>
                      <a:pt x="84" y="19"/>
                      <a:pt x="88" y="10"/>
                      <a:pt x="88" y="10"/>
                    </a:cubicBezTo>
                    <a:cubicBezTo>
                      <a:pt x="82" y="3"/>
                      <a:pt x="82" y="3"/>
                      <a:pt x="82" y="3"/>
                    </a:cubicBezTo>
                    <a:cubicBezTo>
                      <a:pt x="80" y="3"/>
                      <a:pt x="80" y="3"/>
                      <a:pt x="80" y="3"/>
                    </a:cubicBezTo>
                    <a:cubicBezTo>
                      <a:pt x="79" y="3"/>
                      <a:pt x="79" y="3"/>
                      <a:pt x="79" y="3"/>
                    </a:cubicBezTo>
                    <a:cubicBezTo>
                      <a:pt x="77" y="3"/>
                      <a:pt x="77" y="3"/>
                      <a:pt x="77" y="3"/>
                    </a:cubicBezTo>
                    <a:cubicBezTo>
                      <a:pt x="70" y="10"/>
                      <a:pt x="70" y="10"/>
                      <a:pt x="70" y="10"/>
                    </a:cubicBezTo>
                    <a:cubicBezTo>
                      <a:pt x="74" y="19"/>
                      <a:pt x="74" y="19"/>
                      <a:pt x="74" y="19"/>
                    </a:cubicBezTo>
                    <a:cubicBezTo>
                      <a:pt x="67" y="60"/>
                      <a:pt x="67" y="60"/>
                      <a:pt x="67" y="60"/>
                    </a:cubicBezTo>
                    <a:cubicBezTo>
                      <a:pt x="67" y="60"/>
                      <a:pt x="56" y="8"/>
                      <a:pt x="55" y="0"/>
                    </a:cubicBezTo>
                    <a:cubicBezTo>
                      <a:pt x="55" y="0"/>
                      <a:pt x="55" y="0"/>
                      <a:pt x="54" y="0"/>
                    </a:cubicBezTo>
                    <a:cubicBezTo>
                      <a:pt x="54" y="0"/>
                      <a:pt x="54" y="0"/>
                      <a:pt x="54" y="0"/>
                    </a:cubicBezTo>
                    <a:cubicBezTo>
                      <a:pt x="46" y="3"/>
                      <a:pt x="24" y="10"/>
                      <a:pt x="13" y="16"/>
                    </a:cubicBezTo>
                    <a:cubicBezTo>
                      <a:pt x="9" y="20"/>
                      <a:pt x="2" y="27"/>
                      <a:pt x="0" y="51"/>
                    </a:cubicBezTo>
                    <a:cubicBezTo>
                      <a:pt x="0" y="53"/>
                      <a:pt x="0" y="74"/>
                      <a:pt x="0" y="89"/>
                    </a:cubicBezTo>
                    <a:cubicBezTo>
                      <a:pt x="9" y="90"/>
                      <a:pt x="17" y="92"/>
                      <a:pt x="28" y="92"/>
                    </a:cubicBezTo>
                    <a:cubicBezTo>
                      <a:pt x="28" y="81"/>
                      <a:pt x="28" y="64"/>
                      <a:pt x="28" y="60"/>
                    </a:cubicBezTo>
                    <a:cubicBezTo>
                      <a:pt x="28" y="55"/>
                      <a:pt x="31" y="51"/>
                      <a:pt x="32" y="47"/>
                    </a:cubicBezTo>
                    <a:cubicBezTo>
                      <a:pt x="32" y="93"/>
                      <a:pt x="32" y="93"/>
                      <a:pt x="32" y="93"/>
                    </a:cubicBezTo>
                    <a:cubicBezTo>
                      <a:pt x="46" y="94"/>
                      <a:pt x="64" y="94"/>
                      <a:pt x="79" y="94"/>
                    </a:cubicBezTo>
                    <a:cubicBezTo>
                      <a:pt x="95" y="94"/>
                      <a:pt x="112" y="94"/>
                      <a:pt x="126" y="93"/>
                    </a:cubicBezTo>
                    <a:cubicBezTo>
                      <a:pt x="126" y="47"/>
                      <a:pt x="126" y="47"/>
                      <a:pt x="126" y="47"/>
                    </a:cubicBezTo>
                    <a:cubicBezTo>
                      <a:pt x="128" y="50"/>
                      <a:pt x="130" y="54"/>
                      <a:pt x="130" y="60"/>
                    </a:cubicBezTo>
                    <a:cubicBezTo>
                      <a:pt x="130" y="63"/>
                      <a:pt x="130" y="81"/>
                      <a:pt x="130" y="92"/>
                    </a:cubicBezTo>
                    <a:cubicBezTo>
                      <a:pt x="141" y="91"/>
                      <a:pt x="149" y="90"/>
                      <a:pt x="159" y="89"/>
                    </a:cubicBezTo>
                    <a:cubicBezTo>
                      <a:pt x="159" y="74"/>
                      <a:pt x="159" y="53"/>
                      <a:pt x="159" y="51"/>
                    </a:cubicBezTo>
                    <a:cubicBezTo>
                      <a:pt x="157" y="27"/>
                      <a:pt x="149" y="20"/>
                      <a:pt x="145" y="16"/>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7" name="Aichitds3-12"/>
              <p:cNvSpPr/>
              <p:nvPr/>
            </p:nvSpPr>
            <p:spPr bwMode="auto">
              <a:xfrm>
                <a:off x="1105" y="2225"/>
                <a:ext cx="192" cy="226"/>
              </a:xfrm>
              <a:custGeom>
                <a:avLst/>
                <a:gdLst>
                  <a:gd name="T0" fmla="*/ 9 w 81"/>
                  <a:gd name="T1" fmla="*/ 62 h 95"/>
                  <a:gd name="T2" fmla="*/ 41 w 81"/>
                  <a:gd name="T3" fmla="*/ 95 h 95"/>
                  <a:gd name="T4" fmla="*/ 73 w 81"/>
                  <a:gd name="T5" fmla="*/ 61 h 95"/>
                  <a:gd name="T6" fmla="*/ 80 w 81"/>
                  <a:gd name="T7" fmla="*/ 46 h 95"/>
                  <a:gd name="T8" fmla="*/ 75 w 81"/>
                  <a:gd name="T9" fmla="*/ 39 h 95"/>
                  <a:gd name="T10" fmla="*/ 41 w 81"/>
                  <a:gd name="T11" fmla="*/ 0 h 95"/>
                  <a:gd name="T12" fmla="*/ 6 w 81"/>
                  <a:gd name="T13" fmla="*/ 39 h 95"/>
                  <a:gd name="T14" fmla="*/ 0 w 81"/>
                  <a:gd name="T15" fmla="*/ 46 h 95"/>
                  <a:gd name="T16" fmla="*/ 9 w 81"/>
                  <a:gd name="T17" fmla="*/ 6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95">
                    <a:moveTo>
                      <a:pt x="9" y="62"/>
                    </a:moveTo>
                    <a:cubicBezTo>
                      <a:pt x="13" y="79"/>
                      <a:pt x="24" y="95"/>
                      <a:pt x="41" y="95"/>
                    </a:cubicBezTo>
                    <a:cubicBezTo>
                      <a:pt x="58" y="95"/>
                      <a:pt x="69" y="79"/>
                      <a:pt x="73" y="61"/>
                    </a:cubicBezTo>
                    <a:cubicBezTo>
                      <a:pt x="78" y="59"/>
                      <a:pt x="81" y="52"/>
                      <a:pt x="80" y="46"/>
                    </a:cubicBezTo>
                    <a:cubicBezTo>
                      <a:pt x="80" y="42"/>
                      <a:pt x="78" y="40"/>
                      <a:pt x="75" y="39"/>
                    </a:cubicBezTo>
                    <a:cubicBezTo>
                      <a:pt x="74" y="17"/>
                      <a:pt x="61" y="0"/>
                      <a:pt x="41" y="0"/>
                    </a:cubicBezTo>
                    <a:cubicBezTo>
                      <a:pt x="21" y="0"/>
                      <a:pt x="7" y="17"/>
                      <a:pt x="6" y="39"/>
                    </a:cubicBezTo>
                    <a:cubicBezTo>
                      <a:pt x="3" y="40"/>
                      <a:pt x="1" y="42"/>
                      <a:pt x="0" y="46"/>
                    </a:cubicBezTo>
                    <a:cubicBezTo>
                      <a:pt x="0" y="52"/>
                      <a:pt x="3" y="60"/>
                      <a:pt x="9" y="62"/>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grpSp>
        <p:sp>
          <p:nvSpPr>
            <p:cNvPr id="10" name="Aichitds3-13"/>
            <p:cNvSpPr/>
            <p:nvPr/>
          </p:nvSpPr>
          <p:spPr>
            <a:xfrm>
              <a:off x="2062168" y="2309021"/>
              <a:ext cx="2393951" cy="853279"/>
            </a:xfrm>
            <a:prstGeom prst="roundRect">
              <a:avLst>
                <a:gd name="adj" fmla="val 9225"/>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badi" panose="020B0604020104020204" pitchFamily="34" charset="0"/>
                <a:ea typeface="宋体" panose="02010600030101010101" pitchFamily="2" charset="-122"/>
                <a:cs typeface="+mn-cs"/>
              </a:endParaRPr>
            </a:p>
          </p:txBody>
        </p:sp>
        <p:sp>
          <p:nvSpPr>
            <p:cNvPr id="11" name="Aichitds3-14"/>
            <p:cNvSpPr/>
            <p:nvPr/>
          </p:nvSpPr>
          <p:spPr bwMode="auto">
            <a:xfrm>
              <a:off x="3252794" y="3724276"/>
              <a:ext cx="600075" cy="355600"/>
            </a:xfrm>
            <a:custGeom>
              <a:avLst/>
              <a:gdLst>
                <a:gd name="T0" fmla="*/ 159 w 159"/>
                <a:gd name="T1" fmla="*/ 51 h 94"/>
                <a:gd name="T2" fmla="*/ 146 w 159"/>
                <a:gd name="T3" fmla="*/ 16 h 94"/>
                <a:gd name="T4" fmla="*/ 105 w 159"/>
                <a:gd name="T5" fmla="*/ 0 h 94"/>
                <a:gd name="T6" fmla="*/ 105 w 159"/>
                <a:gd name="T7" fmla="*/ 0 h 94"/>
                <a:gd name="T8" fmla="*/ 104 w 159"/>
                <a:gd name="T9" fmla="*/ 0 h 94"/>
                <a:gd name="T10" fmla="*/ 92 w 159"/>
                <a:gd name="T11" fmla="*/ 60 h 94"/>
                <a:gd name="T12" fmla="*/ 85 w 159"/>
                <a:gd name="T13" fmla="*/ 19 h 94"/>
                <a:gd name="T14" fmla="*/ 89 w 159"/>
                <a:gd name="T15" fmla="*/ 10 h 94"/>
                <a:gd name="T16" fmla="*/ 82 w 159"/>
                <a:gd name="T17" fmla="*/ 3 h 94"/>
                <a:gd name="T18" fmla="*/ 80 w 159"/>
                <a:gd name="T19" fmla="*/ 3 h 94"/>
                <a:gd name="T20" fmla="*/ 79 w 159"/>
                <a:gd name="T21" fmla="*/ 3 h 94"/>
                <a:gd name="T22" fmla="*/ 77 w 159"/>
                <a:gd name="T23" fmla="*/ 3 h 94"/>
                <a:gd name="T24" fmla="*/ 71 w 159"/>
                <a:gd name="T25" fmla="*/ 10 h 94"/>
                <a:gd name="T26" fmla="*/ 75 w 159"/>
                <a:gd name="T27" fmla="*/ 19 h 94"/>
                <a:gd name="T28" fmla="*/ 68 w 159"/>
                <a:gd name="T29" fmla="*/ 60 h 94"/>
                <a:gd name="T30" fmla="*/ 55 w 159"/>
                <a:gd name="T31" fmla="*/ 0 h 94"/>
                <a:gd name="T32" fmla="*/ 55 w 159"/>
                <a:gd name="T33" fmla="*/ 0 h 94"/>
                <a:gd name="T34" fmla="*/ 54 w 159"/>
                <a:gd name="T35" fmla="*/ 0 h 94"/>
                <a:gd name="T36" fmla="*/ 14 w 159"/>
                <a:gd name="T37" fmla="*/ 16 h 94"/>
                <a:gd name="T38" fmla="*/ 0 w 159"/>
                <a:gd name="T39" fmla="*/ 51 h 94"/>
                <a:gd name="T40" fmla="*/ 0 w 159"/>
                <a:gd name="T41" fmla="*/ 89 h 94"/>
                <a:gd name="T42" fmla="*/ 28 w 159"/>
                <a:gd name="T43" fmla="*/ 92 h 94"/>
                <a:gd name="T44" fmla="*/ 28 w 159"/>
                <a:gd name="T45" fmla="*/ 60 h 94"/>
                <a:gd name="T46" fmla="*/ 32 w 159"/>
                <a:gd name="T47" fmla="*/ 47 h 94"/>
                <a:gd name="T48" fmla="*/ 32 w 159"/>
                <a:gd name="T49" fmla="*/ 93 h 94"/>
                <a:gd name="T50" fmla="*/ 80 w 159"/>
                <a:gd name="T51" fmla="*/ 94 h 94"/>
                <a:gd name="T52" fmla="*/ 127 w 159"/>
                <a:gd name="T53" fmla="*/ 93 h 94"/>
                <a:gd name="T54" fmla="*/ 127 w 159"/>
                <a:gd name="T55" fmla="*/ 47 h 94"/>
                <a:gd name="T56" fmla="*/ 130 w 159"/>
                <a:gd name="T57" fmla="*/ 60 h 94"/>
                <a:gd name="T58" fmla="*/ 130 w 159"/>
                <a:gd name="T59" fmla="*/ 92 h 94"/>
                <a:gd name="T60" fmla="*/ 159 w 159"/>
                <a:gd name="T61" fmla="*/ 89 h 94"/>
                <a:gd name="T62" fmla="*/ 159 w 159"/>
                <a:gd name="T6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9" h="94">
                  <a:moveTo>
                    <a:pt x="159" y="51"/>
                  </a:moveTo>
                  <a:cubicBezTo>
                    <a:pt x="157" y="27"/>
                    <a:pt x="150" y="20"/>
                    <a:pt x="146" y="16"/>
                  </a:cubicBezTo>
                  <a:cubicBezTo>
                    <a:pt x="135" y="10"/>
                    <a:pt x="113" y="3"/>
                    <a:pt x="105" y="0"/>
                  </a:cubicBezTo>
                  <a:cubicBezTo>
                    <a:pt x="105" y="0"/>
                    <a:pt x="105" y="0"/>
                    <a:pt x="105" y="0"/>
                  </a:cubicBezTo>
                  <a:cubicBezTo>
                    <a:pt x="104" y="0"/>
                    <a:pt x="104" y="0"/>
                    <a:pt x="104" y="0"/>
                  </a:cubicBezTo>
                  <a:cubicBezTo>
                    <a:pt x="103" y="8"/>
                    <a:pt x="92" y="60"/>
                    <a:pt x="92" y="60"/>
                  </a:cubicBezTo>
                  <a:cubicBezTo>
                    <a:pt x="92" y="60"/>
                    <a:pt x="85" y="19"/>
                    <a:pt x="85" y="19"/>
                  </a:cubicBezTo>
                  <a:cubicBezTo>
                    <a:pt x="84" y="19"/>
                    <a:pt x="89" y="10"/>
                    <a:pt x="89" y="10"/>
                  </a:cubicBezTo>
                  <a:cubicBezTo>
                    <a:pt x="82" y="3"/>
                    <a:pt x="82" y="3"/>
                    <a:pt x="82" y="3"/>
                  </a:cubicBezTo>
                  <a:cubicBezTo>
                    <a:pt x="80" y="3"/>
                    <a:pt x="80" y="3"/>
                    <a:pt x="80" y="3"/>
                  </a:cubicBezTo>
                  <a:cubicBezTo>
                    <a:pt x="79" y="3"/>
                    <a:pt x="79" y="3"/>
                    <a:pt x="79" y="3"/>
                  </a:cubicBezTo>
                  <a:cubicBezTo>
                    <a:pt x="77" y="3"/>
                    <a:pt x="77" y="3"/>
                    <a:pt x="77" y="3"/>
                  </a:cubicBezTo>
                  <a:cubicBezTo>
                    <a:pt x="71" y="10"/>
                    <a:pt x="71" y="10"/>
                    <a:pt x="71" y="10"/>
                  </a:cubicBezTo>
                  <a:cubicBezTo>
                    <a:pt x="75" y="19"/>
                    <a:pt x="75" y="19"/>
                    <a:pt x="75" y="19"/>
                  </a:cubicBezTo>
                  <a:cubicBezTo>
                    <a:pt x="68" y="60"/>
                    <a:pt x="68" y="60"/>
                    <a:pt x="68" y="60"/>
                  </a:cubicBezTo>
                  <a:cubicBezTo>
                    <a:pt x="68" y="60"/>
                    <a:pt x="56" y="8"/>
                    <a:pt x="55" y="0"/>
                  </a:cubicBezTo>
                  <a:cubicBezTo>
                    <a:pt x="55" y="0"/>
                    <a:pt x="55" y="0"/>
                    <a:pt x="55" y="0"/>
                  </a:cubicBezTo>
                  <a:cubicBezTo>
                    <a:pt x="55" y="0"/>
                    <a:pt x="54" y="0"/>
                    <a:pt x="54" y="0"/>
                  </a:cubicBezTo>
                  <a:cubicBezTo>
                    <a:pt x="46" y="3"/>
                    <a:pt x="24" y="10"/>
                    <a:pt x="14" y="16"/>
                  </a:cubicBezTo>
                  <a:cubicBezTo>
                    <a:pt x="10" y="20"/>
                    <a:pt x="2" y="27"/>
                    <a:pt x="0" y="51"/>
                  </a:cubicBezTo>
                  <a:cubicBezTo>
                    <a:pt x="0" y="53"/>
                    <a:pt x="0" y="74"/>
                    <a:pt x="0" y="89"/>
                  </a:cubicBezTo>
                  <a:cubicBezTo>
                    <a:pt x="10" y="90"/>
                    <a:pt x="17" y="92"/>
                    <a:pt x="28" y="92"/>
                  </a:cubicBezTo>
                  <a:cubicBezTo>
                    <a:pt x="28" y="81"/>
                    <a:pt x="28" y="64"/>
                    <a:pt x="28" y="60"/>
                  </a:cubicBezTo>
                  <a:cubicBezTo>
                    <a:pt x="28" y="55"/>
                    <a:pt x="31" y="51"/>
                    <a:pt x="32" y="47"/>
                  </a:cubicBezTo>
                  <a:cubicBezTo>
                    <a:pt x="32" y="93"/>
                    <a:pt x="32" y="93"/>
                    <a:pt x="32" y="93"/>
                  </a:cubicBezTo>
                  <a:cubicBezTo>
                    <a:pt x="46" y="94"/>
                    <a:pt x="64" y="94"/>
                    <a:pt x="80" y="94"/>
                  </a:cubicBezTo>
                  <a:cubicBezTo>
                    <a:pt x="95" y="94"/>
                    <a:pt x="113" y="94"/>
                    <a:pt x="127" y="93"/>
                  </a:cubicBezTo>
                  <a:cubicBezTo>
                    <a:pt x="127" y="47"/>
                    <a:pt x="127" y="47"/>
                    <a:pt x="127" y="47"/>
                  </a:cubicBezTo>
                  <a:cubicBezTo>
                    <a:pt x="128" y="50"/>
                    <a:pt x="130" y="54"/>
                    <a:pt x="130" y="60"/>
                  </a:cubicBezTo>
                  <a:cubicBezTo>
                    <a:pt x="130" y="63"/>
                    <a:pt x="130" y="81"/>
                    <a:pt x="130" y="92"/>
                  </a:cubicBezTo>
                  <a:cubicBezTo>
                    <a:pt x="141" y="91"/>
                    <a:pt x="150" y="90"/>
                    <a:pt x="159" y="89"/>
                  </a:cubicBezTo>
                  <a:cubicBezTo>
                    <a:pt x="159" y="74"/>
                    <a:pt x="159" y="53"/>
                    <a:pt x="159" y="5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2" name="Aichitds3-15"/>
            <p:cNvSpPr/>
            <p:nvPr/>
          </p:nvSpPr>
          <p:spPr bwMode="auto">
            <a:xfrm>
              <a:off x="3400432" y="3343276"/>
              <a:ext cx="304800" cy="358775"/>
            </a:xfrm>
            <a:custGeom>
              <a:avLst/>
              <a:gdLst>
                <a:gd name="T0" fmla="*/ 6 w 81"/>
                <a:gd name="T1" fmla="*/ 39 h 95"/>
                <a:gd name="T2" fmla="*/ 1 w 81"/>
                <a:gd name="T3" fmla="*/ 46 h 95"/>
                <a:gd name="T4" fmla="*/ 9 w 81"/>
                <a:gd name="T5" fmla="*/ 62 h 95"/>
                <a:gd name="T6" fmla="*/ 41 w 81"/>
                <a:gd name="T7" fmla="*/ 95 h 95"/>
                <a:gd name="T8" fmla="*/ 73 w 81"/>
                <a:gd name="T9" fmla="*/ 61 h 95"/>
                <a:gd name="T10" fmla="*/ 81 w 81"/>
                <a:gd name="T11" fmla="*/ 46 h 95"/>
                <a:gd name="T12" fmla="*/ 76 w 81"/>
                <a:gd name="T13" fmla="*/ 39 h 95"/>
                <a:gd name="T14" fmla="*/ 41 w 81"/>
                <a:gd name="T15" fmla="*/ 0 h 95"/>
                <a:gd name="T16" fmla="*/ 6 w 81"/>
                <a:gd name="T17" fmla="*/ 3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95">
                  <a:moveTo>
                    <a:pt x="6" y="39"/>
                  </a:moveTo>
                  <a:cubicBezTo>
                    <a:pt x="3" y="40"/>
                    <a:pt x="1" y="42"/>
                    <a:pt x="1" y="46"/>
                  </a:cubicBezTo>
                  <a:cubicBezTo>
                    <a:pt x="0" y="52"/>
                    <a:pt x="3" y="60"/>
                    <a:pt x="9" y="62"/>
                  </a:cubicBezTo>
                  <a:cubicBezTo>
                    <a:pt x="13" y="79"/>
                    <a:pt x="24" y="95"/>
                    <a:pt x="41" y="95"/>
                  </a:cubicBezTo>
                  <a:cubicBezTo>
                    <a:pt x="58" y="95"/>
                    <a:pt x="69" y="79"/>
                    <a:pt x="73" y="61"/>
                  </a:cubicBezTo>
                  <a:cubicBezTo>
                    <a:pt x="78" y="59"/>
                    <a:pt x="81" y="52"/>
                    <a:pt x="81" y="46"/>
                  </a:cubicBezTo>
                  <a:cubicBezTo>
                    <a:pt x="80" y="42"/>
                    <a:pt x="78" y="40"/>
                    <a:pt x="76" y="39"/>
                  </a:cubicBezTo>
                  <a:cubicBezTo>
                    <a:pt x="75" y="17"/>
                    <a:pt x="61" y="0"/>
                    <a:pt x="41" y="0"/>
                  </a:cubicBezTo>
                  <a:cubicBezTo>
                    <a:pt x="21" y="0"/>
                    <a:pt x="8" y="17"/>
                    <a:pt x="6" y="3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3" name="Aichitds3-16"/>
            <p:cNvSpPr/>
            <p:nvPr/>
          </p:nvSpPr>
          <p:spPr bwMode="auto">
            <a:xfrm>
              <a:off x="4003682" y="3709988"/>
              <a:ext cx="600075" cy="355600"/>
            </a:xfrm>
            <a:custGeom>
              <a:avLst/>
              <a:gdLst>
                <a:gd name="T0" fmla="*/ 159 w 159"/>
                <a:gd name="T1" fmla="*/ 51 h 94"/>
                <a:gd name="T2" fmla="*/ 146 w 159"/>
                <a:gd name="T3" fmla="*/ 16 h 94"/>
                <a:gd name="T4" fmla="*/ 105 w 159"/>
                <a:gd name="T5" fmla="*/ 0 h 94"/>
                <a:gd name="T6" fmla="*/ 105 w 159"/>
                <a:gd name="T7" fmla="*/ 0 h 94"/>
                <a:gd name="T8" fmla="*/ 104 w 159"/>
                <a:gd name="T9" fmla="*/ 0 h 94"/>
                <a:gd name="T10" fmla="*/ 92 w 159"/>
                <a:gd name="T11" fmla="*/ 60 h 94"/>
                <a:gd name="T12" fmla="*/ 85 w 159"/>
                <a:gd name="T13" fmla="*/ 19 h 94"/>
                <a:gd name="T14" fmla="*/ 89 w 159"/>
                <a:gd name="T15" fmla="*/ 10 h 94"/>
                <a:gd name="T16" fmla="*/ 82 w 159"/>
                <a:gd name="T17" fmla="*/ 3 h 94"/>
                <a:gd name="T18" fmla="*/ 80 w 159"/>
                <a:gd name="T19" fmla="*/ 3 h 94"/>
                <a:gd name="T20" fmla="*/ 79 w 159"/>
                <a:gd name="T21" fmla="*/ 3 h 94"/>
                <a:gd name="T22" fmla="*/ 77 w 159"/>
                <a:gd name="T23" fmla="*/ 3 h 94"/>
                <a:gd name="T24" fmla="*/ 71 w 159"/>
                <a:gd name="T25" fmla="*/ 10 h 94"/>
                <a:gd name="T26" fmla="*/ 75 w 159"/>
                <a:gd name="T27" fmla="*/ 19 h 94"/>
                <a:gd name="T28" fmla="*/ 68 w 159"/>
                <a:gd name="T29" fmla="*/ 60 h 94"/>
                <a:gd name="T30" fmla="*/ 55 w 159"/>
                <a:gd name="T31" fmla="*/ 0 h 94"/>
                <a:gd name="T32" fmla="*/ 55 w 159"/>
                <a:gd name="T33" fmla="*/ 0 h 94"/>
                <a:gd name="T34" fmla="*/ 54 w 159"/>
                <a:gd name="T35" fmla="*/ 0 h 94"/>
                <a:gd name="T36" fmla="*/ 14 w 159"/>
                <a:gd name="T37" fmla="*/ 16 h 94"/>
                <a:gd name="T38" fmla="*/ 0 w 159"/>
                <a:gd name="T39" fmla="*/ 51 h 94"/>
                <a:gd name="T40" fmla="*/ 0 w 159"/>
                <a:gd name="T41" fmla="*/ 89 h 94"/>
                <a:gd name="T42" fmla="*/ 28 w 159"/>
                <a:gd name="T43" fmla="*/ 92 h 94"/>
                <a:gd name="T44" fmla="*/ 28 w 159"/>
                <a:gd name="T45" fmla="*/ 60 h 94"/>
                <a:gd name="T46" fmla="*/ 32 w 159"/>
                <a:gd name="T47" fmla="*/ 47 h 94"/>
                <a:gd name="T48" fmla="*/ 32 w 159"/>
                <a:gd name="T49" fmla="*/ 93 h 94"/>
                <a:gd name="T50" fmla="*/ 80 w 159"/>
                <a:gd name="T51" fmla="*/ 94 h 94"/>
                <a:gd name="T52" fmla="*/ 127 w 159"/>
                <a:gd name="T53" fmla="*/ 93 h 94"/>
                <a:gd name="T54" fmla="*/ 127 w 159"/>
                <a:gd name="T55" fmla="*/ 47 h 94"/>
                <a:gd name="T56" fmla="*/ 130 w 159"/>
                <a:gd name="T57" fmla="*/ 60 h 94"/>
                <a:gd name="T58" fmla="*/ 130 w 159"/>
                <a:gd name="T59" fmla="*/ 92 h 94"/>
                <a:gd name="T60" fmla="*/ 159 w 159"/>
                <a:gd name="T61" fmla="*/ 89 h 94"/>
                <a:gd name="T62" fmla="*/ 159 w 159"/>
                <a:gd name="T6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9" h="94">
                  <a:moveTo>
                    <a:pt x="159" y="51"/>
                  </a:moveTo>
                  <a:cubicBezTo>
                    <a:pt x="157" y="27"/>
                    <a:pt x="150" y="20"/>
                    <a:pt x="146" y="16"/>
                  </a:cubicBezTo>
                  <a:cubicBezTo>
                    <a:pt x="135" y="10"/>
                    <a:pt x="113" y="3"/>
                    <a:pt x="105" y="0"/>
                  </a:cubicBezTo>
                  <a:cubicBezTo>
                    <a:pt x="105" y="0"/>
                    <a:pt x="105" y="0"/>
                    <a:pt x="105" y="0"/>
                  </a:cubicBezTo>
                  <a:cubicBezTo>
                    <a:pt x="104" y="0"/>
                    <a:pt x="104" y="0"/>
                    <a:pt x="104" y="0"/>
                  </a:cubicBezTo>
                  <a:cubicBezTo>
                    <a:pt x="103" y="8"/>
                    <a:pt x="92" y="60"/>
                    <a:pt x="92" y="60"/>
                  </a:cubicBezTo>
                  <a:cubicBezTo>
                    <a:pt x="92" y="60"/>
                    <a:pt x="85" y="19"/>
                    <a:pt x="85" y="19"/>
                  </a:cubicBezTo>
                  <a:cubicBezTo>
                    <a:pt x="84" y="19"/>
                    <a:pt x="89" y="10"/>
                    <a:pt x="89" y="10"/>
                  </a:cubicBezTo>
                  <a:cubicBezTo>
                    <a:pt x="82" y="3"/>
                    <a:pt x="82" y="3"/>
                    <a:pt x="82" y="3"/>
                  </a:cubicBezTo>
                  <a:cubicBezTo>
                    <a:pt x="80" y="3"/>
                    <a:pt x="80" y="3"/>
                    <a:pt x="80" y="3"/>
                  </a:cubicBezTo>
                  <a:cubicBezTo>
                    <a:pt x="79" y="3"/>
                    <a:pt x="79" y="3"/>
                    <a:pt x="79" y="3"/>
                  </a:cubicBezTo>
                  <a:cubicBezTo>
                    <a:pt x="77" y="3"/>
                    <a:pt x="77" y="3"/>
                    <a:pt x="77" y="3"/>
                  </a:cubicBezTo>
                  <a:cubicBezTo>
                    <a:pt x="71" y="10"/>
                    <a:pt x="71" y="10"/>
                    <a:pt x="71" y="10"/>
                  </a:cubicBezTo>
                  <a:cubicBezTo>
                    <a:pt x="75" y="19"/>
                    <a:pt x="75" y="19"/>
                    <a:pt x="75" y="19"/>
                  </a:cubicBezTo>
                  <a:cubicBezTo>
                    <a:pt x="68" y="60"/>
                    <a:pt x="68" y="60"/>
                    <a:pt x="68" y="60"/>
                  </a:cubicBezTo>
                  <a:cubicBezTo>
                    <a:pt x="68" y="60"/>
                    <a:pt x="56" y="8"/>
                    <a:pt x="55" y="0"/>
                  </a:cubicBezTo>
                  <a:cubicBezTo>
                    <a:pt x="55" y="0"/>
                    <a:pt x="55" y="0"/>
                    <a:pt x="55" y="0"/>
                  </a:cubicBezTo>
                  <a:cubicBezTo>
                    <a:pt x="55" y="0"/>
                    <a:pt x="54" y="0"/>
                    <a:pt x="54" y="0"/>
                  </a:cubicBezTo>
                  <a:cubicBezTo>
                    <a:pt x="46" y="3"/>
                    <a:pt x="24" y="10"/>
                    <a:pt x="14" y="16"/>
                  </a:cubicBezTo>
                  <a:cubicBezTo>
                    <a:pt x="10" y="20"/>
                    <a:pt x="2" y="27"/>
                    <a:pt x="0" y="51"/>
                  </a:cubicBezTo>
                  <a:cubicBezTo>
                    <a:pt x="0" y="53"/>
                    <a:pt x="0" y="74"/>
                    <a:pt x="0" y="89"/>
                  </a:cubicBezTo>
                  <a:cubicBezTo>
                    <a:pt x="10" y="90"/>
                    <a:pt x="17" y="92"/>
                    <a:pt x="28" y="92"/>
                  </a:cubicBezTo>
                  <a:cubicBezTo>
                    <a:pt x="28" y="81"/>
                    <a:pt x="28" y="64"/>
                    <a:pt x="28" y="60"/>
                  </a:cubicBezTo>
                  <a:cubicBezTo>
                    <a:pt x="28" y="55"/>
                    <a:pt x="31" y="51"/>
                    <a:pt x="32" y="47"/>
                  </a:cubicBezTo>
                  <a:cubicBezTo>
                    <a:pt x="32" y="93"/>
                    <a:pt x="32" y="93"/>
                    <a:pt x="32" y="93"/>
                  </a:cubicBezTo>
                  <a:cubicBezTo>
                    <a:pt x="46" y="94"/>
                    <a:pt x="64" y="94"/>
                    <a:pt x="80" y="94"/>
                  </a:cubicBezTo>
                  <a:cubicBezTo>
                    <a:pt x="95" y="94"/>
                    <a:pt x="113" y="94"/>
                    <a:pt x="127" y="93"/>
                  </a:cubicBezTo>
                  <a:cubicBezTo>
                    <a:pt x="127" y="47"/>
                    <a:pt x="127" y="47"/>
                    <a:pt x="127" y="47"/>
                  </a:cubicBezTo>
                  <a:cubicBezTo>
                    <a:pt x="128" y="50"/>
                    <a:pt x="130" y="54"/>
                    <a:pt x="130" y="60"/>
                  </a:cubicBezTo>
                  <a:cubicBezTo>
                    <a:pt x="130" y="63"/>
                    <a:pt x="130" y="81"/>
                    <a:pt x="130" y="92"/>
                  </a:cubicBezTo>
                  <a:cubicBezTo>
                    <a:pt x="141" y="91"/>
                    <a:pt x="150" y="90"/>
                    <a:pt x="159" y="89"/>
                  </a:cubicBezTo>
                  <a:cubicBezTo>
                    <a:pt x="159" y="74"/>
                    <a:pt x="159" y="53"/>
                    <a:pt x="159" y="5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5" name="Aichitds3-17"/>
            <p:cNvSpPr/>
            <p:nvPr/>
          </p:nvSpPr>
          <p:spPr bwMode="auto">
            <a:xfrm>
              <a:off x="4151320" y="3328988"/>
              <a:ext cx="304800" cy="358775"/>
            </a:xfrm>
            <a:custGeom>
              <a:avLst/>
              <a:gdLst>
                <a:gd name="T0" fmla="*/ 6 w 81"/>
                <a:gd name="T1" fmla="*/ 39 h 95"/>
                <a:gd name="T2" fmla="*/ 1 w 81"/>
                <a:gd name="T3" fmla="*/ 46 h 95"/>
                <a:gd name="T4" fmla="*/ 9 w 81"/>
                <a:gd name="T5" fmla="*/ 62 h 95"/>
                <a:gd name="T6" fmla="*/ 41 w 81"/>
                <a:gd name="T7" fmla="*/ 95 h 95"/>
                <a:gd name="T8" fmla="*/ 73 w 81"/>
                <a:gd name="T9" fmla="*/ 61 h 95"/>
                <a:gd name="T10" fmla="*/ 81 w 81"/>
                <a:gd name="T11" fmla="*/ 46 h 95"/>
                <a:gd name="T12" fmla="*/ 76 w 81"/>
                <a:gd name="T13" fmla="*/ 39 h 95"/>
                <a:gd name="T14" fmla="*/ 41 w 81"/>
                <a:gd name="T15" fmla="*/ 0 h 95"/>
                <a:gd name="T16" fmla="*/ 6 w 81"/>
                <a:gd name="T17" fmla="*/ 3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95">
                  <a:moveTo>
                    <a:pt x="6" y="39"/>
                  </a:moveTo>
                  <a:cubicBezTo>
                    <a:pt x="3" y="40"/>
                    <a:pt x="1" y="42"/>
                    <a:pt x="1" y="46"/>
                  </a:cubicBezTo>
                  <a:cubicBezTo>
                    <a:pt x="0" y="52"/>
                    <a:pt x="3" y="60"/>
                    <a:pt x="9" y="62"/>
                  </a:cubicBezTo>
                  <a:cubicBezTo>
                    <a:pt x="13" y="79"/>
                    <a:pt x="24" y="95"/>
                    <a:pt x="41" y="95"/>
                  </a:cubicBezTo>
                  <a:cubicBezTo>
                    <a:pt x="58" y="95"/>
                    <a:pt x="69" y="79"/>
                    <a:pt x="73" y="61"/>
                  </a:cubicBezTo>
                  <a:cubicBezTo>
                    <a:pt x="78" y="59"/>
                    <a:pt x="81" y="52"/>
                    <a:pt x="81" y="46"/>
                  </a:cubicBezTo>
                  <a:cubicBezTo>
                    <a:pt x="80" y="42"/>
                    <a:pt x="78" y="40"/>
                    <a:pt x="76" y="39"/>
                  </a:cubicBezTo>
                  <a:cubicBezTo>
                    <a:pt x="75" y="17"/>
                    <a:pt x="61" y="0"/>
                    <a:pt x="41" y="0"/>
                  </a:cubicBezTo>
                  <a:cubicBezTo>
                    <a:pt x="21" y="0"/>
                    <a:pt x="8" y="17"/>
                    <a:pt x="6" y="3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grpSp>
      <p:sp>
        <p:nvSpPr>
          <p:cNvPr id="29" name="Aichitds4"/>
          <p:cNvSpPr/>
          <p:nvPr/>
        </p:nvSpPr>
        <p:spPr>
          <a:xfrm>
            <a:off x="2197100" y="2253903"/>
            <a:ext cx="2146300" cy="646331"/>
          </a:xfrm>
          <a:prstGeom prst="rect">
            <a:avLst/>
          </a:prstGeom>
        </p:spPr>
        <p:txBody>
          <a:bodyPr wrap="square">
            <a:spAutoFit/>
          </a:bodyPr>
          <a:lstStyle/>
          <a:p>
            <a:pPr lvl="0">
              <a:defRPr/>
            </a:pPr>
            <a:r>
              <a:rPr lang="zh-CN" altLang="en-US">
                <a:solidFill>
                  <a:srgbClr val="C00000"/>
                </a:solidFill>
                <a:latin typeface="+mj-ea"/>
                <a:ea typeface="+mj-ea"/>
              </a:rPr>
              <a:t>新时代</a:t>
            </a:r>
            <a:endParaRPr lang="en-US" altLang="zh-CN">
              <a:solidFill>
                <a:srgbClr val="C00000"/>
              </a:solidFill>
              <a:latin typeface="+mj-ea"/>
              <a:ea typeface="+mj-ea"/>
            </a:endParaRPr>
          </a:p>
          <a:p>
            <a:pPr lvl="0">
              <a:defRPr/>
            </a:pPr>
            <a:r>
              <a:rPr lang="zh-CN" altLang="en-US">
                <a:solidFill>
                  <a:srgbClr val="C00000"/>
                </a:solidFill>
                <a:latin typeface="+mj-ea"/>
                <a:ea typeface="+mj-ea"/>
              </a:rPr>
              <a:t>学习党的百年历史</a:t>
            </a:r>
          </a:p>
        </p:txBody>
      </p:sp>
      <p:sp>
        <p:nvSpPr>
          <p:cNvPr id="30" name="Aichitds5"/>
          <p:cNvSpPr/>
          <p:nvPr/>
        </p:nvSpPr>
        <p:spPr>
          <a:xfrm>
            <a:off x="5133126" y="1979967"/>
            <a:ext cx="6487373" cy="338554"/>
          </a:xfrm>
          <a:prstGeom prst="rect">
            <a:avLst/>
          </a:prstGeom>
        </p:spPr>
        <p:txBody>
          <a:bodyPr wrap="square">
            <a:spAutoFit/>
          </a:bodyPr>
          <a:lstStyle/>
          <a:p>
            <a:pPr marL="285750" lvl="0" indent="-285750">
              <a:buFont typeface="Wingdings" panose="05000000000000000000" pitchFamily="2" charset="2"/>
              <a:buChar char="l"/>
              <a:defRPr/>
            </a:pPr>
            <a:r>
              <a:rPr lang="zh-CN" altLang="en-US" sz="1600" b="1" dirty="0">
                <a:solidFill>
                  <a:srgbClr val="C00000"/>
                </a:solidFill>
                <a:latin typeface="阿里巴巴普惠体" panose="00020600040101010101" pitchFamily="18" charset="-122"/>
                <a:ea typeface="阿里巴巴普惠体" panose="00020600040101010101" pitchFamily="18" charset="-122"/>
              </a:rPr>
              <a:t>就是要从党的百年丰厚历史资源中汲取源源不断的精神滋养</a:t>
            </a:r>
          </a:p>
        </p:txBody>
      </p:sp>
      <p:sp>
        <p:nvSpPr>
          <p:cNvPr id="31" name="Aichitds6"/>
          <p:cNvSpPr/>
          <p:nvPr/>
        </p:nvSpPr>
        <p:spPr>
          <a:xfrm>
            <a:off x="5095685" y="2368918"/>
            <a:ext cx="6410516" cy="1533158"/>
          </a:xfrm>
          <a:prstGeom prst="roundRect">
            <a:avLst>
              <a:gd name="adj" fmla="val 3955"/>
            </a:avLst>
          </a:prstGeom>
          <a:noFill/>
          <a:ln w="28575">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285" b="0" i="0" u="none" strike="noStrike" kern="1200" cap="none" spc="0" normalizeH="0" baseline="0" noProof="0">
              <a:ln>
                <a:noFill/>
              </a:ln>
              <a:solidFill>
                <a:prstClr val="white"/>
              </a:solidFill>
              <a:effectLst/>
              <a:uLnTx/>
              <a:uFillTx/>
              <a:latin typeface="Abadi" panose="020B0604020104020204" pitchFamily="34" charset="0"/>
              <a:ea typeface="宋体" panose="02010600030101010101" pitchFamily="2" charset="-122"/>
              <a:cs typeface="+mn-cs"/>
            </a:endParaRPr>
          </a:p>
        </p:txBody>
      </p:sp>
      <p:sp>
        <p:nvSpPr>
          <p:cNvPr id="32" name="Aichitds7"/>
          <p:cNvSpPr/>
          <p:nvPr/>
        </p:nvSpPr>
        <p:spPr>
          <a:xfrm>
            <a:off x="5130800" y="2400301"/>
            <a:ext cx="6324599" cy="1521986"/>
          </a:xfrm>
          <a:prstGeom prst="rect">
            <a:avLst/>
          </a:prstGeom>
        </p:spPr>
        <p:txBody>
          <a:bodyPr wrap="square" lIns="105571" tIns="52784" rIns="105571" bIns="52784">
            <a:spAutoFit/>
          </a:bodyPr>
          <a:lstStyle/>
          <a:p>
            <a:pPr lvl="0" algn="just">
              <a:lnSpc>
                <a:spcPct val="130000"/>
              </a:lnSpc>
              <a:defRPr/>
            </a:pPr>
            <a:r>
              <a:rPr lang="zh-CN" altLang="en-US" dirty="0">
                <a:latin typeface="+mn-ea"/>
              </a:rPr>
              <a:t>中国共产党向来重视党史学习教育，注重用党的奋斗历程和伟大成就鼓舞斗志、明确方向，用党的光荣传统和优良作风坚定信念、凝聚力量，用党的实践创造和历史经验启迪智慧、砥砺品格。</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par>
                          <p:cTn id="14" fill="hold" nodeType="afterGroup">
                            <p:stCondLst>
                              <p:cond delay="500"/>
                            </p:stCondLst>
                            <p:childTnLst>
                              <p:par>
                                <p:cTn id="15" presetID="2" presetClass="entr" presetSubtype="8"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par>
                                <p:cTn id="19" presetID="22" presetClass="entr" presetSubtype="8"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nodeType="afterGroup">
                            <p:stCondLst>
                              <p:cond delay="10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200"/>
                                        <p:tgtEl>
                                          <p:spTgt spid="30"/>
                                        </p:tgtEl>
                                      </p:cBhvr>
                                    </p:animEffect>
                                    <p:anim calcmode="lin" valueType="num">
                                      <p:cBhvr>
                                        <p:cTn id="26" dur="200" fill="hold"/>
                                        <p:tgtEl>
                                          <p:spTgt spid="30"/>
                                        </p:tgtEl>
                                        <p:attrNameLst>
                                          <p:attrName>ppt_x</p:attrName>
                                        </p:attrNameLst>
                                      </p:cBhvr>
                                      <p:tavLst>
                                        <p:tav tm="0">
                                          <p:val>
                                            <p:strVal val="#ppt_x"/>
                                          </p:val>
                                        </p:tav>
                                        <p:tav tm="100000">
                                          <p:val>
                                            <p:strVal val="#ppt_x"/>
                                          </p:val>
                                        </p:tav>
                                      </p:tavLst>
                                    </p:anim>
                                    <p:anim calcmode="lin" valueType="num">
                                      <p:cBhvr>
                                        <p:cTn id="27" dur="200" fill="hold"/>
                                        <p:tgtEl>
                                          <p:spTgt spid="30"/>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1200"/>
                            </p:stCondLst>
                            <p:childTnLst>
                              <p:par>
                                <p:cTn id="29" presetID="42" presetClass="entr" presetSubtype="0"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1000"/>
                                        <p:tgtEl>
                                          <p:spTgt spid="31"/>
                                        </p:tgtEl>
                                      </p:cBhvr>
                                    </p:animEffect>
                                    <p:anim calcmode="lin" valueType="num">
                                      <p:cBhvr>
                                        <p:cTn id="32" dur="1000" fill="hold"/>
                                        <p:tgtEl>
                                          <p:spTgt spid="31"/>
                                        </p:tgtEl>
                                        <p:attrNameLst>
                                          <p:attrName>ppt_x</p:attrName>
                                        </p:attrNameLst>
                                      </p:cBhvr>
                                      <p:tavLst>
                                        <p:tav tm="0">
                                          <p:val>
                                            <p:strVal val="#ppt_x"/>
                                          </p:val>
                                        </p:tav>
                                        <p:tav tm="100000">
                                          <p:val>
                                            <p:strVal val="#ppt_x"/>
                                          </p:val>
                                        </p:tav>
                                      </p:tavLst>
                                    </p:anim>
                                    <p:anim calcmode="lin" valueType="num">
                                      <p:cBhvr>
                                        <p:cTn id="33" dur="1000" fill="hold"/>
                                        <p:tgtEl>
                                          <p:spTgt spid="31"/>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200"/>
                            </p:stCondLst>
                            <p:childTnLst>
                              <p:par>
                                <p:cTn id="35" presetID="42" presetClass="entr" presetSubtype="0" fill="hold" grpId="0" nodeType="afterEffect">
                                  <p:stCondLst>
                                    <p:cond delay="0"/>
                                  </p:stCondLst>
                                  <p:iterate type="lt">
                                    <p:tmPct val="10000"/>
                                  </p:iterate>
                                  <p:childTnLst>
                                    <p:set>
                                      <p:cBhvr>
                                        <p:cTn id="36" dur="1" fill="hold">
                                          <p:stCondLst>
                                            <p:cond delay="0"/>
                                          </p:stCondLst>
                                        </p:cTn>
                                        <p:tgtEl>
                                          <p:spTgt spid="32"/>
                                        </p:tgtEl>
                                        <p:attrNameLst>
                                          <p:attrName>style.visibility</p:attrName>
                                        </p:attrNameLst>
                                      </p:cBhvr>
                                      <p:to>
                                        <p:strVal val="visible"/>
                                      </p:to>
                                    </p:set>
                                    <p:animEffect transition="in" filter="fade">
                                      <p:cBhvr>
                                        <p:cTn id="37" dur="250"/>
                                        <p:tgtEl>
                                          <p:spTgt spid="32"/>
                                        </p:tgtEl>
                                      </p:cBhvr>
                                    </p:animEffect>
                                    <p:anim calcmode="lin" valueType="num">
                                      <p:cBhvr>
                                        <p:cTn id="38" dur="250" fill="hold"/>
                                        <p:tgtEl>
                                          <p:spTgt spid="32"/>
                                        </p:tgtEl>
                                        <p:attrNameLst>
                                          <p:attrName>ppt_x</p:attrName>
                                        </p:attrNameLst>
                                      </p:cBhvr>
                                      <p:tavLst>
                                        <p:tav tm="0">
                                          <p:val>
                                            <p:strVal val="#ppt_x"/>
                                          </p:val>
                                        </p:tav>
                                        <p:tav tm="100000">
                                          <p:val>
                                            <p:strVal val="#ppt_x"/>
                                          </p:val>
                                        </p:tav>
                                      </p:tavLst>
                                    </p:anim>
                                    <p:anim calcmode="lin" valueType="num">
                                      <p:cBhvr>
                                        <p:cTn id="39" dur="25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29" grpId="0"/>
      <p:bldP spid="30" grpId="0"/>
      <p:bldP spid="31" grpId="0" animBg="1"/>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ichitds1"/>
          <p:cNvSpPr/>
          <p:nvPr/>
        </p:nvSpPr>
        <p:spPr>
          <a:xfrm>
            <a:off x="6184900" y="2641600"/>
            <a:ext cx="5473700" cy="3111500"/>
          </a:xfrm>
          <a:prstGeom prst="roundRect">
            <a:avLst>
              <a:gd name="adj" fmla="val 7687"/>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Aichitds2" descr="图片包含 游戏机&#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2501900"/>
            <a:ext cx="7021617" cy="4356100"/>
          </a:xfrm>
          <a:custGeom>
            <a:avLst/>
            <a:gdLst>
              <a:gd name="connsiteX0" fmla="*/ 0 w 8147532"/>
              <a:gd name="connsiteY0" fmla="*/ 0 h 5054600"/>
              <a:gd name="connsiteX1" fmla="*/ 8147532 w 8147532"/>
              <a:gd name="connsiteY1" fmla="*/ 0 h 5054600"/>
              <a:gd name="connsiteX2" fmla="*/ 8147532 w 8147532"/>
              <a:gd name="connsiteY2" fmla="*/ 5054600 h 5054600"/>
              <a:gd name="connsiteX3" fmla="*/ 0 w 8147532"/>
              <a:gd name="connsiteY3" fmla="*/ 5054600 h 5054600"/>
            </a:gdLst>
            <a:ahLst/>
            <a:cxnLst>
              <a:cxn ang="0">
                <a:pos x="connsiteX0" y="connsiteY0"/>
              </a:cxn>
              <a:cxn ang="0">
                <a:pos x="connsiteX1" y="connsiteY1"/>
              </a:cxn>
              <a:cxn ang="0">
                <a:pos x="connsiteX2" y="connsiteY2"/>
              </a:cxn>
              <a:cxn ang="0">
                <a:pos x="connsiteX3" y="connsiteY3"/>
              </a:cxn>
            </a:cxnLst>
            <a:rect l="l" t="t" r="r" b="b"/>
            <a:pathLst>
              <a:path w="8147532" h="5054600">
                <a:moveTo>
                  <a:pt x="0" y="0"/>
                </a:moveTo>
                <a:lnTo>
                  <a:pt x="8147532" y="0"/>
                </a:lnTo>
                <a:lnTo>
                  <a:pt x="8147532" y="5054600"/>
                </a:lnTo>
                <a:lnTo>
                  <a:pt x="0" y="5054600"/>
                </a:lnTo>
                <a:close/>
              </a:path>
            </a:pathLst>
          </a:custGeom>
        </p:spPr>
      </p:pic>
      <p:sp>
        <p:nvSpPr>
          <p:cNvPr id="14" name="Aichitds3"/>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sp>
        <p:nvSpPr>
          <p:cNvPr id="3" name="Aichitds4"/>
          <p:cNvSpPr/>
          <p:nvPr/>
        </p:nvSpPr>
        <p:spPr>
          <a:xfrm>
            <a:off x="6477000" y="2968282"/>
            <a:ext cx="4978400" cy="2495683"/>
          </a:xfrm>
          <a:prstGeom prst="rect">
            <a:avLst/>
          </a:prstGeom>
        </p:spPr>
        <p:txBody>
          <a:bodyPr wrap="square" lIns="0" tIns="0" rIns="0" bIns="0">
            <a:spAutoFit/>
          </a:bodyPr>
          <a:lstStyle/>
          <a:p>
            <a:pPr algn="just">
              <a:lnSpc>
                <a:spcPct val="130000"/>
              </a:lnSpc>
              <a:defRPr/>
            </a:pPr>
            <a:r>
              <a:rPr lang="zh-CN" altLang="en-US" dirty="0">
                <a:solidFill>
                  <a:schemeClr val="bg1"/>
                </a:solidFill>
                <a:latin typeface="+mn-ea"/>
              </a:rPr>
              <a:t>一百年来，中国共产党之所以能够完成近代以来各种政治力量不可能完成的艰巨任务，就在于始终把马克思主义这一科学理论作为自己的行动指南，并坚持在实践中不断丰富和发展马克思主义。一部百年党史，就是一部不断推进马克思主义中国化的历史，就是一部不断推进理论创新、进行理论创造的历史。</a:t>
            </a:r>
          </a:p>
        </p:txBody>
      </p:sp>
      <p:sp>
        <p:nvSpPr>
          <p:cNvPr id="9" name="Aichitds5"/>
          <p:cNvSpPr/>
          <p:nvPr/>
        </p:nvSpPr>
        <p:spPr>
          <a:xfrm>
            <a:off x="990600" y="1418882"/>
            <a:ext cx="10172700" cy="1055289"/>
          </a:xfrm>
          <a:prstGeom prst="rect">
            <a:avLst/>
          </a:prstGeom>
        </p:spPr>
        <p:txBody>
          <a:bodyPr wrap="square" lIns="0" tIns="0" rIns="0" bIns="0">
            <a:spAutoFit/>
          </a:bodyPr>
          <a:lstStyle/>
          <a:p>
            <a:pPr algn="just">
              <a:lnSpc>
                <a:spcPct val="130000"/>
              </a:lnSpc>
              <a:defRPr/>
            </a:pPr>
            <a:r>
              <a:rPr lang="zh-CN" altLang="en-US" sz="3600" dirty="0">
                <a:solidFill>
                  <a:srgbClr val="C00000"/>
                </a:solidFill>
                <a:latin typeface="+mj-ea"/>
                <a:ea typeface="+mj-ea"/>
              </a:rPr>
              <a:t>一百多年前</a:t>
            </a:r>
            <a:r>
              <a:rPr lang="zh-CN" altLang="en-US" dirty="0">
                <a:latin typeface="+mn-ea"/>
              </a:rPr>
              <a:t>：十月革命一声炮响给中国送来了马克思列宁主义，中国近代历史的漫漫长夜终于迎来了真理的曙光。</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500"/>
                                        <p:tgtEl>
                                          <p:spTgt spid="3"/>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ichitds1"/>
          <p:cNvSpPr/>
          <p:nvPr/>
        </p:nvSpPr>
        <p:spPr>
          <a:xfrm>
            <a:off x="4813300" y="2895600"/>
            <a:ext cx="7378700" cy="2400300"/>
          </a:xfrm>
          <a:custGeom>
            <a:avLst/>
            <a:gdLst>
              <a:gd name="connsiteX0" fmla="*/ 0 w 7378700"/>
              <a:gd name="connsiteY0" fmla="*/ 0 h 2400300"/>
              <a:gd name="connsiteX1" fmla="*/ 7378700 w 7378700"/>
              <a:gd name="connsiteY1" fmla="*/ 0 h 2400300"/>
              <a:gd name="connsiteX2" fmla="*/ 7378700 w 7378700"/>
              <a:gd name="connsiteY2" fmla="*/ 2400300 h 2400300"/>
              <a:gd name="connsiteX3" fmla="*/ 0 w 73787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7378700" h="2400300">
                <a:moveTo>
                  <a:pt x="0" y="0"/>
                </a:moveTo>
                <a:lnTo>
                  <a:pt x="7378700" y="0"/>
                </a:lnTo>
                <a:lnTo>
                  <a:pt x="7378700" y="2400300"/>
                </a:lnTo>
                <a:lnTo>
                  <a:pt x="0" y="240030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Aichitds2"/>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sp>
        <p:nvSpPr>
          <p:cNvPr id="4" name="Aichitds3"/>
          <p:cNvSpPr/>
          <p:nvPr/>
        </p:nvSpPr>
        <p:spPr>
          <a:xfrm>
            <a:off x="5095450" y="2370466"/>
            <a:ext cx="5001050" cy="369332"/>
          </a:xfrm>
          <a:prstGeom prst="rect">
            <a:avLst/>
          </a:prstGeom>
        </p:spPr>
        <p:txBody>
          <a:bodyPr wrap="square" lIns="0" tIns="0" rIns="0" bIns="0">
            <a:spAutoFit/>
          </a:bodyPr>
          <a:lstStyle/>
          <a:p>
            <a:pPr defTabSz="914400">
              <a:defRPr/>
            </a:pPr>
            <a:r>
              <a:rPr lang="zh-CN" altLang="en-US" sz="2400" b="1" dirty="0">
                <a:solidFill>
                  <a:srgbClr val="C00000"/>
                </a:solidFill>
                <a:latin typeface="+mj-ea"/>
                <a:ea typeface="+mj-ea"/>
                <a:cs typeface="阿里巴巴普惠体 Medium" panose="00020600040101010101" pitchFamily="18" charset="-122"/>
              </a:rPr>
              <a:t>学习党的百年历史</a:t>
            </a:r>
          </a:p>
        </p:txBody>
      </p:sp>
      <p:pic>
        <p:nvPicPr>
          <p:cNvPr id="6" name="Aichitds4" descr="图片包含 游戏机&#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0596" y="2692400"/>
            <a:ext cx="3374825" cy="2413000"/>
          </a:xfrm>
          <a:prstGeom prst="rect">
            <a:avLst/>
          </a:prstGeom>
        </p:spPr>
      </p:pic>
      <p:pic>
        <p:nvPicPr>
          <p:cNvPr id="8" name="Aichitds5" descr="图片包含 游戏机, 镜子, 放大镜, 玻璃&#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20290" y="2146300"/>
            <a:ext cx="2615870" cy="3098800"/>
          </a:xfrm>
          <a:prstGeom prst="rect">
            <a:avLst/>
          </a:prstGeom>
        </p:spPr>
      </p:pic>
      <p:sp>
        <p:nvSpPr>
          <p:cNvPr id="10" name="Aichitds6"/>
          <p:cNvSpPr/>
          <p:nvPr/>
        </p:nvSpPr>
        <p:spPr>
          <a:xfrm>
            <a:off x="5108148" y="3020664"/>
            <a:ext cx="6799173" cy="2135585"/>
          </a:xfrm>
          <a:prstGeom prst="rect">
            <a:avLst/>
          </a:prstGeom>
        </p:spPr>
        <p:txBody>
          <a:bodyPr wrap="square" lIns="0" tIns="0" rIns="0" bIns="0">
            <a:spAutoFit/>
          </a:bodyPr>
          <a:lstStyle/>
          <a:p>
            <a:pPr algn="just">
              <a:lnSpc>
                <a:spcPct val="130000"/>
              </a:lnSpc>
              <a:defRPr/>
            </a:pPr>
            <a:r>
              <a:rPr lang="zh-CN" altLang="en-US" dirty="0">
                <a:latin typeface="+mn-ea"/>
              </a:rPr>
              <a:t>必须深刻认识马克思主义中国化这条思想主线，从党的非凡历程中领会马克思主义是如何深刻改变中国、改变世界的，感悟马克思主义的真理力量和实践力量，深化对中国化马克思主义既一脉相承又与时俱进的理论品质的认识，特别是要深刻领悟习近平新时代中国特色社会主义思想的时代价值与理论贡献，坚持不懈用党的创新理论最新成果武装头脑、指导实践、推动工作。</a:t>
            </a:r>
          </a:p>
        </p:txBody>
      </p:sp>
      <p:sp>
        <p:nvSpPr>
          <p:cNvPr id="11" name="Aichitds7"/>
          <p:cNvSpPr/>
          <p:nvPr/>
        </p:nvSpPr>
        <p:spPr>
          <a:xfrm>
            <a:off x="2479250" y="2865766"/>
            <a:ext cx="1064050" cy="369332"/>
          </a:xfrm>
          <a:prstGeom prst="rect">
            <a:avLst/>
          </a:prstGeom>
        </p:spPr>
        <p:txBody>
          <a:bodyPr wrap="square" lIns="0" tIns="0" rIns="0" bIns="0">
            <a:spAutoFit/>
          </a:bodyPr>
          <a:lstStyle/>
          <a:p>
            <a:pPr algn="ctr" defTabSz="914400">
              <a:defRPr/>
            </a:pPr>
            <a:r>
              <a:rPr lang="zh-CN" altLang="en-US" sz="2400" b="1">
                <a:solidFill>
                  <a:srgbClr val="C00000"/>
                </a:solidFill>
                <a:latin typeface="+mj-ea"/>
                <a:ea typeface="+mj-ea"/>
                <a:cs typeface="阿里巴巴普惠体 Medium" panose="00020600040101010101" pitchFamily="18" charset="-122"/>
              </a:rPr>
              <a:t>新时代</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ichitds1"/>
          <p:cNvSpPr/>
          <p:nvPr/>
        </p:nvSpPr>
        <p:spPr>
          <a:xfrm>
            <a:off x="901700" y="4521200"/>
            <a:ext cx="10388600" cy="16510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Aichitds2"/>
          <p:cNvSpPr/>
          <p:nvPr/>
        </p:nvSpPr>
        <p:spPr>
          <a:xfrm>
            <a:off x="1219200" y="4292600"/>
            <a:ext cx="2971800" cy="52070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Aichitds3"/>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sp>
        <p:nvSpPr>
          <p:cNvPr id="7" name="Aichitds4"/>
          <p:cNvSpPr/>
          <p:nvPr/>
        </p:nvSpPr>
        <p:spPr>
          <a:xfrm>
            <a:off x="927100" y="2233351"/>
            <a:ext cx="10341534" cy="1775486"/>
          </a:xfrm>
          <a:prstGeom prst="rect">
            <a:avLst/>
          </a:prstGeom>
        </p:spPr>
        <p:txBody>
          <a:bodyPr wrap="square" lIns="0" tIns="0" rIns="0" bIns="0">
            <a:spAutoFit/>
          </a:bodyPr>
          <a:lstStyle/>
          <a:p>
            <a:pPr algn="just">
              <a:lnSpc>
                <a:spcPct val="130000"/>
              </a:lnSpc>
              <a:defRPr/>
            </a:pPr>
            <a:r>
              <a:rPr lang="zh-CN" altLang="en-US">
                <a:latin typeface="+mn-ea"/>
              </a:rPr>
              <a:t>在党的百年历史上，一代又一代中国共产党人顽强拼搏、不懈奋斗，一大批视死如归的革命烈士用自己的宝贵生命换来了革命的伟大胜利、换来了祖国的山河无恙；一大批顽强奋斗的英雄人物用自己的青春和热血换来了社会的安定和谐、国家的繁荣进步；一大批忘我奉献的先进模范扎根祖国和人民最需要的地方，在最艰苦、最平凡的工作岗位上书写下对党和人民的无限忠诚。这些闪耀在革命、建设、改革各个历史时期的伟大精神，构筑起中国共产党人璀璨的精神谱系，为我们立党兴党强党提供了丰厚滋养。</a:t>
            </a:r>
          </a:p>
        </p:txBody>
      </p:sp>
      <p:sp>
        <p:nvSpPr>
          <p:cNvPr id="10" name="Aichitds5"/>
          <p:cNvSpPr/>
          <p:nvPr/>
        </p:nvSpPr>
        <p:spPr>
          <a:xfrm>
            <a:off x="1299897" y="4938932"/>
            <a:ext cx="8899791" cy="1055289"/>
          </a:xfrm>
          <a:prstGeom prst="rect">
            <a:avLst/>
          </a:prstGeom>
        </p:spPr>
        <p:txBody>
          <a:bodyPr wrap="square" lIns="0" tIns="0" rIns="0" bIns="0">
            <a:spAutoFit/>
          </a:bodyPr>
          <a:lstStyle/>
          <a:p>
            <a:pPr algn="just">
              <a:lnSpc>
                <a:spcPct val="130000"/>
              </a:lnSpc>
              <a:defRPr/>
            </a:pPr>
            <a:r>
              <a:rPr lang="zh-CN" altLang="en-US">
                <a:latin typeface="+mn-ea"/>
              </a:rPr>
              <a:t>必须深刻认识这一延续百年的精神图谱，教育引导全党大力发扬红色传统、传承红色基因，赓续共产党人精神血脉，始终保持革命者的大无畏奋斗精神，鼓起迈进新征程、奋进新时代的精气神。</a:t>
            </a:r>
          </a:p>
        </p:txBody>
      </p:sp>
      <p:grpSp>
        <p:nvGrpSpPr>
          <p:cNvPr id="18" name="Aichitds6"/>
          <p:cNvGrpSpPr/>
          <p:nvPr/>
        </p:nvGrpSpPr>
        <p:grpSpPr>
          <a:xfrm>
            <a:off x="977900" y="1270000"/>
            <a:ext cx="10248900" cy="838200"/>
            <a:chOff x="952500" y="1270000"/>
            <a:chExt cx="10248900" cy="838200"/>
          </a:xfrm>
        </p:grpSpPr>
        <p:sp>
          <p:nvSpPr>
            <p:cNvPr id="13" name="Aichitds6-1"/>
            <p:cNvSpPr/>
            <p:nvPr/>
          </p:nvSpPr>
          <p:spPr>
            <a:xfrm>
              <a:off x="1409700" y="1460500"/>
              <a:ext cx="9791700" cy="55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Aichitds6-2" descr="图标&#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2500" y="1270000"/>
              <a:ext cx="838200" cy="838200"/>
            </a:xfrm>
            <a:prstGeom prst="rect">
              <a:avLst/>
            </a:prstGeom>
          </p:spPr>
        </p:pic>
      </p:grpSp>
      <p:sp>
        <p:nvSpPr>
          <p:cNvPr id="17" name="Aichitds7"/>
          <p:cNvSpPr txBox="1"/>
          <p:nvPr/>
        </p:nvSpPr>
        <p:spPr>
          <a:xfrm>
            <a:off x="2032000" y="1508031"/>
            <a:ext cx="6096000" cy="461665"/>
          </a:xfrm>
          <a:prstGeom prst="rect">
            <a:avLst/>
          </a:prstGeom>
          <a:noFill/>
        </p:spPr>
        <p:txBody>
          <a:bodyPr wrap="square">
            <a:spAutoFit/>
          </a:bodyPr>
          <a:lstStyle/>
          <a:p>
            <a:pPr marL="0" marR="0" lvl="0" indent="0" algn="l" defTabSz="914400" rtl="0" eaLnBrk="1" fontAlgn="auto" latinLnBrk="0" hangingPunct="1">
              <a:spcBef>
                <a:spcPct val="0"/>
              </a:spcBef>
              <a:spcAft>
                <a:spcPct val="0"/>
              </a:spcAft>
              <a:buClrTx/>
              <a:buSzTx/>
              <a:buFontTx/>
              <a:buNone/>
              <a:defRPr/>
            </a:pPr>
            <a:r>
              <a:rPr kumimoji="0" lang="zh-CN" altLang="en-US" sz="2400" b="1" i="0" u="none" strike="noStrike" kern="1200" cap="none" spc="0" normalizeH="0" baseline="0" noProof="0">
                <a:ln>
                  <a:noFill/>
                </a:ln>
                <a:solidFill>
                  <a:srgbClr val="C00000"/>
                </a:solidFill>
                <a:effectLst/>
                <a:uLnTx/>
                <a:uFillTx/>
                <a:latin typeface="+mj-ea"/>
                <a:ea typeface="+mj-ea"/>
                <a:cs typeface="阿里巴巴普惠体 Medium" panose="00020600040101010101" pitchFamily="18" charset="-122"/>
              </a:rPr>
              <a:t>深刻认识中国共产党人的精神谱系</a:t>
            </a:r>
          </a:p>
        </p:txBody>
      </p:sp>
      <p:sp>
        <p:nvSpPr>
          <p:cNvPr id="23" name="Aichitds8"/>
          <p:cNvSpPr txBox="1"/>
          <p:nvPr/>
        </p:nvSpPr>
        <p:spPr>
          <a:xfrm>
            <a:off x="1308100" y="4349234"/>
            <a:ext cx="6096000" cy="369332"/>
          </a:xfrm>
          <a:prstGeom prst="rect">
            <a:avLst/>
          </a:prstGeom>
          <a:noFill/>
        </p:spPr>
        <p:txBody>
          <a:bodyPr wrap="square">
            <a:spAutoFit/>
          </a:bodyPr>
          <a:lstStyle/>
          <a:p>
            <a:pPr>
              <a:defRPr/>
            </a:pPr>
            <a:r>
              <a:rPr lang="zh-CN" altLang="en-US" sz="1800" b="1">
                <a:solidFill>
                  <a:srgbClr val="FDF4E4"/>
                </a:solidFill>
                <a:latin typeface="+mj-ea"/>
                <a:ea typeface="+mj-ea"/>
                <a:cs typeface="阿里巴巴普惠体 Medium" panose="00020600040101010101" pitchFamily="18" charset="-122"/>
              </a:rPr>
              <a:t>新时代学习党的百年历史</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sp>
        <p:nvSpPr>
          <p:cNvPr id="7" name="Aichitds2"/>
          <p:cNvSpPr/>
          <p:nvPr/>
        </p:nvSpPr>
        <p:spPr>
          <a:xfrm>
            <a:off x="1146734" y="2500051"/>
            <a:ext cx="10121900" cy="1415387"/>
          </a:xfrm>
          <a:prstGeom prst="rect">
            <a:avLst/>
          </a:prstGeom>
        </p:spPr>
        <p:txBody>
          <a:bodyPr wrap="square" lIns="0" tIns="0" rIns="0" bIns="0">
            <a:spAutoFit/>
          </a:bodyPr>
          <a:lstStyle/>
          <a:p>
            <a:pPr algn="just">
              <a:lnSpc>
                <a:spcPct val="130000"/>
              </a:lnSpc>
              <a:defRPr/>
            </a:pPr>
            <a:r>
              <a:rPr lang="zh-CN" altLang="en-US">
                <a:latin typeface="+mn-ea"/>
              </a:rPr>
              <a:t>前进道路从来不会是一片坦途，在实现民族复兴的征程上，必然会面临各种重大挑战、重大风险、重大阻力、重大矛盾，必须进行具有许多新的历史特点的伟大斗争。善于总结历史经验是党的优良传统。回顾历史，中国共产党在与各种风险挑战的斗争中不断总结经验、提高本领，不断提高应对风险、迎接挑战、化险为夷的能力水平，积累了丰富的斗争经验。</a:t>
            </a:r>
          </a:p>
        </p:txBody>
      </p:sp>
      <p:grpSp>
        <p:nvGrpSpPr>
          <p:cNvPr id="12" name="Aichitds3"/>
          <p:cNvGrpSpPr/>
          <p:nvPr/>
        </p:nvGrpSpPr>
        <p:grpSpPr>
          <a:xfrm>
            <a:off x="977900" y="1270000"/>
            <a:ext cx="10248900" cy="838200"/>
            <a:chOff x="952500" y="1270000"/>
            <a:chExt cx="10248900" cy="838200"/>
          </a:xfrm>
        </p:grpSpPr>
        <p:sp>
          <p:nvSpPr>
            <p:cNvPr id="13" name="Aichitds3-1"/>
            <p:cNvSpPr/>
            <p:nvPr/>
          </p:nvSpPr>
          <p:spPr>
            <a:xfrm>
              <a:off x="1409700" y="1460500"/>
              <a:ext cx="9791700" cy="55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Aichitds3-2" descr="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52500" y="1270000"/>
              <a:ext cx="838200" cy="838200"/>
            </a:xfrm>
            <a:prstGeom prst="rect">
              <a:avLst/>
            </a:prstGeom>
          </p:spPr>
        </p:pic>
      </p:grpSp>
      <p:sp>
        <p:nvSpPr>
          <p:cNvPr id="16" name="Aichitds4"/>
          <p:cNvSpPr txBox="1"/>
          <p:nvPr/>
        </p:nvSpPr>
        <p:spPr>
          <a:xfrm>
            <a:off x="2032000" y="1508031"/>
            <a:ext cx="8890000" cy="461665"/>
          </a:xfrm>
          <a:prstGeom prst="rect">
            <a:avLst/>
          </a:prstGeom>
          <a:noFill/>
        </p:spPr>
        <p:txBody>
          <a:bodyPr wrap="square">
            <a:spAutoFit/>
          </a:bodyPr>
          <a:lstStyle/>
          <a:p>
            <a:pPr marL="0" marR="0" lvl="0" indent="0" algn="l" defTabSz="914400" rtl="0" eaLnBrk="1" fontAlgn="auto" latinLnBrk="0" hangingPunct="1">
              <a:spcBef>
                <a:spcPct val="0"/>
              </a:spcBef>
              <a:spcAft>
                <a:spcPct val="0"/>
              </a:spcAft>
              <a:buClrTx/>
              <a:buSzTx/>
              <a:buFontTx/>
              <a:buNone/>
              <a:defRPr/>
            </a:pPr>
            <a:r>
              <a:rPr kumimoji="0" lang="zh-CN" altLang="en-US" sz="2400" b="1" i="0" u="none" strike="noStrike" kern="1200" cap="none" spc="0" normalizeH="0" baseline="0" noProof="0">
                <a:ln>
                  <a:noFill/>
                </a:ln>
                <a:solidFill>
                  <a:srgbClr val="C00000"/>
                </a:solidFill>
                <a:effectLst/>
                <a:uLnTx/>
                <a:uFillTx/>
                <a:latin typeface="+mj-ea"/>
                <a:ea typeface="+mj-ea"/>
                <a:cs typeface="阿里巴巴普惠体 Medium" panose="00020600040101010101" pitchFamily="18" charset="-122"/>
              </a:rPr>
              <a:t>系统总结党在不同历史时期成功应对风险挑战的丰富经验</a:t>
            </a:r>
          </a:p>
        </p:txBody>
      </p:sp>
      <p:sp>
        <p:nvSpPr>
          <p:cNvPr id="17" name="Aichitds5"/>
          <p:cNvSpPr/>
          <p:nvPr/>
        </p:nvSpPr>
        <p:spPr>
          <a:xfrm>
            <a:off x="901700" y="4521200"/>
            <a:ext cx="10388600" cy="14478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Aichitds6"/>
          <p:cNvSpPr/>
          <p:nvPr/>
        </p:nvSpPr>
        <p:spPr>
          <a:xfrm>
            <a:off x="1219200" y="4292600"/>
            <a:ext cx="2971800" cy="520700"/>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Aichitds7"/>
          <p:cNvSpPr/>
          <p:nvPr/>
        </p:nvSpPr>
        <p:spPr>
          <a:xfrm>
            <a:off x="1299897" y="4938932"/>
            <a:ext cx="8899791" cy="695190"/>
          </a:xfrm>
          <a:prstGeom prst="rect">
            <a:avLst/>
          </a:prstGeom>
        </p:spPr>
        <p:txBody>
          <a:bodyPr wrap="square" lIns="0" tIns="0" rIns="0" bIns="0">
            <a:spAutoFit/>
          </a:bodyPr>
          <a:lstStyle/>
          <a:p>
            <a:pPr algn="just">
              <a:lnSpc>
                <a:spcPct val="130000"/>
              </a:lnSpc>
              <a:defRPr/>
            </a:pPr>
            <a:r>
              <a:rPr lang="zh-CN" altLang="en-US">
                <a:latin typeface="+mn-ea"/>
              </a:rPr>
              <a:t>中国共产党与帝国主义、封建主义、官僚资本主义展开了艰苦斗争，实现了中国从几千年封建专制政治向人民民主的伟大飞跃；</a:t>
            </a:r>
          </a:p>
        </p:txBody>
      </p:sp>
      <p:sp>
        <p:nvSpPr>
          <p:cNvPr id="20" name="Aichitds8"/>
          <p:cNvSpPr txBox="1"/>
          <p:nvPr/>
        </p:nvSpPr>
        <p:spPr>
          <a:xfrm>
            <a:off x="1308100" y="4349234"/>
            <a:ext cx="6096000" cy="369332"/>
          </a:xfrm>
          <a:prstGeom prst="rect">
            <a:avLst/>
          </a:prstGeom>
          <a:noFill/>
        </p:spPr>
        <p:txBody>
          <a:bodyPr wrap="square">
            <a:spAutoFit/>
          </a:bodyPr>
          <a:lstStyle/>
          <a:p>
            <a:pPr>
              <a:defRPr/>
            </a:pPr>
            <a:r>
              <a:rPr lang="zh-CN" altLang="en-US" sz="1800" b="1">
                <a:solidFill>
                  <a:srgbClr val="FDF4E4"/>
                </a:solidFill>
                <a:latin typeface="+mj-ea"/>
                <a:ea typeface="+mj-ea"/>
                <a:cs typeface="阿里巴巴普惠体 Medium" panose="00020600040101010101" pitchFamily="18" charset="-122"/>
              </a:rPr>
              <a:t>新民主主义革命时期</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从百年丰厚历史资源中汲取精神滋养</a:t>
            </a:r>
          </a:p>
        </p:txBody>
      </p:sp>
      <p:grpSp>
        <p:nvGrpSpPr>
          <p:cNvPr id="2" name="Aichitds2"/>
          <p:cNvGrpSpPr/>
          <p:nvPr/>
        </p:nvGrpSpPr>
        <p:grpSpPr>
          <a:xfrm>
            <a:off x="901700" y="1055915"/>
            <a:ext cx="10388600" cy="1676400"/>
            <a:chOff x="901700" y="1172029"/>
            <a:chExt cx="10388600" cy="1676400"/>
          </a:xfrm>
        </p:grpSpPr>
        <p:sp>
          <p:nvSpPr>
            <p:cNvPr id="16" name="Aichitds2-1"/>
            <p:cNvSpPr/>
            <p:nvPr/>
          </p:nvSpPr>
          <p:spPr>
            <a:xfrm>
              <a:off x="901700" y="1400629"/>
              <a:ext cx="10388600" cy="14478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Aichitds2-2"/>
            <p:cNvSpPr/>
            <p:nvPr/>
          </p:nvSpPr>
          <p:spPr>
            <a:xfrm>
              <a:off x="1219200" y="1172029"/>
              <a:ext cx="2971800" cy="52070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Aichitds2-3"/>
            <p:cNvSpPr/>
            <p:nvPr/>
          </p:nvSpPr>
          <p:spPr>
            <a:xfrm>
              <a:off x="1299897" y="1818361"/>
              <a:ext cx="9546779" cy="695190"/>
            </a:xfrm>
            <a:prstGeom prst="rect">
              <a:avLst/>
            </a:prstGeom>
          </p:spPr>
          <p:txBody>
            <a:bodyPr wrap="square" lIns="0" tIns="0" rIns="0" bIns="0">
              <a:spAutoFit/>
            </a:bodyPr>
            <a:lstStyle/>
            <a:p>
              <a:pPr algn="just">
                <a:lnSpc>
                  <a:spcPct val="130000"/>
                </a:lnSpc>
                <a:defRPr/>
              </a:pPr>
              <a:r>
                <a:rPr lang="zh-CN" altLang="en-US">
                  <a:latin typeface="+mn-ea"/>
                </a:rPr>
                <a:t>中国共产党在复杂严峻的国内国际形势下建设社会主义，实现了中华民族由近代不断衰落到根本扭转命运、持续走向繁荣富强的伟大飞跃；</a:t>
              </a:r>
            </a:p>
          </p:txBody>
        </p:sp>
        <p:sp>
          <p:nvSpPr>
            <p:cNvPr id="19" name="Aichitds2-4"/>
            <p:cNvSpPr txBox="1"/>
            <p:nvPr/>
          </p:nvSpPr>
          <p:spPr>
            <a:xfrm>
              <a:off x="1308100" y="1228663"/>
              <a:ext cx="6096000" cy="369332"/>
            </a:xfrm>
            <a:prstGeom prst="rect">
              <a:avLst/>
            </a:prstGeom>
            <a:noFill/>
          </p:spPr>
          <p:txBody>
            <a:bodyPr wrap="square">
              <a:spAutoFit/>
            </a:bodyPr>
            <a:lstStyle/>
            <a:p>
              <a:pPr>
                <a:defRPr/>
              </a:pPr>
              <a:r>
                <a:rPr lang="zh-CN" altLang="en-US" sz="1800" b="1">
                  <a:solidFill>
                    <a:srgbClr val="FDF4E4"/>
                  </a:solidFill>
                  <a:latin typeface="+mj-ea"/>
                  <a:ea typeface="+mj-ea"/>
                  <a:cs typeface="阿里巴巴普惠体 Medium" panose="00020600040101010101" pitchFamily="18" charset="-122"/>
                </a:rPr>
                <a:t>新中国成立后</a:t>
              </a:r>
            </a:p>
          </p:txBody>
        </p:sp>
      </p:grpSp>
      <p:grpSp>
        <p:nvGrpSpPr>
          <p:cNvPr id="28" name="Aichitds3"/>
          <p:cNvGrpSpPr/>
          <p:nvPr/>
        </p:nvGrpSpPr>
        <p:grpSpPr>
          <a:xfrm>
            <a:off x="901700" y="2906486"/>
            <a:ext cx="10388600" cy="1676400"/>
            <a:chOff x="901700" y="3087914"/>
            <a:chExt cx="10388600" cy="1676400"/>
          </a:xfrm>
        </p:grpSpPr>
        <p:sp>
          <p:nvSpPr>
            <p:cNvPr id="20" name="Aichitds3-1"/>
            <p:cNvSpPr/>
            <p:nvPr/>
          </p:nvSpPr>
          <p:spPr>
            <a:xfrm>
              <a:off x="901700" y="3316514"/>
              <a:ext cx="10388600" cy="14478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Aichitds3-2"/>
            <p:cNvSpPr/>
            <p:nvPr/>
          </p:nvSpPr>
          <p:spPr>
            <a:xfrm>
              <a:off x="1219200" y="3087914"/>
              <a:ext cx="2971800" cy="52070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Aichitds3-3"/>
            <p:cNvSpPr/>
            <p:nvPr/>
          </p:nvSpPr>
          <p:spPr>
            <a:xfrm>
              <a:off x="1299897" y="3734246"/>
              <a:ext cx="9567800" cy="695190"/>
            </a:xfrm>
            <a:prstGeom prst="rect">
              <a:avLst/>
            </a:prstGeom>
          </p:spPr>
          <p:txBody>
            <a:bodyPr wrap="square" lIns="0" tIns="0" rIns="0" bIns="0">
              <a:spAutoFit/>
            </a:bodyPr>
            <a:lstStyle/>
            <a:p>
              <a:pPr algn="just">
                <a:lnSpc>
                  <a:spcPct val="130000"/>
                </a:lnSpc>
                <a:defRPr/>
              </a:pPr>
              <a:r>
                <a:rPr lang="zh-CN" altLang="en-US">
                  <a:latin typeface="+mn-ea"/>
                </a:rPr>
                <a:t>中国共产党在世界社会主义运动遭受挫折、国内国际局势风云变幻的形势下，成功把中国特色社会主义推向了</a:t>
              </a:r>
              <a:r>
                <a:rPr lang="en-US" altLang="zh-CN">
                  <a:latin typeface="+mn-ea"/>
                </a:rPr>
                <a:t>21</a:t>
              </a:r>
              <a:r>
                <a:rPr lang="zh-CN" altLang="en-US">
                  <a:latin typeface="+mn-ea"/>
                </a:rPr>
                <a:t>世纪。</a:t>
              </a:r>
            </a:p>
          </p:txBody>
        </p:sp>
        <p:sp>
          <p:nvSpPr>
            <p:cNvPr id="23" name="Aichitds3-4"/>
            <p:cNvSpPr txBox="1"/>
            <p:nvPr/>
          </p:nvSpPr>
          <p:spPr>
            <a:xfrm>
              <a:off x="1308100" y="3144548"/>
              <a:ext cx="6096000" cy="369332"/>
            </a:xfrm>
            <a:prstGeom prst="rect">
              <a:avLst/>
            </a:prstGeom>
            <a:noFill/>
          </p:spPr>
          <p:txBody>
            <a:bodyPr wrap="square">
              <a:spAutoFit/>
            </a:bodyPr>
            <a:lstStyle/>
            <a:p>
              <a:pPr>
                <a:defRPr/>
              </a:pPr>
              <a:r>
                <a:rPr lang="zh-CN" altLang="en-US" sz="1800" b="1">
                  <a:solidFill>
                    <a:srgbClr val="FDF4E4"/>
                  </a:solidFill>
                  <a:latin typeface="+mj-ea"/>
                  <a:ea typeface="+mj-ea"/>
                  <a:cs typeface="阿里巴巴普惠体 Medium" panose="00020600040101010101" pitchFamily="18" charset="-122"/>
                </a:rPr>
                <a:t>改革开放后</a:t>
              </a:r>
            </a:p>
          </p:txBody>
        </p:sp>
      </p:grpSp>
      <p:grpSp>
        <p:nvGrpSpPr>
          <p:cNvPr id="29" name="Aichitds4"/>
          <p:cNvGrpSpPr/>
          <p:nvPr/>
        </p:nvGrpSpPr>
        <p:grpSpPr>
          <a:xfrm>
            <a:off x="901700" y="4757057"/>
            <a:ext cx="10388600" cy="1676400"/>
            <a:chOff x="901700" y="4873171"/>
            <a:chExt cx="10388600" cy="1676400"/>
          </a:xfrm>
        </p:grpSpPr>
        <p:sp>
          <p:nvSpPr>
            <p:cNvPr id="24" name="Aichitds4-1"/>
            <p:cNvSpPr/>
            <p:nvPr/>
          </p:nvSpPr>
          <p:spPr>
            <a:xfrm>
              <a:off x="901700" y="5101771"/>
              <a:ext cx="10388600" cy="14478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Aichitds4-2"/>
            <p:cNvSpPr/>
            <p:nvPr/>
          </p:nvSpPr>
          <p:spPr>
            <a:xfrm>
              <a:off x="7893269" y="4873171"/>
              <a:ext cx="2971800" cy="52070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Aichitds4-3"/>
            <p:cNvSpPr/>
            <p:nvPr/>
          </p:nvSpPr>
          <p:spPr>
            <a:xfrm>
              <a:off x="1299897" y="5519503"/>
              <a:ext cx="9578310" cy="695190"/>
            </a:xfrm>
            <a:prstGeom prst="rect">
              <a:avLst/>
            </a:prstGeom>
          </p:spPr>
          <p:txBody>
            <a:bodyPr wrap="square" lIns="0" tIns="0" rIns="0" bIns="0">
              <a:spAutoFit/>
            </a:bodyPr>
            <a:lstStyle/>
            <a:p>
              <a:pPr algn="just">
                <a:lnSpc>
                  <a:spcPct val="130000"/>
                </a:lnSpc>
                <a:defRPr/>
              </a:pPr>
              <a:r>
                <a:rPr lang="zh-CN" altLang="en-US">
                  <a:latin typeface="+mn-ea"/>
                </a:rPr>
                <a:t>必须从历史规律中获得启迪，从历史经验中提炼出克敌制胜的法宝，通过总结历史经验教训，更好应对前进道路上各种可以预见和难以预见的风险挑战。</a:t>
              </a:r>
            </a:p>
          </p:txBody>
        </p:sp>
        <p:sp>
          <p:nvSpPr>
            <p:cNvPr id="27" name="Aichitds4-4"/>
            <p:cNvSpPr txBox="1"/>
            <p:nvPr/>
          </p:nvSpPr>
          <p:spPr>
            <a:xfrm>
              <a:off x="7982169" y="4929805"/>
              <a:ext cx="3200181" cy="367909"/>
            </a:xfrm>
            <a:prstGeom prst="rect">
              <a:avLst/>
            </a:prstGeom>
            <a:noFill/>
          </p:spPr>
          <p:txBody>
            <a:bodyPr wrap="square">
              <a:spAutoFit/>
            </a:bodyPr>
            <a:lstStyle/>
            <a:p>
              <a:pPr>
                <a:defRPr/>
              </a:pPr>
              <a:r>
                <a:rPr lang="zh-CN" altLang="en-US" sz="1800" b="1">
                  <a:solidFill>
                    <a:srgbClr val="FDF4E4"/>
                  </a:solidFill>
                  <a:latin typeface="+mj-ea"/>
                  <a:ea typeface="+mj-ea"/>
                  <a:cs typeface="阿里巴巴普惠体 Medium" panose="00020600040101010101" pitchFamily="18" charset="-122"/>
                </a:rPr>
                <a:t>新时代学习党的百年历史</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Aichitds1"/>
          <p:cNvSpPr>
            <a:spLocks noGrp="1" noRot="1" noChangeAspect="1" noMove="1" noResize="1" noEditPoints="1" noAdjustHandles="1" noChangeArrowheads="1" noChangeShapeType="1" noTextEdit="1"/>
          </p:cNvSpPr>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ichitds2"/>
          <p:cNvSpPr>
            <a:spLocks noGrp="1" noRot="1" noChangeAspect="1" noMove="1" noResize="1" noEditPoints="1" noAdjustHandles="1" noChangeArrowheads="1" noChangeShapeType="1" noTextEdit="1"/>
          </p:cNvSpPr>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pic>
        <p:nvPicPr>
          <p:cNvPr id="2" name="Aichitds3" descr="形状&#10;&#10;低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grpSp>
        <p:nvGrpSpPr>
          <p:cNvPr id="11" name="Aichitds4"/>
          <p:cNvGrpSpPr>
            <a:grpSpLocks noGrp="1" noUngrp="1" noRot="1" noChangeAspect="1" noMove="1" noResize="1"/>
          </p:cNvGrpSpPr>
          <p:nvPr/>
        </p:nvGrpSpPr>
        <p:grpSpPr>
          <a:xfrm flipH="1">
            <a:off x="-18231" y="-1504"/>
            <a:ext cx="4527885" cy="2330553"/>
            <a:chOff x="6867015" y="-1"/>
            <a:chExt cx="5324985" cy="3251912"/>
          </a:xfrm>
          <a:solidFill>
            <a:schemeClr val="bg1">
              <a:alpha val="30000"/>
            </a:schemeClr>
          </a:solidFill>
        </p:grpSpPr>
        <p:sp>
          <p:nvSpPr>
            <p:cNvPr id="12" name="Aichitds4-1"/>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ichitds4-2"/>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ichitds4-3"/>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ichitds4-4"/>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Aichitds5"/>
          <p:cNvGrpSpPr>
            <a:grpSpLocks noGrp="1" noUngrp="1" noRot="1" noChangeAspect="1" noMove="1" noResize="1"/>
          </p:cNvGrpSpPr>
          <p:nvPr/>
        </p:nvGrpSpPr>
        <p:grpSpPr>
          <a:xfrm rot="10800000">
            <a:off x="9058275" y="4146310"/>
            <a:ext cx="3142400" cy="2716805"/>
            <a:chOff x="-305" y="-4155"/>
            <a:chExt cx="2514948" cy="2174333"/>
          </a:xfrm>
          <a:solidFill>
            <a:schemeClr val="bg1">
              <a:alpha val="30000"/>
            </a:schemeClr>
          </a:solidFill>
        </p:grpSpPr>
        <p:sp>
          <p:nvSpPr>
            <p:cNvPr id="18" name="Aichitds5-1"/>
            <p:cNvSpPr/>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ichitds5-2"/>
            <p:cNvSpPr/>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ichitds5-3"/>
            <p:cNvSpPr/>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1" name="Aichitds5-4"/>
            <p:cNvSpPr/>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Aichitds6"/>
          <p:cNvCxnSpPr/>
          <p:nvPr/>
        </p:nvCxnSpPr>
        <p:spPr>
          <a:xfrm flipH="1">
            <a:off x="4632326" y="15434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4" name="Aichitds7"/>
          <p:cNvCxnSpPr/>
          <p:nvPr/>
        </p:nvCxnSpPr>
        <p:spPr>
          <a:xfrm>
            <a:off x="4175126" y="17593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5" name="Aichitds8"/>
          <p:cNvCxnSpPr/>
          <p:nvPr/>
        </p:nvCxnSpPr>
        <p:spPr>
          <a:xfrm flipH="1">
            <a:off x="4454525" y="25594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6" name="Aichitds9"/>
          <p:cNvCxnSpPr/>
          <p:nvPr/>
        </p:nvCxnSpPr>
        <p:spPr>
          <a:xfrm flipH="1" flipV="1">
            <a:off x="7832726" y="15307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sp>
        <p:nvSpPr>
          <p:cNvPr id="27" name="Aichitds10"/>
          <p:cNvSpPr/>
          <p:nvPr/>
        </p:nvSpPr>
        <p:spPr>
          <a:xfrm>
            <a:off x="4295775" y="1568838"/>
            <a:ext cx="3848100" cy="1269936"/>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spcBef>
                <a:spcPct val="0"/>
              </a:spcBef>
              <a:spcAft>
                <a:spcPct val="0"/>
              </a:spcAft>
              <a:buClrTx/>
              <a:buSzPct val="80000"/>
              <a:buFontTx/>
              <a:buNone/>
              <a:defRPr/>
            </a:pPr>
            <a:r>
              <a:rPr kumimoji="0" lang="zh-CN" altLang="en-US" sz="44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rPr>
              <a:t>第三部分</a:t>
            </a:r>
            <a:endParaRPr kumimoji="0" lang="en-US" altLang="zh-CN" sz="40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endParaRPr>
          </a:p>
        </p:txBody>
      </p:sp>
      <p:sp>
        <p:nvSpPr>
          <p:cNvPr id="28" name="Aichitds11"/>
          <p:cNvSpPr txBox="1"/>
          <p:nvPr/>
        </p:nvSpPr>
        <p:spPr>
          <a:xfrm>
            <a:off x="2183610" y="3193592"/>
            <a:ext cx="7824779" cy="1754326"/>
          </a:xfrm>
          <a:prstGeom prst="rect">
            <a:avLst/>
          </a:prstGeom>
          <a:noFill/>
        </p:spPr>
        <p:txBody>
          <a:bodyPr wrap="square" rtlCol="0">
            <a:spAutoFit/>
          </a:bodyPr>
          <a:lstStyle/>
          <a:p>
            <a:pPr algn="ctr"/>
            <a:r>
              <a:rPr lang="zh-CN" altLang="en-US" sz="5400" b="1">
                <a:solidFill>
                  <a:srgbClr val="FDF4E4"/>
                </a:solidFill>
                <a:latin typeface="+mj-ea"/>
                <a:ea typeface="+mj-ea"/>
              </a:rPr>
              <a:t>联系实际</a:t>
            </a:r>
            <a:endParaRPr lang="en-US" altLang="zh-CN" sz="5400" b="1">
              <a:solidFill>
                <a:srgbClr val="FDF4E4"/>
              </a:solidFill>
              <a:latin typeface="+mj-ea"/>
              <a:ea typeface="+mj-ea"/>
            </a:endParaRPr>
          </a:p>
          <a:p>
            <a:pPr algn="ctr"/>
            <a:r>
              <a:rPr lang="zh-CN" altLang="en-US" sz="5400" b="1">
                <a:solidFill>
                  <a:srgbClr val="FDF4E4"/>
                </a:solidFill>
                <a:latin typeface="+mj-ea"/>
                <a:ea typeface="+mj-ea"/>
              </a:rPr>
              <a:t>学好用好党的百年历史</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1+#ppt_w/2"/>
                                          </p:val>
                                        </p:tav>
                                        <p:tav tm="100000">
                                          <p:val>
                                            <p:strVal val="#ppt_x"/>
                                          </p:val>
                                        </p:tav>
                                      </p:tavLst>
                                    </p:anim>
                                    <p:anim calcmode="lin" valueType="num">
                                      <p:cBhvr additive="base">
                                        <p:cTn id="16" dur="5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3" presetClass="entr" presetSubtype="272" fill="hold" grpId="0" nodeType="afterEffect">
                                  <p:stCondLst>
                                    <p:cond delay="0"/>
                                  </p:stCondLst>
                                  <p:iterate type="lt">
                                    <p:tmPct val="10000"/>
                                  </p:iterate>
                                  <p:childTnLst>
                                    <p:set>
                                      <p:cBhvr>
                                        <p:cTn id="23" dur="1" fill="hold">
                                          <p:stCondLst>
                                            <p:cond delay="0"/>
                                          </p:stCondLst>
                                        </p:cTn>
                                        <p:tgtEl>
                                          <p:spTgt spid="27"/>
                                        </p:tgtEl>
                                        <p:attrNameLst>
                                          <p:attrName>style.visibility</p:attrName>
                                        </p:attrNameLst>
                                      </p:cBhvr>
                                      <p:to>
                                        <p:strVal val="visible"/>
                                      </p:to>
                                    </p:set>
                                    <p:anim calcmode="lin" valueType="num">
                                      <p:cBhvr>
                                        <p:cTn id="24" dur="500" fill="hold"/>
                                        <p:tgtEl>
                                          <p:spTgt spid="27"/>
                                        </p:tgtEl>
                                        <p:attrNameLst>
                                          <p:attrName>ppt_w</p:attrName>
                                        </p:attrNameLst>
                                      </p:cBhvr>
                                      <p:tavLst>
                                        <p:tav tm="0">
                                          <p:val>
                                            <p:strVal val="2/3*#ppt_w"/>
                                          </p:val>
                                        </p:tav>
                                        <p:tav tm="100000">
                                          <p:val>
                                            <p:strVal val="#ppt_w"/>
                                          </p:val>
                                        </p:tav>
                                      </p:tavLst>
                                    </p:anim>
                                    <p:anim calcmode="lin" valueType="num">
                                      <p:cBhvr>
                                        <p:cTn id="25" dur="500" fill="hold"/>
                                        <p:tgtEl>
                                          <p:spTgt spid="27"/>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联系实际学好用好党的百年历史</a:t>
            </a:r>
          </a:p>
        </p:txBody>
      </p:sp>
      <p:grpSp>
        <p:nvGrpSpPr>
          <p:cNvPr id="10" name="Aichitds2"/>
          <p:cNvGrpSpPr/>
          <p:nvPr/>
        </p:nvGrpSpPr>
        <p:grpSpPr>
          <a:xfrm>
            <a:off x="1470703" y="2078257"/>
            <a:ext cx="5671618" cy="369324"/>
            <a:chOff x="-1242360" y="2455854"/>
            <a:chExt cx="1090810" cy="1341655"/>
          </a:xfrm>
        </p:grpSpPr>
        <p:sp>
          <p:nvSpPr>
            <p:cNvPr id="11" name="Aichitds2-1"/>
            <p:cNvSpPr>
              <a:spLocks noChangeArrowheads="1"/>
            </p:cNvSpPr>
            <p:nvPr/>
          </p:nvSpPr>
          <p:spPr bwMode="auto">
            <a:xfrm>
              <a:off x="-1242360" y="2471581"/>
              <a:ext cx="1090810" cy="880381"/>
            </a:xfrm>
            <a:prstGeom prst="roundRect">
              <a:avLst>
                <a:gd name="adj" fmla="val 50000"/>
              </a:avLst>
            </a:prstGeom>
            <a:solidFill>
              <a:srgbClr val="C00000"/>
            </a:solidFill>
            <a:ln w="28575">
              <a:gradFill>
                <a:gsLst>
                  <a:gs pos="100000">
                    <a:schemeClr val="bg1"/>
                  </a:gs>
                  <a:gs pos="0">
                    <a:schemeClr val="bg1">
                      <a:lumMod val="85000"/>
                    </a:schemeClr>
                  </a:gs>
                </a:gsLst>
                <a:lin ang="5400000" scaled="0"/>
              </a:grad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zh-CN" sz="1400" b="0" i="0" u="none" strike="noStrike" kern="1200" cap="none" spc="0" normalizeH="0" baseline="0" noProof="0">
                <a:ln>
                  <a:noFill/>
                </a:ln>
                <a:solidFill>
                  <a:prstClr val="black"/>
                </a:solidFill>
                <a:effectLst/>
                <a:uLnTx/>
                <a:uFillTx/>
                <a:latin typeface="阿里巴巴普惠体" panose="00020600040101010101" pitchFamily="18" charset="-122"/>
                <a:ea typeface="阿里巴巴普惠体" panose="00020600040101010101" pitchFamily="18" charset="-122"/>
                <a:cs typeface="Calibri" panose="020F0502020204030204" pitchFamily="34" charset="0"/>
                <a:sym typeface="Calibri" panose="020F0502020204030204" pitchFamily="34" charset="0"/>
              </a:endParaRPr>
            </a:p>
          </p:txBody>
        </p:sp>
        <p:sp>
          <p:nvSpPr>
            <p:cNvPr id="12" name="Aichitds2-2"/>
            <p:cNvSpPr>
              <a:spLocks noChangeArrowheads="1"/>
            </p:cNvSpPr>
            <p:nvPr/>
          </p:nvSpPr>
          <p:spPr bwMode="auto">
            <a:xfrm>
              <a:off x="-720014" y="2455854"/>
              <a:ext cx="35525" cy="134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800" b="1" i="0" u="none" strike="noStrike" kern="1200" cap="none" spc="0" normalizeH="0" baseline="0" noProof="0">
                <a:ln>
                  <a:noFill/>
                </a:ln>
                <a:gradFill>
                  <a:gsLst>
                    <a:gs pos="0">
                      <a:prstClr val="white"/>
                    </a:gs>
                    <a:gs pos="100000">
                      <a:srgbClr val="FFFF00"/>
                    </a:gs>
                  </a:gsLst>
                  <a:lin ang="5400000" scaled="1"/>
                </a:gradFill>
                <a:effectLst/>
                <a:uLnTx/>
                <a:uFillTx/>
                <a:latin typeface="Abadi" panose="020B0604020104020204" pitchFamily="34" charset="0"/>
                <a:ea typeface="阿里巴巴普惠体" panose="00020600040101010101" pitchFamily="18" charset="-122"/>
                <a:cs typeface="+mn-cs"/>
                <a:sym typeface="方正兰亭黑_GBK" pitchFamily="2" charset="-122"/>
              </a:endParaRPr>
            </a:p>
          </p:txBody>
        </p:sp>
      </p:grpSp>
      <p:grpSp>
        <p:nvGrpSpPr>
          <p:cNvPr id="13" name="Aichitds3"/>
          <p:cNvGrpSpPr>
            <a:grpSpLocks noChangeAspect="1"/>
          </p:cNvGrpSpPr>
          <p:nvPr/>
        </p:nvGrpSpPr>
        <p:grpSpPr>
          <a:xfrm>
            <a:off x="887810" y="1418318"/>
            <a:ext cx="1579678" cy="982001"/>
            <a:chOff x="348" y="2031"/>
            <a:chExt cx="1081" cy="672"/>
          </a:xfrm>
        </p:grpSpPr>
        <p:sp>
          <p:nvSpPr>
            <p:cNvPr id="15" name="Aichitds3-1"/>
            <p:cNvSpPr>
              <a:spLocks noChangeAspect="1" noChangeArrowheads="1" noTextEdit="1"/>
            </p:cNvSpPr>
            <p:nvPr/>
          </p:nvSpPr>
          <p:spPr bwMode="auto">
            <a:xfrm>
              <a:off x="348" y="2031"/>
              <a:ext cx="1081"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6" name="Aichitds3-2"/>
            <p:cNvSpPr>
              <a:spLocks noChangeArrowheads="1"/>
            </p:cNvSpPr>
            <p:nvPr/>
          </p:nvSpPr>
          <p:spPr bwMode="auto">
            <a:xfrm>
              <a:off x="447" y="2276"/>
              <a:ext cx="117" cy="12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7" name="Aichitds3-3"/>
            <p:cNvSpPr>
              <a:spLocks noChangeArrowheads="1"/>
            </p:cNvSpPr>
            <p:nvPr/>
          </p:nvSpPr>
          <p:spPr bwMode="auto">
            <a:xfrm>
              <a:off x="719" y="2184"/>
              <a:ext cx="141" cy="14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8" name="Aichitds3-4"/>
            <p:cNvSpPr>
              <a:spLocks noChangeArrowheads="1"/>
            </p:cNvSpPr>
            <p:nvPr/>
          </p:nvSpPr>
          <p:spPr bwMode="auto">
            <a:xfrm>
              <a:off x="1047" y="2031"/>
              <a:ext cx="177" cy="18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19" name="Aichitds3-5"/>
            <p:cNvSpPr/>
            <p:nvPr/>
          </p:nvSpPr>
          <p:spPr bwMode="auto">
            <a:xfrm>
              <a:off x="359" y="2404"/>
              <a:ext cx="233" cy="114"/>
            </a:xfrm>
            <a:custGeom>
              <a:avLst/>
              <a:gdLst>
                <a:gd name="T0" fmla="*/ 21 w 66"/>
                <a:gd name="T1" fmla="*/ 18 h 32"/>
                <a:gd name="T2" fmla="*/ 66 w 66"/>
                <a:gd name="T3" fmla="*/ 9 h 32"/>
                <a:gd name="T4" fmla="*/ 66 w 66"/>
                <a:gd name="T5" fmla="*/ 3 h 32"/>
                <a:gd name="T6" fmla="*/ 66 w 66"/>
                <a:gd name="T7" fmla="*/ 0 h 32"/>
                <a:gd name="T8" fmla="*/ 65 w 66"/>
                <a:gd name="T9" fmla="*/ 0 h 32"/>
                <a:gd name="T10" fmla="*/ 18 w 66"/>
                <a:gd name="T11" fmla="*/ 0 h 32"/>
                <a:gd name="T12" fmla="*/ 0 w 66"/>
                <a:gd name="T13" fmla="*/ 18 h 32"/>
                <a:gd name="T14" fmla="*/ 0 w 66"/>
                <a:gd name="T15" fmla="*/ 22 h 32"/>
                <a:gd name="T16" fmla="*/ 0 w 66"/>
                <a:gd name="T17" fmla="*/ 28 h 32"/>
                <a:gd name="T18" fmla="*/ 0 w 66"/>
                <a:gd name="T19" fmla="*/ 32 h 32"/>
                <a:gd name="T20" fmla="*/ 21 w 66"/>
                <a:gd name="T21"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32">
                  <a:moveTo>
                    <a:pt x="21" y="18"/>
                  </a:moveTo>
                  <a:cubicBezTo>
                    <a:pt x="66" y="9"/>
                    <a:pt x="66" y="9"/>
                    <a:pt x="66" y="9"/>
                  </a:cubicBezTo>
                  <a:cubicBezTo>
                    <a:pt x="66" y="3"/>
                    <a:pt x="66" y="3"/>
                    <a:pt x="66" y="3"/>
                  </a:cubicBezTo>
                  <a:cubicBezTo>
                    <a:pt x="66" y="2"/>
                    <a:pt x="66" y="1"/>
                    <a:pt x="66" y="0"/>
                  </a:cubicBezTo>
                  <a:cubicBezTo>
                    <a:pt x="66" y="0"/>
                    <a:pt x="66" y="0"/>
                    <a:pt x="65" y="0"/>
                  </a:cubicBezTo>
                  <a:cubicBezTo>
                    <a:pt x="18" y="0"/>
                    <a:pt x="18" y="0"/>
                    <a:pt x="18" y="0"/>
                  </a:cubicBezTo>
                  <a:cubicBezTo>
                    <a:pt x="8" y="0"/>
                    <a:pt x="0" y="8"/>
                    <a:pt x="0" y="18"/>
                  </a:cubicBezTo>
                  <a:cubicBezTo>
                    <a:pt x="0" y="22"/>
                    <a:pt x="0" y="22"/>
                    <a:pt x="0" y="22"/>
                  </a:cubicBezTo>
                  <a:cubicBezTo>
                    <a:pt x="0" y="28"/>
                    <a:pt x="0" y="28"/>
                    <a:pt x="0" y="28"/>
                  </a:cubicBezTo>
                  <a:cubicBezTo>
                    <a:pt x="0" y="32"/>
                    <a:pt x="0" y="32"/>
                    <a:pt x="0" y="32"/>
                  </a:cubicBezTo>
                  <a:cubicBezTo>
                    <a:pt x="5" y="25"/>
                    <a:pt x="12" y="20"/>
                    <a:pt x="21" y="1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0" name="Aichitds3-6"/>
            <p:cNvSpPr/>
            <p:nvPr/>
          </p:nvSpPr>
          <p:spPr bwMode="auto">
            <a:xfrm>
              <a:off x="613" y="2340"/>
              <a:ext cx="279" cy="142"/>
            </a:xfrm>
            <a:custGeom>
              <a:avLst/>
              <a:gdLst>
                <a:gd name="T0" fmla="*/ 49 w 79"/>
                <a:gd name="T1" fmla="*/ 40 h 40"/>
                <a:gd name="T2" fmla="*/ 79 w 79"/>
                <a:gd name="T3" fmla="*/ 33 h 40"/>
                <a:gd name="T4" fmla="*/ 79 w 79"/>
                <a:gd name="T5" fmla="*/ 0 h 40"/>
                <a:gd name="T6" fmla="*/ 79 w 79"/>
                <a:gd name="T7" fmla="*/ 0 h 40"/>
                <a:gd name="T8" fmla="*/ 21 w 79"/>
                <a:gd name="T9" fmla="*/ 0 h 40"/>
                <a:gd name="T10" fmla="*/ 0 w 79"/>
                <a:gd name="T11" fmla="*/ 21 h 40"/>
                <a:gd name="T12" fmla="*/ 0 w 79"/>
                <a:gd name="T13" fmla="*/ 26 h 40"/>
                <a:gd name="T14" fmla="*/ 0 w 79"/>
                <a:gd name="T15" fmla="*/ 26 h 40"/>
                <a:gd name="T16" fmla="*/ 13 w 79"/>
                <a:gd name="T17" fmla="*/ 23 h 40"/>
                <a:gd name="T18" fmla="*/ 49 w 79"/>
                <a:gd name="T1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40">
                  <a:moveTo>
                    <a:pt x="49" y="40"/>
                  </a:moveTo>
                  <a:cubicBezTo>
                    <a:pt x="79" y="33"/>
                    <a:pt x="79" y="33"/>
                    <a:pt x="79" y="33"/>
                  </a:cubicBezTo>
                  <a:cubicBezTo>
                    <a:pt x="79" y="0"/>
                    <a:pt x="79" y="0"/>
                    <a:pt x="79" y="0"/>
                  </a:cubicBezTo>
                  <a:cubicBezTo>
                    <a:pt x="79" y="0"/>
                    <a:pt x="79" y="0"/>
                    <a:pt x="79" y="0"/>
                  </a:cubicBezTo>
                  <a:cubicBezTo>
                    <a:pt x="21" y="0"/>
                    <a:pt x="21" y="0"/>
                    <a:pt x="21" y="0"/>
                  </a:cubicBezTo>
                  <a:cubicBezTo>
                    <a:pt x="9" y="0"/>
                    <a:pt x="0" y="9"/>
                    <a:pt x="0" y="21"/>
                  </a:cubicBezTo>
                  <a:cubicBezTo>
                    <a:pt x="0" y="26"/>
                    <a:pt x="0" y="26"/>
                    <a:pt x="0" y="26"/>
                  </a:cubicBezTo>
                  <a:cubicBezTo>
                    <a:pt x="0" y="26"/>
                    <a:pt x="0" y="26"/>
                    <a:pt x="0" y="26"/>
                  </a:cubicBezTo>
                  <a:cubicBezTo>
                    <a:pt x="13" y="23"/>
                    <a:pt x="13" y="23"/>
                    <a:pt x="13" y="23"/>
                  </a:cubicBezTo>
                  <a:cubicBezTo>
                    <a:pt x="28" y="20"/>
                    <a:pt x="42" y="28"/>
                    <a:pt x="49" y="4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1" name="Aichitds3-7"/>
            <p:cNvSpPr/>
            <p:nvPr/>
          </p:nvSpPr>
          <p:spPr bwMode="auto">
            <a:xfrm>
              <a:off x="652" y="2418"/>
              <a:ext cx="463" cy="160"/>
            </a:xfrm>
            <a:custGeom>
              <a:avLst/>
              <a:gdLst>
                <a:gd name="T0" fmla="*/ 10 w 131"/>
                <a:gd name="T1" fmla="*/ 44 h 45"/>
                <a:gd name="T2" fmla="*/ 1 w 131"/>
                <a:gd name="T3" fmla="*/ 39 h 45"/>
                <a:gd name="T4" fmla="*/ 6 w 131"/>
                <a:gd name="T5" fmla="*/ 30 h 45"/>
                <a:gd name="T6" fmla="*/ 121 w 131"/>
                <a:gd name="T7" fmla="*/ 1 h 45"/>
                <a:gd name="T8" fmla="*/ 130 w 131"/>
                <a:gd name="T9" fmla="*/ 7 h 45"/>
                <a:gd name="T10" fmla="*/ 125 w 131"/>
                <a:gd name="T11" fmla="*/ 15 h 45"/>
                <a:gd name="T12" fmla="*/ 10 w 131"/>
                <a:gd name="T13" fmla="*/ 44 h 45"/>
                <a:gd name="T14" fmla="*/ 10 w 131"/>
                <a:gd name="T15" fmla="*/ 44 h 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45">
                  <a:moveTo>
                    <a:pt x="10" y="44"/>
                  </a:moveTo>
                  <a:cubicBezTo>
                    <a:pt x="6" y="45"/>
                    <a:pt x="2" y="43"/>
                    <a:pt x="1" y="39"/>
                  </a:cubicBezTo>
                  <a:cubicBezTo>
                    <a:pt x="0" y="35"/>
                    <a:pt x="3" y="31"/>
                    <a:pt x="6" y="30"/>
                  </a:cubicBezTo>
                  <a:cubicBezTo>
                    <a:pt x="121" y="1"/>
                    <a:pt x="121" y="1"/>
                    <a:pt x="121" y="1"/>
                  </a:cubicBezTo>
                  <a:cubicBezTo>
                    <a:pt x="125" y="0"/>
                    <a:pt x="129" y="3"/>
                    <a:pt x="130" y="7"/>
                  </a:cubicBezTo>
                  <a:cubicBezTo>
                    <a:pt x="131" y="11"/>
                    <a:pt x="129" y="14"/>
                    <a:pt x="125" y="15"/>
                  </a:cubicBezTo>
                  <a:cubicBezTo>
                    <a:pt x="10" y="44"/>
                    <a:pt x="10" y="44"/>
                    <a:pt x="10" y="44"/>
                  </a:cubicBezTo>
                  <a:cubicBezTo>
                    <a:pt x="10" y="44"/>
                    <a:pt x="10" y="44"/>
                    <a:pt x="10" y="4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2" name="Aichitds3-8"/>
            <p:cNvSpPr/>
            <p:nvPr/>
          </p:nvSpPr>
          <p:spPr bwMode="auto">
            <a:xfrm>
              <a:off x="341" y="2426"/>
              <a:ext cx="445" cy="273"/>
            </a:xfrm>
            <a:custGeom>
              <a:avLst/>
              <a:gdLst>
                <a:gd name="T0" fmla="*/ 126 w 126"/>
                <a:gd name="T1" fmla="*/ 39 h 77"/>
                <a:gd name="T2" fmla="*/ 106 w 126"/>
                <a:gd name="T3" fmla="*/ 44 h 77"/>
                <a:gd name="T4" fmla="*/ 100 w 126"/>
                <a:gd name="T5" fmla="*/ 47 h 77"/>
                <a:gd name="T6" fmla="*/ 36 w 126"/>
                <a:gd name="T7" fmla="*/ 60 h 77"/>
                <a:gd name="T8" fmla="*/ 18 w 126"/>
                <a:gd name="T9" fmla="*/ 48 h 77"/>
                <a:gd name="T10" fmla="*/ 30 w 126"/>
                <a:gd name="T11" fmla="*/ 30 h 77"/>
                <a:gd name="T12" fmla="*/ 94 w 126"/>
                <a:gd name="T13" fmla="*/ 17 h 77"/>
                <a:gd name="T14" fmla="*/ 107 w 126"/>
                <a:gd name="T15" fmla="*/ 21 h 77"/>
                <a:gd name="T16" fmla="*/ 123 w 126"/>
                <a:gd name="T17" fmla="*/ 17 h 77"/>
                <a:gd name="T18" fmla="*/ 91 w 126"/>
                <a:gd name="T19" fmla="*/ 3 h 77"/>
                <a:gd name="T20" fmla="*/ 27 w 126"/>
                <a:gd name="T21" fmla="*/ 16 h 77"/>
                <a:gd name="T22" fmla="*/ 3 w 126"/>
                <a:gd name="T23" fmla="*/ 51 h 77"/>
                <a:gd name="T24" fmla="*/ 38 w 126"/>
                <a:gd name="T25" fmla="*/ 74 h 77"/>
                <a:gd name="T26" fmla="*/ 38 w 126"/>
                <a:gd name="T27" fmla="*/ 74 h 77"/>
                <a:gd name="T28" fmla="*/ 103 w 126"/>
                <a:gd name="T29" fmla="*/ 61 h 77"/>
                <a:gd name="T30" fmla="*/ 103 w 126"/>
                <a:gd name="T31" fmla="*/ 61 h 77"/>
                <a:gd name="T32" fmla="*/ 126 w 126"/>
                <a:gd name="T33"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77">
                  <a:moveTo>
                    <a:pt x="126" y="39"/>
                  </a:moveTo>
                  <a:cubicBezTo>
                    <a:pt x="106" y="44"/>
                    <a:pt x="106" y="44"/>
                    <a:pt x="106" y="44"/>
                  </a:cubicBezTo>
                  <a:cubicBezTo>
                    <a:pt x="104" y="45"/>
                    <a:pt x="102" y="46"/>
                    <a:pt x="100" y="47"/>
                  </a:cubicBezTo>
                  <a:cubicBezTo>
                    <a:pt x="36" y="60"/>
                    <a:pt x="36" y="60"/>
                    <a:pt x="36" y="60"/>
                  </a:cubicBezTo>
                  <a:cubicBezTo>
                    <a:pt x="27" y="62"/>
                    <a:pt x="19" y="56"/>
                    <a:pt x="18" y="48"/>
                  </a:cubicBezTo>
                  <a:cubicBezTo>
                    <a:pt x="16" y="40"/>
                    <a:pt x="21" y="32"/>
                    <a:pt x="30" y="30"/>
                  </a:cubicBezTo>
                  <a:cubicBezTo>
                    <a:pt x="94" y="17"/>
                    <a:pt x="94" y="17"/>
                    <a:pt x="94" y="17"/>
                  </a:cubicBezTo>
                  <a:cubicBezTo>
                    <a:pt x="99" y="16"/>
                    <a:pt x="104" y="18"/>
                    <a:pt x="107" y="21"/>
                  </a:cubicBezTo>
                  <a:cubicBezTo>
                    <a:pt x="123" y="17"/>
                    <a:pt x="123" y="17"/>
                    <a:pt x="123" y="17"/>
                  </a:cubicBezTo>
                  <a:cubicBezTo>
                    <a:pt x="116" y="6"/>
                    <a:pt x="104" y="0"/>
                    <a:pt x="91" y="3"/>
                  </a:cubicBezTo>
                  <a:cubicBezTo>
                    <a:pt x="27" y="16"/>
                    <a:pt x="27" y="16"/>
                    <a:pt x="27" y="16"/>
                  </a:cubicBezTo>
                  <a:cubicBezTo>
                    <a:pt x="11" y="19"/>
                    <a:pt x="0" y="35"/>
                    <a:pt x="3" y="51"/>
                  </a:cubicBezTo>
                  <a:cubicBezTo>
                    <a:pt x="7" y="67"/>
                    <a:pt x="22" y="77"/>
                    <a:pt x="38" y="74"/>
                  </a:cubicBezTo>
                  <a:cubicBezTo>
                    <a:pt x="38" y="74"/>
                    <a:pt x="38" y="74"/>
                    <a:pt x="38" y="74"/>
                  </a:cubicBezTo>
                  <a:cubicBezTo>
                    <a:pt x="103" y="61"/>
                    <a:pt x="103" y="61"/>
                    <a:pt x="103" y="61"/>
                  </a:cubicBezTo>
                  <a:cubicBezTo>
                    <a:pt x="103" y="61"/>
                    <a:pt x="103" y="61"/>
                    <a:pt x="103" y="61"/>
                  </a:cubicBezTo>
                  <a:cubicBezTo>
                    <a:pt x="114" y="59"/>
                    <a:pt x="123" y="50"/>
                    <a:pt x="126" y="3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3" name="Aichitds3-9"/>
            <p:cNvSpPr/>
            <p:nvPr/>
          </p:nvSpPr>
          <p:spPr bwMode="auto">
            <a:xfrm>
              <a:off x="980" y="2298"/>
              <a:ext cx="445" cy="273"/>
            </a:xfrm>
            <a:custGeom>
              <a:avLst/>
              <a:gdLst>
                <a:gd name="T0" fmla="*/ 123 w 126"/>
                <a:gd name="T1" fmla="*/ 26 h 77"/>
                <a:gd name="T2" fmla="*/ 87 w 126"/>
                <a:gd name="T3" fmla="*/ 3 h 77"/>
                <a:gd name="T4" fmla="*/ 23 w 126"/>
                <a:gd name="T5" fmla="*/ 16 h 77"/>
                <a:gd name="T6" fmla="*/ 0 w 126"/>
                <a:gd name="T7" fmla="*/ 39 h 77"/>
                <a:gd name="T8" fmla="*/ 19 w 126"/>
                <a:gd name="T9" fmla="*/ 34 h 77"/>
                <a:gd name="T10" fmla="*/ 26 w 126"/>
                <a:gd name="T11" fmla="*/ 30 h 77"/>
                <a:gd name="T12" fmla="*/ 90 w 126"/>
                <a:gd name="T13" fmla="*/ 17 h 77"/>
                <a:gd name="T14" fmla="*/ 108 w 126"/>
                <a:gd name="T15" fmla="*/ 29 h 77"/>
                <a:gd name="T16" fmla="*/ 96 w 126"/>
                <a:gd name="T17" fmla="*/ 47 h 77"/>
                <a:gd name="T18" fmla="*/ 32 w 126"/>
                <a:gd name="T19" fmla="*/ 60 h 77"/>
                <a:gd name="T20" fmla="*/ 19 w 126"/>
                <a:gd name="T21" fmla="*/ 56 h 77"/>
                <a:gd name="T22" fmla="*/ 4 w 126"/>
                <a:gd name="T23" fmla="*/ 60 h 77"/>
                <a:gd name="T24" fmla="*/ 35 w 126"/>
                <a:gd name="T25" fmla="*/ 74 h 77"/>
                <a:gd name="T26" fmla="*/ 35 w 126"/>
                <a:gd name="T27" fmla="*/ 74 h 77"/>
                <a:gd name="T28" fmla="*/ 99 w 126"/>
                <a:gd name="T29" fmla="*/ 61 h 77"/>
                <a:gd name="T30" fmla="*/ 99 w 126"/>
                <a:gd name="T31" fmla="*/ 61 h 77"/>
                <a:gd name="T32" fmla="*/ 123 w 126"/>
                <a:gd name="T33" fmla="*/ 2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77">
                  <a:moveTo>
                    <a:pt x="123" y="26"/>
                  </a:moveTo>
                  <a:cubicBezTo>
                    <a:pt x="119" y="10"/>
                    <a:pt x="103" y="0"/>
                    <a:pt x="87" y="3"/>
                  </a:cubicBezTo>
                  <a:cubicBezTo>
                    <a:pt x="23" y="16"/>
                    <a:pt x="23" y="16"/>
                    <a:pt x="23" y="16"/>
                  </a:cubicBezTo>
                  <a:cubicBezTo>
                    <a:pt x="11" y="18"/>
                    <a:pt x="3" y="27"/>
                    <a:pt x="0" y="39"/>
                  </a:cubicBezTo>
                  <a:cubicBezTo>
                    <a:pt x="19" y="34"/>
                    <a:pt x="19" y="34"/>
                    <a:pt x="19" y="34"/>
                  </a:cubicBezTo>
                  <a:cubicBezTo>
                    <a:pt x="21" y="32"/>
                    <a:pt x="23" y="31"/>
                    <a:pt x="26" y="30"/>
                  </a:cubicBezTo>
                  <a:cubicBezTo>
                    <a:pt x="90" y="17"/>
                    <a:pt x="90" y="17"/>
                    <a:pt x="90" y="17"/>
                  </a:cubicBezTo>
                  <a:cubicBezTo>
                    <a:pt x="99" y="15"/>
                    <a:pt x="107" y="21"/>
                    <a:pt x="108" y="29"/>
                  </a:cubicBezTo>
                  <a:cubicBezTo>
                    <a:pt x="110" y="37"/>
                    <a:pt x="105" y="45"/>
                    <a:pt x="96" y="47"/>
                  </a:cubicBezTo>
                  <a:cubicBezTo>
                    <a:pt x="32" y="60"/>
                    <a:pt x="32" y="60"/>
                    <a:pt x="32" y="60"/>
                  </a:cubicBezTo>
                  <a:cubicBezTo>
                    <a:pt x="27" y="61"/>
                    <a:pt x="22" y="60"/>
                    <a:pt x="19" y="56"/>
                  </a:cubicBezTo>
                  <a:cubicBezTo>
                    <a:pt x="4" y="60"/>
                    <a:pt x="4" y="60"/>
                    <a:pt x="4" y="60"/>
                  </a:cubicBezTo>
                  <a:cubicBezTo>
                    <a:pt x="10" y="71"/>
                    <a:pt x="22" y="77"/>
                    <a:pt x="35" y="74"/>
                  </a:cubicBezTo>
                  <a:cubicBezTo>
                    <a:pt x="35" y="74"/>
                    <a:pt x="35" y="74"/>
                    <a:pt x="35" y="74"/>
                  </a:cubicBezTo>
                  <a:cubicBezTo>
                    <a:pt x="99" y="61"/>
                    <a:pt x="99" y="61"/>
                    <a:pt x="99" y="61"/>
                  </a:cubicBezTo>
                  <a:cubicBezTo>
                    <a:pt x="99" y="61"/>
                    <a:pt x="99" y="61"/>
                    <a:pt x="99" y="61"/>
                  </a:cubicBezTo>
                  <a:cubicBezTo>
                    <a:pt x="115" y="58"/>
                    <a:pt x="126" y="42"/>
                    <a:pt x="123"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4" name="Aichitds3-10"/>
            <p:cNvSpPr/>
            <p:nvPr/>
          </p:nvSpPr>
          <p:spPr bwMode="auto">
            <a:xfrm>
              <a:off x="917" y="2223"/>
              <a:ext cx="438" cy="227"/>
            </a:xfrm>
            <a:custGeom>
              <a:avLst/>
              <a:gdLst>
                <a:gd name="T0" fmla="*/ 97 w 124"/>
                <a:gd name="T1" fmla="*/ 0 h 64"/>
                <a:gd name="T2" fmla="*/ 26 w 124"/>
                <a:gd name="T3" fmla="*/ 0 h 64"/>
                <a:gd name="T4" fmla="*/ 0 w 124"/>
                <a:gd name="T5" fmla="*/ 27 h 64"/>
                <a:gd name="T6" fmla="*/ 0 w 124"/>
                <a:gd name="T7" fmla="*/ 32 h 64"/>
                <a:gd name="T8" fmla="*/ 0 w 124"/>
                <a:gd name="T9" fmla="*/ 42 h 64"/>
                <a:gd name="T10" fmla="*/ 0 w 124"/>
                <a:gd name="T11" fmla="*/ 64 h 64"/>
                <a:gd name="T12" fmla="*/ 14 w 124"/>
                <a:gd name="T13" fmla="*/ 61 h 64"/>
                <a:gd name="T14" fmla="*/ 41 w 124"/>
                <a:gd name="T15" fmla="*/ 33 h 64"/>
                <a:gd name="T16" fmla="*/ 105 w 124"/>
                <a:gd name="T17" fmla="*/ 20 h 64"/>
                <a:gd name="T18" fmla="*/ 124 w 124"/>
                <a:gd name="T19" fmla="*/ 22 h 64"/>
                <a:gd name="T20" fmla="*/ 97 w 124"/>
                <a:gd name="T21"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64">
                  <a:moveTo>
                    <a:pt x="97" y="0"/>
                  </a:moveTo>
                  <a:cubicBezTo>
                    <a:pt x="26" y="0"/>
                    <a:pt x="26" y="0"/>
                    <a:pt x="26" y="0"/>
                  </a:cubicBezTo>
                  <a:cubicBezTo>
                    <a:pt x="12" y="0"/>
                    <a:pt x="0" y="12"/>
                    <a:pt x="0" y="27"/>
                  </a:cubicBezTo>
                  <a:cubicBezTo>
                    <a:pt x="0" y="32"/>
                    <a:pt x="0" y="32"/>
                    <a:pt x="0" y="32"/>
                  </a:cubicBezTo>
                  <a:cubicBezTo>
                    <a:pt x="0" y="42"/>
                    <a:pt x="0" y="42"/>
                    <a:pt x="0" y="42"/>
                  </a:cubicBezTo>
                  <a:cubicBezTo>
                    <a:pt x="0" y="64"/>
                    <a:pt x="0" y="64"/>
                    <a:pt x="0" y="64"/>
                  </a:cubicBezTo>
                  <a:cubicBezTo>
                    <a:pt x="14" y="61"/>
                    <a:pt x="14" y="61"/>
                    <a:pt x="14" y="61"/>
                  </a:cubicBezTo>
                  <a:cubicBezTo>
                    <a:pt x="16" y="47"/>
                    <a:pt x="27" y="36"/>
                    <a:pt x="41" y="33"/>
                  </a:cubicBezTo>
                  <a:cubicBezTo>
                    <a:pt x="105" y="20"/>
                    <a:pt x="105" y="20"/>
                    <a:pt x="105" y="20"/>
                  </a:cubicBezTo>
                  <a:cubicBezTo>
                    <a:pt x="111" y="19"/>
                    <a:pt x="118" y="20"/>
                    <a:pt x="124" y="22"/>
                  </a:cubicBezTo>
                  <a:cubicBezTo>
                    <a:pt x="122" y="10"/>
                    <a:pt x="111" y="0"/>
                    <a:pt x="97"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5" name="Aichitds3-11"/>
            <p:cNvSpPr>
              <a:spLocks noChangeArrowheads="1"/>
            </p:cNvSpPr>
            <p:nvPr/>
          </p:nvSpPr>
          <p:spPr bwMode="auto">
            <a:xfrm>
              <a:off x="458" y="2290"/>
              <a:ext cx="120" cy="118"/>
            </a:xfrm>
            <a:prstGeom prst="ellipse">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6" name="Aichitds3-12"/>
            <p:cNvSpPr>
              <a:spLocks noChangeArrowheads="1"/>
            </p:cNvSpPr>
            <p:nvPr/>
          </p:nvSpPr>
          <p:spPr bwMode="auto">
            <a:xfrm>
              <a:off x="730" y="2198"/>
              <a:ext cx="144" cy="142"/>
            </a:xfrm>
            <a:prstGeom prst="ellipse">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7" name="Aichitds3-13"/>
            <p:cNvSpPr>
              <a:spLocks noChangeArrowheads="1"/>
            </p:cNvSpPr>
            <p:nvPr/>
          </p:nvSpPr>
          <p:spPr bwMode="auto">
            <a:xfrm>
              <a:off x="1058" y="2045"/>
              <a:ext cx="180" cy="178"/>
            </a:xfrm>
            <a:prstGeom prst="ellipse">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8" name="Aichitds3-14"/>
            <p:cNvSpPr/>
            <p:nvPr/>
          </p:nvSpPr>
          <p:spPr bwMode="auto">
            <a:xfrm>
              <a:off x="369" y="2415"/>
              <a:ext cx="237" cy="114"/>
            </a:xfrm>
            <a:custGeom>
              <a:avLst/>
              <a:gdLst>
                <a:gd name="T0" fmla="*/ 21 w 67"/>
                <a:gd name="T1" fmla="*/ 18 h 32"/>
                <a:gd name="T2" fmla="*/ 67 w 67"/>
                <a:gd name="T3" fmla="*/ 9 h 32"/>
                <a:gd name="T4" fmla="*/ 67 w 67"/>
                <a:gd name="T5" fmla="*/ 3 h 32"/>
                <a:gd name="T6" fmla="*/ 67 w 67"/>
                <a:gd name="T7" fmla="*/ 0 h 32"/>
                <a:gd name="T8" fmla="*/ 66 w 67"/>
                <a:gd name="T9" fmla="*/ 0 h 32"/>
                <a:gd name="T10" fmla="*/ 18 w 67"/>
                <a:gd name="T11" fmla="*/ 0 h 32"/>
                <a:gd name="T12" fmla="*/ 0 w 67"/>
                <a:gd name="T13" fmla="*/ 18 h 32"/>
                <a:gd name="T14" fmla="*/ 0 w 67"/>
                <a:gd name="T15" fmla="*/ 22 h 32"/>
                <a:gd name="T16" fmla="*/ 0 w 67"/>
                <a:gd name="T17" fmla="*/ 28 h 32"/>
                <a:gd name="T18" fmla="*/ 0 w 67"/>
                <a:gd name="T19" fmla="*/ 32 h 32"/>
                <a:gd name="T20" fmla="*/ 21 w 67"/>
                <a:gd name="T21"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32">
                  <a:moveTo>
                    <a:pt x="21" y="18"/>
                  </a:moveTo>
                  <a:cubicBezTo>
                    <a:pt x="67" y="9"/>
                    <a:pt x="67" y="9"/>
                    <a:pt x="67" y="9"/>
                  </a:cubicBezTo>
                  <a:cubicBezTo>
                    <a:pt x="67" y="3"/>
                    <a:pt x="67" y="3"/>
                    <a:pt x="67" y="3"/>
                  </a:cubicBezTo>
                  <a:cubicBezTo>
                    <a:pt x="67" y="2"/>
                    <a:pt x="67" y="1"/>
                    <a:pt x="67" y="0"/>
                  </a:cubicBezTo>
                  <a:cubicBezTo>
                    <a:pt x="66" y="0"/>
                    <a:pt x="66" y="0"/>
                    <a:pt x="66" y="0"/>
                  </a:cubicBezTo>
                  <a:cubicBezTo>
                    <a:pt x="18" y="0"/>
                    <a:pt x="18" y="0"/>
                    <a:pt x="18" y="0"/>
                  </a:cubicBezTo>
                  <a:cubicBezTo>
                    <a:pt x="8" y="0"/>
                    <a:pt x="0" y="8"/>
                    <a:pt x="0" y="18"/>
                  </a:cubicBezTo>
                  <a:cubicBezTo>
                    <a:pt x="0" y="22"/>
                    <a:pt x="0" y="22"/>
                    <a:pt x="0" y="22"/>
                  </a:cubicBezTo>
                  <a:cubicBezTo>
                    <a:pt x="0" y="28"/>
                    <a:pt x="0" y="28"/>
                    <a:pt x="0" y="28"/>
                  </a:cubicBezTo>
                  <a:cubicBezTo>
                    <a:pt x="0" y="32"/>
                    <a:pt x="0" y="32"/>
                    <a:pt x="0" y="32"/>
                  </a:cubicBezTo>
                  <a:cubicBezTo>
                    <a:pt x="5" y="25"/>
                    <a:pt x="12" y="20"/>
                    <a:pt x="21" y="18"/>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29" name="Aichitds3-15"/>
            <p:cNvSpPr/>
            <p:nvPr/>
          </p:nvSpPr>
          <p:spPr bwMode="auto">
            <a:xfrm>
              <a:off x="624" y="2351"/>
              <a:ext cx="279" cy="146"/>
            </a:xfrm>
            <a:custGeom>
              <a:avLst/>
              <a:gdLst>
                <a:gd name="T0" fmla="*/ 50 w 79"/>
                <a:gd name="T1" fmla="*/ 41 h 41"/>
                <a:gd name="T2" fmla="*/ 79 w 79"/>
                <a:gd name="T3" fmla="*/ 33 h 41"/>
                <a:gd name="T4" fmla="*/ 79 w 79"/>
                <a:gd name="T5" fmla="*/ 0 h 41"/>
                <a:gd name="T6" fmla="*/ 79 w 79"/>
                <a:gd name="T7" fmla="*/ 0 h 41"/>
                <a:gd name="T8" fmla="*/ 22 w 79"/>
                <a:gd name="T9" fmla="*/ 0 h 41"/>
                <a:gd name="T10" fmla="*/ 0 w 79"/>
                <a:gd name="T11" fmla="*/ 21 h 41"/>
                <a:gd name="T12" fmla="*/ 0 w 79"/>
                <a:gd name="T13" fmla="*/ 26 h 41"/>
                <a:gd name="T14" fmla="*/ 0 w 79"/>
                <a:gd name="T15" fmla="*/ 26 h 41"/>
                <a:gd name="T16" fmla="*/ 13 w 79"/>
                <a:gd name="T17" fmla="*/ 23 h 41"/>
                <a:gd name="T18" fmla="*/ 50 w 79"/>
                <a:gd name="T19"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41">
                  <a:moveTo>
                    <a:pt x="50" y="41"/>
                  </a:moveTo>
                  <a:cubicBezTo>
                    <a:pt x="79" y="33"/>
                    <a:pt x="79" y="33"/>
                    <a:pt x="79" y="33"/>
                  </a:cubicBezTo>
                  <a:cubicBezTo>
                    <a:pt x="79" y="0"/>
                    <a:pt x="79" y="0"/>
                    <a:pt x="79" y="0"/>
                  </a:cubicBezTo>
                  <a:cubicBezTo>
                    <a:pt x="79" y="0"/>
                    <a:pt x="79" y="0"/>
                    <a:pt x="79" y="0"/>
                  </a:cubicBezTo>
                  <a:cubicBezTo>
                    <a:pt x="22" y="0"/>
                    <a:pt x="22" y="0"/>
                    <a:pt x="22" y="0"/>
                  </a:cubicBezTo>
                  <a:cubicBezTo>
                    <a:pt x="10" y="0"/>
                    <a:pt x="0" y="9"/>
                    <a:pt x="0" y="21"/>
                  </a:cubicBezTo>
                  <a:cubicBezTo>
                    <a:pt x="0" y="26"/>
                    <a:pt x="0" y="26"/>
                    <a:pt x="0" y="26"/>
                  </a:cubicBezTo>
                  <a:cubicBezTo>
                    <a:pt x="0" y="26"/>
                    <a:pt x="0" y="26"/>
                    <a:pt x="0" y="26"/>
                  </a:cubicBezTo>
                  <a:cubicBezTo>
                    <a:pt x="13" y="23"/>
                    <a:pt x="13" y="23"/>
                    <a:pt x="13" y="23"/>
                  </a:cubicBezTo>
                  <a:cubicBezTo>
                    <a:pt x="28" y="20"/>
                    <a:pt x="43" y="28"/>
                    <a:pt x="50" y="4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30" name="Aichitds3-16"/>
            <p:cNvSpPr/>
            <p:nvPr/>
          </p:nvSpPr>
          <p:spPr bwMode="auto">
            <a:xfrm>
              <a:off x="662" y="2433"/>
              <a:ext cx="463" cy="156"/>
            </a:xfrm>
            <a:custGeom>
              <a:avLst/>
              <a:gdLst>
                <a:gd name="T0" fmla="*/ 10 w 131"/>
                <a:gd name="T1" fmla="*/ 44 h 44"/>
                <a:gd name="T2" fmla="*/ 1 w 131"/>
                <a:gd name="T3" fmla="*/ 38 h 44"/>
                <a:gd name="T4" fmla="*/ 7 w 131"/>
                <a:gd name="T5" fmla="*/ 29 h 44"/>
                <a:gd name="T6" fmla="*/ 121 w 131"/>
                <a:gd name="T7" fmla="*/ 1 h 44"/>
                <a:gd name="T8" fmla="*/ 130 w 131"/>
                <a:gd name="T9" fmla="*/ 6 h 44"/>
                <a:gd name="T10" fmla="*/ 125 w 131"/>
                <a:gd name="T11" fmla="*/ 15 h 44"/>
                <a:gd name="T12" fmla="*/ 10 w 131"/>
                <a:gd name="T13" fmla="*/ 43 h 44"/>
                <a:gd name="T14" fmla="*/ 10 w 131"/>
                <a:gd name="T15" fmla="*/ 44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44">
                  <a:moveTo>
                    <a:pt x="10" y="44"/>
                  </a:moveTo>
                  <a:cubicBezTo>
                    <a:pt x="6" y="44"/>
                    <a:pt x="2" y="42"/>
                    <a:pt x="1" y="38"/>
                  </a:cubicBezTo>
                  <a:cubicBezTo>
                    <a:pt x="0" y="34"/>
                    <a:pt x="3" y="30"/>
                    <a:pt x="7" y="29"/>
                  </a:cubicBezTo>
                  <a:cubicBezTo>
                    <a:pt x="121" y="1"/>
                    <a:pt x="121" y="1"/>
                    <a:pt x="121" y="1"/>
                  </a:cubicBezTo>
                  <a:cubicBezTo>
                    <a:pt x="125" y="0"/>
                    <a:pt x="129" y="2"/>
                    <a:pt x="130" y="6"/>
                  </a:cubicBezTo>
                  <a:cubicBezTo>
                    <a:pt x="131" y="10"/>
                    <a:pt x="129" y="14"/>
                    <a:pt x="125" y="15"/>
                  </a:cubicBezTo>
                  <a:cubicBezTo>
                    <a:pt x="10" y="43"/>
                    <a:pt x="10" y="43"/>
                    <a:pt x="10" y="43"/>
                  </a:cubicBezTo>
                  <a:cubicBezTo>
                    <a:pt x="10" y="44"/>
                    <a:pt x="10" y="44"/>
                    <a:pt x="10" y="44"/>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31" name="Aichitds3-17"/>
            <p:cNvSpPr/>
            <p:nvPr/>
          </p:nvSpPr>
          <p:spPr bwMode="auto">
            <a:xfrm>
              <a:off x="352" y="2436"/>
              <a:ext cx="445" cy="277"/>
            </a:xfrm>
            <a:custGeom>
              <a:avLst/>
              <a:gdLst>
                <a:gd name="T0" fmla="*/ 126 w 126"/>
                <a:gd name="T1" fmla="*/ 39 h 78"/>
                <a:gd name="T2" fmla="*/ 107 w 126"/>
                <a:gd name="T3" fmla="*/ 44 h 78"/>
                <a:gd name="T4" fmla="*/ 100 w 126"/>
                <a:gd name="T5" fmla="*/ 47 h 78"/>
                <a:gd name="T6" fmla="*/ 36 w 126"/>
                <a:gd name="T7" fmla="*/ 60 h 78"/>
                <a:gd name="T8" fmla="*/ 18 w 126"/>
                <a:gd name="T9" fmla="*/ 48 h 78"/>
                <a:gd name="T10" fmla="*/ 30 w 126"/>
                <a:gd name="T11" fmla="*/ 30 h 78"/>
                <a:gd name="T12" fmla="*/ 94 w 126"/>
                <a:gd name="T13" fmla="*/ 17 h 78"/>
                <a:gd name="T14" fmla="*/ 108 w 126"/>
                <a:gd name="T15" fmla="*/ 21 h 78"/>
                <a:gd name="T16" fmla="*/ 123 w 126"/>
                <a:gd name="T17" fmla="*/ 18 h 78"/>
                <a:gd name="T18" fmla="*/ 91 w 126"/>
                <a:gd name="T19" fmla="*/ 3 h 78"/>
                <a:gd name="T20" fmla="*/ 27 w 126"/>
                <a:gd name="T21" fmla="*/ 16 h 78"/>
                <a:gd name="T22" fmla="*/ 4 w 126"/>
                <a:gd name="T23" fmla="*/ 51 h 78"/>
                <a:gd name="T24" fmla="*/ 39 w 126"/>
                <a:gd name="T25" fmla="*/ 74 h 78"/>
                <a:gd name="T26" fmla="*/ 39 w 126"/>
                <a:gd name="T27" fmla="*/ 74 h 78"/>
                <a:gd name="T28" fmla="*/ 103 w 126"/>
                <a:gd name="T29" fmla="*/ 61 h 78"/>
                <a:gd name="T30" fmla="*/ 103 w 126"/>
                <a:gd name="T31" fmla="*/ 61 h 78"/>
                <a:gd name="T32" fmla="*/ 126 w 126"/>
                <a:gd name="T33"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78">
                  <a:moveTo>
                    <a:pt x="126" y="39"/>
                  </a:moveTo>
                  <a:cubicBezTo>
                    <a:pt x="107" y="44"/>
                    <a:pt x="107" y="44"/>
                    <a:pt x="107" y="44"/>
                  </a:cubicBezTo>
                  <a:cubicBezTo>
                    <a:pt x="105" y="46"/>
                    <a:pt x="103" y="47"/>
                    <a:pt x="100" y="47"/>
                  </a:cubicBezTo>
                  <a:cubicBezTo>
                    <a:pt x="36" y="60"/>
                    <a:pt x="36" y="60"/>
                    <a:pt x="36" y="60"/>
                  </a:cubicBezTo>
                  <a:cubicBezTo>
                    <a:pt x="28" y="62"/>
                    <a:pt x="20" y="56"/>
                    <a:pt x="18" y="48"/>
                  </a:cubicBezTo>
                  <a:cubicBezTo>
                    <a:pt x="16" y="40"/>
                    <a:pt x="22" y="32"/>
                    <a:pt x="30" y="30"/>
                  </a:cubicBezTo>
                  <a:cubicBezTo>
                    <a:pt x="94" y="17"/>
                    <a:pt x="94" y="17"/>
                    <a:pt x="94" y="17"/>
                  </a:cubicBezTo>
                  <a:cubicBezTo>
                    <a:pt x="99" y="16"/>
                    <a:pt x="104" y="18"/>
                    <a:pt x="108" y="21"/>
                  </a:cubicBezTo>
                  <a:cubicBezTo>
                    <a:pt x="123" y="18"/>
                    <a:pt x="123" y="18"/>
                    <a:pt x="123" y="18"/>
                  </a:cubicBezTo>
                  <a:cubicBezTo>
                    <a:pt x="117" y="7"/>
                    <a:pt x="104" y="0"/>
                    <a:pt x="91" y="3"/>
                  </a:cubicBezTo>
                  <a:cubicBezTo>
                    <a:pt x="27" y="16"/>
                    <a:pt x="27" y="16"/>
                    <a:pt x="27" y="16"/>
                  </a:cubicBezTo>
                  <a:cubicBezTo>
                    <a:pt x="11" y="19"/>
                    <a:pt x="0" y="35"/>
                    <a:pt x="4" y="51"/>
                  </a:cubicBezTo>
                  <a:cubicBezTo>
                    <a:pt x="7" y="67"/>
                    <a:pt x="23" y="78"/>
                    <a:pt x="39" y="74"/>
                  </a:cubicBezTo>
                  <a:cubicBezTo>
                    <a:pt x="39" y="74"/>
                    <a:pt x="39" y="74"/>
                    <a:pt x="39" y="74"/>
                  </a:cubicBezTo>
                  <a:cubicBezTo>
                    <a:pt x="103" y="61"/>
                    <a:pt x="103" y="61"/>
                    <a:pt x="103" y="61"/>
                  </a:cubicBezTo>
                  <a:cubicBezTo>
                    <a:pt x="103" y="61"/>
                    <a:pt x="103" y="61"/>
                    <a:pt x="103" y="61"/>
                  </a:cubicBezTo>
                  <a:cubicBezTo>
                    <a:pt x="115" y="59"/>
                    <a:pt x="123" y="50"/>
                    <a:pt x="126" y="3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32" name="Aichitds3-18"/>
            <p:cNvSpPr/>
            <p:nvPr/>
          </p:nvSpPr>
          <p:spPr bwMode="auto">
            <a:xfrm>
              <a:off x="991" y="2308"/>
              <a:ext cx="445" cy="274"/>
            </a:xfrm>
            <a:custGeom>
              <a:avLst/>
              <a:gdLst>
                <a:gd name="T0" fmla="*/ 123 w 126"/>
                <a:gd name="T1" fmla="*/ 27 h 77"/>
                <a:gd name="T2" fmla="*/ 88 w 126"/>
                <a:gd name="T3" fmla="*/ 3 h 77"/>
                <a:gd name="T4" fmla="*/ 24 w 126"/>
                <a:gd name="T5" fmla="*/ 16 h 77"/>
                <a:gd name="T6" fmla="*/ 0 w 126"/>
                <a:gd name="T7" fmla="*/ 39 h 77"/>
                <a:gd name="T8" fmla="*/ 19 w 126"/>
                <a:gd name="T9" fmla="*/ 34 h 77"/>
                <a:gd name="T10" fmla="*/ 27 w 126"/>
                <a:gd name="T11" fmla="*/ 30 h 77"/>
                <a:gd name="T12" fmla="*/ 91 w 126"/>
                <a:gd name="T13" fmla="*/ 17 h 77"/>
                <a:gd name="T14" fmla="*/ 109 w 126"/>
                <a:gd name="T15" fmla="*/ 29 h 77"/>
                <a:gd name="T16" fmla="*/ 97 w 126"/>
                <a:gd name="T17" fmla="*/ 47 h 77"/>
                <a:gd name="T18" fmla="*/ 33 w 126"/>
                <a:gd name="T19" fmla="*/ 60 h 77"/>
                <a:gd name="T20" fmla="*/ 19 w 126"/>
                <a:gd name="T21" fmla="*/ 57 h 77"/>
                <a:gd name="T22" fmla="*/ 4 w 126"/>
                <a:gd name="T23" fmla="*/ 61 h 77"/>
                <a:gd name="T24" fmla="*/ 35 w 126"/>
                <a:gd name="T25" fmla="*/ 75 h 77"/>
                <a:gd name="T26" fmla="*/ 35 w 126"/>
                <a:gd name="T27" fmla="*/ 75 h 77"/>
                <a:gd name="T28" fmla="*/ 100 w 126"/>
                <a:gd name="T29" fmla="*/ 62 h 77"/>
                <a:gd name="T30" fmla="*/ 100 w 126"/>
                <a:gd name="T31" fmla="*/ 62 h 77"/>
                <a:gd name="T32" fmla="*/ 123 w 126"/>
                <a:gd name="T33" fmla="*/ 2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77">
                  <a:moveTo>
                    <a:pt x="123" y="27"/>
                  </a:moveTo>
                  <a:cubicBezTo>
                    <a:pt x="120" y="10"/>
                    <a:pt x="104" y="0"/>
                    <a:pt x="88" y="3"/>
                  </a:cubicBezTo>
                  <a:cubicBezTo>
                    <a:pt x="24" y="16"/>
                    <a:pt x="24" y="16"/>
                    <a:pt x="24" y="16"/>
                  </a:cubicBezTo>
                  <a:cubicBezTo>
                    <a:pt x="12" y="19"/>
                    <a:pt x="3" y="28"/>
                    <a:pt x="0" y="39"/>
                  </a:cubicBezTo>
                  <a:cubicBezTo>
                    <a:pt x="19" y="34"/>
                    <a:pt x="19" y="34"/>
                    <a:pt x="19" y="34"/>
                  </a:cubicBezTo>
                  <a:cubicBezTo>
                    <a:pt x="21" y="32"/>
                    <a:pt x="24" y="31"/>
                    <a:pt x="27" y="30"/>
                  </a:cubicBezTo>
                  <a:cubicBezTo>
                    <a:pt x="91" y="17"/>
                    <a:pt x="91" y="17"/>
                    <a:pt x="91" y="17"/>
                  </a:cubicBezTo>
                  <a:cubicBezTo>
                    <a:pt x="99" y="16"/>
                    <a:pt x="107" y="21"/>
                    <a:pt x="109" y="29"/>
                  </a:cubicBezTo>
                  <a:cubicBezTo>
                    <a:pt x="110" y="38"/>
                    <a:pt x="105" y="46"/>
                    <a:pt x="97" y="47"/>
                  </a:cubicBezTo>
                  <a:cubicBezTo>
                    <a:pt x="33" y="60"/>
                    <a:pt x="33" y="60"/>
                    <a:pt x="33" y="60"/>
                  </a:cubicBezTo>
                  <a:cubicBezTo>
                    <a:pt x="28" y="61"/>
                    <a:pt x="23" y="60"/>
                    <a:pt x="19" y="57"/>
                  </a:cubicBezTo>
                  <a:cubicBezTo>
                    <a:pt x="4" y="61"/>
                    <a:pt x="4" y="61"/>
                    <a:pt x="4" y="61"/>
                  </a:cubicBezTo>
                  <a:cubicBezTo>
                    <a:pt x="10" y="71"/>
                    <a:pt x="23" y="77"/>
                    <a:pt x="35" y="75"/>
                  </a:cubicBezTo>
                  <a:cubicBezTo>
                    <a:pt x="35" y="75"/>
                    <a:pt x="35" y="75"/>
                    <a:pt x="35" y="75"/>
                  </a:cubicBezTo>
                  <a:cubicBezTo>
                    <a:pt x="100" y="62"/>
                    <a:pt x="100" y="62"/>
                    <a:pt x="100" y="62"/>
                  </a:cubicBezTo>
                  <a:cubicBezTo>
                    <a:pt x="100" y="62"/>
                    <a:pt x="100" y="62"/>
                    <a:pt x="100" y="62"/>
                  </a:cubicBezTo>
                  <a:cubicBezTo>
                    <a:pt x="116" y="58"/>
                    <a:pt x="126" y="43"/>
                    <a:pt x="123" y="27"/>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sp>
          <p:nvSpPr>
            <p:cNvPr id="33" name="Aichitds3-19"/>
            <p:cNvSpPr/>
            <p:nvPr/>
          </p:nvSpPr>
          <p:spPr bwMode="auto">
            <a:xfrm>
              <a:off x="927" y="2234"/>
              <a:ext cx="438" cy="231"/>
            </a:xfrm>
            <a:custGeom>
              <a:avLst/>
              <a:gdLst>
                <a:gd name="T0" fmla="*/ 98 w 124"/>
                <a:gd name="T1" fmla="*/ 0 h 65"/>
                <a:gd name="T2" fmla="*/ 27 w 124"/>
                <a:gd name="T3" fmla="*/ 0 h 65"/>
                <a:gd name="T4" fmla="*/ 0 w 124"/>
                <a:gd name="T5" fmla="*/ 27 h 65"/>
                <a:gd name="T6" fmla="*/ 0 w 124"/>
                <a:gd name="T7" fmla="*/ 33 h 65"/>
                <a:gd name="T8" fmla="*/ 0 w 124"/>
                <a:gd name="T9" fmla="*/ 42 h 65"/>
                <a:gd name="T10" fmla="*/ 0 w 124"/>
                <a:gd name="T11" fmla="*/ 65 h 65"/>
                <a:gd name="T12" fmla="*/ 15 w 124"/>
                <a:gd name="T13" fmla="*/ 61 h 65"/>
                <a:gd name="T14" fmla="*/ 41 w 124"/>
                <a:gd name="T15" fmla="*/ 34 h 65"/>
                <a:gd name="T16" fmla="*/ 105 w 124"/>
                <a:gd name="T17" fmla="*/ 21 h 65"/>
                <a:gd name="T18" fmla="*/ 124 w 124"/>
                <a:gd name="T19" fmla="*/ 23 h 65"/>
                <a:gd name="T20" fmla="*/ 98 w 124"/>
                <a:gd name="T21"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65">
                  <a:moveTo>
                    <a:pt x="98" y="0"/>
                  </a:moveTo>
                  <a:cubicBezTo>
                    <a:pt x="27" y="0"/>
                    <a:pt x="27" y="0"/>
                    <a:pt x="27" y="0"/>
                  </a:cubicBezTo>
                  <a:cubicBezTo>
                    <a:pt x="12" y="0"/>
                    <a:pt x="0" y="12"/>
                    <a:pt x="0" y="27"/>
                  </a:cubicBezTo>
                  <a:cubicBezTo>
                    <a:pt x="0" y="33"/>
                    <a:pt x="0" y="33"/>
                    <a:pt x="0" y="33"/>
                  </a:cubicBezTo>
                  <a:cubicBezTo>
                    <a:pt x="0" y="42"/>
                    <a:pt x="0" y="42"/>
                    <a:pt x="0" y="42"/>
                  </a:cubicBezTo>
                  <a:cubicBezTo>
                    <a:pt x="0" y="65"/>
                    <a:pt x="0" y="65"/>
                    <a:pt x="0" y="65"/>
                  </a:cubicBezTo>
                  <a:cubicBezTo>
                    <a:pt x="15" y="61"/>
                    <a:pt x="15" y="61"/>
                    <a:pt x="15" y="61"/>
                  </a:cubicBezTo>
                  <a:cubicBezTo>
                    <a:pt x="17" y="48"/>
                    <a:pt x="27" y="36"/>
                    <a:pt x="41" y="34"/>
                  </a:cubicBezTo>
                  <a:cubicBezTo>
                    <a:pt x="105" y="21"/>
                    <a:pt x="105" y="21"/>
                    <a:pt x="105" y="21"/>
                  </a:cubicBezTo>
                  <a:cubicBezTo>
                    <a:pt x="112" y="19"/>
                    <a:pt x="118" y="20"/>
                    <a:pt x="124" y="23"/>
                  </a:cubicBezTo>
                  <a:cubicBezTo>
                    <a:pt x="122" y="10"/>
                    <a:pt x="111" y="0"/>
                    <a:pt x="98" y="0"/>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badi" panose="020B0604020104020204" pitchFamily="34" charset="0"/>
                <a:ea typeface="宋体" panose="02010600030101010101" pitchFamily="2" charset="-122"/>
                <a:cs typeface="+mn-cs"/>
              </a:endParaRPr>
            </a:p>
          </p:txBody>
        </p:sp>
      </p:grpSp>
      <p:sp>
        <p:nvSpPr>
          <p:cNvPr id="34" name="Aichitds4"/>
          <p:cNvSpPr/>
          <p:nvPr/>
        </p:nvSpPr>
        <p:spPr>
          <a:xfrm>
            <a:off x="2552344" y="1545201"/>
            <a:ext cx="3877985" cy="584775"/>
          </a:xfrm>
          <a:prstGeom prst="rect">
            <a:avLst/>
          </a:prstGeom>
        </p:spPr>
        <p:txBody>
          <a:bodyPr wrap="none">
            <a:spAutoFit/>
          </a:bodyPr>
          <a:lstStyle/>
          <a:p>
            <a:pPr lvl="0">
              <a:defRPr/>
            </a:pPr>
            <a:r>
              <a:rPr lang="zh-CN" altLang="en-US" sz="3200" b="1">
                <a:solidFill>
                  <a:srgbClr val="C00000"/>
                </a:solidFill>
                <a:latin typeface="阿里巴巴普惠体" panose="00020600040101010101" pitchFamily="18" charset="-122"/>
                <a:ea typeface="阿里巴巴普惠体" panose="00020600040101010101" pitchFamily="18" charset="-122"/>
              </a:rPr>
              <a:t>新时代广大党员干部</a:t>
            </a:r>
          </a:p>
        </p:txBody>
      </p:sp>
      <p:sp>
        <p:nvSpPr>
          <p:cNvPr id="35" name="Aichitds5"/>
          <p:cNvSpPr/>
          <p:nvPr/>
        </p:nvSpPr>
        <p:spPr>
          <a:xfrm>
            <a:off x="7364233" y="1956760"/>
            <a:ext cx="3722868" cy="332270"/>
          </a:xfrm>
          <a:prstGeom prst="rect">
            <a:avLst/>
          </a:prstGeom>
        </p:spPr>
        <p:txBody>
          <a:bodyPr wrap="square" lIns="0" tIns="0" rIns="0" bIns="0">
            <a:spAutoFit/>
          </a:bodyPr>
          <a:lstStyle/>
          <a:p>
            <a:pPr defTabSz="914400">
              <a:lnSpc>
                <a:spcPct val="150000"/>
              </a:lnSpc>
              <a:defRPr/>
            </a:pPr>
            <a:r>
              <a:rPr lang="zh-CN" altLang="en-US" sz="1600">
                <a:solidFill>
                  <a:srgbClr val="C00000"/>
                </a:solidFill>
                <a:latin typeface="+mj-ea"/>
                <a:ea typeface="+mj-ea"/>
                <a:cs typeface="阿里巴巴普惠体 Medium" panose="00020600040101010101" pitchFamily="18" charset="-122"/>
              </a:rPr>
              <a:t>必须联系实际学好用好党的百年历史</a:t>
            </a:r>
          </a:p>
        </p:txBody>
      </p:sp>
      <p:sp>
        <p:nvSpPr>
          <p:cNvPr id="36" name="Aichitds6"/>
          <p:cNvSpPr/>
          <p:nvPr/>
        </p:nvSpPr>
        <p:spPr>
          <a:xfrm>
            <a:off x="1155700" y="2745453"/>
            <a:ext cx="9677400" cy="1415387"/>
          </a:xfrm>
          <a:prstGeom prst="rect">
            <a:avLst/>
          </a:prstGeom>
        </p:spPr>
        <p:txBody>
          <a:bodyPr wrap="square" lIns="0" tIns="0" rIns="0" bIns="0">
            <a:spAutoFit/>
          </a:bodyPr>
          <a:lstStyle/>
          <a:p>
            <a:pPr algn="just">
              <a:lnSpc>
                <a:spcPct val="130000"/>
              </a:lnSpc>
              <a:defRPr/>
            </a:pPr>
            <a:r>
              <a:rPr lang="zh-CN" altLang="en-US">
                <a:latin typeface="+mn-ea"/>
              </a:rPr>
              <a:t>在全党开展党史学习教育，是党的政治生活中的一件大事。习近平总书记指出：“今天，我们回顾历史，不是为了从成功中寻求慰藉，更不是为了躺在功劳簿上、为回避今天面临的困难和问题寻找借口，而是为了总结历史经验、把握历史规律，增强开拓前进的勇气和力量。”新时代广大党员干部必须联系实际学好用好党的百年历史。</a:t>
            </a:r>
          </a:p>
        </p:txBody>
      </p:sp>
      <p:sp>
        <p:nvSpPr>
          <p:cNvPr id="39" name="Aichitds7"/>
          <p:cNvSpPr txBox="1"/>
          <p:nvPr/>
        </p:nvSpPr>
        <p:spPr>
          <a:xfrm>
            <a:off x="1128847" y="4675149"/>
            <a:ext cx="9755906" cy="669727"/>
          </a:xfrm>
          <a:custGeom>
            <a:avLst/>
            <a:gdLst/>
            <a:ahLst/>
            <a:cxnLst/>
            <a:rect l="l" t="t" r="r" b="b"/>
            <a:pathLst>
              <a:path w="9755906" h="669727">
                <a:moveTo>
                  <a:pt x="8666559" y="626864"/>
                </a:moveTo>
                <a:lnTo>
                  <a:pt x="8671247" y="626864"/>
                </a:lnTo>
                <a:lnTo>
                  <a:pt x="8671247" y="642937"/>
                </a:lnTo>
                <a:lnTo>
                  <a:pt x="8666559" y="642937"/>
                </a:lnTo>
                <a:close/>
                <a:moveTo>
                  <a:pt x="7904559" y="626864"/>
                </a:moveTo>
                <a:lnTo>
                  <a:pt x="7909247" y="626864"/>
                </a:lnTo>
                <a:lnTo>
                  <a:pt x="7909247" y="642937"/>
                </a:lnTo>
                <a:lnTo>
                  <a:pt x="7904559" y="642937"/>
                </a:lnTo>
                <a:close/>
                <a:moveTo>
                  <a:pt x="7152084" y="626864"/>
                </a:moveTo>
                <a:lnTo>
                  <a:pt x="7156772" y="626864"/>
                </a:lnTo>
                <a:lnTo>
                  <a:pt x="7156772" y="642937"/>
                </a:lnTo>
                <a:lnTo>
                  <a:pt x="7152084" y="642937"/>
                </a:lnTo>
                <a:close/>
                <a:moveTo>
                  <a:pt x="5637609" y="626864"/>
                </a:moveTo>
                <a:lnTo>
                  <a:pt x="5642298" y="626864"/>
                </a:lnTo>
                <a:lnTo>
                  <a:pt x="5642298" y="642937"/>
                </a:lnTo>
                <a:lnTo>
                  <a:pt x="5637609" y="642937"/>
                </a:lnTo>
                <a:close/>
                <a:moveTo>
                  <a:pt x="4132659" y="626864"/>
                </a:moveTo>
                <a:lnTo>
                  <a:pt x="4137347" y="626864"/>
                </a:lnTo>
                <a:lnTo>
                  <a:pt x="4137347" y="642937"/>
                </a:lnTo>
                <a:lnTo>
                  <a:pt x="4132659" y="642937"/>
                </a:lnTo>
                <a:close/>
                <a:moveTo>
                  <a:pt x="3370659" y="626864"/>
                </a:moveTo>
                <a:lnTo>
                  <a:pt x="3375347" y="626864"/>
                </a:lnTo>
                <a:lnTo>
                  <a:pt x="3375347" y="642937"/>
                </a:lnTo>
                <a:lnTo>
                  <a:pt x="3370659" y="642937"/>
                </a:lnTo>
                <a:close/>
                <a:moveTo>
                  <a:pt x="2608660" y="626864"/>
                </a:moveTo>
                <a:lnTo>
                  <a:pt x="2613347" y="626864"/>
                </a:lnTo>
                <a:lnTo>
                  <a:pt x="2613347" y="642937"/>
                </a:lnTo>
                <a:lnTo>
                  <a:pt x="2608660" y="642937"/>
                </a:lnTo>
                <a:close/>
                <a:moveTo>
                  <a:pt x="1856184" y="626864"/>
                </a:moveTo>
                <a:lnTo>
                  <a:pt x="1860872" y="626864"/>
                </a:lnTo>
                <a:lnTo>
                  <a:pt x="1860872" y="642937"/>
                </a:lnTo>
                <a:lnTo>
                  <a:pt x="1856184" y="642937"/>
                </a:lnTo>
                <a:close/>
                <a:moveTo>
                  <a:pt x="1094185" y="626864"/>
                </a:moveTo>
                <a:lnTo>
                  <a:pt x="1098872" y="626864"/>
                </a:lnTo>
                <a:lnTo>
                  <a:pt x="1098872" y="642937"/>
                </a:lnTo>
                <a:lnTo>
                  <a:pt x="1094185" y="642937"/>
                </a:lnTo>
                <a:close/>
                <a:moveTo>
                  <a:pt x="332184" y="626864"/>
                </a:moveTo>
                <a:lnTo>
                  <a:pt x="336872" y="626864"/>
                </a:lnTo>
                <a:lnTo>
                  <a:pt x="336872" y="642937"/>
                </a:lnTo>
                <a:lnTo>
                  <a:pt x="332184" y="642937"/>
                </a:lnTo>
                <a:close/>
                <a:moveTo>
                  <a:pt x="8666559" y="588690"/>
                </a:moveTo>
                <a:lnTo>
                  <a:pt x="8671247" y="588690"/>
                </a:lnTo>
                <a:lnTo>
                  <a:pt x="8671247" y="608112"/>
                </a:lnTo>
                <a:lnTo>
                  <a:pt x="8666559" y="608112"/>
                </a:lnTo>
                <a:close/>
                <a:moveTo>
                  <a:pt x="7904559" y="588690"/>
                </a:moveTo>
                <a:lnTo>
                  <a:pt x="7909247" y="588690"/>
                </a:lnTo>
                <a:lnTo>
                  <a:pt x="7909247" y="608112"/>
                </a:lnTo>
                <a:lnTo>
                  <a:pt x="7904559" y="608112"/>
                </a:lnTo>
                <a:close/>
                <a:moveTo>
                  <a:pt x="7152084" y="588690"/>
                </a:moveTo>
                <a:lnTo>
                  <a:pt x="7156772" y="588690"/>
                </a:lnTo>
                <a:lnTo>
                  <a:pt x="7156772" y="608112"/>
                </a:lnTo>
                <a:lnTo>
                  <a:pt x="7152084" y="608112"/>
                </a:lnTo>
                <a:close/>
                <a:moveTo>
                  <a:pt x="5637609" y="588690"/>
                </a:moveTo>
                <a:lnTo>
                  <a:pt x="5642298" y="588690"/>
                </a:lnTo>
                <a:lnTo>
                  <a:pt x="5642298" y="608112"/>
                </a:lnTo>
                <a:lnTo>
                  <a:pt x="5637609" y="608112"/>
                </a:lnTo>
                <a:close/>
                <a:moveTo>
                  <a:pt x="3370659" y="588690"/>
                </a:moveTo>
                <a:lnTo>
                  <a:pt x="3375347" y="588690"/>
                </a:lnTo>
                <a:lnTo>
                  <a:pt x="3375347" y="608112"/>
                </a:lnTo>
                <a:lnTo>
                  <a:pt x="3370659" y="608112"/>
                </a:lnTo>
                <a:close/>
                <a:moveTo>
                  <a:pt x="2608660" y="588690"/>
                </a:moveTo>
                <a:lnTo>
                  <a:pt x="2613347" y="588690"/>
                </a:lnTo>
                <a:lnTo>
                  <a:pt x="2613347" y="608112"/>
                </a:lnTo>
                <a:lnTo>
                  <a:pt x="2608660" y="608112"/>
                </a:lnTo>
                <a:close/>
                <a:moveTo>
                  <a:pt x="1856184" y="588690"/>
                </a:moveTo>
                <a:lnTo>
                  <a:pt x="1860872" y="588690"/>
                </a:lnTo>
                <a:lnTo>
                  <a:pt x="1860872" y="608112"/>
                </a:lnTo>
                <a:lnTo>
                  <a:pt x="1856184" y="608112"/>
                </a:lnTo>
                <a:close/>
                <a:moveTo>
                  <a:pt x="1094185" y="588690"/>
                </a:moveTo>
                <a:lnTo>
                  <a:pt x="1098872" y="588690"/>
                </a:lnTo>
                <a:lnTo>
                  <a:pt x="1098872" y="608112"/>
                </a:lnTo>
                <a:lnTo>
                  <a:pt x="1094185" y="608112"/>
                </a:lnTo>
                <a:close/>
                <a:moveTo>
                  <a:pt x="332184" y="588690"/>
                </a:moveTo>
                <a:lnTo>
                  <a:pt x="336872" y="588690"/>
                </a:lnTo>
                <a:lnTo>
                  <a:pt x="336872" y="608112"/>
                </a:lnTo>
                <a:lnTo>
                  <a:pt x="332184" y="608112"/>
                </a:lnTo>
                <a:close/>
                <a:moveTo>
                  <a:pt x="4132659" y="559891"/>
                </a:moveTo>
                <a:cubicBezTo>
                  <a:pt x="4131320" y="563910"/>
                  <a:pt x="4129534" y="567928"/>
                  <a:pt x="4127301" y="571946"/>
                </a:cubicBezTo>
                <a:lnTo>
                  <a:pt x="4132659" y="570607"/>
                </a:lnTo>
                <a:close/>
                <a:moveTo>
                  <a:pt x="8666559" y="553864"/>
                </a:moveTo>
                <a:lnTo>
                  <a:pt x="8671247" y="553864"/>
                </a:lnTo>
                <a:lnTo>
                  <a:pt x="8671247" y="575965"/>
                </a:lnTo>
                <a:lnTo>
                  <a:pt x="8666559" y="575965"/>
                </a:lnTo>
                <a:close/>
                <a:moveTo>
                  <a:pt x="7152084" y="553864"/>
                </a:moveTo>
                <a:lnTo>
                  <a:pt x="7156772" y="553864"/>
                </a:lnTo>
                <a:lnTo>
                  <a:pt x="7156772" y="575965"/>
                </a:lnTo>
                <a:lnTo>
                  <a:pt x="7152084" y="575965"/>
                </a:lnTo>
                <a:close/>
                <a:moveTo>
                  <a:pt x="3370659" y="553864"/>
                </a:moveTo>
                <a:lnTo>
                  <a:pt x="3375347" y="553864"/>
                </a:lnTo>
                <a:lnTo>
                  <a:pt x="3375347" y="575965"/>
                </a:lnTo>
                <a:lnTo>
                  <a:pt x="3370659" y="575965"/>
                </a:lnTo>
                <a:close/>
                <a:moveTo>
                  <a:pt x="1856184" y="553864"/>
                </a:moveTo>
                <a:lnTo>
                  <a:pt x="1860872" y="553864"/>
                </a:lnTo>
                <a:lnTo>
                  <a:pt x="1860872" y="575965"/>
                </a:lnTo>
                <a:lnTo>
                  <a:pt x="1856184" y="575965"/>
                </a:lnTo>
                <a:close/>
                <a:moveTo>
                  <a:pt x="1094185" y="553864"/>
                </a:moveTo>
                <a:lnTo>
                  <a:pt x="1098872" y="553864"/>
                </a:lnTo>
                <a:lnTo>
                  <a:pt x="1098872" y="575965"/>
                </a:lnTo>
                <a:lnTo>
                  <a:pt x="1094185" y="575965"/>
                </a:lnTo>
                <a:close/>
                <a:moveTo>
                  <a:pt x="332184" y="553864"/>
                </a:moveTo>
                <a:lnTo>
                  <a:pt x="336872" y="553864"/>
                </a:lnTo>
                <a:lnTo>
                  <a:pt x="336872" y="575965"/>
                </a:lnTo>
                <a:lnTo>
                  <a:pt x="332184" y="575965"/>
                </a:lnTo>
                <a:close/>
                <a:moveTo>
                  <a:pt x="9419034" y="524396"/>
                </a:moveTo>
                <a:lnTo>
                  <a:pt x="9423722" y="524396"/>
                </a:lnTo>
                <a:lnTo>
                  <a:pt x="9423722" y="539800"/>
                </a:lnTo>
                <a:lnTo>
                  <a:pt x="9419034" y="539800"/>
                </a:lnTo>
                <a:close/>
                <a:moveTo>
                  <a:pt x="7152084" y="524396"/>
                </a:moveTo>
                <a:lnTo>
                  <a:pt x="7156772" y="524396"/>
                </a:lnTo>
                <a:lnTo>
                  <a:pt x="7156772" y="539800"/>
                </a:lnTo>
                <a:lnTo>
                  <a:pt x="7152084" y="539800"/>
                </a:lnTo>
                <a:close/>
                <a:moveTo>
                  <a:pt x="5637609" y="524396"/>
                </a:moveTo>
                <a:lnTo>
                  <a:pt x="5642298" y="524396"/>
                </a:lnTo>
                <a:lnTo>
                  <a:pt x="5642298" y="539800"/>
                </a:lnTo>
                <a:lnTo>
                  <a:pt x="5637609" y="539800"/>
                </a:lnTo>
                <a:close/>
                <a:moveTo>
                  <a:pt x="3370659" y="524396"/>
                </a:moveTo>
                <a:lnTo>
                  <a:pt x="3375347" y="524396"/>
                </a:lnTo>
                <a:lnTo>
                  <a:pt x="3375347" y="539800"/>
                </a:lnTo>
                <a:lnTo>
                  <a:pt x="3370659" y="539800"/>
                </a:lnTo>
                <a:close/>
                <a:moveTo>
                  <a:pt x="1856184" y="524396"/>
                </a:moveTo>
                <a:lnTo>
                  <a:pt x="1860872" y="524396"/>
                </a:lnTo>
                <a:lnTo>
                  <a:pt x="1860872" y="539800"/>
                </a:lnTo>
                <a:lnTo>
                  <a:pt x="1856184" y="539800"/>
                </a:lnTo>
                <a:close/>
                <a:moveTo>
                  <a:pt x="332184" y="524396"/>
                </a:moveTo>
                <a:lnTo>
                  <a:pt x="336872" y="524396"/>
                </a:lnTo>
                <a:lnTo>
                  <a:pt x="336872" y="539800"/>
                </a:lnTo>
                <a:lnTo>
                  <a:pt x="332184" y="539800"/>
                </a:lnTo>
                <a:close/>
                <a:moveTo>
                  <a:pt x="9419034" y="490240"/>
                </a:moveTo>
                <a:lnTo>
                  <a:pt x="9423722" y="490240"/>
                </a:lnTo>
                <a:lnTo>
                  <a:pt x="9423722" y="508322"/>
                </a:lnTo>
                <a:lnTo>
                  <a:pt x="9419034" y="508322"/>
                </a:lnTo>
                <a:close/>
                <a:moveTo>
                  <a:pt x="5637609" y="490240"/>
                </a:moveTo>
                <a:lnTo>
                  <a:pt x="5642298" y="490240"/>
                </a:lnTo>
                <a:lnTo>
                  <a:pt x="5642298" y="508322"/>
                </a:lnTo>
                <a:lnTo>
                  <a:pt x="5637609" y="508322"/>
                </a:lnTo>
                <a:close/>
                <a:moveTo>
                  <a:pt x="3370659" y="490240"/>
                </a:moveTo>
                <a:lnTo>
                  <a:pt x="3375347" y="490240"/>
                </a:lnTo>
                <a:lnTo>
                  <a:pt x="3375347" y="508322"/>
                </a:lnTo>
                <a:lnTo>
                  <a:pt x="3370659" y="508322"/>
                </a:lnTo>
                <a:close/>
                <a:moveTo>
                  <a:pt x="3258145" y="467469"/>
                </a:moveTo>
                <a:lnTo>
                  <a:pt x="3268861" y="467469"/>
                </a:lnTo>
                <a:cubicBezTo>
                  <a:pt x="3288506" y="488007"/>
                  <a:pt x="3305472" y="514796"/>
                  <a:pt x="3319760" y="547836"/>
                </a:cubicBezTo>
                <a:cubicBezTo>
                  <a:pt x="3319760" y="563910"/>
                  <a:pt x="3308151" y="582662"/>
                  <a:pt x="3284934" y="604093"/>
                </a:cubicBezTo>
                <a:lnTo>
                  <a:pt x="3274218" y="604093"/>
                </a:lnTo>
                <a:lnTo>
                  <a:pt x="3268861" y="601414"/>
                </a:lnTo>
                <a:lnTo>
                  <a:pt x="3250108" y="480864"/>
                </a:lnTo>
                <a:cubicBezTo>
                  <a:pt x="3251448" y="471934"/>
                  <a:pt x="3254127" y="467469"/>
                  <a:pt x="3258145" y="467469"/>
                </a:cubicBezTo>
                <a:close/>
                <a:moveTo>
                  <a:pt x="4717751" y="463772"/>
                </a:moveTo>
                <a:lnTo>
                  <a:pt x="4748612" y="463772"/>
                </a:lnTo>
                <a:cubicBezTo>
                  <a:pt x="4748612" y="478860"/>
                  <a:pt x="4746440" y="494062"/>
                  <a:pt x="4742097" y="509378"/>
                </a:cubicBezTo>
                <a:cubicBezTo>
                  <a:pt x="4737753" y="524694"/>
                  <a:pt x="4732267" y="539439"/>
                  <a:pt x="4725637" y="553612"/>
                </a:cubicBezTo>
                <a:cubicBezTo>
                  <a:pt x="4719008" y="567785"/>
                  <a:pt x="4711578" y="581387"/>
                  <a:pt x="4703349" y="594417"/>
                </a:cubicBezTo>
                <a:cubicBezTo>
                  <a:pt x="4695119" y="607447"/>
                  <a:pt x="4687118" y="618992"/>
                  <a:pt x="4679346" y="629050"/>
                </a:cubicBezTo>
                <a:lnTo>
                  <a:pt x="4652600" y="629050"/>
                </a:lnTo>
                <a:cubicBezTo>
                  <a:pt x="4672717" y="599789"/>
                  <a:pt x="4688604" y="571100"/>
                  <a:pt x="4700263" y="542982"/>
                </a:cubicBezTo>
                <a:cubicBezTo>
                  <a:pt x="4711921" y="514864"/>
                  <a:pt x="4717751" y="488461"/>
                  <a:pt x="4717751" y="463772"/>
                </a:cubicBezTo>
                <a:close/>
                <a:moveTo>
                  <a:pt x="9419034" y="460102"/>
                </a:moveTo>
                <a:lnTo>
                  <a:pt x="9423722" y="460102"/>
                </a:lnTo>
                <a:lnTo>
                  <a:pt x="9423722" y="473497"/>
                </a:lnTo>
                <a:lnTo>
                  <a:pt x="9419034" y="473497"/>
                </a:lnTo>
                <a:close/>
                <a:moveTo>
                  <a:pt x="8666559" y="460102"/>
                </a:moveTo>
                <a:lnTo>
                  <a:pt x="8671247" y="460102"/>
                </a:lnTo>
                <a:lnTo>
                  <a:pt x="8671247" y="473497"/>
                </a:lnTo>
                <a:lnTo>
                  <a:pt x="8666559" y="473497"/>
                </a:lnTo>
                <a:close/>
                <a:moveTo>
                  <a:pt x="7904559" y="460102"/>
                </a:moveTo>
                <a:lnTo>
                  <a:pt x="7909247" y="460102"/>
                </a:lnTo>
                <a:lnTo>
                  <a:pt x="7909247" y="473497"/>
                </a:lnTo>
                <a:lnTo>
                  <a:pt x="7904559" y="473497"/>
                </a:lnTo>
                <a:close/>
                <a:moveTo>
                  <a:pt x="5637609" y="460102"/>
                </a:moveTo>
                <a:lnTo>
                  <a:pt x="5642298" y="460102"/>
                </a:lnTo>
                <a:lnTo>
                  <a:pt x="5642298" y="473497"/>
                </a:lnTo>
                <a:lnTo>
                  <a:pt x="5637609" y="473497"/>
                </a:lnTo>
                <a:close/>
                <a:moveTo>
                  <a:pt x="3370659" y="460102"/>
                </a:moveTo>
                <a:lnTo>
                  <a:pt x="3375347" y="460102"/>
                </a:lnTo>
                <a:lnTo>
                  <a:pt x="3375347" y="473497"/>
                </a:lnTo>
                <a:lnTo>
                  <a:pt x="3370659" y="473497"/>
                </a:lnTo>
                <a:close/>
                <a:moveTo>
                  <a:pt x="2608660" y="460102"/>
                </a:moveTo>
                <a:lnTo>
                  <a:pt x="2613347" y="460102"/>
                </a:lnTo>
                <a:lnTo>
                  <a:pt x="2613347" y="473497"/>
                </a:lnTo>
                <a:lnTo>
                  <a:pt x="2608660" y="473497"/>
                </a:lnTo>
                <a:close/>
                <a:moveTo>
                  <a:pt x="3512641" y="451396"/>
                </a:moveTo>
                <a:lnTo>
                  <a:pt x="3526036" y="456753"/>
                </a:lnTo>
                <a:cubicBezTo>
                  <a:pt x="3590329" y="509885"/>
                  <a:pt x="3622476" y="541139"/>
                  <a:pt x="3622476" y="550515"/>
                </a:cubicBezTo>
                <a:cubicBezTo>
                  <a:pt x="3618011" y="588020"/>
                  <a:pt x="3609082" y="606772"/>
                  <a:pt x="3595687" y="606772"/>
                </a:cubicBezTo>
                <a:cubicBezTo>
                  <a:pt x="3580060" y="596950"/>
                  <a:pt x="3564880" y="574625"/>
                  <a:pt x="3550146" y="539800"/>
                </a:cubicBezTo>
                <a:cubicBezTo>
                  <a:pt x="3516213" y="499170"/>
                  <a:pt x="3499247" y="475059"/>
                  <a:pt x="3499247" y="467469"/>
                </a:cubicBezTo>
                <a:lnTo>
                  <a:pt x="3499247" y="459432"/>
                </a:lnTo>
                <a:cubicBezTo>
                  <a:pt x="3499247" y="456307"/>
                  <a:pt x="3503711" y="453628"/>
                  <a:pt x="3512641" y="451396"/>
                </a:cubicBezTo>
                <a:close/>
                <a:moveTo>
                  <a:pt x="3148310" y="451396"/>
                </a:moveTo>
                <a:lnTo>
                  <a:pt x="3159025" y="451396"/>
                </a:lnTo>
                <a:cubicBezTo>
                  <a:pt x="3164383" y="451842"/>
                  <a:pt x="3167062" y="458986"/>
                  <a:pt x="3167062" y="472827"/>
                </a:cubicBezTo>
                <a:lnTo>
                  <a:pt x="3167062" y="518368"/>
                </a:lnTo>
                <a:cubicBezTo>
                  <a:pt x="3167062" y="565696"/>
                  <a:pt x="3150989" y="598736"/>
                  <a:pt x="3118842" y="617488"/>
                </a:cubicBezTo>
                <a:cubicBezTo>
                  <a:pt x="3100982" y="611684"/>
                  <a:pt x="3092053" y="597396"/>
                  <a:pt x="3092053" y="574625"/>
                </a:cubicBezTo>
                <a:lnTo>
                  <a:pt x="3092053" y="569268"/>
                </a:lnTo>
                <a:lnTo>
                  <a:pt x="3097411" y="561231"/>
                </a:lnTo>
                <a:cubicBezTo>
                  <a:pt x="3109912" y="552301"/>
                  <a:pt x="3119735" y="538907"/>
                  <a:pt x="3126879" y="521047"/>
                </a:cubicBezTo>
                <a:cubicBezTo>
                  <a:pt x="3135808" y="474613"/>
                  <a:pt x="3142952" y="451396"/>
                  <a:pt x="3148310" y="451396"/>
                </a:cubicBezTo>
                <a:close/>
                <a:moveTo>
                  <a:pt x="5728692" y="424607"/>
                </a:moveTo>
                <a:cubicBezTo>
                  <a:pt x="5683597" y="427732"/>
                  <a:pt x="5654798" y="429964"/>
                  <a:pt x="5642298" y="431304"/>
                </a:cubicBezTo>
                <a:lnTo>
                  <a:pt x="5642298" y="444029"/>
                </a:lnTo>
                <a:lnTo>
                  <a:pt x="5637609" y="444029"/>
                </a:lnTo>
                <a:lnTo>
                  <a:pt x="5637609" y="431974"/>
                </a:lnTo>
                <a:cubicBezTo>
                  <a:pt x="5622875" y="433313"/>
                  <a:pt x="5613946" y="434429"/>
                  <a:pt x="5610820" y="435322"/>
                </a:cubicBezTo>
                <a:cubicBezTo>
                  <a:pt x="5555456" y="435322"/>
                  <a:pt x="5527774" y="441573"/>
                  <a:pt x="5527774" y="454075"/>
                </a:cubicBezTo>
                <a:cubicBezTo>
                  <a:pt x="5530007" y="521940"/>
                  <a:pt x="5534472" y="555873"/>
                  <a:pt x="5541168" y="555873"/>
                </a:cubicBezTo>
                <a:cubicBezTo>
                  <a:pt x="5664398" y="552301"/>
                  <a:pt x="5726013" y="547836"/>
                  <a:pt x="5726013" y="542479"/>
                </a:cubicBezTo>
                <a:cubicBezTo>
                  <a:pt x="5729585" y="529084"/>
                  <a:pt x="5734050" y="494258"/>
                  <a:pt x="5739408" y="438001"/>
                </a:cubicBezTo>
                <a:cubicBezTo>
                  <a:pt x="5739408" y="430857"/>
                  <a:pt x="5735836" y="426393"/>
                  <a:pt x="5728692" y="424607"/>
                </a:cubicBezTo>
                <a:close/>
                <a:moveTo>
                  <a:pt x="9419034" y="422597"/>
                </a:moveTo>
                <a:lnTo>
                  <a:pt x="9423722" y="422597"/>
                </a:lnTo>
                <a:lnTo>
                  <a:pt x="9423722" y="444029"/>
                </a:lnTo>
                <a:lnTo>
                  <a:pt x="9419034" y="444029"/>
                </a:lnTo>
                <a:close/>
                <a:moveTo>
                  <a:pt x="8666559" y="422597"/>
                </a:moveTo>
                <a:lnTo>
                  <a:pt x="8671247" y="422597"/>
                </a:lnTo>
                <a:lnTo>
                  <a:pt x="8671247" y="444029"/>
                </a:lnTo>
                <a:lnTo>
                  <a:pt x="8666559" y="444029"/>
                </a:lnTo>
                <a:close/>
                <a:moveTo>
                  <a:pt x="7904559" y="422597"/>
                </a:moveTo>
                <a:lnTo>
                  <a:pt x="7909247" y="422597"/>
                </a:lnTo>
                <a:lnTo>
                  <a:pt x="7909247" y="444029"/>
                </a:lnTo>
                <a:lnTo>
                  <a:pt x="7904559" y="444029"/>
                </a:lnTo>
                <a:close/>
                <a:moveTo>
                  <a:pt x="2608660" y="422597"/>
                </a:moveTo>
                <a:lnTo>
                  <a:pt x="2613347" y="422597"/>
                </a:lnTo>
                <a:lnTo>
                  <a:pt x="2613347" y="444029"/>
                </a:lnTo>
                <a:lnTo>
                  <a:pt x="2608660" y="444029"/>
                </a:lnTo>
                <a:close/>
                <a:moveTo>
                  <a:pt x="6518671" y="421928"/>
                </a:moveTo>
                <a:cubicBezTo>
                  <a:pt x="6449020" y="423714"/>
                  <a:pt x="6414195" y="429964"/>
                  <a:pt x="6414195" y="440680"/>
                </a:cubicBezTo>
                <a:cubicBezTo>
                  <a:pt x="6414195" y="450503"/>
                  <a:pt x="6418659" y="456753"/>
                  <a:pt x="6427589" y="459432"/>
                </a:cubicBezTo>
                <a:cubicBezTo>
                  <a:pt x="6458843" y="456307"/>
                  <a:pt x="6478488" y="453628"/>
                  <a:pt x="6486525" y="451396"/>
                </a:cubicBezTo>
                <a:cubicBezTo>
                  <a:pt x="6511528" y="451396"/>
                  <a:pt x="6524029" y="445145"/>
                  <a:pt x="6524029" y="432643"/>
                </a:cubicBezTo>
                <a:lnTo>
                  <a:pt x="6524029" y="429964"/>
                </a:lnTo>
                <a:close/>
                <a:moveTo>
                  <a:pt x="8666559" y="390451"/>
                </a:moveTo>
                <a:lnTo>
                  <a:pt x="8671247" y="390451"/>
                </a:lnTo>
                <a:lnTo>
                  <a:pt x="8671247" y="409873"/>
                </a:lnTo>
                <a:lnTo>
                  <a:pt x="8666559" y="409873"/>
                </a:lnTo>
                <a:close/>
                <a:moveTo>
                  <a:pt x="7904559" y="390451"/>
                </a:moveTo>
                <a:lnTo>
                  <a:pt x="7909247" y="390451"/>
                </a:lnTo>
                <a:lnTo>
                  <a:pt x="7909247" y="409873"/>
                </a:lnTo>
                <a:lnTo>
                  <a:pt x="7904559" y="409873"/>
                </a:lnTo>
                <a:close/>
                <a:moveTo>
                  <a:pt x="7152084" y="390451"/>
                </a:moveTo>
                <a:lnTo>
                  <a:pt x="7156772" y="390451"/>
                </a:lnTo>
                <a:lnTo>
                  <a:pt x="7156772" y="409873"/>
                </a:lnTo>
                <a:lnTo>
                  <a:pt x="7152084" y="409873"/>
                </a:lnTo>
                <a:close/>
                <a:moveTo>
                  <a:pt x="2608660" y="390451"/>
                </a:moveTo>
                <a:lnTo>
                  <a:pt x="2613347" y="390451"/>
                </a:lnTo>
                <a:lnTo>
                  <a:pt x="2613347" y="409873"/>
                </a:lnTo>
                <a:lnTo>
                  <a:pt x="2608660" y="409873"/>
                </a:lnTo>
                <a:close/>
                <a:moveTo>
                  <a:pt x="1856184" y="390451"/>
                </a:moveTo>
                <a:lnTo>
                  <a:pt x="1860872" y="390451"/>
                </a:lnTo>
                <a:lnTo>
                  <a:pt x="1860872" y="409873"/>
                </a:lnTo>
                <a:lnTo>
                  <a:pt x="1856184" y="409873"/>
                </a:lnTo>
                <a:close/>
                <a:moveTo>
                  <a:pt x="1233487" y="384423"/>
                </a:moveTo>
                <a:cubicBezTo>
                  <a:pt x="1203573" y="389781"/>
                  <a:pt x="1182141" y="392460"/>
                  <a:pt x="1169194" y="392460"/>
                </a:cubicBezTo>
                <a:cubicBezTo>
                  <a:pt x="1137493" y="394246"/>
                  <a:pt x="1114053" y="397371"/>
                  <a:pt x="1098872" y="401836"/>
                </a:cubicBezTo>
                <a:lnTo>
                  <a:pt x="1098872" y="409873"/>
                </a:lnTo>
                <a:lnTo>
                  <a:pt x="1094185" y="409873"/>
                </a:lnTo>
                <a:lnTo>
                  <a:pt x="1094185" y="403845"/>
                </a:lnTo>
                <a:cubicBezTo>
                  <a:pt x="1087040" y="406524"/>
                  <a:pt x="1083469" y="409873"/>
                  <a:pt x="1083469" y="413891"/>
                </a:cubicBezTo>
                <a:cubicBezTo>
                  <a:pt x="1083469" y="421035"/>
                  <a:pt x="1087040" y="425500"/>
                  <a:pt x="1094185" y="427286"/>
                </a:cubicBezTo>
                <a:lnTo>
                  <a:pt x="1094185" y="422597"/>
                </a:lnTo>
                <a:lnTo>
                  <a:pt x="1098872" y="422597"/>
                </a:lnTo>
                <a:lnTo>
                  <a:pt x="1098872" y="426616"/>
                </a:lnTo>
                <a:cubicBezTo>
                  <a:pt x="1138609" y="423937"/>
                  <a:pt x="1158478" y="421481"/>
                  <a:pt x="1158478" y="419249"/>
                </a:cubicBezTo>
                <a:cubicBezTo>
                  <a:pt x="1212056" y="419249"/>
                  <a:pt x="1238845" y="411212"/>
                  <a:pt x="1238845" y="395139"/>
                </a:cubicBezTo>
                <a:cubicBezTo>
                  <a:pt x="1236613" y="395139"/>
                  <a:pt x="1234827" y="391567"/>
                  <a:pt x="1233487" y="384423"/>
                </a:cubicBezTo>
                <a:close/>
                <a:moveTo>
                  <a:pt x="7904559" y="361652"/>
                </a:moveTo>
                <a:lnTo>
                  <a:pt x="7909247" y="361652"/>
                </a:lnTo>
                <a:lnTo>
                  <a:pt x="7909247" y="377056"/>
                </a:lnTo>
                <a:lnTo>
                  <a:pt x="7904559" y="377056"/>
                </a:lnTo>
                <a:close/>
                <a:moveTo>
                  <a:pt x="7152084" y="361652"/>
                </a:moveTo>
                <a:lnTo>
                  <a:pt x="7156772" y="361652"/>
                </a:lnTo>
                <a:lnTo>
                  <a:pt x="7156772" y="377056"/>
                </a:lnTo>
                <a:lnTo>
                  <a:pt x="7152084" y="377056"/>
                </a:lnTo>
                <a:close/>
                <a:moveTo>
                  <a:pt x="2608660" y="361652"/>
                </a:moveTo>
                <a:lnTo>
                  <a:pt x="2613347" y="361652"/>
                </a:lnTo>
                <a:lnTo>
                  <a:pt x="2613347" y="377056"/>
                </a:lnTo>
                <a:lnTo>
                  <a:pt x="2608660" y="377056"/>
                </a:lnTo>
                <a:close/>
                <a:moveTo>
                  <a:pt x="1856184" y="361652"/>
                </a:moveTo>
                <a:lnTo>
                  <a:pt x="1860872" y="361652"/>
                </a:lnTo>
                <a:lnTo>
                  <a:pt x="1860872" y="377056"/>
                </a:lnTo>
                <a:lnTo>
                  <a:pt x="1856184" y="377056"/>
                </a:lnTo>
                <a:close/>
                <a:moveTo>
                  <a:pt x="6518671" y="357634"/>
                </a:moveTo>
                <a:cubicBezTo>
                  <a:pt x="6449020" y="362099"/>
                  <a:pt x="6414195" y="368350"/>
                  <a:pt x="6414195" y="376386"/>
                </a:cubicBezTo>
                <a:lnTo>
                  <a:pt x="6414195" y="384423"/>
                </a:lnTo>
                <a:lnTo>
                  <a:pt x="6419552" y="392460"/>
                </a:lnTo>
                <a:lnTo>
                  <a:pt x="6422231" y="392460"/>
                </a:lnTo>
                <a:cubicBezTo>
                  <a:pt x="6493669" y="389334"/>
                  <a:pt x="6529387" y="383084"/>
                  <a:pt x="6529387" y="373707"/>
                </a:cubicBezTo>
                <a:lnTo>
                  <a:pt x="6529387" y="365671"/>
                </a:lnTo>
                <a:cubicBezTo>
                  <a:pt x="6529387" y="362992"/>
                  <a:pt x="6525815" y="360313"/>
                  <a:pt x="6518671" y="357634"/>
                </a:cubicBezTo>
                <a:close/>
                <a:moveTo>
                  <a:pt x="9516814" y="344239"/>
                </a:moveTo>
                <a:cubicBezTo>
                  <a:pt x="9548961" y="357187"/>
                  <a:pt x="9565034" y="369689"/>
                  <a:pt x="9565034" y="381744"/>
                </a:cubicBezTo>
                <a:cubicBezTo>
                  <a:pt x="9563248" y="387102"/>
                  <a:pt x="9561462" y="389781"/>
                  <a:pt x="9559676" y="389781"/>
                </a:cubicBezTo>
                <a:cubicBezTo>
                  <a:pt x="9542710" y="397818"/>
                  <a:pt x="9519493" y="440680"/>
                  <a:pt x="9490025" y="518368"/>
                </a:cubicBezTo>
                <a:cubicBezTo>
                  <a:pt x="9456538" y="605879"/>
                  <a:pt x="9432428" y="649635"/>
                  <a:pt x="9417694" y="649635"/>
                </a:cubicBezTo>
                <a:cubicBezTo>
                  <a:pt x="9399835" y="646509"/>
                  <a:pt x="9390905" y="630436"/>
                  <a:pt x="9390905" y="601414"/>
                </a:cubicBezTo>
                <a:lnTo>
                  <a:pt x="9390905" y="593378"/>
                </a:lnTo>
                <a:cubicBezTo>
                  <a:pt x="9390905" y="586234"/>
                  <a:pt x="9396263" y="577304"/>
                  <a:pt x="9406979" y="566589"/>
                </a:cubicBezTo>
                <a:cubicBezTo>
                  <a:pt x="9429749" y="544264"/>
                  <a:pt x="9453859" y="495151"/>
                  <a:pt x="9479309" y="419249"/>
                </a:cubicBezTo>
                <a:cubicBezTo>
                  <a:pt x="9479309" y="413891"/>
                  <a:pt x="9475737" y="410319"/>
                  <a:pt x="9468593" y="408533"/>
                </a:cubicBezTo>
                <a:lnTo>
                  <a:pt x="9256960" y="440680"/>
                </a:lnTo>
                <a:cubicBezTo>
                  <a:pt x="9226599" y="434429"/>
                  <a:pt x="9211418" y="424607"/>
                  <a:pt x="9211418" y="411212"/>
                </a:cubicBezTo>
                <a:cubicBezTo>
                  <a:pt x="9212311" y="411212"/>
                  <a:pt x="9214990" y="407640"/>
                  <a:pt x="9219455" y="400496"/>
                </a:cubicBezTo>
                <a:cubicBezTo>
                  <a:pt x="9299376" y="392906"/>
                  <a:pt x="9366125" y="385093"/>
                  <a:pt x="9419703" y="377056"/>
                </a:cubicBezTo>
                <a:lnTo>
                  <a:pt x="9419034" y="377056"/>
                </a:lnTo>
                <a:lnTo>
                  <a:pt x="9419034" y="361652"/>
                </a:lnTo>
                <a:lnTo>
                  <a:pt x="9423722" y="361652"/>
                </a:lnTo>
                <a:lnTo>
                  <a:pt x="9423722" y="376386"/>
                </a:lnTo>
                <a:cubicBezTo>
                  <a:pt x="9441581" y="374154"/>
                  <a:pt x="9461896" y="370582"/>
                  <a:pt x="9484667" y="365671"/>
                </a:cubicBezTo>
                <a:cubicBezTo>
                  <a:pt x="9502973" y="351383"/>
                  <a:pt x="9513688" y="344239"/>
                  <a:pt x="9516814" y="344239"/>
                </a:cubicBezTo>
                <a:close/>
                <a:moveTo>
                  <a:pt x="9546951" y="332184"/>
                </a:moveTo>
                <a:lnTo>
                  <a:pt x="9560346" y="332184"/>
                </a:lnTo>
                <a:lnTo>
                  <a:pt x="9560346" y="336872"/>
                </a:lnTo>
                <a:lnTo>
                  <a:pt x="9546951" y="336872"/>
                </a:lnTo>
                <a:close/>
                <a:moveTo>
                  <a:pt x="9509447" y="332184"/>
                </a:moveTo>
                <a:lnTo>
                  <a:pt x="9530878" y="332184"/>
                </a:lnTo>
                <a:lnTo>
                  <a:pt x="9530878" y="336872"/>
                </a:lnTo>
                <a:lnTo>
                  <a:pt x="9509447" y="336872"/>
                </a:lnTo>
                <a:close/>
                <a:moveTo>
                  <a:pt x="9477300" y="332184"/>
                </a:moveTo>
                <a:lnTo>
                  <a:pt x="9496722" y="332184"/>
                </a:lnTo>
                <a:lnTo>
                  <a:pt x="9496722" y="336872"/>
                </a:lnTo>
                <a:lnTo>
                  <a:pt x="9477300" y="336872"/>
                </a:lnTo>
                <a:close/>
                <a:moveTo>
                  <a:pt x="9448502" y="332184"/>
                </a:moveTo>
                <a:lnTo>
                  <a:pt x="9463905" y="332184"/>
                </a:lnTo>
                <a:lnTo>
                  <a:pt x="9463905" y="336872"/>
                </a:lnTo>
                <a:lnTo>
                  <a:pt x="9448502" y="336872"/>
                </a:lnTo>
                <a:close/>
                <a:moveTo>
                  <a:pt x="9378180" y="332184"/>
                </a:moveTo>
                <a:lnTo>
                  <a:pt x="9394923" y="332184"/>
                </a:lnTo>
                <a:lnTo>
                  <a:pt x="9394923" y="336872"/>
                </a:lnTo>
                <a:lnTo>
                  <a:pt x="9378180" y="336872"/>
                </a:lnTo>
                <a:close/>
                <a:moveTo>
                  <a:pt x="9346033" y="332184"/>
                </a:moveTo>
                <a:lnTo>
                  <a:pt x="9365455" y="332184"/>
                </a:lnTo>
                <a:lnTo>
                  <a:pt x="9365455" y="336872"/>
                </a:lnTo>
                <a:lnTo>
                  <a:pt x="9346033" y="336872"/>
                </a:lnTo>
                <a:close/>
                <a:moveTo>
                  <a:pt x="9311877" y="332184"/>
                </a:moveTo>
                <a:lnTo>
                  <a:pt x="9329960" y="332184"/>
                </a:lnTo>
                <a:lnTo>
                  <a:pt x="9329960" y="336872"/>
                </a:lnTo>
                <a:lnTo>
                  <a:pt x="9311877" y="336872"/>
                </a:lnTo>
                <a:close/>
                <a:moveTo>
                  <a:pt x="9282409" y="332184"/>
                </a:moveTo>
                <a:lnTo>
                  <a:pt x="9295134" y="332184"/>
                </a:lnTo>
                <a:lnTo>
                  <a:pt x="9295134" y="336872"/>
                </a:lnTo>
                <a:lnTo>
                  <a:pt x="9282409" y="336872"/>
                </a:lnTo>
                <a:close/>
                <a:moveTo>
                  <a:pt x="9247584" y="332184"/>
                </a:moveTo>
                <a:lnTo>
                  <a:pt x="9265666" y="332184"/>
                </a:lnTo>
                <a:lnTo>
                  <a:pt x="9265666" y="336872"/>
                </a:lnTo>
                <a:lnTo>
                  <a:pt x="9247584" y="336872"/>
                </a:lnTo>
                <a:close/>
                <a:moveTo>
                  <a:pt x="9113638" y="332184"/>
                </a:moveTo>
                <a:lnTo>
                  <a:pt x="9129712" y="332184"/>
                </a:lnTo>
                <a:lnTo>
                  <a:pt x="9129712" y="336872"/>
                </a:lnTo>
                <a:lnTo>
                  <a:pt x="9113638" y="336872"/>
                </a:lnTo>
                <a:close/>
                <a:moveTo>
                  <a:pt x="8957220" y="332184"/>
                </a:moveTo>
                <a:lnTo>
                  <a:pt x="8976642" y="332184"/>
                </a:lnTo>
                <a:lnTo>
                  <a:pt x="8976642" y="336872"/>
                </a:lnTo>
                <a:lnTo>
                  <a:pt x="8957220" y="336872"/>
                </a:lnTo>
                <a:close/>
                <a:moveTo>
                  <a:pt x="8858770" y="332184"/>
                </a:moveTo>
                <a:lnTo>
                  <a:pt x="8874174" y="332184"/>
                </a:lnTo>
                <a:lnTo>
                  <a:pt x="8874174" y="336872"/>
                </a:lnTo>
                <a:lnTo>
                  <a:pt x="8858770" y="336872"/>
                </a:lnTo>
                <a:close/>
                <a:moveTo>
                  <a:pt x="8824614" y="332184"/>
                </a:moveTo>
                <a:lnTo>
                  <a:pt x="8842697" y="332184"/>
                </a:lnTo>
                <a:lnTo>
                  <a:pt x="8842697" y="336872"/>
                </a:lnTo>
                <a:lnTo>
                  <a:pt x="8824614" y="336872"/>
                </a:lnTo>
                <a:close/>
                <a:moveTo>
                  <a:pt x="8794476" y="332184"/>
                </a:moveTo>
                <a:lnTo>
                  <a:pt x="8807871" y="332184"/>
                </a:lnTo>
                <a:lnTo>
                  <a:pt x="8807871" y="336872"/>
                </a:lnTo>
                <a:lnTo>
                  <a:pt x="8794476" y="336872"/>
                </a:lnTo>
                <a:close/>
                <a:moveTo>
                  <a:pt x="8495109" y="332184"/>
                </a:moveTo>
                <a:lnTo>
                  <a:pt x="8513191" y="332184"/>
                </a:lnTo>
                <a:lnTo>
                  <a:pt x="8513191" y="336872"/>
                </a:lnTo>
                <a:lnTo>
                  <a:pt x="8495109" y="336872"/>
                </a:lnTo>
                <a:close/>
                <a:moveTo>
                  <a:pt x="8462962" y="332184"/>
                </a:moveTo>
                <a:lnTo>
                  <a:pt x="8479035" y="332184"/>
                </a:lnTo>
                <a:lnTo>
                  <a:pt x="8479035" y="336872"/>
                </a:lnTo>
                <a:lnTo>
                  <a:pt x="8462962" y="336872"/>
                </a:lnTo>
                <a:close/>
                <a:moveTo>
                  <a:pt x="8428136" y="332184"/>
                </a:moveTo>
                <a:lnTo>
                  <a:pt x="8449567" y="332184"/>
                </a:lnTo>
                <a:lnTo>
                  <a:pt x="8449567" y="336872"/>
                </a:lnTo>
                <a:lnTo>
                  <a:pt x="8428136" y="336872"/>
                </a:lnTo>
                <a:close/>
                <a:moveTo>
                  <a:pt x="8393310" y="332184"/>
                </a:moveTo>
                <a:lnTo>
                  <a:pt x="8412062" y="332184"/>
                </a:lnTo>
                <a:lnTo>
                  <a:pt x="8412062" y="336872"/>
                </a:lnTo>
                <a:lnTo>
                  <a:pt x="8393310" y="336872"/>
                </a:lnTo>
                <a:close/>
                <a:moveTo>
                  <a:pt x="8361163" y="332184"/>
                </a:moveTo>
                <a:lnTo>
                  <a:pt x="8377237" y="332184"/>
                </a:lnTo>
                <a:lnTo>
                  <a:pt x="8377237" y="336872"/>
                </a:lnTo>
                <a:lnTo>
                  <a:pt x="8361163" y="336872"/>
                </a:lnTo>
                <a:close/>
                <a:moveTo>
                  <a:pt x="8195220" y="332184"/>
                </a:moveTo>
                <a:lnTo>
                  <a:pt x="8214642" y="332184"/>
                </a:lnTo>
                <a:lnTo>
                  <a:pt x="8214642" y="336872"/>
                </a:lnTo>
                <a:lnTo>
                  <a:pt x="8195220" y="336872"/>
                </a:lnTo>
                <a:close/>
                <a:moveTo>
                  <a:pt x="8161064" y="332184"/>
                </a:moveTo>
                <a:lnTo>
                  <a:pt x="8179816" y="332184"/>
                </a:lnTo>
                <a:lnTo>
                  <a:pt x="8179816" y="336872"/>
                </a:lnTo>
                <a:lnTo>
                  <a:pt x="8161064" y="336872"/>
                </a:lnTo>
                <a:close/>
                <a:moveTo>
                  <a:pt x="8126238" y="332184"/>
                </a:moveTo>
                <a:lnTo>
                  <a:pt x="8148339" y="332184"/>
                </a:lnTo>
                <a:lnTo>
                  <a:pt x="8148339" y="336872"/>
                </a:lnTo>
                <a:lnTo>
                  <a:pt x="8126238" y="336872"/>
                </a:lnTo>
                <a:close/>
                <a:moveTo>
                  <a:pt x="8096770" y="332184"/>
                </a:moveTo>
                <a:lnTo>
                  <a:pt x="8112174" y="332184"/>
                </a:lnTo>
                <a:lnTo>
                  <a:pt x="8112174" y="336872"/>
                </a:lnTo>
                <a:lnTo>
                  <a:pt x="8096770" y="336872"/>
                </a:lnTo>
                <a:close/>
                <a:moveTo>
                  <a:pt x="8062614" y="332184"/>
                </a:moveTo>
                <a:lnTo>
                  <a:pt x="8080697" y="332184"/>
                </a:lnTo>
                <a:lnTo>
                  <a:pt x="8080697" y="336872"/>
                </a:lnTo>
                <a:lnTo>
                  <a:pt x="8062614" y="336872"/>
                </a:lnTo>
                <a:close/>
                <a:moveTo>
                  <a:pt x="7962825" y="332184"/>
                </a:moveTo>
                <a:lnTo>
                  <a:pt x="7982247" y="332184"/>
                </a:lnTo>
                <a:lnTo>
                  <a:pt x="7982247" y="336872"/>
                </a:lnTo>
                <a:lnTo>
                  <a:pt x="7962825" y="336872"/>
                </a:lnTo>
                <a:close/>
                <a:moveTo>
                  <a:pt x="7934027" y="332184"/>
                </a:moveTo>
                <a:lnTo>
                  <a:pt x="7949431" y="332184"/>
                </a:lnTo>
                <a:lnTo>
                  <a:pt x="7949431" y="336872"/>
                </a:lnTo>
                <a:lnTo>
                  <a:pt x="7934027" y="336872"/>
                </a:lnTo>
                <a:close/>
                <a:moveTo>
                  <a:pt x="7863705" y="332184"/>
                </a:moveTo>
                <a:lnTo>
                  <a:pt x="7880449" y="332184"/>
                </a:lnTo>
                <a:lnTo>
                  <a:pt x="7880449" y="336872"/>
                </a:lnTo>
                <a:lnTo>
                  <a:pt x="7863705" y="336872"/>
                </a:lnTo>
                <a:close/>
                <a:moveTo>
                  <a:pt x="7831559" y="332184"/>
                </a:moveTo>
                <a:lnTo>
                  <a:pt x="7850981" y="332184"/>
                </a:lnTo>
                <a:lnTo>
                  <a:pt x="7850981" y="336872"/>
                </a:lnTo>
                <a:lnTo>
                  <a:pt x="7831559" y="336872"/>
                </a:lnTo>
                <a:close/>
                <a:moveTo>
                  <a:pt x="7797403" y="332184"/>
                </a:moveTo>
                <a:lnTo>
                  <a:pt x="7815485" y="332184"/>
                </a:lnTo>
                <a:lnTo>
                  <a:pt x="7815485" y="336872"/>
                </a:lnTo>
                <a:lnTo>
                  <a:pt x="7797403" y="336872"/>
                </a:lnTo>
                <a:close/>
                <a:moveTo>
                  <a:pt x="7767935" y="332184"/>
                </a:moveTo>
                <a:lnTo>
                  <a:pt x="7780659" y="332184"/>
                </a:lnTo>
                <a:lnTo>
                  <a:pt x="7780659" y="336872"/>
                </a:lnTo>
                <a:lnTo>
                  <a:pt x="7767935" y="336872"/>
                </a:lnTo>
                <a:close/>
                <a:moveTo>
                  <a:pt x="7733109" y="332184"/>
                </a:moveTo>
                <a:lnTo>
                  <a:pt x="7751191" y="332184"/>
                </a:lnTo>
                <a:lnTo>
                  <a:pt x="7751191" y="336872"/>
                </a:lnTo>
                <a:lnTo>
                  <a:pt x="7733109" y="336872"/>
                </a:lnTo>
                <a:close/>
                <a:moveTo>
                  <a:pt x="7666136" y="332184"/>
                </a:moveTo>
                <a:lnTo>
                  <a:pt x="7687567" y="332184"/>
                </a:lnTo>
                <a:lnTo>
                  <a:pt x="7687567" y="336872"/>
                </a:lnTo>
                <a:lnTo>
                  <a:pt x="7666136" y="336872"/>
                </a:lnTo>
                <a:close/>
                <a:moveTo>
                  <a:pt x="7631310" y="332184"/>
                </a:moveTo>
                <a:lnTo>
                  <a:pt x="7650063" y="332184"/>
                </a:lnTo>
                <a:lnTo>
                  <a:pt x="7650063" y="336872"/>
                </a:lnTo>
                <a:lnTo>
                  <a:pt x="7631310" y="336872"/>
                </a:lnTo>
                <a:close/>
                <a:moveTo>
                  <a:pt x="7599163" y="332184"/>
                </a:moveTo>
                <a:lnTo>
                  <a:pt x="7615237" y="332184"/>
                </a:lnTo>
                <a:lnTo>
                  <a:pt x="7615237" y="336872"/>
                </a:lnTo>
                <a:lnTo>
                  <a:pt x="7599163" y="336872"/>
                </a:lnTo>
                <a:close/>
                <a:moveTo>
                  <a:pt x="7442745" y="332184"/>
                </a:moveTo>
                <a:lnTo>
                  <a:pt x="7462167" y="332184"/>
                </a:lnTo>
                <a:lnTo>
                  <a:pt x="7462167" y="336872"/>
                </a:lnTo>
                <a:lnTo>
                  <a:pt x="7442745" y="336872"/>
                </a:lnTo>
                <a:close/>
                <a:moveTo>
                  <a:pt x="7408589" y="332184"/>
                </a:moveTo>
                <a:lnTo>
                  <a:pt x="7427341" y="332184"/>
                </a:lnTo>
                <a:lnTo>
                  <a:pt x="7427341" y="336872"/>
                </a:lnTo>
                <a:lnTo>
                  <a:pt x="7408589" y="336872"/>
                </a:lnTo>
                <a:close/>
                <a:moveTo>
                  <a:pt x="7373763" y="332184"/>
                </a:moveTo>
                <a:lnTo>
                  <a:pt x="7395865" y="332184"/>
                </a:lnTo>
                <a:lnTo>
                  <a:pt x="7395865" y="336872"/>
                </a:lnTo>
                <a:lnTo>
                  <a:pt x="7373763" y="336872"/>
                </a:lnTo>
                <a:close/>
                <a:moveTo>
                  <a:pt x="7280002" y="332184"/>
                </a:moveTo>
                <a:lnTo>
                  <a:pt x="7293396" y="332184"/>
                </a:lnTo>
                <a:lnTo>
                  <a:pt x="7293396" y="336872"/>
                </a:lnTo>
                <a:lnTo>
                  <a:pt x="7280002" y="336872"/>
                </a:lnTo>
                <a:close/>
                <a:moveTo>
                  <a:pt x="7242497" y="332184"/>
                </a:moveTo>
                <a:lnTo>
                  <a:pt x="7263928" y="332184"/>
                </a:lnTo>
                <a:lnTo>
                  <a:pt x="7263928" y="336872"/>
                </a:lnTo>
                <a:lnTo>
                  <a:pt x="7242497" y="336872"/>
                </a:lnTo>
                <a:close/>
                <a:moveTo>
                  <a:pt x="7111231" y="332184"/>
                </a:moveTo>
                <a:lnTo>
                  <a:pt x="7127974" y="332184"/>
                </a:lnTo>
                <a:lnTo>
                  <a:pt x="7127974" y="336872"/>
                </a:lnTo>
                <a:lnTo>
                  <a:pt x="7111231" y="336872"/>
                </a:lnTo>
                <a:close/>
                <a:moveTo>
                  <a:pt x="7044928" y="332184"/>
                </a:moveTo>
                <a:lnTo>
                  <a:pt x="7063010" y="332184"/>
                </a:lnTo>
                <a:lnTo>
                  <a:pt x="7063010" y="336872"/>
                </a:lnTo>
                <a:lnTo>
                  <a:pt x="7044928" y="336872"/>
                </a:lnTo>
                <a:close/>
                <a:moveTo>
                  <a:pt x="7015460" y="332184"/>
                </a:moveTo>
                <a:lnTo>
                  <a:pt x="7028185" y="332184"/>
                </a:lnTo>
                <a:lnTo>
                  <a:pt x="7028185" y="336872"/>
                </a:lnTo>
                <a:lnTo>
                  <a:pt x="7015460" y="336872"/>
                </a:lnTo>
                <a:close/>
                <a:moveTo>
                  <a:pt x="6980634" y="332184"/>
                </a:moveTo>
                <a:lnTo>
                  <a:pt x="6998716" y="332184"/>
                </a:lnTo>
                <a:lnTo>
                  <a:pt x="6998716" y="336872"/>
                </a:lnTo>
                <a:lnTo>
                  <a:pt x="6980634" y="336872"/>
                </a:lnTo>
                <a:close/>
                <a:moveTo>
                  <a:pt x="6913662" y="332184"/>
                </a:moveTo>
                <a:lnTo>
                  <a:pt x="6935093" y="332184"/>
                </a:lnTo>
                <a:lnTo>
                  <a:pt x="6935093" y="336872"/>
                </a:lnTo>
                <a:lnTo>
                  <a:pt x="6913662" y="336872"/>
                </a:lnTo>
                <a:close/>
                <a:moveTo>
                  <a:pt x="6878835" y="332184"/>
                </a:moveTo>
                <a:lnTo>
                  <a:pt x="6897588" y="332184"/>
                </a:lnTo>
                <a:lnTo>
                  <a:pt x="6897588" y="336872"/>
                </a:lnTo>
                <a:lnTo>
                  <a:pt x="6878835" y="336872"/>
                </a:lnTo>
                <a:close/>
                <a:moveTo>
                  <a:pt x="6846689" y="332184"/>
                </a:moveTo>
                <a:lnTo>
                  <a:pt x="6862763" y="332184"/>
                </a:lnTo>
                <a:lnTo>
                  <a:pt x="6862763" y="336872"/>
                </a:lnTo>
                <a:lnTo>
                  <a:pt x="6846689" y="336872"/>
                </a:lnTo>
                <a:close/>
                <a:moveTo>
                  <a:pt x="6680745" y="332184"/>
                </a:moveTo>
                <a:lnTo>
                  <a:pt x="6700167" y="332184"/>
                </a:lnTo>
                <a:lnTo>
                  <a:pt x="6700167" y="336872"/>
                </a:lnTo>
                <a:lnTo>
                  <a:pt x="6680745" y="336872"/>
                </a:lnTo>
                <a:close/>
                <a:moveTo>
                  <a:pt x="6646590" y="332184"/>
                </a:moveTo>
                <a:lnTo>
                  <a:pt x="6665342" y="332184"/>
                </a:lnTo>
                <a:lnTo>
                  <a:pt x="6665342" y="336872"/>
                </a:lnTo>
                <a:lnTo>
                  <a:pt x="6646590" y="336872"/>
                </a:lnTo>
                <a:close/>
                <a:moveTo>
                  <a:pt x="6611764" y="332184"/>
                </a:moveTo>
                <a:lnTo>
                  <a:pt x="6633864" y="332184"/>
                </a:lnTo>
                <a:lnTo>
                  <a:pt x="6633864" y="336872"/>
                </a:lnTo>
                <a:lnTo>
                  <a:pt x="6611764" y="336872"/>
                </a:lnTo>
                <a:close/>
                <a:moveTo>
                  <a:pt x="6317084" y="332184"/>
                </a:moveTo>
                <a:lnTo>
                  <a:pt x="6336506" y="332184"/>
                </a:lnTo>
                <a:lnTo>
                  <a:pt x="6336506" y="336872"/>
                </a:lnTo>
                <a:lnTo>
                  <a:pt x="6317084" y="336872"/>
                </a:lnTo>
                <a:close/>
                <a:moveTo>
                  <a:pt x="6282928" y="332184"/>
                </a:moveTo>
                <a:lnTo>
                  <a:pt x="6301011" y="332184"/>
                </a:lnTo>
                <a:lnTo>
                  <a:pt x="6301011" y="336872"/>
                </a:lnTo>
                <a:lnTo>
                  <a:pt x="6282928" y="336872"/>
                </a:lnTo>
                <a:close/>
                <a:moveTo>
                  <a:pt x="6186488" y="332184"/>
                </a:moveTo>
                <a:lnTo>
                  <a:pt x="6202561" y="332184"/>
                </a:lnTo>
                <a:lnTo>
                  <a:pt x="6202561" y="336872"/>
                </a:lnTo>
                <a:lnTo>
                  <a:pt x="6186488" y="336872"/>
                </a:lnTo>
                <a:close/>
                <a:moveTo>
                  <a:pt x="6151662" y="332184"/>
                </a:moveTo>
                <a:lnTo>
                  <a:pt x="6173093" y="332184"/>
                </a:lnTo>
                <a:lnTo>
                  <a:pt x="6173093" y="336872"/>
                </a:lnTo>
                <a:lnTo>
                  <a:pt x="6151662" y="336872"/>
                </a:lnTo>
                <a:close/>
                <a:moveTo>
                  <a:pt x="6116836" y="332184"/>
                </a:moveTo>
                <a:lnTo>
                  <a:pt x="6135588" y="332184"/>
                </a:lnTo>
                <a:lnTo>
                  <a:pt x="6135588" y="336872"/>
                </a:lnTo>
                <a:lnTo>
                  <a:pt x="6116836" y="336872"/>
                </a:lnTo>
                <a:close/>
                <a:moveTo>
                  <a:pt x="6084689" y="332184"/>
                </a:moveTo>
                <a:lnTo>
                  <a:pt x="6100763" y="332184"/>
                </a:lnTo>
                <a:lnTo>
                  <a:pt x="6100763" y="336872"/>
                </a:lnTo>
                <a:lnTo>
                  <a:pt x="6084689" y="336872"/>
                </a:lnTo>
                <a:close/>
                <a:moveTo>
                  <a:pt x="5928271" y="332184"/>
                </a:moveTo>
                <a:lnTo>
                  <a:pt x="5947693" y="332184"/>
                </a:lnTo>
                <a:lnTo>
                  <a:pt x="5947693" y="336872"/>
                </a:lnTo>
                <a:lnTo>
                  <a:pt x="5928271" y="336872"/>
                </a:lnTo>
                <a:close/>
                <a:moveTo>
                  <a:pt x="5894114" y="332184"/>
                </a:moveTo>
                <a:lnTo>
                  <a:pt x="5912867" y="332184"/>
                </a:lnTo>
                <a:lnTo>
                  <a:pt x="5912867" y="336872"/>
                </a:lnTo>
                <a:lnTo>
                  <a:pt x="5894114" y="336872"/>
                </a:lnTo>
                <a:close/>
                <a:moveTo>
                  <a:pt x="5859289" y="332184"/>
                </a:moveTo>
                <a:lnTo>
                  <a:pt x="5881390" y="332184"/>
                </a:lnTo>
                <a:lnTo>
                  <a:pt x="5881390" y="336872"/>
                </a:lnTo>
                <a:lnTo>
                  <a:pt x="5859289" y="336872"/>
                </a:lnTo>
                <a:close/>
                <a:moveTo>
                  <a:pt x="5829821" y="332184"/>
                </a:moveTo>
                <a:lnTo>
                  <a:pt x="5845225" y="332184"/>
                </a:lnTo>
                <a:lnTo>
                  <a:pt x="5845225" y="336872"/>
                </a:lnTo>
                <a:lnTo>
                  <a:pt x="5829821" y="336872"/>
                </a:lnTo>
                <a:close/>
                <a:moveTo>
                  <a:pt x="5795665" y="332184"/>
                </a:moveTo>
                <a:lnTo>
                  <a:pt x="5813747" y="332184"/>
                </a:lnTo>
                <a:lnTo>
                  <a:pt x="5813747" y="336872"/>
                </a:lnTo>
                <a:lnTo>
                  <a:pt x="5795665" y="336872"/>
                </a:lnTo>
                <a:close/>
                <a:moveTo>
                  <a:pt x="5765527" y="332184"/>
                </a:moveTo>
                <a:lnTo>
                  <a:pt x="5778922" y="332184"/>
                </a:lnTo>
                <a:lnTo>
                  <a:pt x="5778922" y="336872"/>
                </a:lnTo>
                <a:lnTo>
                  <a:pt x="5765527" y="336872"/>
                </a:lnTo>
                <a:close/>
                <a:moveTo>
                  <a:pt x="5728022" y="332184"/>
                </a:moveTo>
                <a:lnTo>
                  <a:pt x="5749453" y="332184"/>
                </a:lnTo>
                <a:lnTo>
                  <a:pt x="5749453" y="336872"/>
                </a:lnTo>
                <a:lnTo>
                  <a:pt x="5728022" y="336872"/>
                </a:lnTo>
                <a:close/>
                <a:moveTo>
                  <a:pt x="5695875" y="332184"/>
                </a:moveTo>
                <a:lnTo>
                  <a:pt x="5715298" y="332184"/>
                </a:lnTo>
                <a:lnTo>
                  <a:pt x="5715298" y="336872"/>
                </a:lnTo>
                <a:lnTo>
                  <a:pt x="5695875" y="336872"/>
                </a:lnTo>
                <a:close/>
                <a:moveTo>
                  <a:pt x="5667077" y="332184"/>
                </a:moveTo>
                <a:lnTo>
                  <a:pt x="5682481" y="332184"/>
                </a:lnTo>
                <a:lnTo>
                  <a:pt x="5682481" y="336872"/>
                </a:lnTo>
                <a:lnTo>
                  <a:pt x="5667077" y="336872"/>
                </a:lnTo>
                <a:close/>
                <a:moveTo>
                  <a:pt x="5564609" y="332184"/>
                </a:moveTo>
                <a:lnTo>
                  <a:pt x="5584031" y="332184"/>
                </a:lnTo>
                <a:lnTo>
                  <a:pt x="5584031" y="336872"/>
                </a:lnTo>
                <a:lnTo>
                  <a:pt x="5564609" y="336872"/>
                </a:lnTo>
                <a:close/>
                <a:moveTo>
                  <a:pt x="5530453" y="332184"/>
                </a:moveTo>
                <a:lnTo>
                  <a:pt x="5548535" y="332184"/>
                </a:lnTo>
                <a:lnTo>
                  <a:pt x="5548535" y="336872"/>
                </a:lnTo>
                <a:lnTo>
                  <a:pt x="5530453" y="336872"/>
                </a:lnTo>
                <a:close/>
                <a:moveTo>
                  <a:pt x="5500985" y="332184"/>
                </a:moveTo>
                <a:lnTo>
                  <a:pt x="5513710" y="332184"/>
                </a:lnTo>
                <a:lnTo>
                  <a:pt x="5513710" y="336872"/>
                </a:lnTo>
                <a:lnTo>
                  <a:pt x="5500985" y="336872"/>
                </a:lnTo>
                <a:close/>
                <a:moveTo>
                  <a:pt x="5466159" y="332184"/>
                </a:moveTo>
                <a:lnTo>
                  <a:pt x="5484242" y="332184"/>
                </a:lnTo>
                <a:lnTo>
                  <a:pt x="5484242" y="336872"/>
                </a:lnTo>
                <a:lnTo>
                  <a:pt x="5466159" y="336872"/>
                </a:lnTo>
                <a:close/>
                <a:moveTo>
                  <a:pt x="5434013" y="332184"/>
                </a:moveTo>
                <a:lnTo>
                  <a:pt x="5450085" y="332184"/>
                </a:lnTo>
                <a:lnTo>
                  <a:pt x="5450085" y="336872"/>
                </a:lnTo>
                <a:lnTo>
                  <a:pt x="5434013" y="336872"/>
                </a:lnTo>
                <a:close/>
                <a:moveTo>
                  <a:pt x="5399187" y="332184"/>
                </a:moveTo>
                <a:lnTo>
                  <a:pt x="5420618" y="332184"/>
                </a:lnTo>
                <a:lnTo>
                  <a:pt x="5420618" y="336872"/>
                </a:lnTo>
                <a:lnTo>
                  <a:pt x="5399187" y="336872"/>
                </a:lnTo>
                <a:close/>
                <a:moveTo>
                  <a:pt x="5364360" y="332184"/>
                </a:moveTo>
                <a:lnTo>
                  <a:pt x="5383113" y="332184"/>
                </a:lnTo>
                <a:lnTo>
                  <a:pt x="5383113" y="336872"/>
                </a:lnTo>
                <a:lnTo>
                  <a:pt x="5364360" y="336872"/>
                </a:lnTo>
                <a:close/>
                <a:moveTo>
                  <a:pt x="5332214" y="332184"/>
                </a:moveTo>
                <a:lnTo>
                  <a:pt x="5348288" y="332184"/>
                </a:lnTo>
                <a:lnTo>
                  <a:pt x="5348288" y="336872"/>
                </a:lnTo>
                <a:lnTo>
                  <a:pt x="5332214" y="336872"/>
                </a:lnTo>
                <a:close/>
                <a:moveTo>
                  <a:pt x="4354339" y="332184"/>
                </a:moveTo>
                <a:lnTo>
                  <a:pt x="4376440" y="332184"/>
                </a:lnTo>
                <a:lnTo>
                  <a:pt x="4376440" y="336872"/>
                </a:lnTo>
                <a:lnTo>
                  <a:pt x="4354339" y="336872"/>
                </a:lnTo>
                <a:close/>
                <a:moveTo>
                  <a:pt x="4324871" y="332184"/>
                </a:moveTo>
                <a:lnTo>
                  <a:pt x="4340274" y="332184"/>
                </a:lnTo>
                <a:lnTo>
                  <a:pt x="4340274" y="336872"/>
                </a:lnTo>
                <a:lnTo>
                  <a:pt x="4324871" y="336872"/>
                </a:lnTo>
                <a:close/>
                <a:moveTo>
                  <a:pt x="4190925" y="332184"/>
                </a:moveTo>
                <a:lnTo>
                  <a:pt x="4210347" y="332184"/>
                </a:lnTo>
                <a:lnTo>
                  <a:pt x="4210347" y="336872"/>
                </a:lnTo>
                <a:lnTo>
                  <a:pt x="4190925" y="336872"/>
                </a:lnTo>
                <a:close/>
                <a:moveTo>
                  <a:pt x="4162127" y="332184"/>
                </a:moveTo>
                <a:lnTo>
                  <a:pt x="4177531" y="332184"/>
                </a:lnTo>
                <a:lnTo>
                  <a:pt x="4177531" y="336872"/>
                </a:lnTo>
                <a:lnTo>
                  <a:pt x="4162127" y="336872"/>
                </a:lnTo>
                <a:close/>
                <a:moveTo>
                  <a:pt x="4059659" y="332184"/>
                </a:moveTo>
                <a:lnTo>
                  <a:pt x="4079081" y="332184"/>
                </a:lnTo>
                <a:lnTo>
                  <a:pt x="4079081" y="336872"/>
                </a:lnTo>
                <a:lnTo>
                  <a:pt x="4059659" y="336872"/>
                </a:lnTo>
                <a:close/>
                <a:moveTo>
                  <a:pt x="4025503" y="332184"/>
                </a:moveTo>
                <a:lnTo>
                  <a:pt x="4043585" y="332184"/>
                </a:lnTo>
                <a:lnTo>
                  <a:pt x="4043585" y="336872"/>
                </a:lnTo>
                <a:lnTo>
                  <a:pt x="4025503" y="336872"/>
                </a:lnTo>
                <a:close/>
                <a:moveTo>
                  <a:pt x="3827264" y="332184"/>
                </a:moveTo>
                <a:lnTo>
                  <a:pt x="3843337" y="332184"/>
                </a:lnTo>
                <a:lnTo>
                  <a:pt x="3843337" y="336872"/>
                </a:lnTo>
                <a:lnTo>
                  <a:pt x="3827264" y="336872"/>
                </a:lnTo>
                <a:close/>
                <a:moveTo>
                  <a:pt x="3661320" y="332184"/>
                </a:moveTo>
                <a:lnTo>
                  <a:pt x="3680742" y="332184"/>
                </a:lnTo>
                <a:lnTo>
                  <a:pt x="3680742" y="336872"/>
                </a:lnTo>
                <a:lnTo>
                  <a:pt x="3661320" y="336872"/>
                </a:lnTo>
                <a:close/>
                <a:moveTo>
                  <a:pt x="3627164" y="332184"/>
                </a:moveTo>
                <a:lnTo>
                  <a:pt x="3645917" y="332184"/>
                </a:lnTo>
                <a:lnTo>
                  <a:pt x="3645917" y="336872"/>
                </a:lnTo>
                <a:lnTo>
                  <a:pt x="3627164" y="336872"/>
                </a:lnTo>
                <a:close/>
                <a:moveTo>
                  <a:pt x="3592338" y="332184"/>
                </a:moveTo>
                <a:lnTo>
                  <a:pt x="3614439" y="332184"/>
                </a:lnTo>
                <a:lnTo>
                  <a:pt x="3614439" y="336872"/>
                </a:lnTo>
                <a:lnTo>
                  <a:pt x="3592338" y="336872"/>
                </a:lnTo>
                <a:close/>
                <a:moveTo>
                  <a:pt x="3329806" y="332184"/>
                </a:moveTo>
                <a:lnTo>
                  <a:pt x="3346549" y="332184"/>
                </a:lnTo>
                <a:lnTo>
                  <a:pt x="3346549" y="336872"/>
                </a:lnTo>
                <a:lnTo>
                  <a:pt x="3329806" y="336872"/>
                </a:lnTo>
                <a:close/>
                <a:moveTo>
                  <a:pt x="3234035" y="332184"/>
                </a:moveTo>
                <a:lnTo>
                  <a:pt x="3246760" y="332184"/>
                </a:lnTo>
                <a:lnTo>
                  <a:pt x="3246760" y="336872"/>
                </a:lnTo>
                <a:lnTo>
                  <a:pt x="3234035" y="336872"/>
                </a:lnTo>
                <a:close/>
                <a:moveTo>
                  <a:pt x="3199209" y="332184"/>
                </a:moveTo>
                <a:lnTo>
                  <a:pt x="3217292" y="332184"/>
                </a:lnTo>
                <a:lnTo>
                  <a:pt x="3217292" y="336872"/>
                </a:lnTo>
                <a:lnTo>
                  <a:pt x="3199209" y="336872"/>
                </a:lnTo>
                <a:close/>
                <a:moveTo>
                  <a:pt x="3132236" y="332184"/>
                </a:moveTo>
                <a:lnTo>
                  <a:pt x="3153668" y="332184"/>
                </a:lnTo>
                <a:lnTo>
                  <a:pt x="3153668" y="336872"/>
                </a:lnTo>
                <a:lnTo>
                  <a:pt x="3132236" y="336872"/>
                </a:lnTo>
                <a:close/>
                <a:moveTo>
                  <a:pt x="3097411" y="332184"/>
                </a:moveTo>
                <a:lnTo>
                  <a:pt x="3116163" y="332184"/>
                </a:lnTo>
                <a:lnTo>
                  <a:pt x="3116163" y="336872"/>
                </a:lnTo>
                <a:lnTo>
                  <a:pt x="3097411" y="336872"/>
                </a:lnTo>
                <a:close/>
                <a:moveTo>
                  <a:pt x="3065264" y="332184"/>
                </a:moveTo>
                <a:lnTo>
                  <a:pt x="3081337" y="332184"/>
                </a:lnTo>
                <a:lnTo>
                  <a:pt x="3081337" y="336872"/>
                </a:lnTo>
                <a:lnTo>
                  <a:pt x="3065264" y="336872"/>
                </a:lnTo>
                <a:close/>
                <a:moveTo>
                  <a:pt x="2899321" y="332184"/>
                </a:moveTo>
                <a:lnTo>
                  <a:pt x="2918743" y="332184"/>
                </a:lnTo>
                <a:lnTo>
                  <a:pt x="2918743" y="336872"/>
                </a:lnTo>
                <a:lnTo>
                  <a:pt x="2899321" y="336872"/>
                </a:lnTo>
                <a:close/>
                <a:moveTo>
                  <a:pt x="2865165" y="332184"/>
                </a:moveTo>
                <a:lnTo>
                  <a:pt x="2883917" y="332184"/>
                </a:lnTo>
                <a:lnTo>
                  <a:pt x="2883917" y="336872"/>
                </a:lnTo>
                <a:lnTo>
                  <a:pt x="2865165" y="336872"/>
                </a:lnTo>
                <a:close/>
                <a:moveTo>
                  <a:pt x="2830339" y="332184"/>
                </a:moveTo>
                <a:lnTo>
                  <a:pt x="2852440" y="332184"/>
                </a:lnTo>
                <a:lnTo>
                  <a:pt x="2852440" y="336872"/>
                </a:lnTo>
                <a:lnTo>
                  <a:pt x="2830339" y="336872"/>
                </a:lnTo>
                <a:close/>
                <a:moveTo>
                  <a:pt x="2800871" y="332184"/>
                </a:moveTo>
                <a:lnTo>
                  <a:pt x="2816275" y="332184"/>
                </a:lnTo>
                <a:lnTo>
                  <a:pt x="2816275" y="336872"/>
                </a:lnTo>
                <a:lnTo>
                  <a:pt x="2800871" y="336872"/>
                </a:lnTo>
                <a:close/>
                <a:moveTo>
                  <a:pt x="2766715" y="332184"/>
                </a:moveTo>
                <a:lnTo>
                  <a:pt x="2784798" y="332184"/>
                </a:lnTo>
                <a:lnTo>
                  <a:pt x="2784798" y="336872"/>
                </a:lnTo>
                <a:lnTo>
                  <a:pt x="2766715" y="336872"/>
                </a:lnTo>
                <a:close/>
                <a:moveTo>
                  <a:pt x="2666925" y="332184"/>
                </a:moveTo>
                <a:lnTo>
                  <a:pt x="2686348" y="332184"/>
                </a:lnTo>
                <a:lnTo>
                  <a:pt x="2686348" y="336872"/>
                </a:lnTo>
                <a:lnTo>
                  <a:pt x="2666925" y="336872"/>
                </a:lnTo>
                <a:close/>
                <a:moveTo>
                  <a:pt x="2638127" y="332184"/>
                </a:moveTo>
                <a:lnTo>
                  <a:pt x="2653531" y="332184"/>
                </a:lnTo>
                <a:lnTo>
                  <a:pt x="2653531" y="336872"/>
                </a:lnTo>
                <a:lnTo>
                  <a:pt x="2638127" y="336872"/>
                </a:lnTo>
                <a:close/>
                <a:moveTo>
                  <a:pt x="2567806" y="332184"/>
                </a:moveTo>
                <a:lnTo>
                  <a:pt x="2584549" y="332184"/>
                </a:lnTo>
                <a:lnTo>
                  <a:pt x="2584549" y="336872"/>
                </a:lnTo>
                <a:lnTo>
                  <a:pt x="2567806" y="336872"/>
                </a:lnTo>
                <a:close/>
                <a:moveTo>
                  <a:pt x="2535659" y="332184"/>
                </a:moveTo>
                <a:lnTo>
                  <a:pt x="2555081" y="332184"/>
                </a:lnTo>
                <a:lnTo>
                  <a:pt x="2555081" y="336872"/>
                </a:lnTo>
                <a:lnTo>
                  <a:pt x="2535659" y="336872"/>
                </a:lnTo>
                <a:close/>
                <a:moveTo>
                  <a:pt x="2501503" y="332184"/>
                </a:moveTo>
                <a:lnTo>
                  <a:pt x="2519586" y="332184"/>
                </a:lnTo>
                <a:lnTo>
                  <a:pt x="2519586" y="336872"/>
                </a:lnTo>
                <a:lnTo>
                  <a:pt x="2501503" y="336872"/>
                </a:lnTo>
                <a:close/>
                <a:moveTo>
                  <a:pt x="2472035" y="332184"/>
                </a:moveTo>
                <a:lnTo>
                  <a:pt x="2484760" y="332184"/>
                </a:lnTo>
                <a:lnTo>
                  <a:pt x="2484760" y="336872"/>
                </a:lnTo>
                <a:lnTo>
                  <a:pt x="2472035" y="336872"/>
                </a:lnTo>
                <a:close/>
                <a:moveTo>
                  <a:pt x="2437210" y="332184"/>
                </a:moveTo>
                <a:lnTo>
                  <a:pt x="2455292" y="332184"/>
                </a:lnTo>
                <a:lnTo>
                  <a:pt x="2455292" y="336872"/>
                </a:lnTo>
                <a:lnTo>
                  <a:pt x="2437210" y="336872"/>
                </a:lnTo>
                <a:close/>
                <a:moveTo>
                  <a:pt x="2370236" y="332184"/>
                </a:moveTo>
                <a:lnTo>
                  <a:pt x="2391668" y="332184"/>
                </a:lnTo>
                <a:lnTo>
                  <a:pt x="2391668" y="336872"/>
                </a:lnTo>
                <a:lnTo>
                  <a:pt x="2370236" y="336872"/>
                </a:lnTo>
                <a:close/>
                <a:moveTo>
                  <a:pt x="2335411" y="332184"/>
                </a:moveTo>
                <a:lnTo>
                  <a:pt x="2354163" y="332184"/>
                </a:lnTo>
                <a:lnTo>
                  <a:pt x="2354163" y="336872"/>
                </a:lnTo>
                <a:lnTo>
                  <a:pt x="2335411" y="336872"/>
                </a:lnTo>
                <a:close/>
                <a:moveTo>
                  <a:pt x="2303264" y="332184"/>
                </a:moveTo>
                <a:lnTo>
                  <a:pt x="2319338" y="332184"/>
                </a:lnTo>
                <a:lnTo>
                  <a:pt x="2319338" y="336872"/>
                </a:lnTo>
                <a:lnTo>
                  <a:pt x="2303264" y="336872"/>
                </a:lnTo>
                <a:close/>
                <a:moveTo>
                  <a:pt x="2146846" y="332184"/>
                </a:moveTo>
                <a:lnTo>
                  <a:pt x="2166268" y="332184"/>
                </a:lnTo>
                <a:lnTo>
                  <a:pt x="2166268" y="336872"/>
                </a:lnTo>
                <a:lnTo>
                  <a:pt x="2146846" y="336872"/>
                </a:lnTo>
                <a:close/>
                <a:moveTo>
                  <a:pt x="2112690" y="332184"/>
                </a:moveTo>
                <a:lnTo>
                  <a:pt x="2131442" y="332184"/>
                </a:lnTo>
                <a:lnTo>
                  <a:pt x="2131442" y="336872"/>
                </a:lnTo>
                <a:lnTo>
                  <a:pt x="2112690" y="336872"/>
                </a:lnTo>
                <a:close/>
                <a:moveTo>
                  <a:pt x="2077864" y="332184"/>
                </a:moveTo>
                <a:lnTo>
                  <a:pt x="2099965" y="332184"/>
                </a:lnTo>
                <a:lnTo>
                  <a:pt x="2099965" y="336872"/>
                </a:lnTo>
                <a:lnTo>
                  <a:pt x="2077864" y="336872"/>
                </a:lnTo>
                <a:close/>
                <a:moveTo>
                  <a:pt x="1984102" y="332184"/>
                </a:moveTo>
                <a:lnTo>
                  <a:pt x="1997497" y="332184"/>
                </a:lnTo>
                <a:lnTo>
                  <a:pt x="1997497" y="336872"/>
                </a:lnTo>
                <a:lnTo>
                  <a:pt x="1984102" y="336872"/>
                </a:lnTo>
                <a:close/>
                <a:moveTo>
                  <a:pt x="1946597" y="332184"/>
                </a:moveTo>
                <a:lnTo>
                  <a:pt x="1968029" y="332184"/>
                </a:lnTo>
                <a:lnTo>
                  <a:pt x="1968029" y="336872"/>
                </a:lnTo>
                <a:lnTo>
                  <a:pt x="1946597" y="336872"/>
                </a:lnTo>
                <a:close/>
                <a:moveTo>
                  <a:pt x="1815331" y="332184"/>
                </a:moveTo>
                <a:lnTo>
                  <a:pt x="1832074" y="332184"/>
                </a:lnTo>
                <a:lnTo>
                  <a:pt x="1832074" y="336872"/>
                </a:lnTo>
                <a:lnTo>
                  <a:pt x="1815331" y="336872"/>
                </a:lnTo>
                <a:close/>
                <a:moveTo>
                  <a:pt x="1749028" y="332184"/>
                </a:moveTo>
                <a:lnTo>
                  <a:pt x="1767111" y="332184"/>
                </a:lnTo>
                <a:lnTo>
                  <a:pt x="1767111" y="336872"/>
                </a:lnTo>
                <a:lnTo>
                  <a:pt x="1749028" y="336872"/>
                </a:lnTo>
                <a:close/>
                <a:moveTo>
                  <a:pt x="1719560" y="332184"/>
                </a:moveTo>
                <a:lnTo>
                  <a:pt x="1732285" y="332184"/>
                </a:lnTo>
                <a:lnTo>
                  <a:pt x="1732285" y="336872"/>
                </a:lnTo>
                <a:lnTo>
                  <a:pt x="1719560" y="336872"/>
                </a:lnTo>
                <a:close/>
                <a:moveTo>
                  <a:pt x="1684735" y="332184"/>
                </a:moveTo>
                <a:lnTo>
                  <a:pt x="1702817" y="332184"/>
                </a:lnTo>
                <a:lnTo>
                  <a:pt x="1702817" y="336872"/>
                </a:lnTo>
                <a:lnTo>
                  <a:pt x="1684735" y="336872"/>
                </a:lnTo>
                <a:close/>
                <a:moveTo>
                  <a:pt x="1617762" y="332184"/>
                </a:moveTo>
                <a:lnTo>
                  <a:pt x="1639193" y="332184"/>
                </a:lnTo>
                <a:lnTo>
                  <a:pt x="1639193" y="336872"/>
                </a:lnTo>
                <a:lnTo>
                  <a:pt x="1617762" y="336872"/>
                </a:lnTo>
                <a:close/>
                <a:moveTo>
                  <a:pt x="1582936" y="332184"/>
                </a:moveTo>
                <a:lnTo>
                  <a:pt x="1601688" y="332184"/>
                </a:lnTo>
                <a:lnTo>
                  <a:pt x="1601688" y="336872"/>
                </a:lnTo>
                <a:lnTo>
                  <a:pt x="1582936" y="336872"/>
                </a:lnTo>
                <a:close/>
                <a:moveTo>
                  <a:pt x="1550789" y="332184"/>
                </a:moveTo>
                <a:lnTo>
                  <a:pt x="1566863" y="332184"/>
                </a:lnTo>
                <a:lnTo>
                  <a:pt x="1566863" y="336872"/>
                </a:lnTo>
                <a:lnTo>
                  <a:pt x="1550789" y="336872"/>
                </a:lnTo>
                <a:close/>
                <a:moveTo>
                  <a:pt x="1384846" y="332184"/>
                </a:moveTo>
                <a:lnTo>
                  <a:pt x="1404267" y="332184"/>
                </a:lnTo>
                <a:lnTo>
                  <a:pt x="1404267" y="336872"/>
                </a:lnTo>
                <a:lnTo>
                  <a:pt x="1384846" y="336872"/>
                </a:lnTo>
                <a:close/>
                <a:moveTo>
                  <a:pt x="1350689" y="332184"/>
                </a:moveTo>
                <a:lnTo>
                  <a:pt x="1369442" y="332184"/>
                </a:lnTo>
                <a:lnTo>
                  <a:pt x="1369442" y="336872"/>
                </a:lnTo>
                <a:lnTo>
                  <a:pt x="1350689" y="336872"/>
                </a:lnTo>
                <a:close/>
                <a:moveTo>
                  <a:pt x="1315864" y="332184"/>
                </a:moveTo>
                <a:lnTo>
                  <a:pt x="1337965" y="332184"/>
                </a:lnTo>
                <a:lnTo>
                  <a:pt x="1337965" y="336872"/>
                </a:lnTo>
                <a:lnTo>
                  <a:pt x="1315864" y="336872"/>
                </a:lnTo>
                <a:close/>
                <a:moveTo>
                  <a:pt x="1222102" y="332184"/>
                </a:moveTo>
                <a:lnTo>
                  <a:pt x="1235497" y="332184"/>
                </a:lnTo>
                <a:lnTo>
                  <a:pt x="1235497" y="336872"/>
                </a:lnTo>
                <a:lnTo>
                  <a:pt x="1222102" y="336872"/>
                </a:lnTo>
                <a:close/>
                <a:moveTo>
                  <a:pt x="1021184" y="332184"/>
                </a:moveTo>
                <a:lnTo>
                  <a:pt x="1040606" y="332184"/>
                </a:lnTo>
                <a:lnTo>
                  <a:pt x="1040606" y="336872"/>
                </a:lnTo>
                <a:lnTo>
                  <a:pt x="1021184" y="336872"/>
                </a:lnTo>
                <a:close/>
                <a:moveTo>
                  <a:pt x="987028" y="332184"/>
                </a:moveTo>
                <a:lnTo>
                  <a:pt x="1005111" y="332184"/>
                </a:lnTo>
                <a:lnTo>
                  <a:pt x="1005111" y="336872"/>
                </a:lnTo>
                <a:lnTo>
                  <a:pt x="987028" y="336872"/>
                </a:lnTo>
                <a:close/>
                <a:moveTo>
                  <a:pt x="957560" y="332184"/>
                </a:moveTo>
                <a:lnTo>
                  <a:pt x="970285" y="332184"/>
                </a:lnTo>
                <a:lnTo>
                  <a:pt x="970285" y="336872"/>
                </a:lnTo>
                <a:lnTo>
                  <a:pt x="957560" y="336872"/>
                </a:lnTo>
                <a:close/>
                <a:moveTo>
                  <a:pt x="855762" y="332184"/>
                </a:moveTo>
                <a:lnTo>
                  <a:pt x="877193" y="332184"/>
                </a:lnTo>
                <a:lnTo>
                  <a:pt x="877193" y="336872"/>
                </a:lnTo>
                <a:lnTo>
                  <a:pt x="855762" y="336872"/>
                </a:lnTo>
                <a:close/>
                <a:moveTo>
                  <a:pt x="622846" y="332184"/>
                </a:moveTo>
                <a:lnTo>
                  <a:pt x="642268" y="332184"/>
                </a:lnTo>
                <a:lnTo>
                  <a:pt x="642268" y="336872"/>
                </a:lnTo>
                <a:lnTo>
                  <a:pt x="622846" y="336872"/>
                </a:lnTo>
                <a:close/>
                <a:moveTo>
                  <a:pt x="588690" y="332184"/>
                </a:moveTo>
                <a:lnTo>
                  <a:pt x="607442" y="332184"/>
                </a:lnTo>
                <a:lnTo>
                  <a:pt x="607442" y="336872"/>
                </a:lnTo>
                <a:lnTo>
                  <a:pt x="588690" y="336872"/>
                </a:lnTo>
                <a:close/>
                <a:moveTo>
                  <a:pt x="422597" y="332184"/>
                </a:moveTo>
                <a:lnTo>
                  <a:pt x="444029" y="332184"/>
                </a:lnTo>
                <a:lnTo>
                  <a:pt x="444029" y="336872"/>
                </a:lnTo>
                <a:lnTo>
                  <a:pt x="422597" y="336872"/>
                </a:lnTo>
                <a:close/>
                <a:moveTo>
                  <a:pt x="390450" y="332184"/>
                </a:moveTo>
                <a:lnTo>
                  <a:pt x="409873" y="332184"/>
                </a:lnTo>
                <a:lnTo>
                  <a:pt x="409873" y="336872"/>
                </a:lnTo>
                <a:lnTo>
                  <a:pt x="390450" y="336872"/>
                </a:lnTo>
                <a:close/>
                <a:moveTo>
                  <a:pt x="291331" y="332184"/>
                </a:moveTo>
                <a:lnTo>
                  <a:pt x="308074" y="332184"/>
                </a:lnTo>
                <a:lnTo>
                  <a:pt x="308074" y="336872"/>
                </a:lnTo>
                <a:lnTo>
                  <a:pt x="291331" y="336872"/>
                </a:lnTo>
                <a:close/>
                <a:moveTo>
                  <a:pt x="195560" y="332184"/>
                </a:moveTo>
                <a:lnTo>
                  <a:pt x="208285" y="332184"/>
                </a:lnTo>
                <a:lnTo>
                  <a:pt x="208285" y="336872"/>
                </a:lnTo>
                <a:lnTo>
                  <a:pt x="195560" y="336872"/>
                </a:lnTo>
                <a:close/>
                <a:moveTo>
                  <a:pt x="160734" y="332184"/>
                </a:moveTo>
                <a:lnTo>
                  <a:pt x="178817" y="332184"/>
                </a:lnTo>
                <a:lnTo>
                  <a:pt x="178817" y="336872"/>
                </a:lnTo>
                <a:lnTo>
                  <a:pt x="160734" y="336872"/>
                </a:lnTo>
                <a:close/>
                <a:moveTo>
                  <a:pt x="58936" y="332184"/>
                </a:moveTo>
                <a:lnTo>
                  <a:pt x="77688" y="332184"/>
                </a:lnTo>
                <a:lnTo>
                  <a:pt x="77688" y="336872"/>
                </a:lnTo>
                <a:lnTo>
                  <a:pt x="58936" y="336872"/>
                </a:lnTo>
                <a:close/>
                <a:moveTo>
                  <a:pt x="26789" y="332184"/>
                </a:moveTo>
                <a:lnTo>
                  <a:pt x="42862" y="332184"/>
                </a:lnTo>
                <a:lnTo>
                  <a:pt x="42862" y="336872"/>
                </a:lnTo>
                <a:lnTo>
                  <a:pt x="26789" y="336872"/>
                </a:lnTo>
                <a:close/>
                <a:moveTo>
                  <a:pt x="3531393" y="330845"/>
                </a:moveTo>
                <a:cubicBezTo>
                  <a:pt x="3526036" y="330845"/>
                  <a:pt x="3517552" y="331291"/>
                  <a:pt x="3505944" y="332184"/>
                </a:cubicBezTo>
                <a:lnTo>
                  <a:pt x="3511971" y="332184"/>
                </a:lnTo>
                <a:lnTo>
                  <a:pt x="3511971" y="336872"/>
                </a:lnTo>
                <a:lnTo>
                  <a:pt x="3498577" y="336872"/>
                </a:lnTo>
                <a:lnTo>
                  <a:pt x="3498577" y="332854"/>
                </a:lnTo>
                <a:lnTo>
                  <a:pt x="3482503" y="334863"/>
                </a:lnTo>
                <a:lnTo>
                  <a:pt x="3482503" y="336872"/>
                </a:lnTo>
                <a:lnTo>
                  <a:pt x="3461072" y="336872"/>
                </a:lnTo>
                <a:lnTo>
                  <a:pt x="3461072" y="336203"/>
                </a:lnTo>
                <a:cubicBezTo>
                  <a:pt x="3427586" y="337989"/>
                  <a:pt x="3410843" y="346025"/>
                  <a:pt x="3410843" y="360313"/>
                </a:cubicBezTo>
                <a:lnTo>
                  <a:pt x="3410843" y="379065"/>
                </a:lnTo>
                <a:cubicBezTo>
                  <a:pt x="3410843" y="395139"/>
                  <a:pt x="3415307" y="403175"/>
                  <a:pt x="3424237" y="403175"/>
                </a:cubicBezTo>
                <a:cubicBezTo>
                  <a:pt x="3475136" y="399603"/>
                  <a:pt x="3504604" y="397818"/>
                  <a:pt x="3512641" y="397818"/>
                </a:cubicBezTo>
                <a:cubicBezTo>
                  <a:pt x="3528714" y="397818"/>
                  <a:pt x="3536751" y="378172"/>
                  <a:pt x="3536751" y="338882"/>
                </a:cubicBezTo>
                <a:lnTo>
                  <a:pt x="3535412" y="336872"/>
                </a:lnTo>
                <a:lnTo>
                  <a:pt x="3528714" y="336872"/>
                </a:lnTo>
                <a:lnTo>
                  <a:pt x="3528714" y="332184"/>
                </a:lnTo>
                <a:lnTo>
                  <a:pt x="3532063" y="332184"/>
                </a:lnTo>
                <a:close/>
                <a:moveTo>
                  <a:pt x="1236167" y="328166"/>
                </a:moveTo>
                <a:lnTo>
                  <a:pt x="1191295" y="332184"/>
                </a:lnTo>
                <a:lnTo>
                  <a:pt x="1206029" y="332184"/>
                </a:lnTo>
                <a:lnTo>
                  <a:pt x="1206029" y="336872"/>
                </a:lnTo>
                <a:lnTo>
                  <a:pt x="1184598" y="336872"/>
                </a:lnTo>
                <a:lnTo>
                  <a:pt x="1184598" y="332854"/>
                </a:lnTo>
                <a:lnTo>
                  <a:pt x="1171872" y="334194"/>
                </a:lnTo>
                <a:lnTo>
                  <a:pt x="1171872" y="336872"/>
                </a:lnTo>
                <a:lnTo>
                  <a:pt x="1152450" y="336872"/>
                </a:lnTo>
                <a:lnTo>
                  <a:pt x="1152450" y="336203"/>
                </a:lnTo>
                <a:cubicBezTo>
                  <a:pt x="1129234" y="338882"/>
                  <a:pt x="1111374" y="341561"/>
                  <a:pt x="1098872" y="344239"/>
                </a:cubicBezTo>
                <a:lnTo>
                  <a:pt x="1098872" y="344909"/>
                </a:lnTo>
                <a:lnTo>
                  <a:pt x="1096863" y="344909"/>
                </a:lnTo>
                <a:cubicBezTo>
                  <a:pt x="1086147" y="347588"/>
                  <a:pt x="1080790" y="350044"/>
                  <a:pt x="1080790" y="352276"/>
                </a:cubicBezTo>
                <a:cubicBezTo>
                  <a:pt x="1080790" y="361206"/>
                  <a:pt x="1084362" y="366564"/>
                  <a:pt x="1091505" y="368350"/>
                </a:cubicBezTo>
                <a:lnTo>
                  <a:pt x="1094185" y="368350"/>
                </a:lnTo>
                <a:lnTo>
                  <a:pt x="1094185" y="361652"/>
                </a:lnTo>
                <a:lnTo>
                  <a:pt x="1098872" y="361652"/>
                </a:lnTo>
                <a:lnTo>
                  <a:pt x="1098872" y="368350"/>
                </a:lnTo>
                <a:cubicBezTo>
                  <a:pt x="1127001" y="367010"/>
                  <a:pt x="1160264" y="360759"/>
                  <a:pt x="1198662" y="349597"/>
                </a:cubicBezTo>
                <a:cubicBezTo>
                  <a:pt x="1204466" y="350490"/>
                  <a:pt x="1216075" y="356741"/>
                  <a:pt x="1233487" y="368350"/>
                </a:cubicBezTo>
                <a:cubicBezTo>
                  <a:pt x="1238845" y="367010"/>
                  <a:pt x="1241524" y="361652"/>
                  <a:pt x="1241524" y="352276"/>
                </a:cubicBezTo>
                <a:lnTo>
                  <a:pt x="1241524" y="336203"/>
                </a:lnTo>
                <a:close/>
                <a:moveTo>
                  <a:pt x="7904559" y="323478"/>
                </a:moveTo>
                <a:lnTo>
                  <a:pt x="7909247" y="323478"/>
                </a:lnTo>
                <a:lnTo>
                  <a:pt x="7909247" y="332184"/>
                </a:lnTo>
                <a:lnTo>
                  <a:pt x="7917283" y="332184"/>
                </a:lnTo>
                <a:lnTo>
                  <a:pt x="7917283" y="336872"/>
                </a:lnTo>
                <a:lnTo>
                  <a:pt x="7909247" y="336872"/>
                </a:lnTo>
                <a:lnTo>
                  <a:pt x="7909247" y="344909"/>
                </a:lnTo>
                <a:lnTo>
                  <a:pt x="7904559" y="344909"/>
                </a:lnTo>
                <a:lnTo>
                  <a:pt x="7904559" y="336872"/>
                </a:lnTo>
                <a:lnTo>
                  <a:pt x="7895852" y="336872"/>
                </a:lnTo>
                <a:lnTo>
                  <a:pt x="7895852" y="332184"/>
                </a:lnTo>
                <a:lnTo>
                  <a:pt x="7904559" y="332184"/>
                </a:lnTo>
                <a:close/>
                <a:moveTo>
                  <a:pt x="7152084" y="323478"/>
                </a:moveTo>
                <a:lnTo>
                  <a:pt x="7156772" y="323478"/>
                </a:lnTo>
                <a:lnTo>
                  <a:pt x="7156772" y="332184"/>
                </a:lnTo>
                <a:lnTo>
                  <a:pt x="7164809" y="332184"/>
                </a:lnTo>
                <a:lnTo>
                  <a:pt x="7164809" y="336872"/>
                </a:lnTo>
                <a:lnTo>
                  <a:pt x="7156772" y="336872"/>
                </a:lnTo>
                <a:lnTo>
                  <a:pt x="7156772" y="344909"/>
                </a:lnTo>
                <a:lnTo>
                  <a:pt x="7152084" y="344909"/>
                </a:lnTo>
                <a:lnTo>
                  <a:pt x="7152084" y="336872"/>
                </a:lnTo>
                <a:lnTo>
                  <a:pt x="7143378" y="336872"/>
                </a:lnTo>
                <a:lnTo>
                  <a:pt x="7143378" y="332184"/>
                </a:lnTo>
                <a:lnTo>
                  <a:pt x="7152084" y="332184"/>
                </a:lnTo>
                <a:close/>
                <a:moveTo>
                  <a:pt x="2608660" y="323478"/>
                </a:moveTo>
                <a:lnTo>
                  <a:pt x="2613347" y="323478"/>
                </a:lnTo>
                <a:lnTo>
                  <a:pt x="2613347" y="332184"/>
                </a:lnTo>
                <a:lnTo>
                  <a:pt x="2621384" y="332184"/>
                </a:lnTo>
                <a:lnTo>
                  <a:pt x="2621384" y="336872"/>
                </a:lnTo>
                <a:lnTo>
                  <a:pt x="2613347" y="336872"/>
                </a:lnTo>
                <a:lnTo>
                  <a:pt x="2613347" y="344909"/>
                </a:lnTo>
                <a:lnTo>
                  <a:pt x="2608660" y="344909"/>
                </a:lnTo>
                <a:lnTo>
                  <a:pt x="2608660" y="336872"/>
                </a:lnTo>
                <a:lnTo>
                  <a:pt x="2599953" y="336872"/>
                </a:lnTo>
                <a:lnTo>
                  <a:pt x="2599953" y="332184"/>
                </a:lnTo>
                <a:lnTo>
                  <a:pt x="2608660" y="332184"/>
                </a:lnTo>
                <a:close/>
                <a:moveTo>
                  <a:pt x="1856184" y="323478"/>
                </a:moveTo>
                <a:lnTo>
                  <a:pt x="1860872" y="323478"/>
                </a:lnTo>
                <a:lnTo>
                  <a:pt x="1860872" y="332184"/>
                </a:lnTo>
                <a:lnTo>
                  <a:pt x="1868910" y="332184"/>
                </a:lnTo>
                <a:lnTo>
                  <a:pt x="1868910" y="336872"/>
                </a:lnTo>
                <a:lnTo>
                  <a:pt x="1860872" y="336872"/>
                </a:lnTo>
                <a:lnTo>
                  <a:pt x="1860872" y="344909"/>
                </a:lnTo>
                <a:lnTo>
                  <a:pt x="1856184" y="344909"/>
                </a:lnTo>
                <a:lnTo>
                  <a:pt x="1856184" y="336872"/>
                </a:lnTo>
                <a:lnTo>
                  <a:pt x="1847478" y="336872"/>
                </a:lnTo>
                <a:lnTo>
                  <a:pt x="1847478" y="332184"/>
                </a:lnTo>
                <a:lnTo>
                  <a:pt x="1856184" y="332184"/>
                </a:lnTo>
                <a:close/>
                <a:moveTo>
                  <a:pt x="6357938" y="312093"/>
                </a:moveTo>
                <a:cubicBezTo>
                  <a:pt x="6341864" y="313878"/>
                  <a:pt x="6328470" y="314771"/>
                  <a:pt x="6317754" y="314771"/>
                </a:cubicBezTo>
                <a:cubicBezTo>
                  <a:pt x="6283821" y="314771"/>
                  <a:pt x="6266855" y="321915"/>
                  <a:pt x="6266855" y="336203"/>
                </a:cubicBezTo>
                <a:lnTo>
                  <a:pt x="6266855" y="338882"/>
                </a:lnTo>
                <a:cubicBezTo>
                  <a:pt x="6267748" y="342453"/>
                  <a:pt x="6272213" y="346025"/>
                  <a:pt x="6280249" y="349597"/>
                </a:cubicBezTo>
                <a:cubicBezTo>
                  <a:pt x="6322219" y="345579"/>
                  <a:pt x="6348785" y="341337"/>
                  <a:pt x="6359946" y="336872"/>
                </a:cubicBezTo>
                <a:lnTo>
                  <a:pt x="6349231" y="336872"/>
                </a:lnTo>
                <a:lnTo>
                  <a:pt x="6349231" y="332184"/>
                </a:lnTo>
                <a:lnTo>
                  <a:pt x="6365974" y="332184"/>
                </a:lnTo>
                <a:lnTo>
                  <a:pt x="6365974" y="334194"/>
                </a:lnTo>
                <a:cubicBezTo>
                  <a:pt x="6367760" y="332854"/>
                  <a:pt x="6368653" y="331738"/>
                  <a:pt x="6368653" y="330845"/>
                </a:cubicBezTo>
                <a:lnTo>
                  <a:pt x="6368653" y="328166"/>
                </a:lnTo>
                <a:cubicBezTo>
                  <a:pt x="6368653" y="319236"/>
                  <a:pt x="6365081" y="313878"/>
                  <a:pt x="6357938" y="312093"/>
                </a:cubicBezTo>
                <a:close/>
                <a:moveTo>
                  <a:pt x="6537424" y="293340"/>
                </a:moveTo>
                <a:cubicBezTo>
                  <a:pt x="6455271" y="299145"/>
                  <a:pt x="6414195" y="306288"/>
                  <a:pt x="6414195" y="314771"/>
                </a:cubicBezTo>
                <a:lnTo>
                  <a:pt x="6414195" y="322808"/>
                </a:lnTo>
                <a:cubicBezTo>
                  <a:pt x="6415087" y="325934"/>
                  <a:pt x="6418659" y="329059"/>
                  <a:pt x="6424910" y="332184"/>
                </a:cubicBezTo>
                <a:lnTo>
                  <a:pt x="6434956" y="332184"/>
                </a:lnTo>
                <a:lnTo>
                  <a:pt x="6434956" y="332854"/>
                </a:lnTo>
                <a:cubicBezTo>
                  <a:pt x="6508626" y="326603"/>
                  <a:pt x="6545460" y="317004"/>
                  <a:pt x="6545460" y="304056"/>
                </a:cubicBezTo>
                <a:lnTo>
                  <a:pt x="6545460" y="296019"/>
                </a:lnTo>
                <a:cubicBezTo>
                  <a:pt x="6543228" y="296019"/>
                  <a:pt x="6540549" y="295126"/>
                  <a:pt x="6537424" y="293340"/>
                </a:cubicBezTo>
                <a:close/>
                <a:moveTo>
                  <a:pt x="8666559" y="291331"/>
                </a:moveTo>
                <a:lnTo>
                  <a:pt x="8671247" y="291331"/>
                </a:lnTo>
                <a:lnTo>
                  <a:pt x="8671247" y="308074"/>
                </a:lnTo>
                <a:lnTo>
                  <a:pt x="8666559" y="308074"/>
                </a:lnTo>
                <a:close/>
                <a:moveTo>
                  <a:pt x="7904559" y="291331"/>
                </a:moveTo>
                <a:lnTo>
                  <a:pt x="7909247" y="291331"/>
                </a:lnTo>
                <a:lnTo>
                  <a:pt x="7909247" y="308074"/>
                </a:lnTo>
                <a:lnTo>
                  <a:pt x="7904559" y="308074"/>
                </a:lnTo>
                <a:close/>
                <a:moveTo>
                  <a:pt x="7152084" y="291331"/>
                </a:moveTo>
                <a:lnTo>
                  <a:pt x="7156772" y="291331"/>
                </a:lnTo>
                <a:lnTo>
                  <a:pt x="7156772" y="308074"/>
                </a:lnTo>
                <a:lnTo>
                  <a:pt x="7152084" y="308074"/>
                </a:lnTo>
                <a:close/>
                <a:moveTo>
                  <a:pt x="2608660" y="291331"/>
                </a:moveTo>
                <a:lnTo>
                  <a:pt x="2613347" y="291331"/>
                </a:lnTo>
                <a:lnTo>
                  <a:pt x="2613347" y="308074"/>
                </a:lnTo>
                <a:lnTo>
                  <a:pt x="2608660" y="308074"/>
                </a:lnTo>
                <a:close/>
                <a:moveTo>
                  <a:pt x="1856184" y="291331"/>
                </a:moveTo>
                <a:lnTo>
                  <a:pt x="1860872" y="291331"/>
                </a:lnTo>
                <a:lnTo>
                  <a:pt x="1860872" y="308074"/>
                </a:lnTo>
                <a:lnTo>
                  <a:pt x="1856184" y="308074"/>
                </a:lnTo>
                <a:close/>
                <a:moveTo>
                  <a:pt x="332184" y="291331"/>
                </a:moveTo>
                <a:lnTo>
                  <a:pt x="336872" y="291331"/>
                </a:lnTo>
                <a:lnTo>
                  <a:pt x="336872" y="308074"/>
                </a:lnTo>
                <a:lnTo>
                  <a:pt x="332184" y="308074"/>
                </a:lnTo>
                <a:close/>
                <a:moveTo>
                  <a:pt x="3260824" y="282625"/>
                </a:moveTo>
                <a:cubicBezTo>
                  <a:pt x="3216175" y="285750"/>
                  <a:pt x="3193851" y="292894"/>
                  <a:pt x="3193851" y="304056"/>
                </a:cubicBezTo>
                <a:cubicBezTo>
                  <a:pt x="3193851" y="354062"/>
                  <a:pt x="3200102" y="379065"/>
                  <a:pt x="3212604" y="379065"/>
                </a:cubicBezTo>
                <a:lnTo>
                  <a:pt x="3239393" y="375717"/>
                </a:lnTo>
                <a:lnTo>
                  <a:pt x="3255466" y="373707"/>
                </a:lnTo>
                <a:cubicBezTo>
                  <a:pt x="3263949" y="373707"/>
                  <a:pt x="3269530" y="361429"/>
                  <a:pt x="3272209" y="336872"/>
                </a:cubicBezTo>
                <a:lnTo>
                  <a:pt x="3263503" y="336872"/>
                </a:lnTo>
                <a:lnTo>
                  <a:pt x="3263503" y="332184"/>
                </a:lnTo>
                <a:lnTo>
                  <a:pt x="3272879" y="332184"/>
                </a:lnTo>
                <a:cubicBezTo>
                  <a:pt x="3273772" y="318790"/>
                  <a:pt x="3274218" y="306735"/>
                  <a:pt x="3274218" y="296019"/>
                </a:cubicBezTo>
                <a:cubicBezTo>
                  <a:pt x="3270647" y="287982"/>
                  <a:pt x="3266182" y="283518"/>
                  <a:pt x="3260824" y="282625"/>
                </a:cubicBezTo>
                <a:close/>
                <a:moveTo>
                  <a:pt x="8872834" y="277267"/>
                </a:moveTo>
                <a:cubicBezTo>
                  <a:pt x="8835330" y="280392"/>
                  <a:pt x="8816577" y="283071"/>
                  <a:pt x="8816577" y="285304"/>
                </a:cubicBezTo>
                <a:cubicBezTo>
                  <a:pt x="8782645" y="285304"/>
                  <a:pt x="8765678" y="293340"/>
                  <a:pt x="8765678" y="309414"/>
                </a:cubicBezTo>
                <a:lnTo>
                  <a:pt x="8765678" y="332184"/>
                </a:lnTo>
                <a:lnTo>
                  <a:pt x="8778403" y="332184"/>
                </a:lnTo>
                <a:lnTo>
                  <a:pt x="8778403" y="336872"/>
                </a:lnTo>
                <a:lnTo>
                  <a:pt x="8765678" y="336872"/>
                </a:lnTo>
                <a:lnTo>
                  <a:pt x="8765678" y="368350"/>
                </a:lnTo>
                <a:cubicBezTo>
                  <a:pt x="8765678" y="427286"/>
                  <a:pt x="8771036" y="456753"/>
                  <a:pt x="8781752" y="456753"/>
                </a:cubicBezTo>
                <a:cubicBezTo>
                  <a:pt x="8793807" y="456753"/>
                  <a:pt x="8821489" y="453182"/>
                  <a:pt x="8864798" y="446038"/>
                </a:cubicBezTo>
                <a:cubicBezTo>
                  <a:pt x="8871048" y="446038"/>
                  <a:pt x="8878192" y="393353"/>
                  <a:pt x="8886229" y="287982"/>
                </a:cubicBezTo>
                <a:cubicBezTo>
                  <a:pt x="8880425" y="280839"/>
                  <a:pt x="8875960" y="277267"/>
                  <a:pt x="8872834" y="277267"/>
                </a:cubicBezTo>
                <a:close/>
                <a:moveTo>
                  <a:pt x="7069038" y="271909"/>
                </a:moveTo>
                <a:cubicBezTo>
                  <a:pt x="7057876" y="271909"/>
                  <a:pt x="7045375" y="272802"/>
                  <a:pt x="7031534" y="274588"/>
                </a:cubicBezTo>
                <a:cubicBezTo>
                  <a:pt x="6995814" y="274588"/>
                  <a:pt x="6977956" y="285304"/>
                  <a:pt x="6977956" y="306735"/>
                </a:cubicBezTo>
                <a:lnTo>
                  <a:pt x="6977956" y="349597"/>
                </a:lnTo>
                <a:lnTo>
                  <a:pt x="6983313" y="357634"/>
                </a:lnTo>
                <a:lnTo>
                  <a:pt x="7050286" y="349597"/>
                </a:lnTo>
                <a:cubicBezTo>
                  <a:pt x="7066359" y="349597"/>
                  <a:pt x="7074396" y="326380"/>
                  <a:pt x="7074396" y="279946"/>
                </a:cubicBezTo>
                <a:cubicBezTo>
                  <a:pt x="7072610" y="279946"/>
                  <a:pt x="7070824" y="277267"/>
                  <a:pt x="7069038" y="271909"/>
                </a:cubicBezTo>
                <a:close/>
                <a:moveTo>
                  <a:pt x="1773139" y="271909"/>
                </a:moveTo>
                <a:cubicBezTo>
                  <a:pt x="1761976" y="271909"/>
                  <a:pt x="1749475" y="272802"/>
                  <a:pt x="1735634" y="274588"/>
                </a:cubicBezTo>
                <a:cubicBezTo>
                  <a:pt x="1699915" y="274588"/>
                  <a:pt x="1682055" y="285304"/>
                  <a:pt x="1682055" y="306735"/>
                </a:cubicBezTo>
                <a:lnTo>
                  <a:pt x="1682055" y="349597"/>
                </a:lnTo>
                <a:lnTo>
                  <a:pt x="1687413" y="357634"/>
                </a:lnTo>
                <a:lnTo>
                  <a:pt x="1754386" y="349597"/>
                </a:lnTo>
                <a:cubicBezTo>
                  <a:pt x="1770459" y="349597"/>
                  <a:pt x="1778496" y="326380"/>
                  <a:pt x="1778496" y="279946"/>
                </a:cubicBezTo>
                <a:cubicBezTo>
                  <a:pt x="1776710" y="279946"/>
                  <a:pt x="1774924" y="277267"/>
                  <a:pt x="1773139" y="271909"/>
                </a:cubicBezTo>
                <a:close/>
                <a:moveTo>
                  <a:pt x="8666559" y="259184"/>
                </a:moveTo>
                <a:lnTo>
                  <a:pt x="8671247" y="259184"/>
                </a:lnTo>
                <a:lnTo>
                  <a:pt x="8671247" y="278606"/>
                </a:lnTo>
                <a:lnTo>
                  <a:pt x="8666559" y="278606"/>
                </a:lnTo>
                <a:close/>
                <a:moveTo>
                  <a:pt x="7152084" y="259184"/>
                </a:moveTo>
                <a:lnTo>
                  <a:pt x="7156772" y="259184"/>
                </a:lnTo>
                <a:lnTo>
                  <a:pt x="7156772" y="278606"/>
                </a:lnTo>
                <a:lnTo>
                  <a:pt x="7152084" y="278606"/>
                </a:lnTo>
                <a:close/>
                <a:moveTo>
                  <a:pt x="1856184" y="259184"/>
                </a:moveTo>
                <a:lnTo>
                  <a:pt x="1860872" y="259184"/>
                </a:lnTo>
                <a:lnTo>
                  <a:pt x="1860872" y="278606"/>
                </a:lnTo>
                <a:lnTo>
                  <a:pt x="1856184" y="278606"/>
                </a:lnTo>
                <a:close/>
                <a:moveTo>
                  <a:pt x="332184" y="259184"/>
                </a:moveTo>
                <a:lnTo>
                  <a:pt x="336872" y="259184"/>
                </a:lnTo>
                <a:lnTo>
                  <a:pt x="336872" y="278606"/>
                </a:lnTo>
                <a:lnTo>
                  <a:pt x="332184" y="278606"/>
                </a:lnTo>
                <a:close/>
                <a:moveTo>
                  <a:pt x="6357938" y="247799"/>
                </a:moveTo>
                <a:cubicBezTo>
                  <a:pt x="6297216" y="249585"/>
                  <a:pt x="6266855" y="254943"/>
                  <a:pt x="6266855" y="263872"/>
                </a:cubicBezTo>
                <a:lnTo>
                  <a:pt x="6266855" y="277267"/>
                </a:lnTo>
                <a:cubicBezTo>
                  <a:pt x="6266855" y="279946"/>
                  <a:pt x="6270427" y="282625"/>
                  <a:pt x="6277570" y="285304"/>
                </a:cubicBezTo>
                <a:cubicBezTo>
                  <a:pt x="6338292" y="282178"/>
                  <a:pt x="6368653" y="276820"/>
                  <a:pt x="6368653" y="269230"/>
                </a:cubicBezTo>
                <a:lnTo>
                  <a:pt x="6368653" y="255836"/>
                </a:lnTo>
                <a:cubicBezTo>
                  <a:pt x="6368653" y="253157"/>
                  <a:pt x="6365081" y="250478"/>
                  <a:pt x="6357938" y="247799"/>
                </a:cubicBezTo>
                <a:close/>
                <a:moveTo>
                  <a:pt x="6518671" y="231725"/>
                </a:moveTo>
                <a:cubicBezTo>
                  <a:pt x="6449020" y="235744"/>
                  <a:pt x="6414195" y="241995"/>
                  <a:pt x="6414195" y="250478"/>
                </a:cubicBezTo>
                <a:lnTo>
                  <a:pt x="6414195" y="261193"/>
                </a:lnTo>
                <a:lnTo>
                  <a:pt x="6419552" y="269230"/>
                </a:lnTo>
                <a:lnTo>
                  <a:pt x="6424910" y="269230"/>
                </a:lnTo>
                <a:cubicBezTo>
                  <a:pt x="6490990" y="266105"/>
                  <a:pt x="6524029" y="259854"/>
                  <a:pt x="6524029" y="250478"/>
                </a:cubicBezTo>
                <a:lnTo>
                  <a:pt x="6524029" y="239762"/>
                </a:lnTo>
                <a:close/>
                <a:moveTo>
                  <a:pt x="9350721" y="226368"/>
                </a:moveTo>
                <a:lnTo>
                  <a:pt x="9358758" y="226368"/>
                </a:lnTo>
                <a:cubicBezTo>
                  <a:pt x="9384208" y="240209"/>
                  <a:pt x="9404300" y="252933"/>
                  <a:pt x="9419034" y="264542"/>
                </a:cubicBezTo>
                <a:lnTo>
                  <a:pt x="9419034" y="259184"/>
                </a:lnTo>
                <a:lnTo>
                  <a:pt x="9423722" y="259184"/>
                </a:lnTo>
                <a:lnTo>
                  <a:pt x="9423722" y="267891"/>
                </a:lnTo>
                <a:cubicBezTo>
                  <a:pt x="9439349" y="280839"/>
                  <a:pt x="9447162" y="291108"/>
                  <a:pt x="9447162" y="298698"/>
                </a:cubicBezTo>
                <a:cubicBezTo>
                  <a:pt x="9441358" y="332631"/>
                  <a:pt x="9431535" y="349597"/>
                  <a:pt x="9417694" y="349597"/>
                </a:cubicBezTo>
                <a:cubicBezTo>
                  <a:pt x="9408318" y="347365"/>
                  <a:pt x="9383315" y="311646"/>
                  <a:pt x="9342685" y="242441"/>
                </a:cubicBezTo>
                <a:cubicBezTo>
                  <a:pt x="9342685" y="233511"/>
                  <a:pt x="9345364" y="228153"/>
                  <a:pt x="9350721" y="226368"/>
                </a:cubicBezTo>
                <a:close/>
                <a:moveTo>
                  <a:pt x="9419034" y="225028"/>
                </a:moveTo>
                <a:lnTo>
                  <a:pt x="9423722" y="225028"/>
                </a:lnTo>
                <a:lnTo>
                  <a:pt x="9423722" y="243780"/>
                </a:lnTo>
                <a:lnTo>
                  <a:pt x="9419034" y="243780"/>
                </a:lnTo>
                <a:close/>
                <a:moveTo>
                  <a:pt x="7152084" y="225028"/>
                </a:moveTo>
                <a:lnTo>
                  <a:pt x="7156772" y="225028"/>
                </a:lnTo>
                <a:lnTo>
                  <a:pt x="7156772" y="243780"/>
                </a:lnTo>
                <a:lnTo>
                  <a:pt x="7152084" y="243780"/>
                </a:lnTo>
                <a:close/>
                <a:moveTo>
                  <a:pt x="1856184" y="225028"/>
                </a:moveTo>
                <a:lnTo>
                  <a:pt x="1860872" y="225028"/>
                </a:lnTo>
                <a:lnTo>
                  <a:pt x="1860872" y="243780"/>
                </a:lnTo>
                <a:lnTo>
                  <a:pt x="1856184" y="243780"/>
                </a:lnTo>
                <a:close/>
                <a:moveTo>
                  <a:pt x="1094185" y="225028"/>
                </a:moveTo>
                <a:lnTo>
                  <a:pt x="1098728" y="225028"/>
                </a:lnTo>
                <a:lnTo>
                  <a:pt x="1098872" y="225416"/>
                </a:lnTo>
                <a:lnTo>
                  <a:pt x="1098872" y="243015"/>
                </a:lnTo>
                <a:lnTo>
                  <a:pt x="1094410" y="243780"/>
                </a:lnTo>
                <a:lnTo>
                  <a:pt x="1094185" y="243780"/>
                </a:lnTo>
                <a:close/>
                <a:moveTo>
                  <a:pt x="332184" y="225028"/>
                </a:moveTo>
                <a:lnTo>
                  <a:pt x="336872" y="225028"/>
                </a:lnTo>
                <a:lnTo>
                  <a:pt x="336872" y="243780"/>
                </a:lnTo>
                <a:lnTo>
                  <a:pt x="332184" y="243780"/>
                </a:lnTo>
                <a:close/>
                <a:moveTo>
                  <a:pt x="9419034" y="195560"/>
                </a:moveTo>
                <a:lnTo>
                  <a:pt x="9423722" y="195560"/>
                </a:lnTo>
                <a:lnTo>
                  <a:pt x="9423722" y="208285"/>
                </a:lnTo>
                <a:lnTo>
                  <a:pt x="9419034" y="208285"/>
                </a:lnTo>
                <a:close/>
                <a:moveTo>
                  <a:pt x="7152084" y="195560"/>
                </a:moveTo>
                <a:lnTo>
                  <a:pt x="7156772" y="195560"/>
                </a:lnTo>
                <a:lnTo>
                  <a:pt x="7156772" y="208285"/>
                </a:lnTo>
                <a:lnTo>
                  <a:pt x="7152084" y="208285"/>
                </a:lnTo>
                <a:close/>
                <a:moveTo>
                  <a:pt x="3370659" y="195560"/>
                </a:moveTo>
                <a:lnTo>
                  <a:pt x="3375347" y="195560"/>
                </a:lnTo>
                <a:lnTo>
                  <a:pt x="3375347" y="208285"/>
                </a:lnTo>
                <a:lnTo>
                  <a:pt x="3370659" y="208285"/>
                </a:lnTo>
                <a:close/>
                <a:moveTo>
                  <a:pt x="1856184" y="195560"/>
                </a:moveTo>
                <a:lnTo>
                  <a:pt x="1860872" y="195560"/>
                </a:lnTo>
                <a:lnTo>
                  <a:pt x="1860872" y="208285"/>
                </a:lnTo>
                <a:lnTo>
                  <a:pt x="1856184" y="208285"/>
                </a:lnTo>
                <a:close/>
                <a:moveTo>
                  <a:pt x="332184" y="195560"/>
                </a:moveTo>
                <a:lnTo>
                  <a:pt x="336872" y="195560"/>
                </a:lnTo>
                <a:lnTo>
                  <a:pt x="336872" y="208285"/>
                </a:lnTo>
                <a:lnTo>
                  <a:pt x="332184" y="208285"/>
                </a:lnTo>
                <a:close/>
                <a:moveTo>
                  <a:pt x="4376440" y="191542"/>
                </a:moveTo>
                <a:cubicBezTo>
                  <a:pt x="4391174" y="191542"/>
                  <a:pt x="4400996" y="209401"/>
                  <a:pt x="4405908" y="245120"/>
                </a:cubicBezTo>
                <a:cubicBezTo>
                  <a:pt x="4405908" y="254943"/>
                  <a:pt x="4399657" y="261193"/>
                  <a:pt x="4387155" y="263872"/>
                </a:cubicBezTo>
                <a:cubicBezTo>
                  <a:pt x="4352776" y="291554"/>
                  <a:pt x="4323754" y="314325"/>
                  <a:pt x="4300091" y="332184"/>
                </a:cubicBezTo>
                <a:lnTo>
                  <a:pt x="4308797" y="332184"/>
                </a:lnTo>
                <a:lnTo>
                  <a:pt x="4308797" y="336872"/>
                </a:lnTo>
                <a:lnTo>
                  <a:pt x="4294063" y="336872"/>
                </a:lnTo>
                <a:cubicBezTo>
                  <a:pt x="4256112" y="365447"/>
                  <a:pt x="4221956" y="388441"/>
                  <a:pt x="4191595" y="405854"/>
                </a:cubicBezTo>
                <a:cubicBezTo>
                  <a:pt x="4181772" y="405854"/>
                  <a:pt x="4175522" y="401389"/>
                  <a:pt x="4172843" y="392460"/>
                </a:cubicBezTo>
                <a:lnTo>
                  <a:pt x="4175522" y="381744"/>
                </a:lnTo>
                <a:cubicBezTo>
                  <a:pt x="4196953" y="368350"/>
                  <a:pt x="4217714" y="353392"/>
                  <a:pt x="4237806" y="336872"/>
                </a:cubicBezTo>
                <a:lnTo>
                  <a:pt x="4223072" y="336872"/>
                </a:lnTo>
                <a:lnTo>
                  <a:pt x="4223072" y="332184"/>
                </a:lnTo>
                <a:lnTo>
                  <a:pt x="4243164" y="332184"/>
                </a:lnTo>
                <a:cubicBezTo>
                  <a:pt x="4272632" y="308074"/>
                  <a:pt x="4302770" y="279946"/>
                  <a:pt x="4333577" y="247799"/>
                </a:cubicBezTo>
                <a:cubicBezTo>
                  <a:pt x="4353669" y="210294"/>
                  <a:pt x="4367956" y="191542"/>
                  <a:pt x="4376440" y="191542"/>
                </a:cubicBezTo>
                <a:close/>
                <a:moveTo>
                  <a:pt x="1075432" y="188863"/>
                </a:moveTo>
                <a:lnTo>
                  <a:pt x="1048643" y="191542"/>
                </a:lnTo>
                <a:cubicBezTo>
                  <a:pt x="1033909" y="200918"/>
                  <a:pt x="995511" y="208955"/>
                  <a:pt x="933450" y="215652"/>
                </a:cubicBezTo>
                <a:cubicBezTo>
                  <a:pt x="910233" y="215652"/>
                  <a:pt x="890587" y="233511"/>
                  <a:pt x="874514" y="269230"/>
                </a:cubicBezTo>
                <a:lnTo>
                  <a:pt x="874514" y="274588"/>
                </a:lnTo>
                <a:lnTo>
                  <a:pt x="877193" y="279946"/>
                </a:lnTo>
                <a:cubicBezTo>
                  <a:pt x="893713" y="279946"/>
                  <a:pt x="926753" y="272802"/>
                  <a:pt x="976313" y="258514"/>
                </a:cubicBezTo>
                <a:lnTo>
                  <a:pt x="1003102" y="261193"/>
                </a:lnTo>
                <a:cubicBezTo>
                  <a:pt x="1006673" y="261193"/>
                  <a:pt x="1008460" y="260300"/>
                  <a:pt x="1008460" y="258514"/>
                </a:cubicBezTo>
                <a:lnTo>
                  <a:pt x="1094410" y="243780"/>
                </a:lnTo>
                <a:lnTo>
                  <a:pt x="1098872" y="243780"/>
                </a:lnTo>
                <a:lnTo>
                  <a:pt x="1098872" y="243015"/>
                </a:lnTo>
                <a:lnTo>
                  <a:pt x="1102221" y="242441"/>
                </a:lnTo>
                <a:lnTo>
                  <a:pt x="1102221" y="234404"/>
                </a:lnTo>
                <a:lnTo>
                  <a:pt x="1098872" y="225416"/>
                </a:lnTo>
                <a:lnTo>
                  <a:pt x="1098872" y="225028"/>
                </a:lnTo>
                <a:lnTo>
                  <a:pt x="1098728" y="225028"/>
                </a:lnTo>
                <a:lnTo>
                  <a:pt x="1089497" y="200248"/>
                </a:lnTo>
                <a:cubicBezTo>
                  <a:pt x="1085032" y="192658"/>
                  <a:pt x="1080343" y="188863"/>
                  <a:pt x="1075432" y="188863"/>
                </a:cubicBezTo>
                <a:close/>
                <a:moveTo>
                  <a:pt x="6363295" y="186184"/>
                </a:moveTo>
                <a:cubicBezTo>
                  <a:pt x="6286500" y="189309"/>
                  <a:pt x="6248102" y="196453"/>
                  <a:pt x="6248102" y="207615"/>
                </a:cubicBezTo>
                <a:cubicBezTo>
                  <a:pt x="6252567" y="214312"/>
                  <a:pt x="6258818" y="218777"/>
                  <a:pt x="6266855" y="221010"/>
                </a:cubicBezTo>
                <a:cubicBezTo>
                  <a:pt x="6334720" y="217438"/>
                  <a:pt x="6368653" y="212080"/>
                  <a:pt x="6368653" y="204936"/>
                </a:cubicBezTo>
                <a:lnTo>
                  <a:pt x="6368653" y="194221"/>
                </a:lnTo>
                <a:close/>
                <a:moveTo>
                  <a:pt x="211634" y="178147"/>
                </a:moveTo>
                <a:cubicBezTo>
                  <a:pt x="195114" y="181719"/>
                  <a:pt x="185291" y="183505"/>
                  <a:pt x="182166" y="183505"/>
                </a:cubicBezTo>
                <a:cubicBezTo>
                  <a:pt x="146447" y="186184"/>
                  <a:pt x="128587" y="194221"/>
                  <a:pt x="128587" y="207615"/>
                </a:cubicBezTo>
                <a:lnTo>
                  <a:pt x="131266" y="223689"/>
                </a:lnTo>
                <a:lnTo>
                  <a:pt x="131266" y="250478"/>
                </a:lnTo>
                <a:cubicBezTo>
                  <a:pt x="131266" y="259854"/>
                  <a:pt x="134838" y="266105"/>
                  <a:pt x="141982" y="269230"/>
                </a:cubicBezTo>
                <a:lnTo>
                  <a:pt x="150019" y="269230"/>
                </a:lnTo>
                <a:cubicBezTo>
                  <a:pt x="151805" y="269230"/>
                  <a:pt x="164306" y="266551"/>
                  <a:pt x="187524" y="261193"/>
                </a:cubicBezTo>
                <a:cubicBezTo>
                  <a:pt x="194667" y="261193"/>
                  <a:pt x="203597" y="266551"/>
                  <a:pt x="214312" y="277267"/>
                </a:cubicBezTo>
                <a:cubicBezTo>
                  <a:pt x="214312" y="283964"/>
                  <a:pt x="210741" y="290215"/>
                  <a:pt x="203597" y="296019"/>
                </a:cubicBezTo>
                <a:cubicBezTo>
                  <a:pt x="157162" y="298698"/>
                  <a:pt x="133945" y="307628"/>
                  <a:pt x="133945" y="322808"/>
                </a:cubicBezTo>
                <a:lnTo>
                  <a:pt x="135285" y="332184"/>
                </a:lnTo>
                <a:lnTo>
                  <a:pt x="144661" y="332184"/>
                </a:lnTo>
                <a:lnTo>
                  <a:pt x="144661" y="336872"/>
                </a:lnTo>
                <a:lnTo>
                  <a:pt x="136624" y="336872"/>
                </a:lnTo>
                <a:lnTo>
                  <a:pt x="136624" y="373707"/>
                </a:lnTo>
                <a:cubicBezTo>
                  <a:pt x="136624" y="389781"/>
                  <a:pt x="141089" y="397818"/>
                  <a:pt x="150019" y="397818"/>
                </a:cubicBezTo>
                <a:lnTo>
                  <a:pt x="198239" y="387102"/>
                </a:lnTo>
                <a:cubicBezTo>
                  <a:pt x="212526" y="387102"/>
                  <a:pt x="219670" y="372814"/>
                  <a:pt x="219670" y="344239"/>
                </a:cubicBezTo>
                <a:lnTo>
                  <a:pt x="219670" y="312093"/>
                </a:lnTo>
                <a:lnTo>
                  <a:pt x="222349" y="298698"/>
                </a:lnTo>
                <a:cubicBezTo>
                  <a:pt x="220563" y="298698"/>
                  <a:pt x="219670" y="297805"/>
                  <a:pt x="219670" y="296019"/>
                </a:cubicBezTo>
                <a:cubicBezTo>
                  <a:pt x="223242" y="240209"/>
                  <a:pt x="225028" y="207169"/>
                  <a:pt x="225028" y="196900"/>
                </a:cubicBezTo>
                <a:cubicBezTo>
                  <a:pt x="225028" y="187077"/>
                  <a:pt x="220563" y="180826"/>
                  <a:pt x="211634" y="178147"/>
                </a:cubicBezTo>
                <a:close/>
                <a:moveTo>
                  <a:pt x="1193304" y="170111"/>
                </a:moveTo>
                <a:cubicBezTo>
                  <a:pt x="1154460" y="176361"/>
                  <a:pt x="1133028" y="180826"/>
                  <a:pt x="1129010" y="183505"/>
                </a:cubicBezTo>
                <a:cubicBezTo>
                  <a:pt x="1129010" y="190649"/>
                  <a:pt x="1135261" y="200471"/>
                  <a:pt x="1147763" y="212973"/>
                </a:cubicBezTo>
                <a:lnTo>
                  <a:pt x="1147763" y="231725"/>
                </a:lnTo>
                <a:lnTo>
                  <a:pt x="1145083" y="237083"/>
                </a:lnTo>
                <a:lnTo>
                  <a:pt x="1155799" y="245120"/>
                </a:lnTo>
                <a:cubicBezTo>
                  <a:pt x="1183928" y="245120"/>
                  <a:pt x="1200894" y="223689"/>
                  <a:pt x="1206698" y="180826"/>
                </a:cubicBezTo>
                <a:cubicBezTo>
                  <a:pt x="1205805" y="175468"/>
                  <a:pt x="1201341" y="171896"/>
                  <a:pt x="1193304" y="170111"/>
                </a:cubicBezTo>
                <a:close/>
                <a:moveTo>
                  <a:pt x="3263503" y="164753"/>
                </a:moveTo>
                <a:cubicBezTo>
                  <a:pt x="3260377" y="166539"/>
                  <a:pt x="3256805" y="167432"/>
                  <a:pt x="3252787" y="167432"/>
                </a:cubicBezTo>
                <a:cubicBezTo>
                  <a:pt x="3209925" y="167432"/>
                  <a:pt x="3188493" y="174575"/>
                  <a:pt x="3188493" y="188863"/>
                </a:cubicBezTo>
                <a:lnTo>
                  <a:pt x="3191172" y="204936"/>
                </a:lnTo>
                <a:lnTo>
                  <a:pt x="3191172" y="234404"/>
                </a:lnTo>
                <a:cubicBezTo>
                  <a:pt x="3191172" y="240209"/>
                  <a:pt x="3193851" y="246459"/>
                  <a:pt x="3199209" y="253157"/>
                </a:cubicBezTo>
                <a:cubicBezTo>
                  <a:pt x="3205013" y="253157"/>
                  <a:pt x="3218408" y="250478"/>
                  <a:pt x="3239393" y="245120"/>
                </a:cubicBezTo>
                <a:cubicBezTo>
                  <a:pt x="3245197" y="245120"/>
                  <a:pt x="3255020" y="249585"/>
                  <a:pt x="3268861" y="258514"/>
                </a:cubicBezTo>
                <a:cubicBezTo>
                  <a:pt x="3274218" y="257175"/>
                  <a:pt x="3276897" y="251817"/>
                  <a:pt x="3276897" y="242441"/>
                </a:cubicBezTo>
                <a:lnTo>
                  <a:pt x="3276897" y="175468"/>
                </a:lnTo>
                <a:cubicBezTo>
                  <a:pt x="3276004" y="171896"/>
                  <a:pt x="3271539" y="168325"/>
                  <a:pt x="3263503" y="164753"/>
                </a:cubicBezTo>
                <a:close/>
                <a:moveTo>
                  <a:pt x="8666559" y="160734"/>
                </a:moveTo>
                <a:lnTo>
                  <a:pt x="8671247" y="160734"/>
                </a:lnTo>
                <a:lnTo>
                  <a:pt x="8671247" y="178817"/>
                </a:lnTo>
                <a:lnTo>
                  <a:pt x="8666559" y="178817"/>
                </a:lnTo>
                <a:close/>
                <a:moveTo>
                  <a:pt x="7904559" y="160734"/>
                </a:moveTo>
                <a:lnTo>
                  <a:pt x="7909247" y="160734"/>
                </a:lnTo>
                <a:lnTo>
                  <a:pt x="7909247" y="178817"/>
                </a:lnTo>
                <a:lnTo>
                  <a:pt x="7904559" y="178817"/>
                </a:lnTo>
                <a:close/>
                <a:moveTo>
                  <a:pt x="7152084" y="160734"/>
                </a:moveTo>
                <a:lnTo>
                  <a:pt x="7156772" y="160734"/>
                </a:lnTo>
                <a:lnTo>
                  <a:pt x="7156772" y="178817"/>
                </a:lnTo>
                <a:lnTo>
                  <a:pt x="7152084" y="178817"/>
                </a:lnTo>
                <a:close/>
                <a:moveTo>
                  <a:pt x="3370659" y="160734"/>
                </a:moveTo>
                <a:lnTo>
                  <a:pt x="3375347" y="160734"/>
                </a:lnTo>
                <a:lnTo>
                  <a:pt x="3375347" y="178817"/>
                </a:lnTo>
                <a:lnTo>
                  <a:pt x="3370659" y="178817"/>
                </a:lnTo>
                <a:close/>
                <a:moveTo>
                  <a:pt x="2608660" y="160734"/>
                </a:moveTo>
                <a:lnTo>
                  <a:pt x="2613347" y="160734"/>
                </a:lnTo>
                <a:lnTo>
                  <a:pt x="2613347" y="178817"/>
                </a:lnTo>
                <a:lnTo>
                  <a:pt x="2608660" y="178817"/>
                </a:lnTo>
                <a:close/>
                <a:moveTo>
                  <a:pt x="1856184" y="160734"/>
                </a:moveTo>
                <a:lnTo>
                  <a:pt x="1860872" y="160734"/>
                </a:lnTo>
                <a:lnTo>
                  <a:pt x="1860872" y="178817"/>
                </a:lnTo>
                <a:lnTo>
                  <a:pt x="1856184" y="178817"/>
                </a:lnTo>
                <a:close/>
                <a:moveTo>
                  <a:pt x="332184" y="160734"/>
                </a:moveTo>
                <a:lnTo>
                  <a:pt x="336872" y="160734"/>
                </a:lnTo>
                <a:lnTo>
                  <a:pt x="336872" y="178817"/>
                </a:lnTo>
                <a:lnTo>
                  <a:pt x="332184" y="178817"/>
                </a:lnTo>
                <a:close/>
                <a:moveTo>
                  <a:pt x="4095154" y="140643"/>
                </a:moveTo>
                <a:cubicBezTo>
                  <a:pt x="4071491" y="140643"/>
                  <a:pt x="4053631" y="143321"/>
                  <a:pt x="4041576" y="148679"/>
                </a:cubicBezTo>
                <a:cubicBezTo>
                  <a:pt x="4036218" y="148679"/>
                  <a:pt x="4031754" y="187970"/>
                  <a:pt x="4028182" y="266551"/>
                </a:cubicBezTo>
                <a:cubicBezTo>
                  <a:pt x="4035772" y="275481"/>
                  <a:pt x="4041130" y="279946"/>
                  <a:pt x="4044255" y="279946"/>
                </a:cubicBezTo>
                <a:lnTo>
                  <a:pt x="4060329" y="277267"/>
                </a:lnTo>
                <a:cubicBezTo>
                  <a:pt x="4088904" y="277267"/>
                  <a:pt x="4103191" y="267444"/>
                  <a:pt x="4103191" y="247799"/>
                </a:cubicBezTo>
                <a:lnTo>
                  <a:pt x="4103191" y="159395"/>
                </a:lnTo>
                <a:cubicBezTo>
                  <a:pt x="4103191" y="153591"/>
                  <a:pt x="4100512" y="147340"/>
                  <a:pt x="4095154" y="140643"/>
                </a:cubicBezTo>
                <a:close/>
                <a:moveTo>
                  <a:pt x="498277" y="137964"/>
                </a:moveTo>
                <a:cubicBezTo>
                  <a:pt x="426839" y="142428"/>
                  <a:pt x="391120" y="148679"/>
                  <a:pt x="391120" y="156716"/>
                </a:cubicBezTo>
                <a:lnTo>
                  <a:pt x="388441" y="221010"/>
                </a:lnTo>
                <a:cubicBezTo>
                  <a:pt x="388441" y="232618"/>
                  <a:pt x="392013" y="239762"/>
                  <a:pt x="399157" y="242441"/>
                </a:cubicBezTo>
                <a:cubicBezTo>
                  <a:pt x="410766" y="242441"/>
                  <a:pt x="435769" y="237083"/>
                  <a:pt x="474166" y="226368"/>
                </a:cubicBezTo>
                <a:cubicBezTo>
                  <a:pt x="492026" y="231725"/>
                  <a:pt x="500955" y="240655"/>
                  <a:pt x="500955" y="253157"/>
                </a:cubicBezTo>
                <a:lnTo>
                  <a:pt x="500955" y="255836"/>
                </a:lnTo>
                <a:cubicBezTo>
                  <a:pt x="500955" y="262979"/>
                  <a:pt x="468809" y="271016"/>
                  <a:pt x="404515" y="279946"/>
                </a:cubicBezTo>
                <a:cubicBezTo>
                  <a:pt x="390227" y="279946"/>
                  <a:pt x="383084" y="299591"/>
                  <a:pt x="383084" y="338882"/>
                </a:cubicBezTo>
                <a:cubicBezTo>
                  <a:pt x="383977" y="342453"/>
                  <a:pt x="388441" y="346025"/>
                  <a:pt x="396478" y="349597"/>
                </a:cubicBezTo>
                <a:cubicBezTo>
                  <a:pt x="416570" y="346025"/>
                  <a:pt x="437778" y="341561"/>
                  <a:pt x="460102" y="336203"/>
                </a:cubicBezTo>
                <a:lnTo>
                  <a:pt x="460102" y="332184"/>
                </a:lnTo>
                <a:lnTo>
                  <a:pt x="473497" y="332184"/>
                </a:lnTo>
                <a:lnTo>
                  <a:pt x="473497" y="332854"/>
                </a:lnTo>
                <a:lnTo>
                  <a:pt x="479524" y="330845"/>
                </a:lnTo>
                <a:lnTo>
                  <a:pt x="490240" y="334863"/>
                </a:lnTo>
                <a:lnTo>
                  <a:pt x="490240" y="332184"/>
                </a:lnTo>
                <a:lnTo>
                  <a:pt x="508322" y="332184"/>
                </a:lnTo>
                <a:lnTo>
                  <a:pt x="508322" y="336872"/>
                </a:lnTo>
                <a:lnTo>
                  <a:pt x="493588" y="336872"/>
                </a:lnTo>
                <a:cubicBezTo>
                  <a:pt x="497160" y="338658"/>
                  <a:pt x="499616" y="340221"/>
                  <a:pt x="500955" y="341561"/>
                </a:cubicBezTo>
                <a:lnTo>
                  <a:pt x="506313" y="341561"/>
                </a:lnTo>
                <a:cubicBezTo>
                  <a:pt x="511671" y="340221"/>
                  <a:pt x="514350" y="334863"/>
                  <a:pt x="514350" y="325487"/>
                </a:cubicBezTo>
                <a:lnTo>
                  <a:pt x="514350" y="285304"/>
                </a:lnTo>
                <a:cubicBezTo>
                  <a:pt x="514350" y="272355"/>
                  <a:pt x="513457" y="260747"/>
                  <a:pt x="511671" y="250478"/>
                </a:cubicBezTo>
                <a:lnTo>
                  <a:pt x="514350" y="239762"/>
                </a:lnTo>
                <a:cubicBezTo>
                  <a:pt x="512564" y="215205"/>
                  <a:pt x="511671" y="190202"/>
                  <a:pt x="511671" y="164753"/>
                </a:cubicBezTo>
                <a:lnTo>
                  <a:pt x="511671" y="162074"/>
                </a:lnTo>
                <a:cubicBezTo>
                  <a:pt x="511671" y="146000"/>
                  <a:pt x="507206" y="137964"/>
                  <a:pt x="498277" y="137964"/>
                </a:cubicBezTo>
                <a:close/>
                <a:moveTo>
                  <a:pt x="3542109" y="135285"/>
                </a:moveTo>
                <a:cubicBezTo>
                  <a:pt x="3504158" y="135285"/>
                  <a:pt x="3480048" y="139750"/>
                  <a:pt x="3469779" y="148679"/>
                </a:cubicBezTo>
                <a:cubicBezTo>
                  <a:pt x="3448347" y="196007"/>
                  <a:pt x="3425130" y="237083"/>
                  <a:pt x="3400127" y="271909"/>
                </a:cubicBezTo>
                <a:cubicBezTo>
                  <a:pt x="3401913" y="295126"/>
                  <a:pt x="3408164" y="306735"/>
                  <a:pt x="3418879" y="306735"/>
                </a:cubicBezTo>
                <a:cubicBezTo>
                  <a:pt x="3429595" y="306735"/>
                  <a:pt x="3434953" y="305842"/>
                  <a:pt x="3434953" y="304056"/>
                </a:cubicBezTo>
                <a:cubicBezTo>
                  <a:pt x="3483173" y="304056"/>
                  <a:pt x="3507283" y="299591"/>
                  <a:pt x="3507283" y="290661"/>
                </a:cubicBezTo>
                <a:cubicBezTo>
                  <a:pt x="3475136" y="247799"/>
                  <a:pt x="3459063" y="222796"/>
                  <a:pt x="3459063" y="215652"/>
                </a:cubicBezTo>
                <a:lnTo>
                  <a:pt x="3459063" y="210294"/>
                </a:lnTo>
                <a:cubicBezTo>
                  <a:pt x="3459063" y="207169"/>
                  <a:pt x="3463528" y="204490"/>
                  <a:pt x="3472457" y="202257"/>
                </a:cubicBezTo>
                <a:lnTo>
                  <a:pt x="3512641" y="229046"/>
                </a:lnTo>
                <a:cubicBezTo>
                  <a:pt x="3522464" y="229046"/>
                  <a:pt x="3534072" y="200471"/>
                  <a:pt x="3547467" y="143321"/>
                </a:cubicBezTo>
                <a:close/>
                <a:moveTo>
                  <a:pt x="8666559" y="128587"/>
                </a:moveTo>
                <a:lnTo>
                  <a:pt x="8671247" y="128587"/>
                </a:lnTo>
                <a:lnTo>
                  <a:pt x="8671247" y="144661"/>
                </a:lnTo>
                <a:lnTo>
                  <a:pt x="8666559" y="144661"/>
                </a:lnTo>
                <a:close/>
                <a:moveTo>
                  <a:pt x="7904559" y="128587"/>
                </a:moveTo>
                <a:lnTo>
                  <a:pt x="7909247" y="128587"/>
                </a:lnTo>
                <a:lnTo>
                  <a:pt x="7909247" y="144661"/>
                </a:lnTo>
                <a:lnTo>
                  <a:pt x="7904559" y="144661"/>
                </a:lnTo>
                <a:close/>
                <a:moveTo>
                  <a:pt x="7152084" y="128587"/>
                </a:moveTo>
                <a:lnTo>
                  <a:pt x="7156772" y="128587"/>
                </a:lnTo>
                <a:lnTo>
                  <a:pt x="7156772" y="144661"/>
                </a:lnTo>
                <a:lnTo>
                  <a:pt x="7152084" y="144661"/>
                </a:lnTo>
                <a:close/>
                <a:moveTo>
                  <a:pt x="2608660" y="128587"/>
                </a:moveTo>
                <a:lnTo>
                  <a:pt x="2613347" y="128587"/>
                </a:lnTo>
                <a:lnTo>
                  <a:pt x="2613347" y="144661"/>
                </a:lnTo>
                <a:lnTo>
                  <a:pt x="2608660" y="144661"/>
                </a:lnTo>
                <a:close/>
                <a:moveTo>
                  <a:pt x="1856184" y="128587"/>
                </a:moveTo>
                <a:lnTo>
                  <a:pt x="1860872" y="128587"/>
                </a:lnTo>
                <a:lnTo>
                  <a:pt x="1860872" y="144661"/>
                </a:lnTo>
                <a:lnTo>
                  <a:pt x="1856184" y="144661"/>
                </a:lnTo>
                <a:close/>
                <a:moveTo>
                  <a:pt x="1094185" y="128587"/>
                </a:moveTo>
                <a:lnTo>
                  <a:pt x="1098872" y="128587"/>
                </a:lnTo>
                <a:lnTo>
                  <a:pt x="1098872" y="144661"/>
                </a:lnTo>
                <a:lnTo>
                  <a:pt x="1094185" y="144661"/>
                </a:lnTo>
                <a:close/>
                <a:moveTo>
                  <a:pt x="332184" y="128587"/>
                </a:moveTo>
                <a:lnTo>
                  <a:pt x="336872" y="128587"/>
                </a:lnTo>
                <a:lnTo>
                  <a:pt x="336872" y="144661"/>
                </a:lnTo>
                <a:lnTo>
                  <a:pt x="332184" y="144661"/>
                </a:lnTo>
                <a:close/>
                <a:moveTo>
                  <a:pt x="7687567" y="124569"/>
                </a:moveTo>
                <a:lnTo>
                  <a:pt x="7698283" y="124569"/>
                </a:lnTo>
                <a:cubicBezTo>
                  <a:pt x="7730429" y="146447"/>
                  <a:pt x="7746503" y="161627"/>
                  <a:pt x="7746503" y="170111"/>
                </a:cubicBezTo>
                <a:cubicBezTo>
                  <a:pt x="7735787" y="200918"/>
                  <a:pt x="7730429" y="233065"/>
                  <a:pt x="7730429" y="266551"/>
                </a:cubicBezTo>
                <a:lnTo>
                  <a:pt x="7730429" y="379065"/>
                </a:lnTo>
                <a:cubicBezTo>
                  <a:pt x="7730429" y="402282"/>
                  <a:pt x="7729537" y="430857"/>
                  <a:pt x="7727751" y="464790"/>
                </a:cubicBezTo>
                <a:cubicBezTo>
                  <a:pt x="7731769" y="470148"/>
                  <a:pt x="7734448" y="472827"/>
                  <a:pt x="7735787" y="472827"/>
                </a:cubicBezTo>
                <a:lnTo>
                  <a:pt x="7738467" y="472827"/>
                </a:lnTo>
                <a:cubicBezTo>
                  <a:pt x="7739806" y="472827"/>
                  <a:pt x="7786240" y="435322"/>
                  <a:pt x="7877769" y="360313"/>
                </a:cubicBezTo>
                <a:lnTo>
                  <a:pt x="7891164" y="360313"/>
                </a:lnTo>
                <a:cubicBezTo>
                  <a:pt x="7893843" y="360313"/>
                  <a:pt x="7896522" y="363885"/>
                  <a:pt x="7899201" y="371028"/>
                </a:cubicBezTo>
                <a:cubicBezTo>
                  <a:pt x="7899201" y="381744"/>
                  <a:pt x="7881341" y="402282"/>
                  <a:pt x="7845623" y="432643"/>
                </a:cubicBezTo>
                <a:cubicBezTo>
                  <a:pt x="7756326" y="520154"/>
                  <a:pt x="7709891" y="563910"/>
                  <a:pt x="7706319" y="563910"/>
                </a:cubicBezTo>
                <a:cubicBezTo>
                  <a:pt x="7688907" y="563910"/>
                  <a:pt x="7674619" y="557659"/>
                  <a:pt x="7663457" y="545157"/>
                </a:cubicBezTo>
                <a:lnTo>
                  <a:pt x="7663457" y="537121"/>
                </a:lnTo>
                <a:cubicBezTo>
                  <a:pt x="7663457" y="527298"/>
                  <a:pt x="7667029" y="521047"/>
                  <a:pt x="7674173" y="518368"/>
                </a:cubicBezTo>
                <a:cubicBezTo>
                  <a:pt x="7684889" y="518368"/>
                  <a:pt x="7690246" y="472827"/>
                  <a:pt x="7690246" y="381744"/>
                </a:cubicBezTo>
                <a:lnTo>
                  <a:pt x="7690246" y="229046"/>
                </a:lnTo>
                <a:cubicBezTo>
                  <a:pt x="7690246" y="192435"/>
                  <a:pt x="7686674" y="162074"/>
                  <a:pt x="7679531" y="137964"/>
                </a:cubicBezTo>
                <a:cubicBezTo>
                  <a:pt x="7681763" y="129034"/>
                  <a:pt x="7684442" y="124569"/>
                  <a:pt x="7687567" y="124569"/>
                </a:cubicBezTo>
                <a:close/>
                <a:moveTo>
                  <a:pt x="2391668" y="124569"/>
                </a:moveTo>
                <a:lnTo>
                  <a:pt x="2402383" y="124569"/>
                </a:lnTo>
                <a:cubicBezTo>
                  <a:pt x="2434531" y="146447"/>
                  <a:pt x="2450604" y="161627"/>
                  <a:pt x="2450604" y="170111"/>
                </a:cubicBezTo>
                <a:cubicBezTo>
                  <a:pt x="2439888" y="200918"/>
                  <a:pt x="2434531" y="233065"/>
                  <a:pt x="2434531" y="266551"/>
                </a:cubicBezTo>
                <a:lnTo>
                  <a:pt x="2434531" y="379065"/>
                </a:lnTo>
                <a:cubicBezTo>
                  <a:pt x="2434531" y="402282"/>
                  <a:pt x="2433637" y="430857"/>
                  <a:pt x="2431851" y="464790"/>
                </a:cubicBezTo>
                <a:cubicBezTo>
                  <a:pt x="2435870" y="470148"/>
                  <a:pt x="2438548" y="472827"/>
                  <a:pt x="2439888" y="472827"/>
                </a:cubicBezTo>
                <a:lnTo>
                  <a:pt x="2442567" y="472827"/>
                </a:lnTo>
                <a:cubicBezTo>
                  <a:pt x="2443907" y="472827"/>
                  <a:pt x="2490341" y="435322"/>
                  <a:pt x="2581870" y="360313"/>
                </a:cubicBezTo>
                <a:lnTo>
                  <a:pt x="2595265" y="360313"/>
                </a:lnTo>
                <a:cubicBezTo>
                  <a:pt x="2597944" y="360313"/>
                  <a:pt x="2600623" y="363885"/>
                  <a:pt x="2603301" y="371028"/>
                </a:cubicBezTo>
                <a:cubicBezTo>
                  <a:pt x="2603301" y="381744"/>
                  <a:pt x="2585442" y="402282"/>
                  <a:pt x="2549723" y="432643"/>
                </a:cubicBezTo>
                <a:cubicBezTo>
                  <a:pt x="2460426" y="520154"/>
                  <a:pt x="2413992" y="563910"/>
                  <a:pt x="2410420" y="563910"/>
                </a:cubicBezTo>
                <a:cubicBezTo>
                  <a:pt x="2393008" y="563910"/>
                  <a:pt x="2378720" y="557659"/>
                  <a:pt x="2367558" y="545157"/>
                </a:cubicBezTo>
                <a:lnTo>
                  <a:pt x="2367558" y="537121"/>
                </a:lnTo>
                <a:cubicBezTo>
                  <a:pt x="2367558" y="527298"/>
                  <a:pt x="2371130" y="521047"/>
                  <a:pt x="2378273" y="518368"/>
                </a:cubicBezTo>
                <a:cubicBezTo>
                  <a:pt x="2388989" y="518368"/>
                  <a:pt x="2394347" y="472827"/>
                  <a:pt x="2394347" y="381744"/>
                </a:cubicBezTo>
                <a:lnTo>
                  <a:pt x="2394347" y="229046"/>
                </a:lnTo>
                <a:cubicBezTo>
                  <a:pt x="2394347" y="192435"/>
                  <a:pt x="2390775" y="162074"/>
                  <a:pt x="2383631" y="137964"/>
                </a:cubicBezTo>
                <a:cubicBezTo>
                  <a:pt x="2385863" y="129034"/>
                  <a:pt x="2388543" y="124569"/>
                  <a:pt x="2391668" y="124569"/>
                </a:cubicBezTo>
                <a:close/>
                <a:moveTo>
                  <a:pt x="88404" y="119211"/>
                </a:moveTo>
                <a:lnTo>
                  <a:pt x="99119" y="119211"/>
                </a:lnTo>
                <a:lnTo>
                  <a:pt x="128587" y="154037"/>
                </a:lnTo>
                <a:cubicBezTo>
                  <a:pt x="148233" y="154037"/>
                  <a:pt x="171450" y="151358"/>
                  <a:pt x="198239" y="146000"/>
                </a:cubicBezTo>
                <a:cubicBezTo>
                  <a:pt x="206722" y="146000"/>
                  <a:pt x="221903" y="137964"/>
                  <a:pt x="243780" y="121890"/>
                </a:cubicBezTo>
                <a:cubicBezTo>
                  <a:pt x="263426" y="129034"/>
                  <a:pt x="276820" y="139750"/>
                  <a:pt x="283964" y="154037"/>
                </a:cubicBezTo>
                <a:cubicBezTo>
                  <a:pt x="283964" y="156716"/>
                  <a:pt x="282178" y="162074"/>
                  <a:pt x="278606" y="170111"/>
                </a:cubicBezTo>
                <a:cubicBezTo>
                  <a:pt x="269230" y="170111"/>
                  <a:pt x="263202" y="224135"/>
                  <a:pt x="260523" y="332184"/>
                </a:cubicBezTo>
                <a:lnTo>
                  <a:pt x="278606" y="332184"/>
                </a:lnTo>
                <a:lnTo>
                  <a:pt x="278606" y="336872"/>
                </a:lnTo>
                <a:lnTo>
                  <a:pt x="260523" y="336872"/>
                </a:lnTo>
                <a:lnTo>
                  <a:pt x="259854" y="379065"/>
                </a:lnTo>
                <a:cubicBezTo>
                  <a:pt x="259854" y="434429"/>
                  <a:pt x="253603" y="462111"/>
                  <a:pt x="241102" y="462111"/>
                </a:cubicBezTo>
                <a:lnTo>
                  <a:pt x="230386" y="459432"/>
                </a:lnTo>
                <a:cubicBezTo>
                  <a:pt x="217884" y="438001"/>
                  <a:pt x="208955" y="427286"/>
                  <a:pt x="203597" y="427286"/>
                </a:cubicBezTo>
                <a:cubicBezTo>
                  <a:pt x="162520" y="431304"/>
                  <a:pt x="141982" y="435769"/>
                  <a:pt x="141982" y="440680"/>
                </a:cubicBezTo>
                <a:cubicBezTo>
                  <a:pt x="140196" y="472827"/>
                  <a:pt x="136624" y="488900"/>
                  <a:pt x="131266" y="488900"/>
                </a:cubicBezTo>
                <a:lnTo>
                  <a:pt x="125908" y="488900"/>
                </a:lnTo>
                <a:cubicBezTo>
                  <a:pt x="112514" y="488900"/>
                  <a:pt x="100905" y="474613"/>
                  <a:pt x="91083" y="446038"/>
                </a:cubicBezTo>
                <a:cubicBezTo>
                  <a:pt x="91083" y="440234"/>
                  <a:pt x="93762" y="425053"/>
                  <a:pt x="99119" y="400496"/>
                </a:cubicBezTo>
                <a:cubicBezTo>
                  <a:pt x="99119" y="386655"/>
                  <a:pt x="98673" y="365447"/>
                  <a:pt x="97780" y="336872"/>
                </a:cubicBezTo>
                <a:lnTo>
                  <a:pt x="93762" y="336872"/>
                </a:lnTo>
                <a:lnTo>
                  <a:pt x="93762" y="332184"/>
                </a:lnTo>
                <a:lnTo>
                  <a:pt x="97780" y="332184"/>
                </a:lnTo>
                <a:cubicBezTo>
                  <a:pt x="95994" y="269677"/>
                  <a:pt x="90190" y="202257"/>
                  <a:pt x="80367" y="129927"/>
                </a:cubicBezTo>
                <a:cubicBezTo>
                  <a:pt x="80814" y="122783"/>
                  <a:pt x="83492" y="119211"/>
                  <a:pt x="88404" y="119211"/>
                </a:cubicBezTo>
                <a:close/>
                <a:moveTo>
                  <a:pt x="7816155" y="113854"/>
                </a:moveTo>
                <a:lnTo>
                  <a:pt x="7826871" y="116532"/>
                </a:lnTo>
                <a:cubicBezTo>
                  <a:pt x="7860357" y="150912"/>
                  <a:pt x="7886253" y="179487"/>
                  <a:pt x="7904559" y="202257"/>
                </a:cubicBezTo>
                <a:lnTo>
                  <a:pt x="7904559" y="195560"/>
                </a:lnTo>
                <a:lnTo>
                  <a:pt x="7909247" y="195560"/>
                </a:lnTo>
                <a:lnTo>
                  <a:pt x="7909247" y="208285"/>
                </a:lnTo>
                <a:cubicBezTo>
                  <a:pt x="7916837" y="218554"/>
                  <a:pt x="7920632" y="225475"/>
                  <a:pt x="7920632" y="229046"/>
                </a:cubicBezTo>
                <a:cubicBezTo>
                  <a:pt x="7920632" y="246459"/>
                  <a:pt x="7916837" y="260300"/>
                  <a:pt x="7909247" y="270570"/>
                </a:cubicBezTo>
                <a:lnTo>
                  <a:pt x="7909247" y="278606"/>
                </a:lnTo>
                <a:lnTo>
                  <a:pt x="7904559" y="278606"/>
                </a:lnTo>
                <a:lnTo>
                  <a:pt x="7904559" y="275258"/>
                </a:lnTo>
                <a:cubicBezTo>
                  <a:pt x="7900987" y="278830"/>
                  <a:pt x="7895629" y="282178"/>
                  <a:pt x="7888485" y="285304"/>
                </a:cubicBezTo>
                <a:cubicBezTo>
                  <a:pt x="7880449" y="285304"/>
                  <a:pt x="7872411" y="271909"/>
                  <a:pt x="7864375" y="245120"/>
                </a:cubicBezTo>
                <a:cubicBezTo>
                  <a:pt x="7825085" y="173236"/>
                  <a:pt x="7805439" y="134838"/>
                  <a:pt x="7805439" y="129927"/>
                </a:cubicBezTo>
                <a:lnTo>
                  <a:pt x="7805439" y="121890"/>
                </a:lnTo>
                <a:cubicBezTo>
                  <a:pt x="7805439" y="119211"/>
                  <a:pt x="7809011" y="116532"/>
                  <a:pt x="7816155" y="113854"/>
                </a:cubicBezTo>
                <a:close/>
                <a:moveTo>
                  <a:pt x="2520255" y="113854"/>
                </a:moveTo>
                <a:lnTo>
                  <a:pt x="2530971" y="116532"/>
                </a:lnTo>
                <a:cubicBezTo>
                  <a:pt x="2564458" y="150912"/>
                  <a:pt x="2590354" y="179487"/>
                  <a:pt x="2608660" y="202257"/>
                </a:cubicBezTo>
                <a:lnTo>
                  <a:pt x="2608660" y="195560"/>
                </a:lnTo>
                <a:lnTo>
                  <a:pt x="2613347" y="195560"/>
                </a:lnTo>
                <a:lnTo>
                  <a:pt x="2613347" y="208285"/>
                </a:lnTo>
                <a:cubicBezTo>
                  <a:pt x="2620938" y="218554"/>
                  <a:pt x="2624733" y="225475"/>
                  <a:pt x="2624733" y="229046"/>
                </a:cubicBezTo>
                <a:cubicBezTo>
                  <a:pt x="2624733" y="246459"/>
                  <a:pt x="2620938" y="260300"/>
                  <a:pt x="2613347" y="270570"/>
                </a:cubicBezTo>
                <a:lnTo>
                  <a:pt x="2613347" y="278606"/>
                </a:lnTo>
                <a:lnTo>
                  <a:pt x="2608660" y="278606"/>
                </a:lnTo>
                <a:lnTo>
                  <a:pt x="2608660" y="275258"/>
                </a:lnTo>
                <a:cubicBezTo>
                  <a:pt x="2605088" y="278830"/>
                  <a:pt x="2599730" y="282178"/>
                  <a:pt x="2592586" y="285304"/>
                </a:cubicBezTo>
                <a:cubicBezTo>
                  <a:pt x="2584549" y="285304"/>
                  <a:pt x="2576512" y="271909"/>
                  <a:pt x="2568476" y="245120"/>
                </a:cubicBezTo>
                <a:cubicBezTo>
                  <a:pt x="2529185" y="173236"/>
                  <a:pt x="2509540" y="134838"/>
                  <a:pt x="2509540" y="129927"/>
                </a:cubicBezTo>
                <a:lnTo>
                  <a:pt x="2509540" y="121890"/>
                </a:lnTo>
                <a:cubicBezTo>
                  <a:pt x="2509540" y="119211"/>
                  <a:pt x="2513112" y="116532"/>
                  <a:pt x="2520255" y="113854"/>
                </a:cubicBezTo>
                <a:close/>
                <a:moveTo>
                  <a:pt x="8666559" y="93762"/>
                </a:moveTo>
                <a:lnTo>
                  <a:pt x="8671247" y="93762"/>
                </a:lnTo>
                <a:lnTo>
                  <a:pt x="8671247" y="115193"/>
                </a:lnTo>
                <a:lnTo>
                  <a:pt x="8666559" y="115193"/>
                </a:lnTo>
                <a:close/>
                <a:moveTo>
                  <a:pt x="7904559" y="93762"/>
                </a:moveTo>
                <a:lnTo>
                  <a:pt x="7909247" y="93762"/>
                </a:lnTo>
                <a:lnTo>
                  <a:pt x="7909247" y="115193"/>
                </a:lnTo>
                <a:lnTo>
                  <a:pt x="7904559" y="115193"/>
                </a:lnTo>
                <a:close/>
                <a:moveTo>
                  <a:pt x="7152084" y="93762"/>
                </a:moveTo>
                <a:lnTo>
                  <a:pt x="7156772" y="93762"/>
                </a:lnTo>
                <a:lnTo>
                  <a:pt x="7156772" y="115193"/>
                </a:lnTo>
                <a:lnTo>
                  <a:pt x="7152084" y="115193"/>
                </a:lnTo>
                <a:close/>
                <a:moveTo>
                  <a:pt x="3370659" y="93762"/>
                </a:moveTo>
                <a:lnTo>
                  <a:pt x="3375347" y="93762"/>
                </a:lnTo>
                <a:lnTo>
                  <a:pt x="3375347" y="115193"/>
                </a:lnTo>
                <a:lnTo>
                  <a:pt x="3370659" y="115193"/>
                </a:lnTo>
                <a:close/>
                <a:moveTo>
                  <a:pt x="2608660" y="93762"/>
                </a:moveTo>
                <a:lnTo>
                  <a:pt x="2613347" y="93762"/>
                </a:lnTo>
                <a:lnTo>
                  <a:pt x="2613347" y="115193"/>
                </a:lnTo>
                <a:lnTo>
                  <a:pt x="2608660" y="115193"/>
                </a:lnTo>
                <a:close/>
                <a:moveTo>
                  <a:pt x="1856184" y="93762"/>
                </a:moveTo>
                <a:lnTo>
                  <a:pt x="1860872" y="93762"/>
                </a:lnTo>
                <a:lnTo>
                  <a:pt x="1860872" y="115193"/>
                </a:lnTo>
                <a:lnTo>
                  <a:pt x="1856184" y="115193"/>
                </a:lnTo>
                <a:close/>
                <a:moveTo>
                  <a:pt x="1094185" y="93762"/>
                </a:moveTo>
                <a:lnTo>
                  <a:pt x="1098872" y="93762"/>
                </a:lnTo>
                <a:lnTo>
                  <a:pt x="1098872" y="115193"/>
                </a:lnTo>
                <a:lnTo>
                  <a:pt x="1094185" y="115193"/>
                </a:lnTo>
                <a:close/>
                <a:moveTo>
                  <a:pt x="332184" y="93762"/>
                </a:moveTo>
                <a:lnTo>
                  <a:pt x="336872" y="93762"/>
                </a:lnTo>
                <a:lnTo>
                  <a:pt x="336872" y="115193"/>
                </a:lnTo>
                <a:lnTo>
                  <a:pt x="332184" y="115193"/>
                </a:lnTo>
                <a:close/>
                <a:moveTo>
                  <a:pt x="4172843" y="89743"/>
                </a:moveTo>
                <a:cubicBezTo>
                  <a:pt x="4186237" y="89743"/>
                  <a:pt x="4198739" y="96887"/>
                  <a:pt x="4210347" y="111175"/>
                </a:cubicBezTo>
                <a:lnTo>
                  <a:pt x="4210347" y="121890"/>
                </a:lnTo>
                <a:cubicBezTo>
                  <a:pt x="4210347" y="129034"/>
                  <a:pt x="4193381" y="133499"/>
                  <a:pt x="4159448" y="135285"/>
                </a:cubicBezTo>
                <a:cubicBezTo>
                  <a:pt x="4148733" y="135285"/>
                  <a:pt x="4143375" y="170111"/>
                  <a:pt x="4143375" y="239762"/>
                </a:cubicBezTo>
                <a:cubicBezTo>
                  <a:pt x="4143375" y="255836"/>
                  <a:pt x="4147840" y="263872"/>
                  <a:pt x="4156769" y="263872"/>
                </a:cubicBezTo>
                <a:cubicBezTo>
                  <a:pt x="4172396" y="258514"/>
                  <a:pt x="4184005" y="255836"/>
                  <a:pt x="4191595" y="255836"/>
                </a:cubicBezTo>
                <a:lnTo>
                  <a:pt x="4194274" y="255836"/>
                </a:lnTo>
                <a:cubicBezTo>
                  <a:pt x="4221063" y="261640"/>
                  <a:pt x="4234458" y="271462"/>
                  <a:pt x="4234458" y="285304"/>
                </a:cubicBezTo>
                <a:lnTo>
                  <a:pt x="4234458" y="290661"/>
                </a:lnTo>
                <a:cubicBezTo>
                  <a:pt x="4234458" y="296466"/>
                  <a:pt x="4218384" y="300038"/>
                  <a:pt x="4186237" y="301377"/>
                </a:cubicBezTo>
                <a:cubicBezTo>
                  <a:pt x="4157662" y="301377"/>
                  <a:pt x="4143375" y="311200"/>
                  <a:pt x="4143375" y="330845"/>
                </a:cubicBezTo>
                <a:lnTo>
                  <a:pt x="4143375" y="332184"/>
                </a:lnTo>
                <a:lnTo>
                  <a:pt x="4145384" y="332184"/>
                </a:lnTo>
                <a:lnTo>
                  <a:pt x="4145384" y="336872"/>
                </a:lnTo>
                <a:lnTo>
                  <a:pt x="4143375" y="336872"/>
                </a:lnTo>
                <a:lnTo>
                  <a:pt x="4143375" y="480864"/>
                </a:lnTo>
                <a:cubicBezTo>
                  <a:pt x="4143375" y="511671"/>
                  <a:pt x="4140473" y="536004"/>
                  <a:pt x="4134668" y="553864"/>
                </a:cubicBezTo>
                <a:lnTo>
                  <a:pt x="4137347" y="553864"/>
                </a:lnTo>
                <a:lnTo>
                  <a:pt x="4137347" y="568598"/>
                </a:lnTo>
                <a:cubicBezTo>
                  <a:pt x="4159225" y="559222"/>
                  <a:pt x="4202311" y="530870"/>
                  <a:pt x="4266604" y="483543"/>
                </a:cubicBezTo>
                <a:cubicBezTo>
                  <a:pt x="4328219" y="424160"/>
                  <a:pt x="4361259" y="385762"/>
                  <a:pt x="4365724" y="368350"/>
                </a:cubicBezTo>
                <a:cubicBezTo>
                  <a:pt x="4387155" y="329059"/>
                  <a:pt x="4399657" y="309414"/>
                  <a:pt x="4403229" y="309414"/>
                </a:cubicBezTo>
                <a:cubicBezTo>
                  <a:pt x="4413498" y="309414"/>
                  <a:pt x="4422874" y="317004"/>
                  <a:pt x="4431357" y="332184"/>
                </a:cubicBezTo>
                <a:lnTo>
                  <a:pt x="4442743" y="332184"/>
                </a:lnTo>
                <a:lnTo>
                  <a:pt x="4442743" y="336872"/>
                </a:lnTo>
                <a:lnTo>
                  <a:pt x="4433366" y="336872"/>
                </a:lnTo>
                <a:cubicBezTo>
                  <a:pt x="4437831" y="345356"/>
                  <a:pt x="4442073" y="355848"/>
                  <a:pt x="4446091" y="368350"/>
                </a:cubicBezTo>
                <a:cubicBezTo>
                  <a:pt x="4446091" y="378172"/>
                  <a:pt x="4439840" y="385316"/>
                  <a:pt x="4427339" y="389781"/>
                </a:cubicBezTo>
                <a:cubicBezTo>
                  <a:pt x="4367063" y="454075"/>
                  <a:pt x="4317057" y="501402"/>
                  <a:pt x="4277320" y="531763"/>
                </a:cubicBezTo>
                <a:cubicBezTo>
                  <a:pt x="4220170" y="572393"/>
                  <a:pt x="4157662" y="605433"/>
                  <a:pt x="4089797" y="630882"/>
                </a:cubicBezTo>
                <a:cubicBezTo>
                  <a:pt x="4079081" y="628204"/>
                  <a:pt x="4073723" y="622846"/>
                  <a:pt x="4073723" y="614809"/>
                </a:cubicBezTo>
                <a:cubicBezTo>
                  <a:pt x="4075509" y="614809"/>
                  <a:pt x="4076402" y="612130"/>
                  <a:pt x="4076402" y="606772"/>
                </a:cubicBezTo>
                <a:cubicBezTo>
                  <a:pt x="4108549" y="586680"/>
                  <a:pt x="4124622" y="575965"/>
                  <a:pt x="4124622" y="574625"/>
                </a:cubicBezTo>
                <a:lnTo>
                  <a:pt x="4124622" y="571946"/>
                </a:lnTo>
                <a:cubicBezTo>
                  <a:pt x="4106763" y="571946"/>
                  <a:pt x="4093368" y="556766"/>
                  <a:pt x="4084439" y="526405"/>
                </a:cubicBezTo>
                <a:cubicBezTo>
                  <a:pt x="4095154" y="475952"/>
                  <a:pt x="4100512" y="431304"/>
                  <a:pt x="4100512" y="392460"/>
                </a:cubicBezTo>
                <a:lnTo>
                  <a:pt x="4100512" y="336872"/>
                </a:lnTo>
                <a:lnTo>
                  <a:pt x="4091806" y="336872"/>
                </a:lnTo>
                <a:lnTo>
                  <a:pt x="4091806" y="332184"/>
                </a:lnTo>
                <a:lnTo>
                  <a:pt x="4100512" y="332184"/>
                </a:lnTo>
                <a:lnTo>
                  <a:pt x="4100512" y="328166"/>
                </a:lnTo>
                <a:cubicBezTo>
                  <a:pt x="4100512" y="319236"/>
                  <a:pt x="4096940" y="313878"/>
                  <a:pt x="4089797" y="312093"/>
                </a:cubicBezTo>
                <a:cubicBezTo>
                  <a:pt x="4046934" y="313878"/>
                  <a:pt x="4025503" y="318343"/>
                  <a:pt x="4025503" y="325487"/>
                </a:cubicBezTo>
                <a:cubicBezTo>
                  <a:pt x="4016573" y="381298"/>
                  <a:pt x="4000500" y="431304"/>
                  <a:pt x="3977282" y="475506"/>
                </a:cubicBezTo>
                <a:cubicBezTo>
                  <a:pt x="3934420" y="537567"/>
                  <a:pt x="3886200" y="578644"/>
                  <a:pt x="3832622" y="598736"/>
                </a:cubicBezTo>
                <a:cubicBezTo>
                  <a:pt x="3825478" y="598736"/>
                  <a:pt x="3820120" y="594271"/>
                  <a:pt x="3816548" y="585341"/>
                </a:cubicBezTo>
                <a:lnTo>
                  <a:pt x="3819227" y="571946"/>
                </a:lnTo>
                <a:cubicBezTo>
                  <a:pt x="3848248" y="555427"/>
                  <a:pt x="3881288" y="526852"/>
                  <a:pt x="3918347" y="486221"/>
                </a:cubicBezTo>
                <a:cubicBezTo>
                  <a:pt x="3957637" y="423714"/>
                  <a:pt x="3977282" y="373931"/>
                  <a:pt x="3977282" y="336872"/>
                </a:cubicBezTo>
                <a:lnTo>
                  <a:pt x="3961209" y="336872"/>
                </a:lnTo>
                <a:lnTo>
                  <a:pt x="3961209" y="332184"/>
                </a:lnTo>
                <a:lnTo>
                  <a:pt x="3974604" y="332184"/>
                </a:lnTo>
                <a:cubicBezTo>
                  <a:pt x="3972371" y="329505"/>
                  <a:pt x="3968799" y="327273"/>
                  <a:pt x="3963888" y="325487"/>
                </a:cubicBezTo>
                <a:lnTo>
                  <a:pt x="3935090" y="332184"/>
                </a:lnTo>
                <a:lnTo>
                  <a:pt x="3945136" y="332184"/>
                </a:lnTo>
                <a:lnTo>
                  <a:pt x="3945136" y="336872"/>
                </a:lnTo>
                <a:lnTo>
                  <a:pt x="3929062" y="336872"/>
                </a:lnTo>
                <a:lnTo>
                  <a:pt x="3929062" y="333524"/>
                </a:lnTo>
                <a:lnTo>
                  <a:pt x="3915668" y="336203"/>
                </a:lnTo>
                <a:lnTo>
                  <a:pt x="3915668" y="336872"/>
                </a:lnTo>
                <a:lnTo>
                  <a:pt x="3909640" y="336872"/>
                </a:lnTo>
                <a:cubicBezTo>
                  <a:pt x="3901157" y="338212"/>
                  <a:pt x="3894236" y="338882"/>
                  <a:pt x="3888879" y="338882"/>
                </a:cubicBezTo>
                <a:lnTo>
                  <a:pt x="3883521" y="338882"/>
                </a:lnTo>
                <a:cubicBezTo>
                  <a:pt x="3878163" y="338882"/>
                  <a:pt x="3873252" y="338212"/>
                  <a:pt x="3868787" y="336872"/>
                </a:cubicBezTo>
                <a:lnTo>
                  <a:pt x="3859411" y="336872"/>
                </a:lnTo>
                <a:lnTo>
                  <a:pt x="3859411" y="333524"/>
                </a:lnTo>
                <a:cubicBezTo>
                  <a:pt x="3852267" y="329952"/>
                  <a:pt x="3846016" y="325487"/>
                  <a:pt x="3840658" y="320129"/>
                </a:cubicBezTo>
                <a:lnTo>
                  <a:pt x="3840658" y="304056"/>
                </a:lnTo>
                <a:cubicBezTo>
                  <a:pt x="3846016" y="300484"/>
                  <a:pt x="3889772" y="295126"/>
                  <a:pt x="3971925" y="287982"/>
                </a:cubicBezTo>
                <a:cubicBezTo>
                  <a:pt x="3984426" y="287982"/>
                  <a:pt x="3990677" y="246906"/>
                  <a:pt x="3990677" y="164753"/>
                </a:cubicBezTo>
                <a:lnTo>
                  <a:pt x="3985319" y="154037"/>
                </a:lnTo>
                <a:cubicBezTo>
                  <a:pt x="3976836" y="154037"/>
                  <a:pt x="3959870" y="154930"/>
                  <a:pt x="3934420" y="156716"/>
                </a:cubicBezTo>
                <a:lnTo>
                  <a:pt x="3931741" y="156716"/>
                </a:lnTo>
                <a:cubicBezTo>
                  <a:pt x="3904952" y="151805"/>
                  <a:pt x="3891557" y="142875"/>
                  <a:pt x="3891557" y="129927"/>
                </a:cubicBezTo>
                <a:lnTo>
                  <a:pt x="3894236" y="124569"/>
                </a:lnTo>
                <a:cubicBezTo>
                  <a:pt x="3998714" y="113854"/>
                  <a:pt x="4078188" y="104701"/>
                  <a:pt x="4132659" y="97110"/>
                </a:cubicBezTo>
                <a:lnTo>
                  <a:pt x="4132659" y="93762"/>
                </a:lnTo>
                <a:lnTo>
                  <a:pt x="4137347" y="93762"/>
                </a:lnTo>
                <a:lnTo>
                  <a:pt x="4137347" y="96441"/>
                </a:lnTo>
                <a:cubicBezTo>
                  <a:pt x="4154760" y="93315"/>
                  <a:pt x="4166592" y="91083"/>
                  <a:pt x="4172843" y="89743"/>
                </a:cubicBezTo>
                <a:close/>
                <a:moveTo>
                  <a:pt x="8054577" y="79028"/>
                </a:moveTo>
                <a:lnTo>
                  <a:pt x="8057256" y="79028"/>
                </a:lnTo>
                <a:cubicBezTo>
                  <a:pt x="8091189" y="101798"/>
                  <a:pt x="8108155" y="117872"/>
                  <a:pt x="8108155" y="127248"/>
                </a:cubicBezTo>
                <a:cubicBezTo>
                  <a:pt x="8108155" y="133052"/>
                  <a:pt x="8103691" y="143768"/>
                  <a:pt x="8094761" y="159395"/>
                </a:cubicBezTo>
                <a:cubicBezTo>
                  <a:pt x="8069758" y="296466"/>
                  <a:pt x="8048327" y="382191"/>
                  <a:pt x="8030467" y="416570"/>
                </a:cubicBezTo>
                <a:cubicBezTo>
                  <a:pt x="8030467" y="420588"/>
                  <a:pt x="8031360" y="424160"/>
                  <a:pt x="8033146" y="427286"/>
                </a:cubicBezTo>
                <a:lnTo>
                  <a:pt x="8110835" y="486221"/>
                </a:lnTo>
                <a:cubicBezTo>
                  <a:pt x="8144767" y="500062"/>
                  <a:pt x="8161733" y="521494"/>
                  <a:pt x="8161733" y="550515"/>
                </a:cubicBezTo>
                <a:lnTo>
                  <a:pt x="8161733" y="569268"/>
                </a:lnTo>
                <a:cubicBezTo>
                  <a:pt x="8159501" y="588913"/>
                  <a:pt x="8153251" y="598736"/>
                  <a:pt x="8142981" y="598736"/>
                </a:cubicBezTo>
                <a:cubicBezTo>
                  <a:pt x="8136284" y="597843"/>
                  <a:pt x="8126461" y="588020"/>
                  <a:pt x="8113513" y="569268"/>
                </a:cubicBezTo>
                <a:cubicBezTo>
                  <a:pt x="8096993" y="539800"/>
                  <a:pt x="8063953" y="504081"/>
                  <a:pt x="8014393" y="462111"/>
                </a:cubicBezTo>
                <a:cubicBezTo>
                  <a:pt x="8011715" y="462111"/>
                  <a:pt x="7990283" y="482650"/>
                  <a:pt x="7950100" y="523726"/>
                </a:cubicBezTo>
                <a:cubicBezTo>
                  <a:pt x="7940724" y="531316"/>
                  <a:pt x="7927106" y="541809"/>
                  <a:pt x="7909247" y="555203"/>
                </a:cubicBezTo>
                <a:lnTo>
                  <a:pt x="7909247" y="575965"/>
                </a:lnTo>
                <a:lnTo>
                  <a:pt x="7904559" y="575965"/>
                </a:lnTo>
                <a:lnTo>
                  <a:pt x="7904559" y="558552"/>
                </a:lnTo>
                <a:cubicBezTo>
                  <a:pt x="7856339" y="592485"/>
                  <a:pt x="7809011" y="615702"/>
                  <a:pt x="7762577" y="628204"/>
                </a:cubicBezTo>
                <a:lnTo>
                  <a:pt x="7757219" y="628204"/>
                </a:lnTo>
                <a:cubicBezTo>
                  <a:pt x="7754540" y="628204"/>
                  <a:pt x="7751861" y="624632"/>
                  <a:pt x="7749182" y="617488"/>
                </a:cubicBezTo>
                <a:cubicBezTo>
                  <a:pt x="7751415" y="610791"/>
                  <a:pt x="7754987" y="605433"/>
                  <a:pt x="7759897" y="601414"/>
                </a:cubicBezTo>
                <a:cubicBezTo>
                  <a:pt x="7805885" y="579983"/>
                  <a:pt x="7854106" y="550515"/>
                  <a:pt x="7904559" y="513011"/>
                </a:cubicBezTo>
                <a:lnTo>
                  <a:pt x="7909182" y="508322"/>
                </a:lnTo>
                <a:lnTo>
                  <a:pt x="7904559" y="508322"/>
                </a:lnTo>
                <a:lnTo>
                  <a:pt x="7904559" y="490240"/>
                </a:lnTo>
                <a:lnTo>
                  <a:pt x="7909247" y="490240"/>
                </a:lnTo>
                <a:lnTo>
                  <a:pt x="7909247" y="508257"/>
                </a:lnTo>
                <a:lnTo>
                  <a:pt x="7934445" y="482705"/>
                </a:lnTo>
                <a:cubicBezTo>
                  <a:pt x="7962406" y="450893"/>
                  <a:pt x="7984591" y="414561"/>
                  <a:pt x="8000999" y="373707"/>
                </a:cubicBezTo>
                <a:cubicBezTo>
                  <a:pt x="8005464" y="361206"/>
                  <a:pt x="8009259" y="348928"/>
                  <a:pt x="8012385" y="336872"/>
                </a:cubicBezTo>
                <a:lnTo>
                  <a:pt x="7994971" y="336872"/>
                </a:lnTo>
                <a:lnTo>
                  <a:pt x="7994971" y="332184"/>
                </a:lnTo>
                <a:lnTo>
                  <a:pt x="8013724" y="332184"/>
                </a:lnTo>
                <a:cubicBezTo>
                  <a:pt x="8028905" y="276374"/>
                  <a:pt x="8039843" y="211634"/>
                  <a:pt x="8046541" y="137964"/>
                </a:cubicBezTo>
                <a:cubicBezTo>
                  <a:pt x="8046541" y="131266"/>
                  <a:pt x="8044755" y="116086"/>
                  <a:pt x="8041183" y="92422"/>
                </a:cubicBezTo>
                <a:cubicBezTo>
                  <a:pt x="8045201" y="83493"/>
                  <a:pt x="8049666" y="79028"/>
                  <a:pt x="8054577" y="79028"/>
                </a:cubicBezTo>
                <a:close/>
                <a:moveTo>
                  <a:pt x="2758678" y="79028"/>
                </a:moveTo>
                <a:lnTo>
                  <a:pt x="2761357" y="79028"/>
                </a:lnTo>
                <a:cubicBezTo>
                  <a:pt x="2795290" y="101798"/>
                  <a:pt x="2812256" y="117872"/>
                  <a:pt x="2812256" y="127248"/>
                </a:cubicBezTo>
                <a:cubicBezTo>
                  <a:pt x="2812256" y="133052"/>
                  <a:pt x="2807791" y="143768"/>
                  <a:pt x="2798862" y="159395"/>
                </a:cubicBezTo>
                <a:cubicBezTo>
                  <a:pt x="2773859" y="296466"/>
                  <a:pt x="2752427" y="382191"/>
                  <a:pt x="2734568" y="416570"/>
                </a:cubicBezTo>
                <a:cubicBezTo>
                  <a:pt x="2734568" y="420588"/>
                  <a:pt x="2735461" y="424160"/>
                  <a:pt x="2737247" y="427286"/>
                </a:cubicBezTo>
                <a:lnTo>
                  <a:pt x="2814935" y="486221"/>
                </a:lnTo>
                <a:cubicBezTo>
                  <a:pt x="2848868" y="500062"/>
                  <a:pt x="2865834" y="521494"/>
                  <a:pt x="2865834" y="550515"/>
                </a:cubicBezTo>
                <a:lnTo>
                  <a:pt x="2865834" y="569268"/>
                </a:lnTo>
                <a:cubicBezTo>
                  <a:pt x="2863602" y="588913"/>
                  <a:pt x="2857351" y="598736"/>
                  <a:pt x="2847082" y="598736"/>
                </a:cubicBezTo>
                <a:cubicBezTo>
                  <a:pt x="2840384" y="597843"/>
                  <a:pt x="2830562" y="588020"/>
                  <a:pt x="2817614" y="569268"/>
                </a:cubicBezTo>
                <a:cubicBezTo>
                  <a:pt x="2801094" y="539800"/>
                  <a:pt x="2768054" y="504081"/>
                  <a:pt x="2718494" y="462111"/>
                </a:cubicBezTo>
                <a:cubicBezTo>
                  <a:pt x="2715816" y="462111"/>
                  <a:pt x="2694385" y="482650"/>
                  <a:pt x="2654201" y="523726"/>
                </a:cubicBezTo>
                <a:cubicBezTo>
                  <a:pt x="2644824" y="531316"/>
                  <a:pt x="2631207" y="541809"/>
                  <a:pt x="2613347" y="555203"/>
                </a:cubicBezTo>
                <a:lnTo>
                  <a:pt x="2613347" y="575965"/>
                </a:lnTo>
                <a:lnTo>
                  <a:pt x="2608660" y="575965"/>
                </a:lnTo>
                <a:lnTo>
                  <a:pt x="2608660" y="558552"/>
                </a:lnTo>
                <a:cubicBezTo>
                  <a:pt x="2560439" y="592485"/>
                  <a:pt x="2513112" y="615702"/>
                  <a:pt x="2466677" y="628204"/>
                </a:cubicBezTo>
                <a:lnTo>
                  <a:pt x="2461320" y="628204"/>
                </a:lnTo>
                <a:cubicBezTo>
                  <a:pt x="2458641" y="628204"/>
                  <a:pt x="2455962" y="624632"/>
                  <a:pt x="2453283" y="617488"/>
                </a:cubicBezTo>
                <a:cubicBezTo>
                  <a:pt x="2455515" y="610791"/>
                  <a:pt x="2459087" y="605433"/>
                  <a:pt x="2463999" y="601414"/>
                </a:cubicBezTo>
                <a:cubicBezTo>
                  <a:pt x="2509986" y="579983"/>
                  <a:pt x="2558207" y="550515"/>
                  <a:pt x="2608660" y="513011"/>
                </a:cubicBezTo>
                <a:lnTo>
                  <a:pt x="2613283" y="508322"/>
                </a:lnTo>
                <a:lnTo>
                  <a:pt x="2608660" y="508322"/>
                </a:lnTo>
                <a:lnTo>
                  <a:pt x="2608660" y="490240"/>
                </a:lnTo>
                <a:lnTo>
                  <a:pt x="2613347" y="490240"/>
                </a:lnTo>
                <a:lnTo>
                  <a:pt x="2613347" y="508257"/>
                </a:lnTo>
                <a:lnTo>
                  <a:pt x="2638546" y="482705"/>
                </a:lnTo>
                <a:cubicBezTo>
                  <a:pt x="2666507" y="450893"/>
                  <a:pt x="2688692" y="414561"/>
                  <a:pt x="2705100" y="373707"/>
                </a:cubicBezTo>
                <a:cubicBezTo>
                  <a:pt x="2709564" y="361206"/>
                  <a:pt x="2713360" y="348928"/>
                  <a:pt x="2716485" y="336872"/>
                </a:cubicBezTo>
                <a:lnTo>
                  <a:pt x="2699072" y="336872"/>
                </a:lnTo>
                <a:lnTo>
                  <a:pt x="2699072" y="332184"/>
                </a:lnTo>
                <a:lnTo>
                  <a:pt x="2717825" y="332184"/>
                </a:lnTo>
                <a:cubicBezTo>
                  <a:pt x="2733005" y="276374"/>
                  <a:pt x="2743944" y="211634"/>
                  <a:pt x="2750641" y="137964"/>
                </a:cubicBezTo>
                <a:cubicBezTo>
                  <a:pt x="2750641" y="131266"/>
                  <a:pt x="2748855" y="116086"/>
                  <a:pt x="2745283" y="92422"/>
                </a:cubicBezTo>
                <a:cubicBezTo>
                  <a:pt x="2749302" y="83493"/>
                  <a:pt x="2753767" y="79028"/>
                  <a:pt x="2758678" y="79028"/>
                </a:cubicBezTo>
                <a:close/>
                <a:moveTo>
                  <a:pt x="7369075" y="76349"/>
                </a:moveTo>
                <a:cubicBezTo>
                  <a:pt x="7386042" y="76349"/>
                  <a:pt x="7399436" y="90636"/>
                  <a:pt x="7409259" y="119211"/>
                </a:cubicBezTo>
                <a:lnTo>
                  <a:pt x="7403901" y="129927"/>
                </a:lnTo>
                <a:cubicBezTo>
                  <a:pt x="7394971" y="133945"/>
                  <a:pt x="7339607" y="149126"/>
                  <a:pt x="7237809" y="175468"/>
                </a:cubicBezTo>
                <a:cubicBezTo>
                  <a:pt x="7225307" y="175468"/>
                  <a:pt x="7219057" y="204043"/>
                  <a:pt x="7219057" y="261193"/>
                </a:cubicBezTo>
                <a:lnTo>
                  <a:pt x="7227094" y="274588"/>
                </a:lnTo>
                <a:cubicBezTo>
                  <a:pt x="7269063" y="274588"/>
                  <a:pt x="7335142" y="263872"/>
                  <a:pt x="7425333" y="242441"/>
                </a:cubicBezTo>
                <a:cubicBezTo>
                  <a:pt x="7437387" y="242888"/>
                  <a:pt x="7450781" y="250924"/>
                  <a:pt x="7465515" y="266551"/>
                </a:cubicBezTo>
                <a:lnTo>
                  <a:pt x="7465515" y="282625"/>
                </a:lnTo>
                <a:cubicBezTo>
                  <a:pt x="7455247" y="286196"/>
                  <a:pt x="7425779" y="290661"/>
                  <a:pt x="7377111" y="296019"/>
                </a:cubicBezTo>
                <a:cubicBezTo>
                  <a:pt x="7355681" y="296019"/>
                  <a:pt x="7344965" y="302270"/>
                  <a:pt x="7344965" y="314771"/>
                </a:cubicBezTo>
                <a:lnTo>
                  <a:pt x="7344965" y="332184"/>
                </a:lnTo>
                <a:lnTo>
                  <a:pt x="7359699" y="332184"/>
                </a:lnTo>
                <a:lnTo>
                  <a:pt x="7359699" y="336872"/>
                </a:lnTo>
                <a:lnTo>
                  <a:pt x="7344965" y="336872"/>
                </a:lnTo>
                <a:lnTo>
                  <a:pt x="7344965" y="614809"/>
                </a:lnTo>
                <a:cubicBezTo>
                  <a:pt x="7344965" y="627757"/>
                  <a:pt x="7338714" y="635794"/>
                  <a:pt x="7326213" y="638919"/>
                </a:cubicBezTo>
                <a:cubicBezTo>
                  <a:pt x="7314157" y="638919"/>
                  <a:pt x="7300763" y="621060"/>
                  <a:pt x="7286029" y="585341"/>
                </a:cubicBezTo>
                <a:cubicBezTo>
                  <a:pt x="7296745" y="557212"/>
                  <a:pt x="7302103" y="537567"/>
                  <a:pt x="7302103" y="526405"/>
                </a:cubicBezTo>
                <a:lnTo>
                  <a:pt x="7302103" y="325487"/>
                </a:lnTo>
                <a:cubicBezTo>
                  <a:pt x="7302103" y="314325"/>
                  <a:pt x="7296745" y="307181"/>
                  <a:pt x="7286029" y="304056"/>
                </a:cubicBezTo>
                <a:cubicBezTo>
                  <a:pt x="7241381" y="307181"/>
                  <a:pt x="7219057" y="312539"/>
                  <a:pt x="7219057" y="320129"/>
                </a:cubicBezTo>
                <a:lnTo>
                  <a:pt x="7219057" y="332184"/>
                </a:lnTo>
                <a:lnTo>
                  <a:pt x="7229773" y="332184"/>
                </a:lnTo>
                <a:lnTo>
                  <a:pt x="7229773" y="336872"/>
                </a:lnTo>
                <a:lnTo>
                  <a:pt x="7218387" y="336872"/>
                </a:lnTo>
                <a:cubicBezTo>
                  <a:pt x="7214815" y="388218"/>
                  <a:pt x="7197179" y="443359"/>
                  <a:pt x="7165479" y="502295"/>
                </a:cubicBezTo>
                <a:cubicBezTo>
                  <a:pt x="7120830" y="566589"/>
                  <a:pt x="7069931" y="610344"/>
                  <a:pt x="7012781" y="633561"/>
                </a:cubicBezTo>
                <a:lnTo>
                  <a:pt x="7007423" y="633561"/>
                </a:lnTo>
                <a:cubicBezTo>
                  <a:pt x="7004744" y="633561"/>
                  <a:pt x="7002065" y="629989"/>
                  <a:pt x="6999387" y="622846"/>
                </a:cubicBezTo>
                <a:cubicBezTo>
                  <a:pt x="6999387" y="620167"/>
                  <a:pt x="7001172" y="615702"/>
                  <a:pt x="7004744" y="609451"/>
                </a:cubicBezTo>
                <a:cubicBezTo>
                  <a:pt x="7075736" y="564803"/>
                  <a:pt x="7124848" y="506090"/>
                  <a:pt x="7152084" y="433313"/>
                </a:cubicBezTo>
                <a:lnTo>
                  <a:pt x="7152084" y="422597"/>
                </a:lnTo>
                <a:lnTo>
                  <a:pt x="7156102" y="422597"/>
                </a:lnTo>
                <a:cubicBezTo>
                  <a:pt x="7171283" y="378842"/>
                  <a:pt x="7178873" y="329505"/>
                  <a:pt x="7178873" y="274588"/>
                </a:cubicBezTo>
                <a:lnTo>
                  <a:pt x="7178873" y="210294"/>
                </a:lnTo>
                <a:cubicBezTo>
                  <a:pt x="7178873" y="185291"/>
                  <a:pt x="7177981" y="154037"/>
                  <a:pt x="7176195" y="116532"/>
                </a:cubicBezTo>
                <a:lnTo>
                  <a:pt x="7189589" y="108496"/>
                </a:lnTo>
                <a:cubicBezTo>
                  <a:pt x="7192714" y="110282"/>
                  <a:pt x="7195393" y="111175"/>
                  <a:pt x="7197626" y="111175"/>
                </a:cubicBezTo>
                <a:cubicBezTo>
                  <a:pt x="7207894" y="131266"/>
                  <a:pt x="7215931" y="142875"/>
                  <a:pt x="7221735" y="146000"/>
                </a:cubicBezTo>
                <a:lnTo>
                  <a:pt x="7227094" y="146000"/>
                </a:lnTo>
                <a:cubicBezTo>
                  <a:pt x="7242274" y="146000"/>
                  <a:pt x="7276206" y="132606"/>
                  <a:pt x="7328891" y="105817"/>
                </a:cubicBezTo>
                <a:cubicBezTo>
                  <a:pt x="7353448" y="86171"/>
                  <a:pt x="7366843" y="76349"/>
                  <a:pt x="7369075" y="76349"/>
                </a:cubicBezTo>
                <a:close/>
                <a:moveTo>
                  <a:pt x="3579614" y="76349"/>
                </a:moveTo>
                <a:cubicBezTo>
                  <a:pt x="3594348" y="76349"/>
                  <a:pt x="3607742" y="87957"/>
                  <a:pt x="3619797" y="111175"/>
                </a:cubicBezTo>
                <a:cubicBezTo>
                  <a:pt x="3619797" y="117872"/>
                  <a:pt x="3614439" y="125016"/>
                  <a:pt x="3603724" y="132606"/>
                </a:cubicBezTo>
                <a:lnTo>
                  <a:pt x="3547467" y="274588"/>
                </a:lnTo>
                <a:lnTo>
                  <a:pt x="3547467" y="277267"/>
                </a:lnTo>
                <a:lnTo>
                  <a:pt x="3560861" y="274588"/>
                </a:lnTo>
                <a:cubicBezTo>
                  <a:pt x="3585864" y="280839"/>
                  <a:pt x="3598366" y="291554"/>
                  <a:pt x="3598366" y="306735"/>
                </a:cubicBezTo>
                <a:lnTo>
                  <a:pt x="3598366" y="312093"/>
                </a:lnTo>
                <a:cubicBezTo>
                  <a:pt x="3588097" y="323701"/>
                  <a:pt x="3579167" y="346918"/>
                  <a:pt x="3571577" y="381744"/>
                </a:cubicBezTo>
                <a:lnTo>
                  <a:pt x="3574256" y="387102"/>
                </a:lnTo>
                <a:cubicBezTo>
                  <a:pt x="3584972" y="401836"/>
                  <a:pt x="3590329" y="411659"/>
                  <a:pt x="3590329" y="416570"/>
                </a:cubicBezTo>
                <a:lnTo>
                  <a:pt x="3590329" y="419249"/>
                </a:lnTo>
                <a:cubicBezTo>
                  <a:pt x="3590329" y="427732"/>
                  <a:pt x="3556397" y="433090"/>
                  <a:pt x="3488531" y="435322"/>
                </a:cubicBezTo>
                <a:cubicBezTo>
                  <a:pt x="3433167" y="435322"/>
                  <a:pt x="3405485" y="446038"/>
                  <a:pt x="3405485" y="467469"/>
                </a:cubicBezTo>
                <a:lnTo>
                  <a:pt x="3405485" y="472827"/>
                </a:lnTo>
                <a:cubicBezTo>
                  <a:pt x="3437632" y="519708"/>
                  <a:pt x="3453705" y="545604"/>
                  <a:pt x="3453705" y="550515"/>
                </a:cubicBezTo>
                <a:cubicBezTo>
                  <a:pt x="3446561" y="582662"/>
                  <a:pt x="3435846" y="598736"/>
                  <a:pt x="3421558" y="598736"/>
                </a:cubicBezTo>
                <a:cubicBezTo>
                  <a:pt x="3419326" y="598736"/>
                  <a:pt x="3416647" y="597843"/>
                  <a:pt x="3413522" y="596057"/>
                </a:cubicBezTo>
                <a:cubicBezTo>
                  <a:pt x="3405485" y="591592"/>
                  <a:pt x="3393876" y="555873"/>
                  <a:pt x="3378696" y="488900"/>
                </a:cubicBezTo>
                <a:cubicBezTo>
                  <a:pt x="3378696" y="479078"/>
                  <a:pt x="3380482" y="471041"/>
                  <a:pt x="3384054" y="464790"/>
                </a:cubicBezTo>
                <a:cubicBezTo>
                  <a:pt x="3382714" y="462558"/>
                  <a:pt x="3380928" y="459209"/>
                  <a:pt x="3378696" y="454744"/>
                </a:cubicBezTo>
                <a:cubicBezTo>
                  <a:pt x="3376463" y="450279"/>
                  <a:pt x="3374901" y="446708"/>
                  <a:pt x="3374008" y="444029"/>
                </a:cubicBezTo>
                <a:lnTo>
                  <a:pt x="3370659" y="444029"/>
                </a:lnTo>
                <a:lnTo>
                  <a:pt x="3370659" y="435992"/>
                </a:lnTo>
                <a:cubicBezTo>
                  <a:pt x="3368873" y="431081"/>
                  <a:pt x="3367980" y="426393"/>
                  <a:pt x="3367980" y="421928"/>
                </a:cubicBezTo>
                <a:lnTo>
                  <a:pt x="3367980" y="419249"/>
                </a:lnTo>
                <a:lnTo>
                  <a:pt x="3370659" y="397818"/>
                </a:lnTo>
                <a:lnTo>
                  <a:pt x="3370659" y="390451"/>
                </a:lnTo>
                <a:lnTo>
                  <a:pt x="3371329" y="390451"/>
                </a:lnTo>
                <a:lnTo>
                  <a:pt x="3373338" y="377056"/>
                </a:lnTo>
                <a:lnTo>
                  <a:pt x="3370659" y="377056"/>
                </a:lnTo>
                <a:lnTo>
                  <a:pt x="3370659" y="361652"/>
                </a:lnTo>
                <a:lnTo>
                  <a:pt x="3375347" y="361652"/>
                </a:lnTo>
                <a:lnTo>
                  <a:pt x="3376017" y="354955"/>
                </a:lnTo>
                <a:lnTo>
                  <a:pt x="3375347" y="344909"/>
                </a:lnTo>
                <a:lnTo>
                  <a:pt x="3370659" y="344909"/>
                </a:lnTo>
                <a:lnTo>
                  <a:pt x="3370659" y="336872"/>
                </a:lnTo>
                <a:lnTo>
                  <a:pt x="3361953" y="336872"/>
                </a:lnTo>
                <a:lnTo>
                  <a:pt x="3361953" y="332184"/>
                </a:lnTo>
                <a:lnTo>
                  <a:pt x="3370659" y="332184"/>
                </a:lnTo>
                <a:lnTo>
                  <a:pt x="3370659" y="323478"/>
                </a:lnTo>
                <a:lnTo>
                  <a:pt x="3372668" y="323478"/>
                </a:lnTo>
                <a:cubicBezTo>
                  <a:pt x="3371329" y="315441"/>
                  <a:pt x="3369766" y="309860"/>
                  <a:pt x="3367980" y="306735"/>
                </a:cubicBezTo>
                <a:cubicBezTo>
                  <a:pt x="3359943" y="306735"/>
                  <a:pt x="3350121" y="312093"/>
                  <a:pt x="3338512" y="322808"/>
                </a:cubicBezTo>
                <a:cubicBezTo>
                  <a:pt x="3326011" y="322808"/>
                  <a:pt x="3317304" y="325934"/>
                  <a:pt x="3312393" y="332184"/>
                </a:cubicBezTo>
                <a:lnTo>
                  <a:pt x="3317081" y="332184"/>
                </a:lnTo>
                <a:lnTo>
                  <a:pt x="3317081" y="336872"/>
                </a:lnTo>
                <a:lnTo>
                  <a:pt x="3310384" y="336872"/>
                </a:lnTo>
                <a:cubicBezTo>
                  <a:pt x="3309491" y="339551"/>
                  <a:pt x="3309044" y="342007"/>
                  <a:pt x="3309044" y="344239"/>
                </a:cubicBezTo>
                <a:lnTo>
                  <a:pt x="3309044" y="357634"/>
                </a:lnTo>
                <a:lnTo>
                  <a:pt x="3322439" y="389781"/>
                </a:lnTo>
                <a:lnTo>
                  <a:pt x="3322439" y="395139"/>
                </a:lnTo>
                <a:lnTo>
                  <a:pt x="3317081" y="403175"/>
                </a:lnTo>
                <a:cubicBezTo>
                  <a:pt x="3250555" y="410319"/>
                  <a:pt x="3212157" y="415677"/>
                  <a:pt x="3201888" y="419249"/>
                </a:cubicBezTo>
                <a:cubicBezTo>
                  <a:pt x="3193851" y="440680"/>
                  <a:pt x="3188493" y="451396"/>
                  <a:pt x="3185814" y="451396"/>
                </a:cubicBezTo>
                <a:lnTo>
                  <a:pt x="3172420" y="451396"/>
                </a:lnTo>
                <a:cubicBezTo>
                  <a:pt x="3166169" y="451396"/>
                  <a:pt x="3157239" y="436215"/>
                  <a:pt x="3145631" y="405854"/>
                </a:cubicBezTo>
                <a:cubicBezTo>
                  <a:pt x="3152775" y="377726"/>
                  <a:pt x="3156347" y="358080"/>
                  <a:pt x="3156347" y="346918"/>
                </a:cubicBezTo>
                <a:cubicBezTo>
                  <a:pt x="3153221" y="244673"/>
                  <a:pt x="3148756" y="166985"/>
                  <a:pt x="3142952" y="113854"/>
                </a:cubicBezTo>
                <a:cubicBezTo>
                  <a:pt x="3146970" y="104924"/>
                  <a:pt x="3151435" y="100459"/>
                  <a:pt x="3156347" y="100459"/>
                </a:cubicBezTo>
                <a:cubicBezTo>
                  <a:pt x="3159472" y="102245"/>
                  <a:pt x="3162151" y="103138"/>
                  <a:pt x="3164383" y="103138"/>
                </a:cubicBezTo>
                <a:cubicBezTo>
                  <a:pt x="3172866" y="121890"/>
                  <a:pt x="3181796" y="132606"/>
                  <a:pt x="3191172" y="135285"/>
                </a:cubicBezTo>
                <a:cubicBezTo>
                  <a:pt x="3197423" y="135285"/>
                  <a:pt x="3222426" y="132606"/>
                  <a:pt x="3266182" y="127248"/>
                </a:cubicBezTo>
                <a:cubicBezTo>
                  <a:pt x="3289845" y="112961"/>
                  <a:pt x="3303240" y="105817"/>
                  <a:pt x="3306365" y="105817"/>
                </a:cubicBezTo>
                <a:cubicBezTo>
                  <a:pt x="3320653" y="112068"/>
                  <a:pt x="3332261" y="121890"/>
                  <a:pt x="3341191" y="135285"/>
                </a:cubicBezTo>
                <a:cubicBezTo>
                  <a:pt x="3339405" y="138410"/>
                  <a:pt x="3338512" y="141089"/>
                  <a:pt x="3338512" y="143321"/>
                </a:cubicBezTo>
                <a:cubicBezTo>
                  <a:pt x="3320653" y="152698"/>
                  <a:pt x="3311723" y="202704"/>
                  <a:pt x="3311723" y="293340"/>
                </a:cubicBezTo>
                <a:cubicBezTo>
                  <a:pt x="3311723" y="296912"/>
                  <a:pt x="3313509" y="298698"/>
                  <a:pt x="3317081" y="298698"/>
                </a:cubicBezTo>
                <a:lnTo>
                  <a:pt x="3322439" y="298698"/>
                </a:lnTo>
                <a:lnTo>
                  <a:pt x="3327797" y="296019"/>
                </a:lnTo>
                <a:cubicBezTo>
                  <a:pt x="3340745" y="282178"/>
                  <a:pt x="3355479" y="264765"/>
                  <a:pt x="3371998" y="243780"/>
                </a:cubicBezTo>
                <a:lnTo>
                  <a:pt x="3370659" y="243780"/>
                </a:lnTo>
                <a:lnTo>
                  <a:pt x="3370659" y="225028"/>
                </a:lnTo>
                <a:lnTo>
                  <a:pt x="3375347" y="225028"/>
                </a:lnTo>
                <a:lnTo>
                  <a:pt x="3375347" y="239092"/>
                </a:lnTo>
                <a:cubicBezTo>
                  <a:pt x="3396778" y="209624"/>
                  <a:pt x="3409503" y="183952"/>
                  <a:pt x="3413522" y="162074"/>
                </a:cubicBezTo>
                <a:cubicBezTo>
                  <a:pt x="3413522" y="156716"/>
                  <a:pt x="3409950" y="153144"/>
                  <a:pt x="3402806" y="151358"/>
                </a:cubicBezTo>
                <a:lnTo>
                  <a:pt x="3384054" y="154037"/>
                </a:lnTo>
                <a:cubicBezTo>
                  <a:pt x="3370213" y="154037"/>
                  <a:pt x="3356818" y="146893"/>
                  <a:pt x="3343870" y="132606"/>
                </a:cubicBezTo>
                <a:lnTo>
                  <a:pt x="3343870" y="129927"/>
                </a:lnTo>
                <a:lnTo>
                  <a:pt x="3346549" y="124569"/>
                </a:lnTo>
                <a:cubicBezTo>
                  <a:pt x="3346549" y="119211"/>
                  <a:pt x="3397448" y="112961"/>
                  <a:pt x="3499247" y="105817"/>
                </a:cubicBezTo>
                <a:cubicBezTo>
                  <a:pt x="3530947" y="105817"/>
                  <a:pt x="3557736" y="95994"/>
                  <a:pt x="3579614" y="76349"/>
                </a:cubicBezTo>
                <a:close/>
                <a:moveTo>
                  <a:pt x="2073176" y="76349"/>
                </a:moveTo>
                <a:cubicBezTo>
                  <a:pt x="2090142" y="76349"/>
                  <a:pt x="2103536" y="90636"/>
                  <a:pt x="2113360" y="119211"/>
                </a:cubicBezTo>
                <a:lnTo>
                  <a:pt x="2108001" y="129927"/>
                </a:lnTo>
                <a:cubicBezTo>
                  <a:pt x="2099072" y="133945"/>
                  <a:pt x="2043708" y="149126"/>
                  <a:pt x="1941910" y="175468"/>
                </a:cubicBezTo>
                <a:cubicBezTo>
                  <a:pt x="1929408" y="175468"/>
                  <a:pt x="1923157" y="204043"/>
                  <a:pt x="1923157" y="261193"/>
                </a:cubicBezTo>
                <a:lnTo>
                  <a:pt x="1931194" y="274588"/>
                </a:lnTo>
                <a:cubicBezTo>
                  <a:pt x="1973163" y="274588"/>
                  <a:pt x="2039243" y="263872"/>
                  <a:pt x="2129433" y="242441"/>
                </a:cubicBezTo>
                <a:cubicBezTo>
                  <a:pt x="2141488" y="242888"/>
                  <a:pt x="2154883" y="250924"/>
                  <a:pt x="2169617" y="266551"/>
                </a:cubicBezTo>
                <a:lnTo>
                  <a:pt x="2169617" y="282625"/>
                </a:lnTo>
                <a:cubicBezTo>
                  <a:pt x="2159347" y="286196"/>
                  <a:pt x="2129879" y="290661"/>
                  <a:pt x="2081212" y="296019"/>
                </a:cubicBezTo>
                <a:cubicBezTo>
                  <a:pt x="2059782" y="296019"/>
                  <a:pt x="2049066" y="302270"/>
                  <a:pt x="2049066" y="314771"/>
                </a:cubicBezTo>
                <a:lnTo>
                  <a:pt x="2049066" y="332184"/>
                </a:lnTo>
                <a:lnTo>
                  <a:pt x="2063800" y="332184"/>
                </a:lnTo>
                <a:lnTo>
                  <a:pt x="2063800" y="336872"/>
                </a:lnTo>
                <a:lnTo>
                  <a:pt x="2049066" y="336872"/>
                </a:lnTo>
                <a:lnTo>
                  <a:pt x="2049066" y="614809"/>
                </a:lnTo>
                <a:cubicBezTo>
                  <a:pt x="2049066" y="627757"/>
                  <a:pt x="2042815" y="635794"/>
                  <a:pt x="2030313" y="638919"/>
                </a:cubicBezTo>
                <a:cubicBezTo>
                  <a:pt x="2018258" y="638919"/>
                  <a:pt x="2004864" y="621060"/>
                  <a:pt x="1990130" y="585341"/>
                </a:cubicBezTo>
                <a:cubicBezTo>
                  <a:pt x="2000845" y="557212"/>
                  <a:pt x="2006203" y="537567"/>
                  <a:pt x="2006203" y="526405"/>
                </a:cubicBezTo>
                <a:lnTo>
                  <a:pt x="2006203" y="325487"/>
                </a:lnTo>
                <a:cubicBezTo>
                  <a:pt x="2006203" y="314325"/>
                  <a:pt x="2000845" y="307181"/>
                  <a:pt x="1990130" y="304056"/>
                </a:cubicBezTo>
                <a:cubicBezTo>
                  <a:pt x="1945481" y="307181"/>
                  <a:pt x="1923157" y="312539"/>
                  <a:pt x="1923157" y="320129"/>
                </a:cubicBezTo>
                <a:lnTo>
                  <a:pt x="1923157" y="332184"/>
                </a:lnTo>
                <a:lnTo>
                  <a:pt x="1933873" y="332184"/>
                </a:lnTo>
                <a:lnTo>
                  <a:pt x="1933873" y="336872"/>
                </a:lnTo>
                <a:lnTo>
                  <a:pt x="1922487" y="336872"/>
                </a:lnTo>
                <a:cubicBezTo>
                  <a:pt x="1918915" y="388218"/>
                  <a:pt x="1901279" y="443359"/>
                  <a:pt x="1869579" y="502295"/>
                </a:cubicBezTo>
                <a:cubicBezTo>
                  <a:pt x="1824930" y="566589"/>
                  <a:pt x="1774031" y="610344"/>
                  <a:pt x="1716882" y="633561"/>
                </a:cubicBezTo>
                <a:lnTo>
                  <a:pt x="1711524" y="633561"/>
                </a:lnTo>
                <a:cubicBezTo>
                  <a:pt x="1708845" y="633561"/>
                  <a:pt x="1706165" y="629989"/>
                  <a:pt x="1703487" y="622846"/>
                </a:cubicBezTo>
                <a:cubicBezTo>
                  <a:pt x="1703487" y="620167"/>
                  <a:pt x="1705273" y="615702"/>
                  <a:pt x="1708845" y="609451"/>
                </a:cubicBezTo>
                <a:cubicBezTo>
                  <a:pt x="1779835" y="564803"/>
                  <a:pt x="1828949" y="506090"/>
                  <a:pt x="1856184" y="433313"/>
                </a:cubicBezTo>
                <a:lnTo>
                  <a:pt x="1856184" y="422597"/>
                </a:lnTo>
                <a:lnTo>
                  <a:pt x="1860203" y="422597"/>
                </a:lnTo>
                <a:cubicBezTo>
                  <a:pt x="1875384" y="378842"/>
                  <a:pt x="1882973" y="329505"/>
                  <a:pt x="1882973" y="274588"/>
                </a:cubicBezTo>
                <a:lnTo>
                  <a:pt x="1882973" y="210294"/>
                </a:lnTo>
                <a:cubicBezTo>
                  <a:pt x="1882973" y="185291"/>
                  <a:pt x="1882080" y="154037"/>
                  <a:pt x="1880295" y="116532"/>
                </a:cubicBezTo>
                <a:lnTo>
                  <a:pt x="1893689" y="108496"/>
                </a:lnTo>
                <a:cubicBezTo>
                  <a:pt x="1896815" y="110282"/>
                  <a:pt x="1899494" y="111175"/>
                  <a:pt x="1901726" y="111175"/>
                </a:cubicBezTo>
                <a:cubicBezTo>
                  <a:pt x="1911995" y="131266"/>
                  <a:pt x="1920031" y="142875"/>
                  <a:pt x="1925836" y="146000"/>
                </a:cubicBezTo>
                <a:lnTo>
                  <a:pt x="1931194" y="146000"/>
                </a:lnTo>
                <a:cubicBezTo>
                  <a:pt x="1946374" y="146000"/>
                  <a:pt x="1980307" y="132606"/>
                  <a:pt x="2032992" y="105817"/>
                </a:cubicBezTo>
                <a:cubicBezTo>
                  <a:pt x="2057548" y="86171"/>
                  <a:pt x="2070944" y="76349"/>
                  <a:pt x="2073176" y="76349"/>
                </a:cubicBezTo>
                <a:close/>
                <a:moveTo>
                  <a:pt x="345579" y="62954"/>
                </a:moveTo>
                <a:lnTo>
                  <a:pt x="356294" y="62954"/>
                </a:lnTo>
                <a:lnTo>
                  <a:pt x="361652" y="65633"/>
                </a:lnTo>
                <a:cubicBezTo>
                  <a:pt x="377279" y="94655"/>
                  <a:pt x="388888" y="109835"/>
                  <a:pt x="396478" y="111175"/>
                </a:cubicBezTo>
                <a:cubicBezTo>
                  <a:pt x="464344" y="107156"/>
                  <a:pt x="498277" y="102691"/>
                  <a:pt x="498277" y="97780"/>
                </a:cubicBezTo>
                <a:cubicBezTo>
                  <a:pt x="514350" y="81707"/>
                  <a:pt x="524173" y="73670"/>
                  <a:pt x="527745" y="73670"/>
                </a:cubicBezTo>
                <a:cubicBezTo>
                  <a:pt x="556319" y="84832"/>
                  <a:pt x="570607" y="96441"/>
                  <a:pt x="570607" y="108496"/>
                </a:cubicBezTo>
                <a:cubicBezTo>
                  <a:pt x="558105" y="126802"/>
                  <a:pt x="551855" y="144661"/>
                  <a:pt x="551855" y="162074"/>
                </a:cubicBezTo>
                <a:lnTo>
                  <a:pt x="551855" y="180826"/>
                </a:lnTo>
                <a:cubicBezTo>
                  <a:pt x="551855" y="215652"/>
                  <a:pt x="552748" y="266105"/>
                  <a:pt x="554533" y="332184"/>
                </a:cubicBezTo>
                <a:lnTo>
                  <a:pt x="575965" y="332184"/>
                </a:lnTo>
                <a:lnTo>
                  <a:pt x="575965" y="336872"/>
                </a:lnTo>
                <a:lnTo>
                  <a:pt x="555203" y="336872"/>
                </a:lnTo>
                <a:lnTo>
                  <a:pt x="558552" y="465460"/>
                </a:lnTo>
                <a:lnTo>
                  <a:pt x="559891" y="507653"/>
                </a:lnTo>
                <a:cubicBezTo>
                  <a:pt x="559891" y="586234"/>
                  <a:pt x="551855" y="625525"/>
                  <a:pt x="535781" y="625525"/>
                </a:cubicBezTo>
                <a:cubicBezTo>
                  <a:pt x="524619" y="625525"/>
                  <a:pt x="513904" y="618381"/>
                  <a:pt x="503634" y="604093"/>
                </a:cubicBezTo>
                <a:cubicBezTo>
                  <a:pt x="457200" y="567928"/>
                  <a:pt x="433983" y="544711"/>
                  <a:pt x="433983" y="534442"/>
                </a:cubicBezTo>
                <a:lnTo>
                  <a:pt x="433983" y="529084"/>
                </a:lnTo>
                <a:cubicBezTo>
                  <a:pt x="433983" y="526405"/>
                  <a:pt x="437555" y="523726"/>
                  <a:pt x="444699" y="521047"/>
                </a:cubicBezTo>
                <a:cubicBezTo>
                  <a:pt x="459432" y="526405"/>
                  <a:pt x="477292" y="536228"/>
                  <a:pt x="498277" y="550515"/>
                </a:cubicBezTo>
                <a:lnTo>
                  <a:pt x="506313" y="550515"/>
                </a:lnTo>
                <a:cubicBezTo>
                  <a:pt x="512117" y="550515"/>
                  <a:pt x="515690" y="534442"/>
                  <a:pt x="517029" y="502295"/>
                </a:cubicBezTo>
                <a:cubicBezTo>
                  <a:pt x="517029" y="468809"/>
                  <a:pt x="516136" y="425946"/>
                  <a:pt x="514350" y="373707"/>
                </a:cubicBezTo>
                <a:lnTo>
                  <a:pt x="511671" y="368350"/>
                </a:lnTo>
                <a:cubicBezTo>
                  <a:pt x="470148" y="373707"/>
                  <a:pt x="445145" y="376386"/>
                  <a:pt x="436662" y="376386"/>
                </a:cubicBezTo>
                <a:cubicBezTo>
                  <a:pt x="392013" y="379065"/>
                  <a:pt x="369689" y="388888"/>
                  <a:pt x="369689" y="405854"/>
                </a:cubicBezTo>
                <a:cubicBezTo>
                  <a:pt x="361652" y="435322"/>
                  <a:pt x="349820" y="463451"/>
                  <a:pt x="334194" y="490240"/>
                </a:cubicBezTo>
                <a:lnTo>
                  <a:pt x="336872" y="490240"/>
                </a:lnTo>
                <a:lnTo>
                  <a:pt x="336872" y="508322"/>
                </a:lnTo>
                <a:lnTo>
                  <a:pt x="332184" y="508322"/>
                </a:lnTo>
                <a:lnTo>
                  <a:pt x="332184" y="493588"/>
                </a:lnTo>
                <a:cubicBezTo>
                  <a:pt x="299145" y="548953"/>
                  <a:pt x="250924" y="595610"/>
                  <a:pt x="187524" y="633561"/>
                </a:cubicBezTo>
                <a:cubicBezTo>
                  <a:pt x="179040" y="633561"/>
                  <a:pt x="173683" y="630882"/>
                  <a:pt x="171450" y="625525"/>
                </a:cubicBezTo>
                <a:lnTo>
                  <a:pt x="171450" y="614809"/>
                </a:lnTo>
                <a:lnTo>
                  <a:pt x="216991" y="571946"/>
                </a:lnTo>
                <a:cubicBezTo>
                  <a:pt x="276374" y="523280"/>
                  <a:pt x="315441" y="458316"/>
                  <a:pt x="334194" y="377056"/>
                </a:cubicBezTo>
                <a:lnTo>
                  <a:pt x="332184" y="377056"/>
                </a:lnTo>
                <a:lnTo>
                  <a:pt x="332184" y="361652"/>
                </a:lnTo>
                <a:lnTo>
                  <a:pt x="336872" y="361652"/>
                </a:lnTo>
                <a:lnTo>
                  <a:pt x="336872" y="365671"/>
                </a:lnTo>
                <a:cubicBezTo>
                  <a:pt x="339551" y="353169"/>
                  <a:pt x="341337" y="343570"/>
                  <a:pt x="342230" y="336872"/>
                </a:cubicBezTo>
                <a:lnTo>
                  <a:pt x="336872" y="336872"/>
                </a:lnTo>
                <a:lnTo>
                  <a:pt x="336872" y="344909"/>
                </a:lnTo>
                <a:lnTo>
                  <a:pt x="332184" y="344909"/>
                </a:lnTo>
                <a:lnTo>
                  <a:pt x="332184" y="336872"/>
                </a:lnTo>
                <a:lnTo>
                  <a:pt x="323478" y="336872"/>
                </a:lnTo>
                <a:lnTo>
                  <a:pt x="323478" y="332184"/>
                </a:lnTo>
                <a:lnTo>
                  <a:pt x="332184" y="332184"/>
                </a:lnTo>
                <a:lnTo>
                  <a:pt x="332184" y="323478"/>
                </a:lnTo>
                <a:lnTo>
                  <a:pt x="336872" y="323478"/>
                </a:lnTo>
                <a:lnTo>
                  <a:pt x="336872" y="332184"/>
                </a:lnTo>
                <a:lnTo>
                  <a:pt x="342900" y="332184"/>
                </a:lnTo>
                <a:cubicBezTo>
                  <a:pt x="346472" y="303609"/>
                  <a:pt x="348258" y="275481"/>
                  <a:pt x="348258" y="247799"/>
                </a:cubicBezTo>
                <a:lnTo>
                  <a:pt x="348258" y="167432"/>
                </a:lnTo>
                <a:cubicBezTo>
                  <a:pt x="348258" y="156716"/>
                  <a:pt x="344686" y="129034"/>
                  <a:pt x="337542" y="84386"/>
                </a:cubicBezTo>
                <a:lnTo>
                  <a:pt x="337542" y="70991"/>
                </a:lnTo>
                <a:cubicBezTo>
                  <a:pt x="340221" y="65633"/>
                  <a:pt x="342900" y="62954"/>
                  <a:pt x="345579" y="62954"/>
                </a:cubicBezTo>
                <a:close/>
                <a:moveTo>
                  <a:pt x="7106542" y="60275"/>
                </a:moveTo>
                <a:cubicBezTo>
                  <a:pt x="7124402" y="72330"/>
                  <a:pt x="7136011" y="85725"/>
                  <a:pt x="7141368" y="100459"/>
                </a:cubicBezTo>
                <a:cubicBezTo>
                  <a:pt x="7141368" y="104924"/>
                  <a:pt x="7139582" y="110282"/>
                  <a:pt x="7136011" y="116532"/>
                </a:cubicBezTo>
                <a:cubicBezTo>
                  <a:pt x="7080647" y="135285"/>
                  <a:pt x="7047606" y="147786"/>
                  <a:pt x="7036891" y="154037"/>
                </a:cubicBezTo>
                <a:cubicBezTo>
                  <a:pt x="6995814" y="164306"/>
                  <a:pt x="6975276" y="176808"/>
                  <a:pt x="6975276" y="191542"/>
                </a:cubicBezTo>
                <a:lnTo>
                  <a:pt x="6975276" y="204936"/>
                </a:lnTo>
                <a:cubicBezTo>
                  <a:pt x="6975276" y="221456"/>
                  <a:pt x="6978848" y="233065"/>
                  <a:pt x="6985992" y="239762"/>
                </a:cubicBezTo>
                <a:cubicBezTo>
                  <a:pt x="6994475" y="239762"/>
                  <a:pt x="7018585" y="237083"/>
                  <a:pt x="7058322" y="231725"/>
                </a:cubicBezTo>
                <a:cubicBezTo>
                  <a:pt x="7080200" y="213866"/>
                  <a:pt x="7092701" y="204936"/>
                  <a:pt x="7095827" y="204936"/>
                </a:cubicBezTo>
                <a:cubicBezTo>
                  <a:pt x="7122616" y="216098"/>
                  <a:pt x="7136011" y="226814"/>
                  <a:pt x="7136011" y="237083"/>
                </a:cubicBezTo>
                <a:lnTo>
                  <a:pt x="7136011" y="239762"/>
                </a:lnTo>
                <a:cubicBezTo>
                  <a:pt x="7118151" y="257175"/>
                  <a:pt x="7109221" y="289322"/>
                  <a:pt x="7109221" y="336203"/>
                </a:cubicBezTo>
                <a:lnTo>
                  <a:pt x="7125295" y="365671"/>
                </a:lnTo>
                <a:cubicBezTo>
                  <a:pt x="7123509" y="365671"/>
                  <a:pt x="7122616" y="366564"/>
                  <a:pt x="7122616" y="368350"/>
                </a:cubicBezTo>
                <a:cubicBezTo>
                  <a:pt x="7122616" y="376833"/>
                  <a:pt x="7077967" y="384869"/>
                  <a:pt x="6988671" y="392460"/>
                </a:cubicBezTo>
                <a:cubicBezTo>
                  <a:pt x="6979741" y="392460"/>
                  <a:pt x="6970811" y="413891"/>
                  <a:pt x="6961881" y="456753"/>
                </a:cubicBezTo>
                <a:cubicBezTo>
                  <a:pt x="6933753" y="547836"/>
                  <a:pt x="6897141" y="605879"/>
                  <a:pt x="6852047" y="630882"/>
                </a:cubicBezTo>
                <a:cubicBezTo>
                  <a:pt x="6843117" y="629543"/>
                  <a:pt x="6838652" y="626864"/>
                  <a:pt x="6838652" y="622846"/>
                </a:cubicBezTo>
                <a:lnTo>
                  <a:pt x="6838652" y="617488"/>
                </a:lnTo>
                <a:cubicBezTo>
                  <a:pt x="6838652" y="613470"/>
                  <a:pt x="6839545" y="609898"/>
                  <a:pt x="6841331" y="606772"/>
                </a:cubicBezTo>
                <a:cubicBezTo>
                  <a:pt x="6905625" y="521047"/>
                  <a:pt x="6937772" y="429071"/>
                  <a:pt x="6937772" y="330845"/>
                </a:cubicBezTo>
                <a:lnTo>
                  <a:pt x="6937772" y="247799"/>
                </a:lnTo>
                <a:cubicBezTo>
                  <a:pt x="6937772" y="228153"/>
                  <a:pt x="6935093" y="185291"/>
                  <a:pt x="6929735" y="119211"/>
                </a:cubicBezTo>
                <a:cubicBezTo>
                  <a:pt x="6932861" y="112068"/>
                  <a:pt x="6939111" y="108496"/>
                  <a:pt x="6948488" y="108496"/>
                </a:cubicBezTo>
                <a:lnTo>
                  <a:pt x="6953845" y="111175"/>
                </a:lnTo>
                <a:cubicBezTo>
                  <a:pt x="6964560" y="130820"/>
                  <a:pt x="6970811" y="140643"/>
                  <a:pt x="6972597" y="140643"/>
                </a:cubicBezTo>
                <a:lnTo>
                  <a:pt x="6977956" y="140643"/>
                </a:lnTo>
                <a:cubicBezTo>
                  <a:pt x="6985545" y="140643"/>
                  <a:pt x="7010548" y="128141"/>
                  <a:pt x="7052965" y="103138"/>
                </a:cubicBezTo>
                <a:cubicBezTo>
                  <a:pt x="7084665" y="74563"/>
                  <a:pt x="7102524" y="60275"/>
                  <a:pt x="7106542" y="60275"/>
                </a:cubicBezTo>
                <a:close/>
                <a:moveTo>
                  <a:pt x="1810643" y="60275"/>
                </a:moveTo>
                <a:cubicBezTo>
                  <a:pt x="1828502" y="72330"/>
                  <a:pt x="1840111" y="85725"/>
                  <a:pt x="1845469" y="100459"/>
                </a:cubicBezTo>
                <a:cubicBezTo>
                  <a:pt x="1845469" y="104924"/>
                  <a:pt x="1843683" y="110282"/>
                  <a:pt x="1840111" y="116532"/>
                </a:cubicBezTo>
                <a:cubicBezTo>
                  <a:pt x="1784747" y="135285"/>
                  <a:pt x="1751707" y="147786"/>
                  <a:pt x="1740991" y="154037"/>
                </a:cubicBezTo>
                <a:cubicBezTo>
                  <a:pt x="1699915" y="164306"/>
                  <a:pt x="1679377" y="176808"/>
                  <a:pt x="1679377" y="191542"/>
                </a:cubicBezTo>
                <a:lnTo>
                  <a:pt x="1679377" y="204936"/>
                </a:lnTo>
                <a:cubicBezTo>
                  <a:pt x="1679377" y="221456"/>
                  <a:pt x="1682949" y="233065"/>
                  <a:pt x="1690093" y="239762"/>
                </a:cubicBezTo>
                <a:cubicBezTo>
                  <a:pt x="1698575" y="239762"/>
                  <a:pt x="1722686" y="237083"/>
                  <a:pt x="1762423" y="231725"/>
                </a:cubicBezTo>
                <a:cubicBezTo>
                  <a:pt x="1784301" y="213866"/>
                  <a:pt x="1796802" y="204936"/>
                  <a:pt x="1799928" y="204936"/>
                </a:cubicBezTo>
                <a:cubicBezTo>
                  <a:pt x="1826717" y="216098"/>
                  <a:pt x="1840111" y="226814"/>
                  <a:pt x="1840111" y="237083"/>
                </a:cubicBezTo>
                <a:lnTo>
                  <a:pt x="1840111" y="239762"/>
                </a:lnTo>
                <a:cubicBezTo>
                  <a:pt x="1822252" y="257175"/>
                  <a:pt x="1813322" y="289322"/>
                  <a:pt x="1813322" y="336203"/>
                </a:cubicBezTo>
                <a:lnTo>
                  <a:pt x="1829395" y="365671"/>
                </a:lnTo>
                <a:cubicBezTo>
                  <a:pt x="1827610" y="365671"/>
                  <a:pt x="1826717" y="366564"/>
                  <a:pt x="1826717" y="368350"/>
                </a:cubicBezTo>
                <a:cubicBezTo>
                  <a:pt x="1826717" y="376833"/>
                  <a:pt x="1782068" y="384869"/>
                  <a:pt x="1692771" y="392460"/>
                </a:cubicBezTo>
                <a:cubicBezTo>
                  <a:pt x="1683841" y="392460"/>
                  <a:pt x="1674912" y="413891"/>
                  <a:pt x="1665982" y="456753"/>
                </a:cubicBezTo>
                <a:cubicBezTo>
                  <a:pt x="1637853" y="547836"/>
                  <a:pt x="1601242" y="605879"/>
                  <a:pt x="1556147" y="630882"/>
                </a:cubicBezTo>
                <a:cubicBezTo>
                  <a:pt x="1547218" y="629543"/>
                  <a:pt x="1542752" y="626864"/>
                  <a:pt x="1542752" y="622846"/>
                </a:cubicBezTo>
                <a:lnTo>
                  <a:pt x="1542752" y="617488"/>
                </a:lnTo>
                <a:cubicBezTo>
                  <a:pt x="1542752" y="613470"/>
                  <a:pt x="1543645" y="609898"/>
                  <a:pt x="1545431" y="606772"/>
                </a:cubicBezTo>
                <a:cubicBezTo>
                  <a:pt x="1609725" y="521047"/>
                  <a:pt x="1641872" y="429071"/>
                  <a:pt x="1641872" y="330845"/>
                </a:cubicBezTo>
                <a:lnTo>
                  <a:pt x="1641872" y="247799"/>
                </a:lnTo>
                <a:cubicBezTo>
                  <a:pt x="1641872" y="228153"/>
                  <a:pt x="1639193" y="185291"/>
                  <a:pt x="1633835" y="119211"/>
                </a:cubicBezTo>
                <a:cubicBezTo>
                  <a:pt x="1636961" y="112068"/>
                  <a:pt x="1643212" y="108496"/>
                  <a:pt x="1652587" y="108496"/>
                </a:cubicBezTo>
                <a:lnTo>
                  <a:pt x="1657946" y="111175"/>
                </a:lnTo>
                <a:cubicBezTo>
                  <a:pt x="1668661" y="130820"/>
                  <a:pt x="1674912" y="140643"/>
                  <a:pt x="1676697" y="140643"/>
                </a:cubicBezTo>
                <a:lnTo>
                  <a:pt x="1682055" y="140643"/>
                </a:lnTo>
                <a:cubicBezTo>
                  <a:pt x="1689646" y="140643"/>
                  <a:pt x="1714649" y="128141"/>
                  <a:pt x="1757065" y="103138"/>
                </a:cubicBezTo>
                <a:cubicBezTo>
                  <a:pt x="1788765" y="74563"/>
                  <a:pt x="1806624" y="60275"/>
                  <a:pt x="1810643" y="60275"/>
                </a:cubicBezTo>
                <a:close/>
                <a:moveTo>
                  <a:pt x="8666559" y="58936"/>
                </a:moveTo>
                <a:lnTo>
                  <a:pt x="8671247" y="58936"/>
                </a:lnTo>
                <a:lnTo>
                  <a:pt x="8671247" y="77688"/>
                </a:lnTo>
                <a:lnTo>
                  <a:pt x="8666559" y="77688"/>
                </a:lnTo>
                <a:close/>
                <a:moveTo>
                  <a:pt x="7904559" y="58936"/>
                </a:moveTo>
                <a:lnTo>
                  <a:pt x="7909247" y="58936"/>
                </a:lnTo>
                <a:lnTo>
                  <a:pt x="7909247" y="77688"/>
                </a:lnTo>
                <a:lnTo>
                  <a:pt x="7904559" y="77688"/>
                </a:lnTo>
                <a:close/>
                <a:moveTo>
                  <a:pt x="7152084" y="58936"/>
                </a:moveTo>
                <a:lnTo>
                  <a:pt x="7156772" y="58936"/>
                </a:lnTo>
                <a:lnTo>
                  <a:pt x="7156772" y="77688"/>
                </a:lnTo>
                <a:lnTo>
                  <a:pt x="7152084" y="77688"/>
                </a:lnTo>
                <a:close/>
                <a:moveTo>
                  <a:pt x="5637609" y="58936"/>
                </a:moveTo>
                <a:lnTo>
                  <a:pt x="5642298" y="58936"/>
                </a:lnTo>
                <a:lnTo>
                  <a:pt x="5642298" y="71661"/>
                </a:lnTo>
                <a:cubicBezTo>
                  <a:pt x="5667747" y="90413"/>
                  <a:pt x="5680471" y="104477"/>
                  <a:pt x="5680471" y="113854"/>
                </a:cubicBezTo>
                <a:lnTo>
                  <a:pt x="5680471" y="116532"/>
                </a:lnTo>
                <a:cubicBezTo>
                  <a:pt x="5666184" y="148679"/>
                  <a:pt x="5659040" y="190649"/>
                  <a:pt x="5659040" y="242441"/>
                </a:cubicBezTo>
                <a:cubicBezTo>
                  <a:pt x="5659040" y="249585"/>
                  <a:pt x="5662613" y="254050"/>
                  <a:pt x="5669756" y="255836"/>
                </a:cubicBezTo>
                <a:cubicBezTo>
                  <a:pt x="5817989" y="242888"/>
                  <a:pt x="5892106" y="233065"/>
                  <a:pt x="5892106" y="226368"/>
                </a:cubicBezTo>
                <a:cubicBezTo>
                  <a:pt x="5924252" y="237530"/>
                  <a:pt x="5940326" y="249138"/>
                  <a:pt x="5940326" y="261193"/>
                </a:cubicBezTo>
                <a:cubicBezTo>
                  <a:pt x="5938540" y="264319"/>
                  <a:pt x="5937647" y="266998"/>
                  <a:pt x="5937647" y="269230"/>
                </a:cubicBezTo>
                <a:cubicBezTo>
                  <a:pt x="5937647" y="273695"/>
                  <a:pt x="5851029" y="280839"/>
                  <a:pt x="5677792" y="290661"/>
                </a:cubicBezTo>
                <a:cubicBezTo>
                  <a:pt x="5658147" y="290661"/>
                  <a:pt x="5648324" y="300484"/>
                  <a:pt x="5648324" y="320129"/>
                </a:cubicBezTo>
                <a:lnTo>
                  <a:pt x="5648324" y="332184"/>
                </a:lnTo>
                <a:lnTo>
                  <a:pt x="5650334" y="332184"/>
                </a:lnTo>
                <a:lnTo>
                  <a:pt x="5650334" y="336872"/>
                </a:lnTo>
                <a:lnTo>
                  <a:pt x="5648324" y="336872"/>
                </a:lnTo>
                <a:lnTo>
                  <a:pt x="5648324" y="381744"/>
                </a:lnTo>
                <a:cubicBezTo>
                  <a:pt x="5649217" y="385316"/>
                  <a:pt x="5653683" y="388888"/>
                  <a:pt x="5661720" y="392460"/>
                </a:cubicBezTo>
                <a:cubicBezTo>
                  <a:pt x="5689848" y="390674"/>
                  <a:pt x="5715744" y="387102"/>
                  <a:pt x="5739408" y="381744"/>
                </a:cubicBezTo>
                <a:cubicBezTo>
                  <a:pt x="5753695" y="367457"/>
                  <a:pt x="5762624" y="360313"/>
                  <a:pt x="5766197" y="360313"/>
                </a:cubicBezTo>
                <a:cubicBezTo>
                  <a:pt x="5792985" y="367010"/>
                  <a:pt x="5806381" y="377726"/>
                  <a:pt x="5806381" y="392460"/>
                </a:cubicBezTo>
                <a:lnTo>
                  <a:pt x="5806381" y="395139"/>
                </a:lnTo>
                <a:cubicBezTo>
                  <a:pt x="5784949" y="429964"/>
                  <a:pt x="5774233" y="475506"/>
                  <a:pt x="5774233" y="531763"/>
                </a:cubicBezTo>
                <a:cubicBezTo>
                  <a:pt x="5774233" y="538907"/>
                  <a:pt x="5779591" y="547836"/>
                  <a:pt x="5790307" y="558552"/>
                </a:cubicBezTo>
                <a:lnTo>
                  <a:pt x="5790307" y="569268"/>
                </a:lnTo>
                <a:lnTo>
                  <a:pt x="5784949" y="577304"/>
                </a:lnTo>
                <a:cubicBezTo>
                  <a:pt x="5622429" y="585341"/>
                  <a:pt x="5541168" y="591592"/>
                  <a:pt x="5541168" y="596057"/>
                </a:cubicBezTo>
                <a:cubicBezTo>
                  <a:pt x="5537150" y="621060"/>
                  <a:pt x="5530900" y="633561"/>
                  <a:pt x="5522416" y="633561"/>
                </a:cubicBezTo>
                <a:cubicBezTo>
                  <a:pt x="5508575" y="633561"/>
                  <a:pt x="5495180" y="618381"/>
                  <a:pt x="5482233" y="588020"/>
                </a:cubicBezTo>
                <a:lnTo>
                  <a:pt x="5492948" y="529084"/>
                </a:lnTo>
                <a:cubicBezTo>
                  <a:pt x="5487591" y="466130"/>
                  <a:pt x="5481339" y="417909"/>
                  <a:pt x="5474196" y="384423"/>
                </a:cubicBezTo>
                <a:cubicBezTo>
                  <a:pt x="5474196" y="374600"/>
                  <a:pt x="5478660" y="368350"/>
                  <a:pt x="5487591" y="365671"/>
                </a:cubicBezTo>
                <a:cubicBezTo>
                  <a:pt x="5495180" y="366117"/>
                  <a:pt x="5506789" y="378619"/>
                  <a:pt x="5522416" y="403175"/>
                </a:cubicBezTo>
                <a:cubicBezTo>
                  <a:pt x="5535364" y="403175"/>
                  <a:pt x="5551438" y="402282"/>
                  <a:pt x="5570637" y="400496"/>
                </a:cubicBezTo>
                <a:cubicBezTo>
                  <a:pt x="5595639" y="400496"/>
                  <a:pt x="5608141" y="389781"/>
                  <a:pt x="5608141" y="368350"/>
                </a:cubicBezTo>
                <a:lnTo>
                  <a:pt x="5608141" y="336872"/>
                </a:lnTo>
                <a:lnTo>
                  <a:pt x="5596756" y="336872"/>
                </a:lnTo>
                <a:lnTo>
                  <a:pt x="5596756" y="332184"/>
                </a:lnTo>
                <a:lnTo>
                  <a:pt x="5608141" y="332184"/>
                </a:lnTo>
                <a:lnTo>
                  <a:pt x="5608141" y="309414"/>
                </a:lnTo>
                <a:cubicBezTo>
                  <a:pt x="5607248" y="305842"/>
                  <a:pt x="5602784" y="302270"/>
                  <a:pt x="5594746" y="298698"/>
                </a:cubicBezTo>
                <a:lnTo>
                  <a:pt x="5369719" y="320129"/>
                </a:lnTo>
                <a:cubicBezTo>
                  <a:pt x="5349626" y="320129"/>
                  <a:pt x="5336232" y="312093"/>
                  <a:pt x="5329535" y="296019"/>
                </a:cubicBezTo>
                <a:lnTo>
                  <a:pt x="5334892" y="285304"/>
                </a:lnTo>
                <a:lnTo>
                  <a:pt x="5581352" y="263872"/>
                </a:lnTo>
                <a:cubicBezTo>
                  <a:pt x="5602784" y="263872"/>
                  <a:pt x="5613499" y="254943"/>
                  <a:pt x="5613499" y="237083"/>
                </a:cubicBezTo>
                <a:lnTo>
                  <a:pt x="5613499" y="226368"/>
                </a:lnTo>
                <a:cubicBezTo>
                  <a:pt x="5613499" y="195560"/>
                  <a:pt x="5614392" y="164306"/>
                  <a:pt x="5616178" y="132606"/>
                </a:cubicBezTo>
                <a:cubicBezTo>
                  <a:pt x="5609034" y="98227"/>
                  <a:pt x="5605462" y="78581"/>
                  <a:pt x="5605462" y="73670"/>
                </a:cubicBezTo>
                <a:cubicBezTo>
                  <a:pt x="5606802" y="64740"/>
                  <a:pt x="5609480" y="60275"/>
                  <a:pt x="5613499" y="60275"/>
                </a:cubicBezTo>
                <a:lnTo>
                  <a:pt x="5626893" y="60275"/>
                </a:lnTo>
                <a:lnTo>
                  <a:pt x="5637609" y="67642"/>
                </a:lnTo>
                <a:close/>
                <a:moveTo>
                  <a:pt x="4132659" y="58936"/>
                </a:moveTo>
                <a:lnTo>
                  <a:pt x="4137347" y="58936"/>
                </a:lnTo>
                <a:lnTo>
                  <a:pt x="4137347" y="77688"/>
                </a:lnTo>
                <a:lnTo>
                  <a:pt x="4132659" y="77688"/>
                </a:lnTo>
                <a:close/>
                <a:moveTo>
                  <a:pt x="3370659" y="58936"/>
                </a:moveTo>
                <a:lnTo>
                  <a:pt x="3375347" y="58936"/>
                </a:lnTo>
                <a:lnTo>
                  <a:pt x="3375347" y="77688"/>
                </a:lnTo>
                <a:lnTo>
                  <a:pt x="3370659" y="77688"/>
                </a:lnTo>
                <a:close/>
                <a:moveTo>
                  <a:pt x="2608660" y="58936"/>
                </a:moveTo>
                <a:lnTo>
                  <a:pt x="2613347" y="58936"/>
                </a:lnTo>
                <a:lnTo>
                  <a:pt x="2613347" y="77688"/>
                </a:lnTo>
                <a:lnTo>
                  <a:pt x="2608660" y="77688"/>
                </a:lnTo>
                <a:close/>
                <a:moveTo>
                  <a:pt x="1856184" y="58936"/>
                </a:moveTo>
                <a:lnTo>
                  <a:pt x="1860872" y="58936"/>
                </a:lnTo>
                <a:lnTo>
                  <a:pt x="1860872" y="77688"/>
                </a:lnTo>
                <a:lnTo>
                  <a:pt x="1856184" y="77688"/>
                </a:lnTo>
                <a:close/>
                <a:moveTo>
                  <a:pt x="1094185" y="58936"/>
                </a:moveTo>
                <a:lnTo>
                  <a:pt x="1098872" y="58936"/>
                </a:lnTo>
                <a:lnTo>
                  <a:pt x="1098872" y="77688"/>
                </a:lnTo>
                <a:lnTo>
                  <a:pt x="1094185" y="77688"/>
                </a:lnTo>
                <a:close/>
                <a:moveTo>
                  <a:pt x="332184" y="58936"/>
                </a:moveTo>
                <a:lnTo>
                  <a:pt x="336872" y="58936"/>
                </a:lnTo>
                <a:lnTo>
                  <a:pt x="336872" y="77688"/>
                </a:lnTo>
                <a:lnTo>
                  <a:pt x="332184" y="77688"/>
                </a:lnTo>
                <a:close/>
                <a:moveTo>
                  <a:pt x="8527255" y="52239"/>
                </a:moveTo>
                <a:lnTo>
                  <a:pt x="8537971" y="52239"/>
                </a:lnTo>
                <a:cubicBezTo>
                  <a:pt x="8556723" y="67866"/>
                  <a:pt x="8569225" y="85725"/>
                  <a:pt x="8575476" y="105817"/>
                </a:cubicBezTo>
                <a:lnTo>
                  <a:pt x="8575476" y="111175"/>
                </a:lnTo>
                <a:cubicBezTo>
                  <a:pt x="8541543" y="169218"/>
                  <a:pt x="8524577" y="201364"/>
                  <a:pt x="8524577" y="207615"/>
                </a:cubicBezTo>
                <a:lnTo>
                  <a:pt x="8524577" y="212973"/>
                </a:lnTo>
                <a:cubicBezTo>
                  <a:pt x="8526809" y="212973"/>
                  <a:pt x="8529488" y="213866"/>
                  <a:pt x="8532613" y="215652"/>
                </a:cubicBezTo>
                <a:cubicBezTo>
                  <a:pt x="8575029" y="207615"/>
                  <a:pt x="8614320" y="197793"/>
                  <a:pt x="8650485" y="186184"/>
                </a:cubicBezTo>
                <a:cubicBezTo>
                  <a:pt x="8660754" y="186184"/>
                  <a:pt x="8672363" y="193328"/>
                  <a:pt x="8685311" y="207615"/>
                </a:cubicBezTo>
                <a:lnTo>
                  <a:pt x="8685311" y="218331"/>
                </a:lnTo>
                <a:cubicBezTo>
                  <a:pt x="8685311" y="221456"/>
                  <a:pt x="8680623" y="224358"/>
                  <a:pt x="8671247" y="227037"/>
                </a:cubicBezTo>
                <a:lnTo>
                  <a:pt x="8671247" y="243780"/>
                </a:lnTo>
                <a:lnTo>
                  <a:pt x="8666559" y="243780"/>
                </a:lnTo>
                <a:lnTo>
                  <a:pt x="8666559" y="228377"/>
                </a:lnTo>
                <a:cubicBezTo>
                  <a:pt x="8654950" y="231056"/>
                  <a:pt x="8638877" y="233065"/>
                  <a:pt x="8618338" y="234404"/>
                </a:cubicBezTo>
                <a:cubicBezTo>
                  <a:pt x="8602265" y="234404"/>
                  <a:pt x="8594228" y="262979"/>
                  <a:pt x="8594228" y="320129"/>
                </a:cubicBezTo>
                <a:lnTo>
                  <a:pt x="8591549" y="325487"/>
                </a:lnTo>
                <a:lnTo>
                  <a:pt x="8594898" y="332184"/>
                </a:lnTo>
                <a:lnTo>
                  <a:pt x="8612980" y="332184"/>
                </a:lnTo>
                <a:lnTo>
                  <a:pt x="8612980" y="335533"/>
                </a:lnTo>
                <a:cubicBezTo>
                  <a:pt x="8618338" y="334640"/>
                  <a:pt x="8622580" y="333747"/>
                  <a:pt x="8625705" y="332854"/>
                </a:cubicBezTo>
                <a:lnTo>
                  <a:pt x="8625705" y="332184"/>
                </a:lnTo>
                <a:lnTo>
                  <a:pt x="8630393" y="332184"/>
                </a:lnTo>
                <a:cubicBezTo>
                  <a:pt x="8646913" y="328166"/>
                  <a:pt x="8666112" y="323255"/>
                  <a:pt x="8687990" y="317450"/>
                </a:cubicBezTo>
                <a:cubicBezTo>
                  <a:pt x="8694687" y="319236"/>
                  <a:pt x="8702054" y="324148"/>
                  <a:pt x="8710091" y="332184"/>
                </a:cubicBezTo>
                <a:lnTo>
                  <a:pt x="8711430" y="332184"/>
                </a:lnTo>
                <a:lnTo>
                  <a:pt x="8711430" y="334194"/>
                </a:lnTo>
                <a:cubicBezTo>
                  <a:pt x="8715449" y="338212"/>
                  <a:pt x="8718351" y="341561"/>
                  <a:pt x="8720137" y="344239"/>
                </a:cubicBezTo>
                <a:lnTo>
                  <a:pt x="8725495" y="341561"/>
                </a:lnTo>
                <a:lnTo>
                  <a:pt x="8725495" y="336872"/>
                </a:lnTo>
                <a:lnTo>
                  <a:pt x="8724825" y="336872"/>
                </a:lnTo>
                <a:lnTo>
                  <a:pt x="8724825" y="332184"/>
                </a:lnTo>
                <a:lnTo>
                  <a:pt x="8725495" y="332184"/>
                </a:lnTo>
                <a:cubicBezTo>
                  <a:pt x="8724155" y="307628"/>
                  <a:pt x="8718797" y="269677"/>
                  <a:pt x="8709421" y="218331"/>
                </a:cubicBezTo>
                <a:cubicBezTo>
                  <a:pt x="8713439" y="209401"/>
                  <a:pt x="8717904" y="204936"/>
                  <a:pt x="8722816" y="204936"/>
                </a:cubicBezTo>
                <a:cubicBezTo>
                  <a:pt x="8725941" y="206722"/>
                  <a:pt x="8729513" y="207615"/>
                  <a:pt x="8733531" y="207615"/>
                </a:cubicBezTo>
                <a:cubicBezTo>
                  <a:pt x="8748712" y="236190"/>
                  <a:pt x="8760320" y="250478"/>
                  <a:pt x="8768357" y="250478"/>
                </a:cubicBezTo>
                <a:cubicBezTo>
                  <a:pt x="8846938" y="245566"/>
                  <a:pt x="8886229" y="239316"/>
                  <a:pt x="8886229" y="231725"/>
                </a:cubicBezTo>
                <a:cubicBezTo>
                  <a:pt x="8893819" y="221010"/>
                  <a:pt x="8901856" y="215652"/>
                  <a:pt x="8910339" y="215652"/>
                </a:cubicBezTo>
                <a:lnTo>
                  <a:pt x="8913018" y="215652"/>
                </a:lnTo>
                <a:cubicBezTo>
                  <a:pt x="8932217" y="223689"/>
                  <a:pt x="8945611" y="236190"/>
                  <a:pt x="8953202" y="253157"/>
                </a:cubicBezTo>
                <a:lnTo>
                  <a:pt x="8947844" y="269230"/>
                </a:lnTo>
                <a:cubicBezTo>
                  <a:pt x="8938468" y="269230"/>
                  <a:pt x="8930431" y="290215"/>
                  <a:pt x="8923734" y="332184"/>
                </a:cubicBezTo>
                <a:lnTo>
                  <a:pt x="8941816" y="332184"/>
                </a:lnTo>
                <a:lnTo>
                  <a:pt x="8941816" y="336872"/>
                </a:lnTo>
                <a:lnTo>
                  <a:pt x="8923064" y="336872"/>
                </a:lnTo>
                <a:lnTo>
                  <a:pt x="8923064" y="335533"/>
                </a:lnTo>
                <a:cubicBezTo>
                  <a:pt x="8919046" y="360983"/>
                  <a:pt x="8915697" y="393353"/>
                  <a:pt x="8913018" y="432643"/>
                </a:cubicBezTo>
                <a:cubicBezTo>
                  <a:pt x="8913018" y="439787"/>
                  <a:pt x="8920162" y="450503"/>
                  <a:pt x="8934449" y="464790"/>
                </a:cubicBezTo>
                <a:lnTo>
                  <a:pt x="8934449" y="475506"/>
                </a:lnTo>
                <a:lnTo>
                  <a:pt x="8929091" y="483543"/>
                </a:lnTo>
                <a:cubicBezTo>
                  <a:pt x="8825507" y="489347"/>
                  <a:pt x="8773715" y="495598"/>
                  <a:pt x="8773715" y="502295"/>
                </a:cubicBezTo>
                <a:cubicBezTo>
                  <a:pt x="8772375" y="538014"/>
                  <a:pt x="8767911" y="555873"/>
                  <a:pt x="8760320" y="555873"/>
                </a:cubicBezTo>
                <a:lnTo>
                  <a:pt x="8757641" y="555873"/>
                </a:lnTo>
                <a:cubicBezTo>
                  <a:pt x="8742014" y="555873"/>
                  <a:pt x="8728620" y="538907"/>
                  <a:pt x="8717458" y="504974"/>
                </a:cubicBezTo>
                <a:cubicBezTo>
                  <a:pt x="8726387" y="456307"/>
                  <a:pt x="8730852" y="418802"/>
                  <a:pt x="8730852" y="392460"/>
                </a:cubicBezTo>
                <a:cubicBezTo>
                  <a:pt x="8730852" y="383977"/>
                  <a:pt x="8729066" y="369689"/>
                  <a:pt x="8725495" y="349597"/>
                </a:cubicBezTo>
                <a:lnTo>
                  <a:pt x="8722816" y="349597"/>
                </a:lnTo>
                <a:lnTo>
                  <a:pt x="8714779" y="354955"/>
                </a:lnTo>
                <a:cubicBezTo>
                  <a:pt x="8714779" y="358080"/>
                  <a:pt x="8700268" y="361429"/>
                  <a:pt x="8671247" y="365001"/>
                </a:cubicBezTo>
                <a:lnTo>
                  <a:pt x="8671247" y="377056"/>
                </a:lnTo>
                <a:lnTo>
                  <a:pt x="8666559" y="377056"/>
                </a:lnTo>
                <a:lnTo>
                  <a:pt x="8666559" y="365671"/>
                </a:lnTo>
                <a:lnTo>
                  <a:pt x="8631733" y="369689"/>
                </a:lnTo>
                <a:cubicBezTo>
                  <a:pt x="8628161" y="369689"/>
                  <a:pt x="8622803" y="370136"/>
                  <a:pt x="8615659" y="371028"/>
                </a:cubicBezTo>
                <a:cubicBezTo>
                  <a:pt x="8588870" y="371028"/>
                  <a:pt x="8575476" y="385316"/>
                  <a:pt x="8575476" y="413891"/>
                </a:cubicBezTo>
                <a:cubicBezTo>
                  <a:pt x="8575476" y="421035"/>
                  <a:pt x="8581727" y="428178"/>
                  <a:pt x="8594228" y="435322"/>
                </a:cubicBezTo>
                <a:cubicBezTo>
                  <a:pt x="8656736" y="467023"/>
                  <a:pt x="8687990" y="490240"/>
                  <a:pt x="8687990" y="504974"/>
                </a:cubicBezTo>
                <a:lnTo>
                  <a:pt x="8687990" y="529084"/>
                </a:lnTo>
                <a:cubicBezTo>
                  <a:pt x="8685757" y="543371"/>
                  <a:pt x="8679507" y="550515"/>
                  <a:pt x="8669237" y="550515"/>
                </a:cubicBezTo>
                <a:cubicBezTo>
                  <a:pt x="8650932" y="534888"/>
                  <a:pt x="8618785" y="505420"/>
                  <a:pt x="8572797" y="462111"/>
                </a:cubicBezTo>
                <a:lnTo>
                  <a:pt x="8562081" y="462111"/>
                </a:lnTo>
                <a:cubicBezTo>
                  <a:pt x="8549133" y="489793"/>
                  <a:pt x="8532167" y="517475"/>
                  <a:pt x="8511182" y="545157"/>
                </a:cubicBezTo>
                <a:cubicBezTo>
                  <a:pt x="8450014" y="601861"/>
                  <a:pt x="8406258" y="632222"/>
                  <a:pt x="8379916" y="636240"/>
                </a:cubicBezTo>
                <a:cubicBezTo>
                  <a:pt x="8370539" y="636240"/>
                  <a:pt x="8365182" y="631775"/>
                  <a:pt x="8363842" y="622846"/>
                </a:cubicBezTo>
                <a:cubicBezTo>
                  <a:pt x="8365628" y="622846"/>
                  <a:pt x="8366521" y="620167"/>
                  <a:pt x="8366521" y="614809"/>
                </a:cubicBezTo>
                <a:cubicBezTo>
                  <a:pt x="8395989" y="597396"/>
                  <a:pt x="8426350" y="575072"/>
                  <a:pt x="8457604" y="547836"/>
                </a:cubicBezTo>
                <a:cubicBezTo>
                  <a:pt x="8509396" y="483989"/>
                  <a:pt x="8535292" y="432197"/>
                  <a:pt x="8535292" y="392460"/>
                </a:cubicBezTo>
                <a:cubicBezTo>
                  <a:pt x="8535292" y="389781"/>
                  <a:pt x="8533506" y="387995"/>
                  <a:pt x="8529934" y="387102"/>
                </a:cubicBezTo>
                <a:lnTo>
                  <a:pt x="8422778" y="403175"/>
                </a:lnTo>
                <a:lnTo>
                  <a:pt x="8414741" y="403175"/>
                </a:lnTo>
                <a:cubicBezTo>
                  <a:pt x="8396436" y="403175"/>
                  <a:pt x="8383934" y="396032"/>
                  <a:pt x="8377237" y="381744"/>
                </a:cubicBezTo>
                <a:cubicBezTo>
                  <a:pt x="8379023" y="378619"/>
                  <a:pt x="8379916" y="375940"/>
                  <a:pt x="8379916" y="373707"/>
                </a:cubicBezTo>
                <a:cubicBezTo>
                  <a:pt x="8379916" y="367457"/>
                  <a:pt x="8429922" y="358527"/>
                  <a:pt x="8529934" y="346918"/>
                </a:cubicBezTo>
                <a:cubicBezTo>
                  <a:pt x="8534846" y="346918"/>
                  <a:pt x="8538864" y="343570"/>
                  <a:pt x="8541989" y="336872"/>
                </a:cubicBezTo>
                <a:lnTo>
                  <a:pt x="8529934" y="336872"/>
                </a:lnTo>
                <a:lnTo>
                  <a:pt x="8529934" y="332184"/>
                </a:lnTo>
                <a:lnTo>
                  <a:pt x="8542659" y="332184"/>
                </a:lnTo>
                <a:lnTo>
                  <a:pt x="8542659" y="335533"/>
                </a:lnTo>
                <a:cubicBezTo>
                  <a:pt x="8548463" y="322585"/>
                  <a:pt x="8551366" y="297805"/>
                  <a:pt x="8551366" y="261193"/>
                </a:cubicBezTo>
                <a:cubicBezTo>
                  <a:pt x="8551366" y="255836"/>
                  <a:pt x="8547794" y="252264"/>
                  <a:pt x="8540650" y="250478"/>
                </a:cubicBezTo>
                <a:cubicBezTo>
                  <a:pt x="8528595" y="253603"/>
                  <a:pt x="8513414" y="256282"/>
                  <a:pt x="8495109" y="258514"/>
                </a:cubicBezTo>
                <a:cubicBezTo>
                  <a:pt x="8459390" y="304949"/>
                  <a:pt x="8439745" y="328166"/>
                  <a:pt x="8436173" y="328166"/>
                </a:cubicBezTo>
                <a:lnTo>
                  <a:pt x="8428136" y="328166"/>
                </a:lnTo>
                <a:cubicBezTo>
                  <a:pt x="8422778" y="325487"/>
                  <a:pt x="8420099" y="322808"/>
                  <a:pt x="8420099" y="320129"/>
                </a:cubicBezTo>
                <a:lnTo>
                  <a:pt x="8420099" y="306735"/>
                </a:lnTo>
                <a:cubicBezTo>
                  <a:pt x="8484393" y="205383"/>
                  <a:pt x="8516540" y="127695"/>
                  <a:pt x="8516540" y="73670"/>
                </a:cubicBezTo>
                <a:lnTo>
                  <a:pt x="8516540" y="62954"/>
                </a:lnTo>
                <a:cubicBezTo>
                  <a:pt x="8521005" y="55811"/>
                  <a:pt x="8524577" y="52239"/>
                  <a:pt x="8527255" y="52239"/>
                </a:cubicBezTo>
                <a:close/>
                <a:moveTo>
                  <a:pt x="4360366" y="46881"/>
                </a:moveTo>
                <a:cubicBezTo>
                  <a:pt x="4372421" y="46881"/>
                  <a:pt x="4384030" y="66526"/>
                  <a:pt x="4395192" y="105817"/>
                </a:cubicBezTo>
                <a:cubicBezTo>
                  <a:pt x="4392960" y="105817"/>
                  <a:pt x="4391174" y="109389"/>
                  <a:pt x="4389834" y="116532"/>
                </a:cubicBezTo>
                <a:cubicBezTo>
                  <a:pt x="4369296" y="124123"/>
                  <a:pt x="4339828" y="144661"/>
                  <a:pt x="4301430" y="178147"/>
                </a:cubicBezTo>
                <a:cubicBezTo>
                  <a:pt x="4252317" y="217884"/>
                  <a:pt x="4221063" y="239316"/>
                  <a:pt x="4207669" y="242441"/>
                </a:cubicBezTo>
                <a:cubicBezTo>
                  <a:pt x="4197846" y="238423"/>
                  <a:pt x="4192488" y="233065"/>
                  <a:pt x="4191595" y="226368"/>
                </a:cubicBezTo>
                <a:cubicBezTo>
                  <a:pt x="4193827" y="226368"/>
                  <a:pt x="4195613" y="222796"/>
                  <a:pt x="4196953" y="215652"/>
                </a:cubicBezTo>
                <a:cubicBezTo>
                  <a:pt x="4234011" y="190202"/>
                  <a:pt x="4275981" y="152698"/>
                  <a:pt x="4322861" y="103138"/>
                </a:cubicBezTo>
                <a:cubicBezTo>
                  <a:pt x="4341167" y="65633"/>
                  <a:pt x="4353669" y="46881"/>
                  <a:pt x="4360366" y="46881"/>
                </a:cubicBezTo>
                <a:close/>
                <a:moveTo>
                  <a:pt x="6360616" y="38844"/>
                </a:moveTo>
                <a:cubicBezTo>
                  <a:pt x="6401693" y="54918"/>
                  <a:pt x="6422231" y="69205"/>
                  <a:pt x="6422231" y="81707"/>
                </a:cubicBezTo>
                <a:cubicBezTo>
                  <a:pt x="6416873" y="103138"/>
                  <a:pt x="6414195" y="116532"/>
                  <a:pt x="6414195" y="121890"/>
                </a:cubicBezTo>
                <a:cubicBezTo>
                  <a:pt x="6414195" y="127695"/>
                  <a:pt x="6416873" y="133945"/>
                  <a:pt x="6422231" y="140643"/>
                </a:cubicBezTo>
                <a:cubicBezTo>
                  <a:pt x="6532959" y="129927"/>
                  <a:pt x="6600824" y="120104"/>
                  <a:pt x="6625828" y="111175"/>
                </a:cubicBezTo>
                <a:cubicBezTo>
                  <a:pt x="6642794" y="116086"/>
                  <a:pt x="6656189" y="125016"/>
                  <a:pt x="6666012" y="137964"/>
                </a:cubicBezTo>
                <a:lnTo>
                  <a:pt x="6666012" y="146000"/>
                </a:lnTo>
                <a:cubicBezTo>
                  <a:pt x="6666012" y="149572"/>
                  <a:pt x="6664225" y="151358"/>
                  <a:pt x="6660653" y="151358"/>
                </a:cubicBezTo>
                <a:cubicBezTo>
                  <a:pt x="6644133" y="154484"/>
                  <a:pt x="6602164" y="159841"/>
                  <a:pt x="6534745" y="167432"/>
                </a:cubicBezTo>
                <a:cubicBezTo>
                  <a:pt x="6454378" y="171450"/>
                  <a:pt x="6414195" y="177701"/>
                  <a:pt x="6414195" y="186184"/>
                </a:cubicBezTo>
                <a:lnTo>
                  <a:pt x="6414195" y="196900"/>
                </a:lnTo>
                <a:cubicBezTo>
                  <a:pt x="6415087" y="200471"/>
                  <a:pt x="6419552" y="204043"/>
                  <a:pt x="6427589" y="207615"/>
                </a:cubicBezTo>
                <a:cubicBezTo>
                  <a:pt x="6445448" y="205829"/>
                  <a:pt x="6454378" y="204043"/>
                  <a:pt x="6454378" y="202257"/>
                </a:cubicBezTo>
                <a:cubicBezTo>
                  <a:pt x="6500813" y="202257"/>
                  <a:pt x="6530281" y="194221"/>
                  <a:pt x="6542782" y="178147"/>
                </a:cubicBezTo>
                <a:lnTo>
                  <a:pt x="6556176" y="178147"/>
                </a:lnTo>
                <a:cubicBezTo>
                  <a:pt x="6574036" y="190202"/>
                  <a:pt x="6582966" y="199132"/>
                  <a:pt x="6582966" y="204936"/>
                </a:cubicBezTo>
                <a:lnTo>
                  <a:pt x="6582966" y="207615"/>
                </a:lnTo>
                <a:cubicBezTo>
                  <a:pt x="6570464" y="230832"/>
                  <a:pt x="6564213" y="245120"/>
                  <a:pt x="6564213" y="250478"/>
                </a:cubicBezTo>
                <a:cubicBezTo>
                  <a:pt x="6564213" y="256282"/>
                  <a:pt x="6567785" y="264319"/>
                  <a:pt x="6574929" y="274588"/>
                </a:cubicBezTo>
                <a:cubicBezTo>
                  <a:pt x="6574929" y="279946"/>
                  <a:pt x="6574036" y="287089"/>
                  <a:pt x="6572250" y="296019"/>
                </a:cubicBezTo>
                <a:cubicBezTo>
                  <a:pt x="6588323" y="312093"/>
                  <a:pt x="6596360" y="321915"/>
                  <a:pt x="6596360" y="325487"/>
                </a:cubicBezTo>
                <a:lnTo>
                  <a:pt x="6593012" y="332184"/>
                </a:lnTo>
                <a:lnTo>
                  <a:pt x="6597699" y="332184"/>
                </a:lnTo>
                <a:lnTo>
                  <a:pt x="6597699" y="336872"/>
                </a:lnTo>
                <a:lnTo>
                  <a:pt x="6590333" y="336872"/>
                </a:lnTo>
                <a:cubicBezTo>
                  <a:pt x="6581849" y="353392"/>
                  <a:pt x="6577607" y="362992"/>
                  <a:pt x="6577607" y="365671"/>
                </a:cubicBezTo>
                <a:lnTo>
                  <a:pt x="6577607" y="368350"/>
                </a:lnTo>
                <a:cubicBezTo>
                  <a:pt x="6580286" y="373707"/>
                  <a:pt x="6582966" y="376386"/>
                  <a:pt x="6585645" y="376386"/>
                </a:cubicBezTo>
                <a:lnTo>
                  <a:pt x="6588323" y="376386"/>
                </a:lnTo>
                <a:cubicBezTo>
                  <a:pt x="6601272" y="376386"/>
                  <a:pt x="6624488" y="371921"/>
                  <a:pt x="6657975" y="362992"/>
                </a:cubicBezTo>
                <a:cubicBezTo>
                  <a:pt x="6670030" y="362992"/>
                  <a:pt x="6682532" y="371028"/>
                  <a:pt x="6695479" y="387102"/>
                </a:cubicBezTo>
                <a:lnTo>
                  <a:pt x="6695479" y="400496"/>
                </a:lnTo>
                <a:cubicBezTo>
                  <a:pt x="6688336" y="400496"/>
                  <a:pt x="6684764" y="402282"/>
                  <a:pt x="6684764" y="405854"/>
                </a:cubicBezTo>
                <a:cubicBezTo>
                  <a:pt x="6606183" y="409873"/>
                  <a:pt x="6566892" y="416123"/>
                  <a:pt x="6566892" y="424607"/>
                </a:cubicBezTo>
                <a:lnTo>
                  <a:pt x="6566892" y="440680"/>
                </a:lnTo>
                <a:cubicBezTo>
                  <a:pt x="6580733" y="453628"/>
                  <a:pt x="6587877" y="462558"/>
                  <a:pt x="6588323" y="467469"/>
                </a:cubicBezTo>
                <a:lnTo>
                  <a:pt x="6580286" y="480864"/>
                </a:lnTo>
                <a:cubicBezTo>
                  <a:pt x="6499920" y="488007"/>
                  <a:pt x="6449020" y="493365"/>
                  <a:pt x="6427589" y="496937"/>
                </a:cubicBezTo>
                <a:cubicBezTo>
                  <a:pt x="6416873" y="496937"/>
                  <a:pt x="6411516" y="519261"/>
                  <a:pt x="6411516" y="563910"/>
                </a:cubicBezTo>
                <a:lnTo>
                  <a:pt x="6411516" y="598736"/>
                </a:lnTo>
                <a:cubicBezTo>
                  <a:pt x="6411516" y="625078"/>
                  <a:pt x="6403479" y="641152"/>
                  <a:pt x="6387406" y="646956"/>
                </a:cubicBezTo>
                <a:cubicBezTo>
                  <a:pt x="6379369" y="646956"/>
                  <a:pt x="6343650" y="622846"/>
                  <a:pt x="6280249" y="574625"/>
                </a:cubicBezTo>
                <a:lnTo>
                  <a:pt x="6280249" y="563910"/>
                </a:lnTo>
                <a:cubicBezTo>
                  <a:pt x="6282928" y="558552"/>
                  <a:pt x="6285607" y="555873"/>
                  <a:pt x="6288286" y="555873"/>
                </a:cubicBezTo>
                <a:lnTo>
                  <a:pt x="6290965" y="555873"/>
                </a:lnTo>
                <a:lnTo>
                  <a:pt x="6357938" y="574625"/>
                </a:lnTo>
                <a:lnTo>
                  <a:pt x="6360616" y="574625"/>
                </a:lnTo>
                <a:cubicBezTo>
                  <a:pt x="6367760" y="574625"/>
                  <a:pt x="6371332" y="561231"/>
                  <a:pt x="6371332" y="534442"/>
                </a:cubicBezTo>
                <a:lnTo>
                  <a:pt x="6371332" y="515689"/>
                </a:lnTo>
                <a:cubicBezTo>
                  <a:pt x="6370439" y="512118"/>
                  <a:pt x="6365974" y="508546"/>
                  <a:pt x="6357938" y="504974"/>
                </a:cubicBezTo>
                <a:cubicBezTo>
                  <a:pt x="6295876" y="515689"/>
                  <a:pt x="6251228" y="521047"/>
                  <a:pt x="6223992" y="521047"/>
                </a:cubicBezTo>
                <a:lnTo>
                  <a:pt x="6210598" y="521047"/>
                </a:lnTo>
                <a:cubicBezTo>
                  <a:pt x="6197203" y="521047"/>
                  <a:pt x="6187381" y="516582"/>
                  <a:pt x="6181130" y="507653"/>
                </a:cubicBezTo>
                <a:lnTo>
                  <a:pt x="6181130" y="494258"/>
                </a:lnTo>
                <a:cubicBezTo>
                  <a:pt x="6186934" y="489793"/>
                  <a:pt x="6225332" y="483543"/>
                  <a:pt x="6296323" y="475506"/>
                </a:cubicBezTo>
                <a:cubicBezTo>
                  <a:pt x="6346329" y="473720"/>
                  <a:pt x="6371332" y="466576"/>
                  <a:pt x="6371332" y="454075"/>
                </a:cubicBezTo>
                <a:cubicBezTo>
                  <a:pt x="6371332" y="445145"/>
                  <a:pt x="6367760" y="439787"/>
                  <a:pt x="6360616" y="438001"/>
                </a:cubicBezTo>
                <a:lnTo>
                  <a:pt x="6124873" y="464790"/>
                </a:lnTo>
                <a:lnTo>
                  <a:pt x="6114157" y="464790"/>
                </a:lnTo>
                <a:cubicBezTo>
                  <a:pt x="6102995" y="464790"/>
                  <a:pt x="6093172" y="458539"/>
                  <a:pt x="6084689" y="446038"/>
                </a:cubicBezTo>
                <a:lnTo>
                  <a:pt x="6084689" y="435322"/>
                </a:lnTo>
                <a:lnTo>
                  <a:pt x="6087368" y="429964"/>
                </a:lnTo>
                <a:lnTo>
                  <a:pt x="6331148" y="403175"/>
                </a:lnTo>
                <a:cubicBezTo>
                  <a:pt x="6356152" y="403175"/>
                  <a:pt x="6368653" y="396925"/>
                  <a:pt x="6368653" y="384423"/>
                </a:cubicBezTo>
                <a:cubicBezTo>
                  <a:pt x="6367760" y="380851"/>
                  <a:pt x="6363295" y="377279"/>
                  <a:pt x="6355259" y="373707"/>
                </a:cubicBezTo>
                <a:lnTo>
                  <a:pt x="6210598" y="395139"/>
                </a:lnTo>
                <a:cubicBezTo>
                  <a:pt x="6190952" y="389781"/>
                  <a:pt x="6181130" y="384423"/>
                  <a:pt x="6181130" y="379065"/>
                </a:cubicBezTo>
                <a:lnTo>
                  <a:pt x="6181130" y="368350"/>
                </a:lnTo>
                <a:lnTo>
                  <a:pt x="6186488" y="360313"/>
                </a:lnTo>
                <a:cubicBezTo>
                  <a:pt x="6223992" y="358080"/>
                  <a:pt x="6242745" y="353616"/>
                  <a:pt x="6242745" y="346918"/>
                </a:cubicBezTo>
                <a:lnTo>
                  <a:pt x="6242745" y="344239"/>
                </a:lnTo>
                <a:lnTo>
                  <a:pt x="6236717" y="336203"/>
                </a:lnTo>
                <a:lnTo>
                  <a:pt x="6236717" y="336872"/>
                </a:lnTo>
                <a:lnTo>
                  <a:pt x="6218634" y="336872"/>
                </a:lnTo>
                <a:lnTo>
                  <a:pt x="6218634" y="332184"/>
                </a:lnTo>
                <a:lnTo>
                  <a:pt x="6233368" y="332184"/>
                </a:lnTo>
                <a:cubicBezTo>
                  <a:pt x="6227564" y="324148"/>
                  <a:pt x="6223546" y="317450"/>
                  <a:pt x="6221313" y="312093"/>
                </a:cubicBezTo>
                <a:cubicBezTo>
                  <a:pt x="6221313" y="307628"/>
                  <a:pt x="6223099" y="293340"/>
                  <a:pt x="6226671" y="269230"/>
                </a:cubicBezTo>
                <a:cubicBezTo>
                  <a:pt x="6223546" y="226368"/>
                  <a:pt x="6217295" y="204936"/>
                  <a:pt x="6207919" y="204936"/>
                </a:cubicBezTo>
                <a:cubicBezTo>
                  <a:pt x="6173539" y="208508"/>
                  <a:pt x="6153894" y="210294"/>
                  <a:pt x="6148983" y="210294"/>
                </a:cubicBezTo>
                <a:cubicBezTo>
                  <a:pt x="6132463" y="210294"/>
                  <a:pt x="6119068" y="203150"/>
                  <a:pt x="6108799" y="188863"/>
                </a:cubicBezTo>
                <a:lnTo>
                  <a:pt x="6108799" y="180826"/>
                </a:lnTo>
                <a:lnTo>
                  <a:pt x="6111478" y="175468"/>
                </a:lnTo>
                <a:cubicBezTo>
                  <a:pt x="6132463" y="172343"/>
                  <a:pt x="6206579" y="164306"/>
                  <a:pt x="6333827" y="151358"/>
                </a:cubicBezTo>
                <a:cubicBezTo>
                  <a:pt x="6355259" y="151358"/>
                  <a:pt x="6365974" y="145107"/>
                  <a:pt x="6365974" y="132606"/>
                </a:cubicBezTo>
                <a:lnTo>
                  <a:pt x="6365974" y="124569"/>
                </a:lnTo>
                <a:cubicBezTo>
                  <a:pt x="6365974" y="104477"/>
                  <a:pt x="6359723" y="80367"/>
                  <a:pt x="6347222" y="52239"/>
                </a:cubicBezTo>
                <a:cubicBezTo>
                  <a:pt x="6351240" y="43309"/>
                  <a:pt x="6355705" y="38844"/>
                  <a:pt x="6360616" y="38844"/>
                </a:cubicBezTo>
                <a:close/>
                <a:moveTo>
                  <a:pt x="9419034" y="26789"/>
                </a:moveTo>
                <a:lnTo>
                  <a:pt x="9423722" y="26789"/>
                </a:lnTo>
                <a:lnTo>
                  <a:pt x="9423722" y="42862"/>
                </a:lnTo>
                <a:lnTo>
                  <a:pt x="9419034" y="42862"/>
                </a:lnTo>
                <a:close/>
                <a:moveTo>
                  <a:pt x="8666559" y="26789"/>
                </a:moveTo>
                <a:lnTo>
                  <a:pt x="8671247" y="26789"/>
                </a:lnTo>
                <a:lnTo>
                  <a:pt x="8671247" y="42862"/>
                </a:lnTo>
                <a:lnTo>
                  <a:pt x="8666559" y="42862"/>
                </a:lnTo>
                <a:close/>
                <a:moveTo>
                  <a:pt x="7904559" y="26789"/>
                </a:moveTo>
                <a:lnTo>
                  <a:pt x="7909247" y="26789"/>
                </a:lnTo>
                <a:lnTo>
                  <a:pt x="7909247" y="42862"/>
                </a:lnTo>
                <a:lnTo>
                  <a:pt x="7904559" y="42862"/>
                </a:lnTo>
                <a:close/>
                <a:moveTo>
                  <a:pt x="7152084" y="26789"/>
                </a:moveTo>
                <a:lnTo>
                  <a:pt x="7156772" y="26789"/>
                </a:lnTo>
                <a:lnTo>
                  <a:pt x="7156772" y="42862"/>
                </a:lnTo>
                <a:lnTo>
                  <a:pt x="7152084" y="42862"/>
                </a:lnTo>
                <a:close/>
                <a:moveTo>
                  <a:pt x="6390084" y="26789"/>
                </a:moveTo>
                <a:lnTo>
                  <a:pt x="6394773" y="26789"/>
                </a:lnTo>
                <a:lnTo>
                  <a:pt x="6394773" y="42862"/>
                </a:lnTo>
                <a:lnTo>
                  <a:pt x="6390084" y="42862"/>
                </a:lnTo>
                <a:close/>
                <a:moveTo>
                  <a:pt x="5637609" y="26789"/>
                </a:moveTo>
                <a:lnTo>
                  <a:pt x="5642298" y="26789"/>
                </a:lnTo>
                <a:lnTo>
                  <a:pt x="5642298" y="42862"/>
                </a:lnTo>
                <a:lnTo>
                  <a:pt x="5637609" y="42862"/>
                </a:lnTo>
                <a:close/>
                <a:moveTo>
                  <a:pt x="4132659" y="26789"/>
                </a:moveTo>
                <a:lnTo>
                  <a:pt x="4137347" y="26789"/>
                </a:lnTo>
                <a:lnTo>
                  <a:pt x="4137347" y="42862"/>
                </a:lnTo>
                <a:lnTo>
                  <a:pt x="4132659" y="42862"/>
                </a:lnTo>
                <a:close/>
                <a:moveTo>
                  <a:pt x="3370659" y="26789"/>
                </a:moveTo>
                <a:lnTo>
                  <a:pt x="3375347" y="26789"/>
                </a:lnTo>
                <a:lnTo>
                  <a:pt x="3375347" y="42862"/>
                </a:lnTo>
                <a:lnTo>
                  <a:pt x="3370659" y="42862"/>
                </a:lnTo>
                <a:close/>
                <a:moveTo>
                  <a:pt x="2608660" y="26789"/>
                </a:moveTo>
                <a:lnTo>
                  <a:pt x="2613347" y="26789"/>
                </a:lnTo>
                <a:lnTo>
                  <a:pt x="2613347" y="42862"/>
                </a:lnTo>
                <a:lnTo>
                  <a:pt x="2608660" y="42862"/>
                </a:lnTo>
                <a:close/>
                <a:moveTo>
                  <a:pt x="1856184" y="26789"/>
                </a:moveTo>
                <a:lnTo>
                  <a:pt x="1860872" y="26789"/>
                </a:lnTo>
                <a:lnTo>
                  <a:pt x="1860872" y="42862"/>
                </a:lnTo>
                <a:lnTo>
                  <a:pt x="1856184" y="42862"/>
                </a:lnTo>
                <a:close/>
                <a:moveTo>
                  <a:pt x="1094185" y="26789"/>
                </a:moveTo>
                <a:lnTo>
                  <a:pt x="1098872" y="26789"/>
                </a:lnTo>
                <a:lnTo>
                  <a:pt x="1098872" y="42862"/>
                </a:lnTo>
                <a:lnTo>
                  <a:pt x="1094185" y="42862"/>
                </a:lnTo>
                <a:close/>
                <a:moveTo>
                  <a:pt x="332184" y="26789"/>
                </a:moveTo>
                <a:lnTo>
                  <a:pt x="336872" y="26789"/>
                </a:lnTo>
                <a:lnTo>
                  <a:pt x="336872" y="42862"/>
                </a:lnTo>
                <a:lnTo>
                  <a:pt x="332184" y="42862"/>
                </a:lnTo>
                <a:close/>
                <a:moveTo>
                  <a:pt x="9092207" y="5358"/>
                </a:moveTo>
                <a:lnTo>
                  <a:pt x="9092207" y="332184"/>
                </a:lnTo>
                <a:lnTo>
                  <a:pt x="9100244" y="332184"/>
                </a:lnTo>
                <a:lnTo>
                  <a:pt x="9100244" y="336872"/>
                </a:lnTo>
                <a:lnTo>
                  <a:pt x="9092207" y="336872"/>
                </a:lnTo>
                <a:lnTo>
                  <a:pt x="9092207" y="379065"/>
                </a:lnTo>
                <a:cubicBezTo>
                  <a:pt x="9113192" y="365224"/>
                  <a:pt x="9133284" y="351160"/>
                  <a:pt x="9152482" y="336872"/>
                </a:cubicBezTo>
                <a:lnTo>
                  <a:pt x="9145785" y="336872"/>
                </a:lnTo>
                <a:lnTo>
                  <a:pt x="9145785" y="332184"/>
                </a:lnTo>
                <a:lnTo>
                  <a:pt x="9158510" y="332184"/>
                </a:lnTo>
                <a:cubicBezTo>
                  <a:pt x="9255844" y="258514"/>
                  <a:pt x="9327951" y="179487"/>
                  <a:pt x="9374832" y="95101"/>
                </a:cubicBezTo>
                <a:cubicBezTo>
                  <a:pt x="9383761" y="57596"/>
                  <a:pt x="9392691" y="38844"/>
                  <a:pt x="9401621" y="38844"/>
                </a:cubicBezTo>
                <a:cubicBezTo>
                  <a:pt x="9410550" y="38844"/>
                  <a:pt x="9425731" y="54025"/>
                  <a:pt x="9447162" y="84386"/>
                </a:cubicBezTo>
                <a:lnTo>
                  <a:pt x="9447162" y="92422"/>
                </a:lnTo>
                <a:cubicBezTo>
                  <a:pt x="9447162" y="99566"/>
                  <a:pt x="9443590" y="106710"/>
                  <a:pt x="9436446" y="113854"/>
                </a:cubicBezTo>
                <a:lnTo>
                  <a:pt x="9436446" y="121890"/>
                </a:lnTo>
                <a:cubicBezTo>
                  <a:pt x="9560569" y="259407"/>
                  <a:pt x="9645401" y="328166"/>
                  <a:pt x="9690943" y="328166"/>
                </a:cubicBezTo>
                <a:lnTo>
                  <a:pt x="9719741" y="332184"/>
                </a:lnTo>
                <a:lnTo>
                  <a:pt x="9729117" y="332184"/>
                </a:lnTo>
                <a:lnTo>
                  <a:pt x="9729117" y="334194"/>
                </a:lnTo>
                <a:cubicBezTo>
                  <a:pt x="9741172" y="338212"/>
                  <a:pt x="9747200" y="343346"/>
                  <a:pt x="9747200" y="349597"/>
                </a:cubicBezTo>
                <a:cubicBezTo>
                  <a:pt x="9747200" y="360759"/>
                  <a:pt x="9705230" y="368796"/>
                  <a:pt x="9621291" y="373707"/>
                </a:cubicBezTo>
                <a:cubicBezTo>
                  <a:pt x="9611915" y="373707"/>
                  <a:pt x="9586912" y="351383"/>
                  <a:pt x="9546282" y="306735"/>
                </a:cubicBezTo>
                <a:cubicBezTo>
                  <a:pt x="9483327" y="231279"/>
                  <a:pt x="9442474" y="183952"/>
                  <a:pt x="9423722" y="164753"/>
                </a:cubicBezTo>
                <a:lnTo>
                  <a:pt x="9423722" y="178817"/>
                </a:lnTo>
                <a:lnTo>
                  <a:pt x="9419034" y="178817"/>
                </a:lnTo>
                <a:lnTo>
                  <a:pt x="9419034" y="160734"/>
                </a:lnTo>
                <a:lnTo>
                  <a:pt x="9420373" y="160734"/>
                </a:lnTo>
                <a:cubicBezTo>
                  <a:pt x="9414122" y="154484"/>
                  <a:pt x="9410550" y="151358"/>
                  <a:pt x="9409657" y="151358"/>
                </a:cubicBezTo>
                <a:lnTo>
                  <a:pt x="9404300" y="151358"/>
                </a:lnTo>
                <a:cubicBezTo>
                  <a:pt x="9401174" y="151358"/>
                  <a:pt x="9377064" y="178147"/>
                  <a:pt x="9331969" y="231725"/>
                </a:cubicBezTo>
                <a:cubicBezTo>
                  <a:pt x="9288660" y="272802"/>
                  <a:pt x="9250932" y="306288"/>
                  <a:pt x="9218785" y="332184"/>
                </a:cubicBezTo>
                <a:lnTo>
                  <a:pt x="9231510" y="332184"/>
                </a:lnTo>
                <a:lnTo>
                  <a:pt x="9231510" y="336872"/>
                </a:lnTo>
                <a:lnTo>
                  <a:pt x="9215437" y="336872"/>
                </a:lnTo>
                <a:lnTo>
                  <a:pt x="9215437" y="334863"/>
                </a:lnTo>
                <a:cubicBezTo>
                  <a:pt x="9169895" y="371028"/>
                  <a:pt x="9131944" y="394692"/>
                  <a:pt x="9101583" y="405854"/>
                </a:cubicBezTo>
                <a:lnTo>
                  <a:pt x="9092207" y="401836"/>
                </a:lnTo>
                <a:lnTo>
                  <a:pt x="9092207" y="664369"/>
                </a:lnTo>
                <a:lnTo>
                  <a:pt x="9419034" y="664369"/>
                </a:lnTo>
                <a:lnTo>
                  <a:pt x="9419034" y="657002"/>
                </a:lnTo>
                <a:lnTo>
                  <a:pt x="9423722" y="657002"/>
                </a:lnTo>
                <a:lnTo>
                  <a:pt x="9423722" y="664369"/>
                </a:lnTo>
                <a:lnTo>
                  <a:pt x="9750548" y="664369"/>
                </a:lnTo>
                <a:lnTo>
                  <a:pt x="9750548" y="336872"/>
                </a:lnTo>
                <a:lnTo>
                  <a:pt x="9743181" y="336872"/>
                </a:lnTo>
                <a:lnTo>
                  <a:pt x="9743181" y="332184"/>
                </a:lnTo>
                <a:lnTo>
                  <a:pt x="9750548" y="332184"/>
                </a:lnTo>
                <a:lnTo>
                  <a:pt x="9750548" y="5358"/>
                </a:lnTo>
                <a:lnTo>
                  <a:pt x="9423722" y="5358"/>
                </a:lnTo>
                <a:lnTo>
                  <a:pt x="9423722" y="13395"/>
                </a:lnTo>
                <a:lnTo>
                  <a:pt x="9419034" y="13395"/>
                </a:lnTo>
                <a:lnTo>
                  <a:pt x="9419034" y="5358"/>
                </a:lnTo>
                <a:close/>
                <a:moveTo>
                  <a:pt x="8339732" y="5358"/>
                </a:moveTo>
                <a:lnTo>
                  <a:pt x="8339732" y="332184"/>
                </a:lnTo>
                <a:lnTo>
                  <a:pt x="8347769" y="332184"/>
                </a:lnTo>
                <a:lnTo>
                  <a:pt x="8347769" y="336872"/>
                </a:lnTo>
                <a:lnTo>
                  <a:pt x="8339732" y="336872"/>
                </a:lnTo>
                <a:lnTo>
                  <a:pt x="8339732" y="664369"/>
                </a:lnTo>
                <a:lnTo>
                  <a:pt x="8666559" y="664369"/>
                </a:lnTo>
                <a:lnTo>
                  <a:pt x="8666559" y="657002"/>
                </a:lnTo>
                <a:lnTo>
                  <a:pt x="8671247" y="657002"/>
                </a:lnTo>
                <a:lnTo>
                  <a:pt x="8671247" y="664369"/>
                </a:lnTo>
                <a:lnTo>
                  <a:pt x="8998073" y="664369"/>
                </a:lnTo>
                <a:lnTo>
                  <a:pt x="8998073" y="336872"/>
                </a:lnTo>
                <a:lnTo>
                  <a:pt x="8990706" y="336872"/>
                </a:lnTo>
                <a:lnTo>
                  <a:pt x="8990706" y="332184"/>
                </a:lnTo>
                <a:lnTo>
                  <a:pt x="8998073" y="332184"/>
                </a:lnTo>
                <a:lnTo>
                  <a:pt x="8998073" y="5358"/>
                </a:lnTo>
                <a:lnTo>
                  <a:pt x="8671247" y="5358"/>
                </a:lnTo>
                <a:lnTo>
                  <a:pt x="8671247" y="13395"/>
                </a:lnTo>
                <a:lnTo>
                  <a:pt x="8666559" y="13395"/>
                </a:lnTo>
                <a:lnTo>
                  <a:pt x="8666559" y="5358"/>
                </a:lnTo>
                <a:close/>
                <a:moveTo>
                  <a:pt x="7577732" y="5358"/>
                </a:moveTo>
                <a:lnTo>
                  <a:pt x="7577732" y="332184"/>
                </a:lnTo>
                <a:lnTo>
                  <a:pt x="7585769" y="332184"/>
                </a:lnTo>
                <a:lnTo>
                  <a:pt x="7585769" y="336872"/>
                </a:lnTo>
                <a:lnTo>
                  <a:pt x="7577732" y="336872"/>
                </a:lnTo>
                <a:lnTo>
                  <a:pt x="7577732" y="664369"/>
                </a:lnTo>
                <a:lnTo>
                  <a:pt x="7904559" y="664369"/>
                </a:lnTo>
                <a:lnTo>
                  <a:pt x="7904559" y="657002"/>
                </a:lnTo>
                <a:lnTo>
                  <a:pt x="7909247" y="657002"/>
                </a:lnTo>
                <a:lnTo>
                  <a:pt x="7909247" y="664369"/>
                </a:lnTo>
                <a:lnTo>
                  <a:pt x="8236073" y="664369"/>
                </a:lnTo>
                <a:lnTo>
                  <a:pt x="8236073" y="336872"/>
                </a:lnTo>
                <a:lnTo>
                  <a:pt x="8228706" y="336872"/>
                </a:lnTo>
                <a:lnTo>
                  <a:pt x="8228706" y="332184"/>
                </a:lnTo>
                <a:lnTo>
                  <a:pt x="8236073" y="332184"/>
                </a:lnTo>
                <a:lnTo>
                  <a:pt x="8236073" y="5358"/>
                </a:lnTo>
                <a:lnTo>
                  <a:pt x="7909247" y="5358"/>
                </a:lnTo>
                <a:lnTo>
                  <a:pt x="7909247" y="13395"/>
                </a:lnTo>
                <a:lnTo>
                  <a:pt x="7904559" y="13395"/>
                </a:lnTo>
                <a:lnTo>
                  <a:pt x="7904559" y="5358"/>
                </a:lnTo>
                <a:close/>
                <a:moveTo>
                  <a:pt x="6825257" y="5358"/>
                </a:moveTo>
                <a:lnTo>
                  <a:pt x="6825257" y="332184"/>
                </a:lnTo>
                <a:lnTo>
                  <a:pt x="6833295" y="332184"/>
                </a:lnTo>
                <a:lnTo>
                  <a:pt x="6833295" y="336872"/>
                </a:lnTo>
                <a:lnTo>
                  <a:pt x="6825257" y="336872"/>
                </a:lnTo>
                <a:lnTo>
                  <a:pt x="6825257" y="664369"/>
                </a:lnTo>
                <a:lnTo>
                  <a:pt x="7152084" y="664369"/>
                </a:lnTo>
                <a:lnTo>
                  <a:pt x="7152084" y="657002"/>
                </a:lnTo>
                <a:lnTo>
                  <a:pt x="7156772" y="657002"/>
                </a:lnTo>
                <a:lnTo>
                  <a:pt x="7156772" y="664369"/>
                </a:lnTo>
                <a:lnTo>
                  <a:pt x="7483598" y="664369"/>
                </a:lnTo>
                <a:lnTo>
                  <a:pt x="7483598" y="336872"/>
                </a:lnTo>
                <a:lnTo>
                  <a:pt x="7476231" y="336872"/>
                </a:lnTo>
                <a:lnTo>
                  <a:pt x="7476231" y="332184"/>
                </a:lnTo>
                <a:lnTo>
                  <a:pt x="7483598" y="332184"/>
                </a:lnTo>
                <a:lnTo>
                  <a:pt x="7483598" y="5358"/>
                </a:lnTo>
                <a:lnTo>
                  <a:pt x="7156772" y="5358"/>
                </a:lnTo>
                <a:lnTo>
                  <a:pt x="7156772" y="13395"/>
                </a:lnTo>
                <a:lnTo>
                  <a:pt x="7152084" y="13395"/>
                </a:lnTo>
                <a:lnTo>
                  <a:pt x="7152084" y="5358"/>
                </a:lnTo>
                <a:close/>
                <a:moveTo>
                  <a:pt x="6063258" y="5358"/>
                </a:moveTo>
                <a:lnTo>
                  <a:pt x="6063258" y="332184"/>
                </a:lnTo>
                <a:lnTo>
                  <a:pt x="6071295" y="332184"/>
                </a:lnTo>
                <a:lnTo>
                  <a:pt x="6071295" y="336872"/>
                </a:lnTo>
                <a:lnTo>
                  <a:pt x="6063258" y="336872"/>
                </a:lnTo>
                <a:lnTo>
                  <a:pt x="6063258" y="664369"/>
                </a:lnTo>
                <a:lnTo>
                  <a:pt x="6390084" y="664369"/>
                </a:lnTo>
                <a:lnTo>
                  <a:pt x="6390084" y="657002"/>
                </a:lnTo>
                <a:lnTo>
                  <a:pt x="6394773" y="657002"/>
                </a:lnTo>
                <a:lnTo>
                  <a:pt x="6394773" y="664369"/>
                </a:lnTo>
                <a:lnTo>
                  <a:pt x="6721598" y="664369"/>
                </a:lnTo>
                <a:lnTo>
                  <a:pt x="6721598" y="336872"/>
                </a:lnTo>
                <a:lnTo>
                  <a:pt x="6714231" y="336872"/>
                </a:lnTo>
                <a:lnTo>
                  <a:pt x="6714231" y="332184"/>
                </a:lnTo>
                <a:lnTo>
                  <a:pt x="6721598" y="332184"/>
                </a:lnTo>
                <a:lnTo>
                  <a:pt x="6721598" y="5358"/>
                </a:lnTo>
                <a:lnTo>
                  <a:pt x="6394773" y="5358"/>
                </a:lnTo>
                <a:lnTo>
                  <a:pt x="6394773" y="13395"/>
                </a:lnTo>
                <a:lnTo>
                  <a:pt x="6390084" y="13395"/>
                </a:lnTo>
                <a:lnTo>
                  <a:pt x="6390084" y="5358"/>
                </a:lnTo>
                <a:close/>
                <a:moveTo>
                  <a:pt x="5310783" y="5358"/>
                </a:moveTo>
                <a:lnTo>
                  <a:pt x="5310783" y="332184"/>
                </a:lnTo>
                <a:lnTo>
                  <a:pt x="5318820" y="332184"/>
                </a:lnTo>
                <a:lnTo>
                  <a:pt x="5318820" y="336872"/>
                </a:lnTo>
                <a:lnTo>
                  <a:pt x="5310783" y="336872"/>
                </a:lnTo>
                <a:lnTo>
                  <a:pt x="5310783" y="664369"/>
                </a:lnTo>
                <a:lnTo>
                  <a:pt x="5637609" y="664369"/>
                </a:lnTo>
                <a:lnTo>
                  <a:pt x="5637609" y="657002"/>
                </a:lnTo>
                <a:lnTo>
                  <a:pt x="5642298" y="657002"/>
                </a:lnTo>
                <a:lnTo>
                  <a:pt x="5642298" y="664369"/>
                </a:lnTo>
                <a:lnTo>
                  <a:pt x="5969124" y="664369"/>
                </a:lnTo>
                <a:lnTo>
                  <a:pt x="5969124" y="336872"/>
                </a:lnTo>
                <a:lnTo>
                  <a:pt x="5961757" y="336872"/>
                </a:lnTo>
                <a:lnTo>
                  <a:pt x="5961757" y="332184"/>
                </a:lnTo>
                <a:lnTo>
                  <a:pt x="5969124" y="332184"/>
                </a:lnTo>
                <a:lnTo>
                  <a:pt x="5969124" y="5358"/>
                </a:lnTo>
                <a:lnTo>
                  <a:pt x="5642298" y="5358"/>
                </a:lnTo>
                <a:lnTo>
                  <a:pt x="5642298" y="13395"/>
                </a:lnTo>
                <a:lnTo>
                  <a:pt x="5637609" y="13395"/>
                </a:lnTo>
                <a:lnTo>
                  <a:pt x="5637609" y="5358"/>
                </a:lnTo>
                <a:close/>
                <a:moveTo>
                  <a:pt x="3805832" y="5358"/>
                </a:moveTo>
                <a:lnTo>
                  <a:pt x="3805832" y="332184"/>
                </a:lnTo>
                <a:lnTo>
                  <a:pt x="3813869" y="332184"/>
                </a:lnTo>
                <a:lnTo>
                  <a:pt x="3813869" y="336872"/>
                </a:lnTo>
                <a:lnTo>
                  <a:pt x="3805832" y="336872"/>
                </a:lnTo>
                <a:lnTo>
                  <a:pt x="3805832" y="664369"/>
                </a:lnTo>
                <a:lnTo>
                  <a:pt x="4132659" y="664369"/>
                </a:lnTo>
                <a:lnTo>
                  <a:pt x="4132659" y="657002"/>
                </a:lnTo>
                <a:lnTo>
                  <a:pt x="4137347" y="657002"/>
                </a:lnTo>
                <a:lnTo>
                  <a:pt x="4137347" y="664369"/>
                </a:lnTo>
                <a:lnTo>
                  <a:pt x="4464174" y="664369"/>
                </a:lnTo>
                <a:lnTo>
                  <a:pt x="4464174" y="336872"/>
                </a:lnTo>
                <a:lnTo>
                  <a:pt x="4456807" y="336872"/>
                </a:lnTo>
                <a:lnTo>
                  <a:pt x="4456807" y="332184"/>
                </a:lnTo>
                <a:lnTo>
                  <a:pt x="4464174" y="332184"/>
                </a:lnTo>
                <a:lnTo>
                  <a:pt x="4464174" y="5358"/>
                </a:lnTo>
                <a:lnTo>
                  <a:pt x="4137347" y="5358"/>
                </a:lnTo>
                <a:lnTo>
                  <a:pt x="4137347" y="13395"/>
                </a:lnTo>
                <a:lnTo>
                  <a:pt x="4132659" y="13395"/>
                </a:lnTo>
                <a:lnTo>
                  <a:pt x="4132659" y="5358"/>
                </a:lnTo>
                <a:close/>
                <a:moveTo>
                  <a:pt x="3043833" y="5358"/>
                </a:moveTo>
                <a:lnTo>
                  <a:pt x="3043833" y="332184"/>
                </a:lnTo>
                <a:lnTo>
                  <a:pt x="3051870" y="332184"/>
                </a:lnTo>
                <a:lnTo>
                  <a:pt x="3051870" y="336872"/>
                </a:lnTo>
                <a:lnTo>
                  <a:pt x="3043833" y="336872"/>
                </a:lnTo>
                <a:lnTo>
                  <a:pt x="3043833" y="664369"/>
                </a:lnTo>
                <a:lnTo>
                  <a:pt x="3370659" y="664369"/>
                </a:lnTo>
                <a:lnTo>
                  <a:pt x="3370659" y="657002"/>
                </a:lnTo>
                <a:lnTo>
                  <a:pt x="3375347" y="657002"/>
                </a:lnTo>
                <a:lnTo>
                  <a:pt x="3375347" y="664369"/>
                </a:lnTo>
                <a:lnTo>
                  <a:pt x="3702174" y="664369"/>
                </a:lnTo>
                <a:lnTo>
                  <a:pt x="3702174" y="336872"/>
                </a:lnTo>
                <a:lnTo>
                  <a:pt x="3694807" y="336872"/>
                </a:lnTo>
                <a:lnTo>
                  <a:pt x="3694807" y="332184"/>
                </a:lnTo>
                <a:lnTo>
                  <a:pt x="3702174" y="332184"/>
                </a:lnTo>
                <a:lnTo>
                  <a:pt x="3702174" y="5358"/>
                </a:lnTo>
                <a:lnTo>
                  <a:pt x="3375347" y="5358"/>
                </a:lnTo>
                <a:lnTo>
                  <a:pt x="3375347" y="13395"/>
                </a:lnTo>
                <a:lnTo>
                  <a:pt x="3370659" y="13395"/>
                </a:lnTo>
                <a:lnTo>
                  <a:pt x="3370659" y="5358"/>
                </a:lnTo>
                <a:close/>
                <a:moveTo>
                  <a:pt x="2281833" y="5358"/>
                </a:moveTo>
                <a:lnTo>
                  <a:pt x="2281833" y="332184"/>
                </a:lnTo>
                <a:lnTo>
                  <a:pt x="2289870" y="332184"/>
                </a:lnTo>
                <a:lnTo>
                  <a:pt x="2289870" y="336872"/>
                </a:lnTo>
                <a:lnTo>
                  <a:pt x="2281833" y="336872"/>
                </a:lnTo>
                <a:lnTo>
                  <a:pt x="2281833" y="664369"/>
                </a:lnTo>
                <a:lnTo>
                  <a:pt x="2608660" y="664369"/>
                </a:lnTo>
                <a:lnTo>
                  <a:pt x="2608660" y="657002"/>
                </a:lnTo>
                <a:lnTo>
                  <a:pt x="2613347" y="657002"/>
                </a:lnTo>
                <a:lnTo>
                  <a:pt x="2613347" y="664369"/>
                </a:lnTo>
                <a:lnTo>
                  <a:pt x="2940174" y="664369"/>
                </a:lnTo>
                <a:lnTo>
                  <a:pt x="2940174" y="336872"/>
                </a:lnTo>
                <a:lnTo>
                  <a:pt x="2932807" y="336872"/>
                </a:lnTo>
                <a:lnTo>
                  <a:pt x="2932807" y="332184"/>
                </a:lnTo>
                <a:lnTo>
                  <a:pt x="2940174" y="332184"/>
                </a:lnTo>
                <a:lnTo>
                  <a:pt x="2940174" y="5358"/>
                </a:lnTo>
                <a:lnTo>
                  <a:pt x="2613347" y="5358"/>
                </a:lnTo>
                <a:lnTo>
                  <a:pt x="2613347" y="13395"/>
                </a:lnTo>
                <a:lnTo>
                  <a:pt x="2608660" y="13395"/>
                </a:lnTo>
                <a:lnTo>
                  <a:pt x="2608660" y="5358"/>
                </a:lnTo>
                <a:close/>
                <a:moveTo>
                  <a:pt x="1529358" y="5358"/>
                </a:moveTo>
                <a:lnTo>
                  <a:pt x="1529358" y="332184"/>
                </a:lnTo>
                <a:lnTo>
                  <a:pt x="1537395" y="332184"/>
                </a:lnTo>
                <a:lnTo>
                  <a:pt x="1537395" y="336872"/>
                </a:lnTo>
                <a:lnTo>
                  <a:pt x="1529358" y="336872"/>
                </a:lnTo>
                <a:lnTo>
                  <a:pt x="1529358" y="664369"/>
                </a:lnTo>
                <a:lnTo>
                  <a:pt x="1856184" y="664369"/>
                </a:lnTo>
                <a:lnTo>
                  <a:pt x="1856184" y="657002"/>
                </a:lnTo>
                <a:lnTo>
                  <a:pt x="1860872" y="657002"/>
                </a:lnTo>
                <a:lnTo>
                  <a:pt x="1860872" y="664369"/>
                </a:lnTo>
                <a:lnTo>
                  <a:pt x="2187699" y="664369"/>
                </a:lnTo>
                <a:lnTo>
                  <a:pt x="2187699" y="336872"/>
                </a:lnTo>
                <a:lnTo>
                  <a:pt x="2180332" y="336872"/>
                </a:lnTo>
                <a:lnTo>
                  <a:pt x="2180332" y="332184"/>
                </a:lnTo>
                <a:lnTo>
                  <a:pt x="2187699" y="332184"/>
                </a:lnTo>
                <a:lnTo>
                  <a:pt x="2187699" y="5358"/>
                </a:lnTo>
                <a:lnTo>
                  <a:pt x="1860872" y="5358"/>
                </a:lnTo>
                <a:lnTo>
                  <a:pt x="1860872" y="13395"/>
                </a:lnTo>
                <a:lnTo>
                  <a:pt x="1856184" y="13395"/>
                </a:lnTo>
                <a:lnTo>
                  <a:pt x="1856184" y="5358"/>
                </a:lnTo>
                <a:close/>
                <a:moveTo>
                  <a:pt x="767358" y="5358"/>
                </a:moveTo>
                <a:lnTo>
                  <a:pt x="767358" y="332184"/>
                </a:lnTo>
                <a:lnTo>
                  <a:pt x="775394" y="332184"/>
                </a:lnTo>
                <a:lnTo>
                  <a:pt x="775394" y="336872"/>
                </a:lnTo>
                <a:lnTo>
                  <a:pt x="767358" y="336872"/>
                </a:lnTo>
                <a:lnTo>
                  <a:pt x="767358" y="359643"/>
                </a:lnTo>
                <a:cubicBezTo>
                  <a:pt x="769144" y="356518"/>
                  <a:pt x="770930" y="354955"/>
                  <a:pt x="772716" y="354955"/>
                </a:cubicBezTo>
                <a:cubicBezTo>
                  <a:pt x="816025" y="295573"/>
                  <a:pt x="857101" y="222349"/>
                  <a:pt x="895945" y="135285"/>
                </a:cubicBezTo>
                <a:cubicBezTo>
                  <a:pt x="907554" y="84832"/>
                  <a:pt x="915591" y="58936"/>
                  <a:pt x="920055" y="57596"/>
                </a:cubicBezTo>
                <a:lnTo>
                  <a:pt x="925413" y="57596"/>
                </a:lnTo>
                <a:cubicBezTo>
                  <a:pt x="937022" y="57596"/>
                  <a:pt x="950416" y="71884"/>
                  <a:pt x="965597" y="100459"/>
                </a:cubicBezTo>
                <a:lnTo>
                  <a:pt x="965597" y="103138"/>
                </a:lnTo>
                <a:cubicBezTo>
                  <a:pt x="940594" y="142875"/>
                  <a:pt x="928092" y="166092"/>
                  <a:pt x="928092" y="172789"/>
                </a:cubicBezTo>
                <a:lnTo>
                  <a:pt x="933450" y="180826"/>
                </a:lnTo>
                <a:lnTo>
                  <a:pt x="1037927" y="156716"/>
                </a:lnTo>
                <a:cubicBezTo>
                  <a:pt x="1112937" y="152698"/>
                  <a:pt x="1150442" y="145554"/>
                  <a:pt x="1150442" y="135285"/>
                </a:cubicBezTo>
                <a:cubicBezTo>
                  <a:pt x="1150442" y="118318"/>
                  <a:pt x="1141512" y="96887"/>
                  <a:pt x="1123652" y="70991"/>
                </a:cubicBezTo>
                <a:lnTo>
                  <a:pt x="1123652" y="60275"/>
                </a:lnTo>
                <a:cubicBezTo>
                  <a:pt x="1123652" y="57596"/>
                  <a:pt x="1127224" y="54918"/>
                  <a:pt x="1134368" y="52239"/>
                </a:cubicBezTo>
                <a:lnTo>
                  <a:pt x="1137047" y="52239"/>
                </a:lnTo>
                <a:cubicBezTo>
                  <a:pt x="1165622" y="67419"/>
                  <a:pt x="1187053" y="87064"/>
                  <a:pt x="1201341" y="111175"/>
                </a:cubicBezTo>
                <a:cubicBezTo>
                  <a:pt x="1199555" y="119658"/>
                  <a:pt x="1198662" y="125016"/>
                  <a:pt x="1198662" y="127248"/>
                </a:cubicBezTo>
                <a:cubicBezTo>
                  <a:pt x="1198662" y="129480"/>
                  <a:pt x="1199555" y="132159"/>
                  <a:pt x="1201341" y="135285"/>
                </a:cubicBezTo>
                <a:cubicBezTo>
                  <a:pt x="1223218" y="135285"/>
                  <a:pt x="1254472" y="129927"/>
                  <a:pt x="1295103" y="119211"/>
                </a:cubicBezTo>
                <a:cubicBezTo>
                  <a:pt x="1308050" y="119211"/>
                  <a:pt x="1320552" y="126355"/>
                  <a:pt x="1332607" y="140643"/>
                </a:cubicBezTo>
                <a:lnTo>
                  <a:pt x="1332607" y="151358"/>
                </a:lnTo>
                <a:cubicBezTo>
                  <a:pt x="1331268" y="156716"/>
                  <a:pt x="1325910" y="159395"/>
                  <a:pt x="1316533" y="159395"/>
                </a:cubicBezTo>
                <a:cubicBezTo>
                  <a:pt x="1277243" y="159395"/>
                  <a:pt x="1257598" y="165646"/>
                  <a:pt x="1257598" y="178147"/>
                </a:cubicBezTo>
                <a:cubicBezTo>
                  <a:pt x="1257598" y="188416"/>
                  <a:pt x="1249561" y="203597"/>
                  <a:pt x="1233487" y="223689"/>
                </a:cubicBezTo>
                <a:cubicBezTo>
                  <a:pt x="1233487" y="225921"/>
                  <a:pt x="1234380" y="228600"/>
                  <a:pt x="1236167" y="231725"/>
                </a:cubicBezTo>
                <a:cubicBezTo>
                  <a:pt x="1260277" y="231725"/>
                  <a:pt x="1295996" y="226368"/>
                  <a:pt x="1343322" y="215652"/>
                </a:cubicBezTo>
                <a:cubicBezTo>
                  <a:pt x="1366540" y="221456"/>
                  <a:pt x="1378148" y="231279"/>
                  <a:pt x="1378148" y="245120"/>
                </a:cubicBezTo>
                <a:lnTo>
                  <a:pt x="1378148" y="247799"/>
                </a:lnTo>
                <a:lnTo>
                  <a:pt x="1370112" y="255836"/>
                </a:lnTo>
                <a:cubicBezTo>
                  <a:pt x="1166515" y="273695"/>
                  <a:pt x="1064716" y="285304"/>
                  <a:pt x="1064716" y="290661"/>
                </a:cubicBezTo>
                <a:cubicBezTo>
                  <a:pt x="1064716" y="300484"/>
                  <a:pt x="1069181" y="306735"/>
                  <a:pt x="1078111" y="309414"/>
                </a:cubicBezTo>
                <a:lnTo>
                  <a:pt x="1094185" y="308074"/>
                </a:lnTo>
                <a:lnTo>
                  <a:pt x="1094185" y="291331"/>
                </a:lnTo>
                <a:lnTo>
                  <a:pt x="1098872" y="291331"/>
                </a:lnTo>
                <a:lnTo>
                  <a:pt x="1098872" y="307404"/>
                </a:lnTo>
                <a:cubicBezTo>
                  <a:pt x="1156915" y="302493"/>
                  <a:pt x="1203573" y="296912"/>
                  <a:pt x="1238845" y="290661"/>
                </a:cubicBezTo>
                <a:cubicBezTo>
                  <a:pt x="1254472" y="278160"/>
                  <a:pt x="1265188" y="271909"/>
                  <a:pt x="1270992" y="271909"/>
                </a:cubicBezTo>
                <a:cubicBezTo>
                  <a:pt x="1284387" y="279053"/>
                  <a:pt x="1295103" y="287982"/>
                  <a:pt x="1303139" y="298698"/>
                </a:cubicBezTo>
                <a:lnTo>
                  <a:pt x="1303139" y="306735"/>
                </a:lnTo>
                <a:cubicBezTo>
                  <a:pt x="1298674" y="314325"/>
                  <a:pt x="1294656" y="322808"/>
                  <a:pt x="1291084" y="332184"/>
                </a:cubicBezTo>
                <a:lnTo>
                  <a:pt x="1301799" y="332184"/>
                </a:lnTo>
                <a:lnTo>
                  <a:pt x="1301799" y="336872"/>
                </a:lnTo>
                <a:lnTo>
                  <a:pt x="1289075" y="336872"/>
                </a:lnTo>
                <a:cubicBezTo>
                  <a:pt x="1282377" y="356071"/>
                  <a:pt x="1279029" y="376386"/>
                  <a:pt x="1279029" y="397818"/>
                </a:cubicBezTo>
                <a:cubicBezTo>
                  <a:pt x="1279029" y="403175"/>
                  <a:pt x="1285280" y="412105"/>
                  <a:pt x="1297781" y="424607"/>
                </a:cubicBezTo>
                <a:lnTo>
                  <a:pt x="1297781" y="435322"/>
                </a:lnTo>
                <a:lnTo>
                  <a:pt x="1289744" y="443359"/>
                </a:lnTo>
                <a:cubicBezTo>
                  <a:pt x="1256258" y="445591"/>
                  <a:pt x="1236613" y="448270"/>
                  <a:pt x="1230809" y="451396"/>
                </a:cubicBezTo>
                <a:cubicBezTo>
                  <a:pt x="1220093" y="479971"/>
                  <a:pt x="1214735" y="507653"/>
                  <a:pt x="1214735" y="534442"/>
                </a:cubicBezTo>
                <a:cubicBezTo>
                  <a:pt x="1214735" y="568375"/>
                  <a:pt x="1229916" y="585341"/>
                  <a:pt x="1260277" y="585341"/>
                </a:cubicBezTo>
                <a:cubicBezTo>
                  <a:pt x="1264741" y="585341"/>
                  <a:pt x="1279029" y="583555"/>
                  <a:pt x="1303139" y="579983"/>
                </a:cubicBezTo>
                <a:cubicBezTo>
                  <a:pt x="1331714" y="579983"/>
                  <a:pt x="1346001" y="570161"/>
                  <a:pt x="1346001" y="550515"/>
                </a:cubicBezTo>
                <a:lnTo>
                  <a:pt x="1346001" y="531763"/>
                </a:lnTo>
                <a:cubicBezTo>
                  <a:pt x="1346001" y="492472"/>
                  <a:pt x="1349573" y="472827"/>
                  <a:pt x="1356718" y="472827"/>
                </a:cubicBezTo>
                <a:lnTo>
                  <a:pt x="1367433" y="472827"/>
                </a:lnTo>
                <a:cubicBezTo>
                  <a:pt x="1373237" y="489793"/>
                  <a:pt x="1383060" y="529977"/>
                  <a:pt x="1396901" y="593378"/>
                </a:cubicBezTo>
                <a:lnTo>
                  <a:pt x="1396901" y="598736"/>
                </a:lnTo>
                <a:cubicBezTo>
                  <a:pt x="1387971" y="613023"/>
                  <a:pt x="1342430" y="620167"/>
                  <a:pt x="1260277" y="620167"/>
                </a:cubicBezTo>
                <a:lnTo>
                  <a:pt x="1249561" y="620167"/>
                </a:lnTo>
                <a:cubicBezTo>
                  <a:pt x="1201341" y="614362"/>
                  <a:pt x="1177231" y="596503"/>
                  <a:pt x="1177231" y="566589"/>
                </a:cubicBezTo>
                <a:lnTo>
                  <a:pt x="1177231" y="496937"/>
                </a:lnTo>
                <a:cubicBezTo>
                  <a:pt x="1177231" y="468362"/>
                  <a:pt x="1170979" y="454075"/>
                  <a:pt x="1158478" y="454075"/>
                </a:cubicBezTo>
                <a:cubicBezTo>
                  <a:pt x="1144637" y="454075"/>
                  <a:pt x="1137493" y="457646"/>
                  <a:pt x="1137047" y="464790"/>
                </a:cubicBezTo>
                <a:cubicBezTo>
                  <a:pt x="1138833" y="473273"/>
                  <a:pt x="1139726" y="478631"/>
                  <a:pt x="1139726" y="480864"/>
                </a:cubicBezTo>
                <a:cubicBezTo>
                  <a:pt x="1139726" y="490686"/>
                  <a:pt x="1134368" y="498723"/>
                  <a:pt x="1123652" y="504974"/>
                </a:cubicBezTo>
                <a:cubicBezTo>
                  <a:pt x="1115169" y="517475"/>
                  <a:pt x="1106909" y="527968"/>
                  <a:pt x="1098872" y="536451"/>
                </a:cubicBezTo>
                <a:lnTo>
                  <a:pt x="1098872" y="539800"/>
                </a:lnTo>
                <a:lnTo>
                  <a:pt x="1095524" y="539800"/>
                </a:lnTo>
                <a:cubicBezTo>
                  <a:pt x="1056680" y="580430"/>
                  <a:pt x="999976" y="615255"/>
                  <a:pt x="925413" y="644277"/>
                </a:cubicBezTo>
                <a:cubicBezTo>
                  <a:pt x="918270" y="644277"/>
                  <a:pt x="912912" y="639812"/>
                  <a:pt x="909340" y="630882"/>
                </a:cubicBezTo>
                <a:cubicBezTo>
                  <a:pt x="912912" y="622846"/>
                  <a:pt x="916483" y="618381"/>
                  <a:pt x="920055" y="617488"/>
                </a:cubicBezTo>
                <a:cubicBezTo>
                  <a:pt x="1020961" y="563463"/>
                  <a:pt x="1074539" y="519708"/>
                  <a:pt x="1080790" y="486221"/>
                </a:cubicBezTo>
                <a:lnTo>
                  <a:pt x="1080790" y="483543"/>
                </a:lnTo>
                <a:lnTo>
                  <a:pt x="1070074" y="483543"/>
                </a:lnTo>
                <a:cubicBezTo>
                  <a:pt x="1056680" y="483543"/>
                  <a:pt x="1046857" y="472827"/>
                  <a:pt x="1040606" y="451396"/>
                </a:cubicBezTo>
                <a:lnTo>
                  <a:pt x="1040606" y="443359"/>
                </a:lnTo>
                <a:cubicBezTo>
                  <a:pt x="1040606" y="437108"/>
                  <a:pt x="1042392" y="425500"/>
                  <a:pt x="1045964" y="408533"/>
                </a:cubicBezTo>
                <a:cubicBezTo>
                  <a:pt x="1045964" y="393799"/>
                  <a:pt x="1045071" y="381298"/>
                  <a:pt x="1043285" y="371028"/>
                </a:cubicBezTo>
                <a:cubicBezTo>
                  <a:pt x="1041499" y="315664"/>
                  <a:pt x="1035249" y="287982"/>
                  <a:pt x="1024533" y="287982"/>
                </a:cubicBezTo>
                <a:cubicBezTo>
                  <a:pt x="1008906" y="295126"/>
                  <a:pt x="998190" y="298698"/>
                  <a:pt x="992386" y="298698"/>
                </a:cubicBezTo>
                <a:cubicBezTo>
                  <a:pt x="958453" y="298698"/>
                  <a:pt x="941487" y="305842"/>
                  <a:pt x="941487" y="320129"/>
                </a:cubicBezTo>
                <a:lnTo>
                  <a:pt x="941487" y="349597"/>
                </a:lnTo>
                <a:lnTo>
                  <a:pt x="949523" y="360313"/>
                </a:lnTo>
                <a:lnTo>
                  <a:pt x="997744" y="349597"/>
                </a:lnTo>
                <a:lnTo>
                  <a:pt x="1003102" y="349597"/>
                </a:lnTo>
                <a:cubicBezTo>
                  <a:pt x="1012924" y="349597"/>
                  <a:pt x="1022747" y="355848"/>
                  <a:pt x="1032569" y="368350"/>
                </a:cubicBezTo>
                <a:lnTo>
                  <a:pt x="1032569" y="376386"/>
                </a:lnTo>
                <a:lnTo>
                  <a:pt x="1027212" y="384423"/>
                </a:lnTo>
                <a:cubicBezTo>
                  <a:pt x="970062" y="392013"/>
                  <a:pt x="941487" y="400050"/>
                  <a:pt x="941487" y="408533"/>
                </a:cubicBezTo>
                <a:lnTo>
                  <a:pt x="941487" y="499616"/>
                </a:lnTo>
                <a:cubicBezTo>
                  <a:pt x="941487" y="503188"/>
                  <a:pt x="943273" y="504974"/>
                  <a:pt x="946845" y="504974"/>
                </a:cubicBezTo>
                <a:lnTo>
                  <a:pt x="952202" y="504974"/>
                </a:lnTo>
                <a:cubicBezTo>
                  <a:pt x="986581" y="480864"/>
                  <a:pt x="1009799" y="465683"/>
                  <a:pt x="1021854" y="459432"/>
                </a:cubicBezTo>
                <a:cubicBezTo>
                  <a:pt x="1030783" y="459432"/>
                  <a:pt x="1036142" y="462111"/>
                  <a:pt x="1037927" y="467469"/>
                </a:cubicBezTo>
                <a:lnTo>
                  <a:pt x="1037927" y="470148"/>
                </a:lnTo>
                <a:cubicBezTo>
                  <a:pt x="1037927" y="474613"/>
                  <a:pt x="1036142" y="479971"/>
                  <a:pt x="1032569" y="486221"/>
                </a:cubicBezTo>
                <a:cubicBezTo>
                  <a:pt x="956667" y="548729"/>
                  <a:pt x="915591" y="579983"/>
                  <a:pt x="909340" y="579983"/>
                </a:cubicBezTo>
                <a:cubicBezTo>
                  <a:pt x="884337" y="577751"/>
                  <a:pt x="871835" y="573286"/>
                  <a:pt x="871835" y="566589"/>
                </a:cubicBezTo>
                <a:lnTo>
                  <a:pt x="871835" y="558552"/>
                </a:lnTo>
                <a:lnTo>
                  <a:pt x="879872" y="547836"/>
                </a:lnTo>
                <a:cubicBezTo>
                  <a:pt x="895945" y="547836"/>
                  <a:pt x="903982" y="507653"/>
                  <a:pt x="903982" y="427286"/>
                </a:cubicBezTo>
                <a:cubicBezTo>
                  <a:pt x="903982" y="423267"/>
                  <a:pt x="901303" y="417909"/>
                  <a:pt x="895945" y="411212"/>
                </a:cubicBezTo>
                <a:lnTo>
                  <a:pt x="834331" y="421928"/>
                </a:lnTo>
                <a:cubicBezTo>
                  <a:pt x="819596" y="421928"/>
                  <a:pt x="807988" y="413891"/>
                  <a:pt x="799505" y="397818"/>
                </a:cubicBezTo>
                <a:cubicBezTo>
                  <a:pt x="799505" y="388441"/>
                  <a:pt x="816471" y="382191"/>
                  <a:pt x="850404" y="379065"/>
                </a:cubicBezTo>
                <a:cubicBezTo>
                  <a:pt x="886123" y="379065"/>
                  <a:pt x="903982" y="368350"/>
                  <a:pt x="903982" y="346918"/>
                </a:cubicBezTo>
                <a:lnTo>
                  <a:pt x="903982" y="336872"/>
                </a:lnTo>
                <a:lnTo>
                  <a:pt x="890587" y="336872"/>
                </a:lnTo>
                <a:lnTo>
                  <a:pt x="890587" y="332184"/>
                </a:lnTo>
                <a:lnTo>
                  <a:pt x="903982" y="332184"/>
                </a:lnTo>
                <a:cubicBezTo>
                  <a:pt x="903089" y="326380"/>
                  <a:pt x="900410" y="320576"/>
                  <a:pt x="895945" y="314771"/>
                </a:cubicBezTo>
                <a:cubicBezTo>
                  <a:pt x="879872" y="316557"/>
                  <a:pt x="866477" y="317450"/>
                  <a:pt x="855762" y="317450"/>
                </a:cubicBezTo>
                <a:lnTo>
                  <a:pt x="845046" y="317450"/>
                </a:lnTo>
                <a:lnTo>
                  <a:pt x="831651" y="328166"/>
                </a:lnTo>
                <a:lnTo>
                  <a:pt x="828973" y="332184"/>
                </a:lnTo>
                <a:lnTo>
                  <a:pt x="839688" y="332184"/>
                </a:lnTo>
                <a:lnTo>
                  <a:pt x="839688" y="336872"/>
                </a:lnTo>
                <a:lnTo>
                  <a:pt x="824954" y="336872"/>
                </a:lnTo>
                <a:cubicBezTo>
                  <a:pt x="801291" y="368573"/>
                  <a:pt x="784771" y="384423"/>
                  <a:pt x="775394" y="384423"/>
                </a:cubicBezTo>
                <a:lnTo>
                  <a:pt x="770037" y="384423"/>
                </a:lnTo>
                <a:lnTo>
                  <a:pt x="767358" y="383084"/>
                </a:lnTo>
                <a:lnTo>
                  <a:pt x="767358" y="664369"/>
                </a:lnTo>
                <a:lnTo>
                  <a:pt x="1094185" y="664369"/>
                </a:lnTo>
                <a:lnTo>
                  <a:pt x="1094185" y="657002"/>
                </a:lnTo>
                <a:lnTo>
                  <a:pt x="1098872" y="657002"/>
                </a:lnTo>
                <a:lnTo>
                  <a:pt x="1098872" y="664369"/>
                </a:lnTo>
                <a:lnTo>
                  <a:pt x="1425699" y="664369"/>
                </a:lnTo>
                <a:lnTo>
                  <a:pt x="1425699" y="336872"/>
                </a:lnTo>
                <a:lnTo>
                  <a:pt x="1418332" y="336872"/>
                </a:lnTo>
                <a:lnTo>
                  <a:pt x="1418332" y="332184"/>
                </a:lnTo>
                <a:lnTo>
                  <a:pt x="1425699" y="332184"/>
                </a:lnTo>
                <a:lnTo>
                  <a:pt x="1425699" y="5358"/>
                </a:lnTo>
                <a:lnTo>
                  <a:pt x="1098872" y="5358"/>
                </a:lnTo>
                <a:lnTo>
                  <a:pt x="1098872" y="13395"/>
                </a:lnTo>
                <a:lnTo>
                  <a:pt x="1094185" y="13395"/>
                </a:lnTo>
                <a:lnTo>
                  <a:pt x="1094185" y="5358"/>
                </a:lnTo>
                <a:close/>
                <a:moveTo>
                  <a:pt x="5358" y="5358"/>
                </a:moveTo>
                <a:lnTo>
                  <a:pt x="5358" y="332184"/>
                </a:lnTo>
                <a:lnTo>
                  <a:pt x="13395" y="332184"/>
                </a:lnTo>
                <a:lnTo>
                  <a:pt x="13395" y="336872"/>
                </a:lnTo>
                <a:lnTo>
                  <a:pt x="5358" y="336872"/>
                </a:lnTo>
                <a:lnTo>
                  <a:pt x="5358" y="664369"/>
                </a:lnTo>
                <a:lnTo>
                  <a:pt x="332184" y="664369"/>
                </a:lnTo>
                <a:lnTo>
                  <a:pt x="332184" y="657002"/>
                </a:lnTo>
                <a:lnTo>
                  <a:pt x="336872" y="657002"/>
                </a:lnTo>
                <a:lnTo>
                  <a:pt x="336872" y="664369"/>
                </a:lnTo>
                <a:lnTo>
                  <a:pt x="663699" y="664369"/>
                </a:lnTo>
                <a:lnTo>
                  <a:pt x="663699" y="336872"/>
                </a:lnTo>
                <a:lnTo>
                  <a:pt x="656332" y="336872"/>
                </a:lnTo>
                <a:lnTo>
                  <a:pt x="656332" y="332184"/>
                </a:lnTo>
                <a:lnTo>
                  <a:pt x="663699" y="332184"/>
                </a:lnTo>
                <a:lnTo>
                  <a:pt x="663699" y="5358"/>
                </a:lnTo>
                <a:lnTo>
                  <a:pt x="336872" y="5358"/>
                </a:lnTo>
                <a:lnTo>
                  <a:pt x="336872" y="13395"/>
                </a:lnTo>
                <a:lnTo>
                  <a:pt x="332184" y="13395"/>
                </a:lnTo>
                <a:lnTo>
                  <a:pt x="332184" y="5358"/>
                </a:lnTo>
                <a:close/>
                <a:moveTo>
                  <a:pt x="9086849" y="0"/>
                </a:moveTo>
                <a:lnTo>
                  <a:pt x="9755906" y="0"/>
                </a:lnTo>
                <a:lnTo>
                  <a:pt x="9755906" y="669727"/>
                </a:lnTo>
                <a:lnTo>
                  <a:pt x="9086849" y="669727"/>
                </a:lnTo>
                <a:close/>
                <a:moveTo>
                  <a:pt x="8334374" y="0"/>
                </a:moveTo>
                <a:lnTo>
                  <a:pt x="9003431" y="0"/>
                </a:lnTo>
                <a:lnTo>
                  <a:pt x="9003431" y="669727"/>
                </a:lnTo>
                <a:lnTo>
                  <a:pt x="8334374" y="669727"/>
                </a:lnTo>
                <a:close/>
                <a:moveTo>
                  <a:pt x="7572374" y="0"/>
                </a:moveTo>
                <a:lnTo>
                  <a:pt x="8241431" y="0"/>
                </a:lnTo>
                <a:lnTo>
                  <a:pt x="8241431" y="669727"/>
                </a:lnTo>
                <a:lnTo>
                  <a:pt x="7572374" y="669727"/>
                </a:lnTo>
                <a:close/>
                <a:moveTo>
                  <a:pt x="6819900" y="0"/>
                </a:moveTo>
                <a:lnTo>
                  <a:pt x="7488957" y="0"/>
                </a:lnTo>
                <a:lnTo>
                  <a:pt x="7488957" y="669727"/>
                </a:lnTo>
                <a:lnTo>
                  <a:pt x="6819900" y="669727"/>
                </a:lnTo>
                <a:close/>
                <a:moveTo>
                  <a:pt x="6057900" y="0"/>
                </a:moveTo>
                <a:lnTo>
                  <a:pt x="6726957" y="0"/>
                </a:lnTo>
                <a:lnTo>
                  <a:pt x="6726957" y="669727"/>
                </a:lnTo>
                <a:lnTo>
                  <a:pt x="6057900" y="669727"/>
                </a:lnTo>
                <a:close/>
                <a:moveTo>
                  <a:pt x="5305425" y="0"/>
                </a:moveTo>
                <a:lnTo>
                  <a:pt x="5974482" y="0"/>
                </a:lnTo>
                <a:lnTo>
                  <a:pt x="5974482" y="669727"/>
                </a:lnTo>
                <a:lnTo>
                  <a:pt x="5305425" y="669727"/>
                </a:lnTo>
                <a:close/>
                <a:moveTo>
                  <a:pt x="3800475" y="0"/>
                </a:moveTo>
                <a:lnTo>
                  <a:pt x="4469532" y="0"/>
                </a:lnTo>
                <a:lnTo>
                  <a:pt x="4469532" y="669727"/>
                </a:lnTo>
                <a:lnTo>
                  <a:pt x="3800475" y="669727"/>
                </a:lnTo>
                <a:close/>
                <a:moveTo>
                  <a:pt x="3038475" y="0"/>
                </a:moveTo>
                <a:lnTo>
                  <a:pt x="3707531" y="0"/>
                </a:lnTo>
                <a:lnTo>
                  <a:pt x="3707531" y="669727"/>
                </a:lnTo>
                <a:lnTo>
                  <a:pt x="3038475" y="669727"/>
                </a:lnTo>
                <a:close/>
                <a:moveTo>
                  <a:pt x="2276475" y="0"/>
                </a:moveTo>
                <a:lnTo>
                  <a:pt x="2945532" y="0"/>
                </a:lnTo>
                <a:lnTo>
                  <a:pt x="2945532" y="669727"/>
                </a:lnTo>
                <a:lnTo>
                  <a:pt x="2276475" y="669727"/>
                </a:lnTo>
                <a:close/>
                <a:moveTo>
                  <a:pt x="1524000" y="0"/>
                </a:moveTo>
                <a:lnTo>
                  <a:pt x="2193057" y="0"/>
                </a:lnTo>
                <a:lnTo>
                  <a:pt x="2193057" y="669727"/>
                </a:lnTo>
                <a:lnTo>
                  <a:pt x="1524000" y="669727"/>
                </a:lnTo>
                <a:close/>
                <a:moveTo>
                  <a:pt x="762000" y="0"/>
                </a:moveTo>
                <a:lnTo>
                  <a:pt x="1431057" y="0"/>
                </a:lnTo>
                <a:lnTo>
                  <a:pt x="1431057" y="669727"/>
                </a:lnTo>
                <a:lnTo>
                  <a:pt x="762000" y="669727"/>
                </a:lnTo>
                <a:close/>
                <a:moveTo>
                  <a:pt x="0" y="0"/>
                </a:moveTo>
                <a:lnTo>
                  <a:pt x="669057" y="0"/>
                </a:lnTo>
                <a:lnTo>
                  <a:pt x="669057" y="669727"/>
                </a:lnTo>
                <a:lnTo>
                  <a:pt x="0" y="669727"/>
                </a:lnTo>
                <a:close/>
              </a:path>
            </a:pathLst>
          </a:custGeom>
          <a:solidFill>
            <a:srgbClr val="000000"/>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a:endParaRPr lang="zh-CN" altLang="en-US" sz="5400">
              <a:latin typeface="阿里巴巴普惠体" panose="00020600040101010101" pitchFamily="18" charset="-122"/>
              <a:ea typeface="阿里巴巴普惠体" panose="00020600040101010101" pitchFamily="18"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par>
                                <p:cTn id="14" presetID="2" presetClass="entr" presetSubtype="2" accel="43300" decel="5660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300" fill="hold"/>
                                        <p:tgtEl>
                                          <p:spTgt spid="10"/>
                                        </p:tgtEl>
                                        <p:attrNameLst>
                                          <p:attrName>ppt_x</p:attrName>
                                        </p:attrNameLst>
                                      </p:cBhvr>
                                      <p:tavLst>
                                        <p:tav tm="0">
                                          <p:val>
                                            <p:strVal val="1+#ppt_w/2"/>
                                          </p:val>
                                        </p:tav>
                                        <p:tav tm="100000">
                                          <p:val>
                                            <p:strVal val="#ppt_x"/>
                                          </p:val>
                                        </p:tav>
                                      </p:tavLst>
                                    </p:anim>
                                    <p:anim calcmode="lin" valueType="num">
                                      <p:cBhvr additive="base">
                                        <p:cTn id="17" dur="300" fill="hold"/>
                                        <p:tgtEl>
                                          <p:spTgt spid="10"/>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left)">
                                      <p:cBhvr>
                                        <p:cTn id="2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Aichitds1"/>
          <p:cNvSpPr/>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gradFill flip="none" rotWithShape="1">
            <a:gsLst>
              <a:gs pos="100000">
                <a:srgbClr val="F8C696">
                  <a:alpha val="55000"/>
                </a:srgbClr>
              </a:gs>
              <a:gs pos="0">
                <a:srgbClr val="F8C69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0" name="Aichitds2"/>
          <p:cNvSpPr/>
          <p:nvPr/>
        </p:nvSpPr>
        <p:spPr>
          <a:xfrm rot="16200000" flipH="1">
            <a:off x="5396714" y="62714"/>
            <a:ext cx="6857999" cy="6732575"/>
          </a:xfrm>
          <a:custGeom>
            <a:avLst/>
            <a:gdLst>
              <a:gd name="connsiteX0" fmla="*/ 0 w 6857999"/>
              <a:gd name="connsiteY0" fmla="*/ 1428496 h 6732575"/>
              <a:gd name="connsiteX1" fmla="*/ 0 w 6857999"/>
              <a:gd name="connsiteY1" fmla="*/ 6732575 h 6732575"/>
              <a:gd name="connsiteX2" fmla="*/ 6857999 w 6857999"/>
              <a:gd name="connsiteY2" fmla="*/ 6732574 h 6732575"/>
              <a:gd name="connsiteX3" fmla="*/ 6857998 w 6857999"/>
              <a:gd name="connsiteY3" fmla="*/ 0 h 6732575"/>
            </a:gdLst>
            <a:ahLst/>
            <a:cxnLst>
              <a:cxn ang="0">
                <a:pos x="connsiteX0" y="connsiteY0"/>
              </a:cxn>
              <a:cxn ang="0">
                <a:pos x="connsiteX1" y="connsiteY1"/>
              </a:cxn>
              <a:cxn ang="0">
                <a:pos x="connsiteX2" y="connsiteY2"/>
              </a:cxn>
              <a:cxn ang="0">
                <a:pos x="connsiteX3" y="connsiteY3"/>
              </a:cxn>
            </a:cxnLst>
            <a:rect l="l" t="t" r="r" b="b"/>
            <a:pathLst>
              <a:path w="6857999" h="6732575">
                <a:moveTo>
                  <a:pt x="0" y="1428496"/>
                </a:moveTo>
                <a:lnTo>
                  <a:pt x="0" y="6732575"/>
                </a:lnTo>
                <a:lnTo>
                  <a:pt x="6857999" y="6732574"/>
                </a:lnTo>
                <a:lnTo>
                  <a:pt x="6857998" y="0"/>
                </a:lnTo>
                <a:close/>
              </a:path>
            </a:pathLst>
          </a:cu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阿里巴巴普惠体 Light" panose="00020600040101010101" pitchFamily="18" charset="-122"/>
              <a:ea typeface="阿里巴巴普惠体 Light" panose="00020600040101010101" pitchFamily="18" charset="-122"/>
              <a:cs typeface="+mn-cs"/>
            </a:endParaRPr>
          </a:p>
        </p:txBody>
      </p:sp>
      <p:sp>
        <p:nvSpPr>
          <p:cNvPr id="23" name="Aichitds3"/>
          <p:cNvSpPr txBox="1">
            <a:spLocks noChangeArrowheads="1"/>
          </p:cNvSpPr>
          <p:nvPr/>
        </p:nvSpPr>
        <p:spPr bwMode="auto">
          <a:xfrm>
            <a:off x="7321648" y="337125"/>
            <a:ext cx="2595582"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lvl="0">
              <a:defRPr/>
            </a:pPr>
            <a:r>
              <a:rPr lang="zh-CN" altLang="en-US" sz="8800" b="1" spc="600">
                <a:solidFill>
                  <a:srgbClr val="CB533E"/>
                </a:solidFill>
                <a:latin typeface="阿里巴巴普惠体" panose="00020600040101010101" pitchFamily="18" charset="-122"/>
                <a:ea typeface="阿里巴巴普惠体" panose="00020600040101010101" pitchFamily="18" charset="-122"/>
              </a:rPr>
              <a:t>导读</a:t>
            </a:r>
            <a:endParaRPr kumimoji="0" lang="en-US" altLang="zh-CN" sz="8800" b="1" i="0" u="none" strike="noStrike" kern="1200" cap="none" spc="600" normalizeH="0" baseline="0" noProof="0">
              <a:ln>
                <a:noFill/>
              </a:ln>
              <a:solidFill>
                <a:srgbClr val="CB533E"/>
              </a:solidFill>
              <a:effectLst/>
              <a:uLnTx/>
              <a:uFillTx/>
              <a:latin typeface="阿里巴巴普惠体" panose="00020600040101010101" pitchFamily="18" charset="-122"/>
              <a:ea typeface="阿里巴巴普惠体" panose="00020600040101010101" pitchFamily="18" charset="-122"/>
            </a:endParaRPr>
          </a:p>
        </p:txBody>
      </p:sp>
      <p:sp>
        <p:nvSpPr>
          <p:cNvPr id="24" name="Aichitds4"/>
          <p:cNvSpPr txBox="1">
            <a:spLocks noChangeArrowheads="1"/>
          </p:cNvSpPr>
          <p:nvPr/>
        </p:nvSpPr>
        <p:spPr bwMode="auto">
          <a:xfrm>
            <a:off x="8926159" y="1065360"/>
            <a:ext cx="2031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6600" b="1" i="0" u="none" strike="noStrike" kern="1200" cap="none" spc="600" normalizeH="0" baseline="0" noProof="0" dirty="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前言</a:t>
            </a:r>
            <a:endParaRPr kumimoji="0" lang="en-US" altLang="zh-CN" sz="6600" b="1" i="0" u="none" strike="noStrike" kern="1200" cap="none" spc="600" normalizeH="0" baseline="0" noProof="0" dirty="0">
              <a:ln>
                <a:noFill/>
              </a:ln>
              <a:solidFill>
                <a:srgbClr val="FDF4E4"/>
              </a:solidFill>
              <a:effectLst/>
              <a:uLnTx/>
              <a:uFillTx/>
              <a:latin typeface="阿里巴巴普惠体" panose="00020600040101010101" pitchFamily="18" charset="-122"/>
              <a:ea typeface="阿里巴巴普惠体" panose="00020600040101010101" pitchFamily="18" charset="-122"/>
              <a:cs typeface="+mn-cs"/>
            </a:endParaRPr>
          </a:p>
        </p:txBody>
      </p:sp>
      <p:sp>
        <p:nvSpPr>
          <p:cNvPr id="25" name="Aichitds5"/>
          <p:cNvSpPr/>
          <p:nvPr/>
        </p:nvSpPr>
        <p:spPr>
          <a:xfrm>
            <a:off x="320061" y="1973845"/>
            <a:ext cx="5397567" cy="3339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a:lnSpc>
                <a:spcPct val="130000"/>
              </a:lnSpc>
              <a:defRPr/>
            </a:pPr>
            <a:r>
              <a:rPr lang="zh-CN" altLang="en-US" sz="1600" i="1" dirty="0">
                <a:solidFill>
                  <a:schemeClr val="tx1"/>
                </a:solidFill>
                <a:latin typeface="+mn-ea"/>
                <a:sym typeface="+mn-lt"/>
              </a:rPr>
              <a:t>“全党同志要做到学史明理、学史增信、学史崇德、学史力行</a:t>
            </a:r>
            <a:r>
              <a:rPr lang="en-US" altLang="zh-CN" sz="1600" i="1" dirty="0">
                <a:solidFill>
                  <a:schemeClr val="tx1"/>
                </a:solidFill>
                <a:latin typeface="+mn-ea"/>
                <a:sym typeface="+mn-lt"/>
              </a:rPr>
              <a:t>,</a:t>
            </a:r>
            <a:r>
              <a:rPr lang="zh-CN" altLang="en-US" sz="1600" i="1" dirty="0">
                <a:solidFill>
                  <a:schemeClr val="tx1"/>
                </a:solidFill>
                <a:latin typeface="+mn-ea"/>
                <a:sym typeface="+mn-lt"/>
              </a:rPr>
              <a:t>学党史、悟思想、办实事、开新局</a:t>
            </a:r>
            <a:r>
              <a:rPr lang="en-US" altLang="zh-CN" sz="1600" i="1" dirty="0">
                <a:solidFill>
                  <a:schemeClr val="tx1"/>
                </a:solidFill>
                <a:latin typeface="+mn-ea"/>
                <a:sym typeface="+mn-lt"/>
              </a:rPr>
              <a:t>,</a:t>
            </a:r>
            <a:r>
              <a:rPr lang="zh-CN" altLang="en-US" sz="1600" i="1" dirty="0">
                <a:solidFill>
                  <a:schemeClr val="tx1"/>
                </a:solidFill>
                <a:latin typeface="+mn-ea"/>
                <a:sym typeface="+mn-lt"/>
              </a:rPr>
              <a:t>以昂扬姿态奋力开启全面建设社会主义现代化国家新征程</a:t>
            </a:r>
            <a:r>
              <a:rPr lang="en-US" altLang="zh-CN" sz="1600" i="1" dirty="0">
                <a:solidFill>
                  <a:schemeClr val="tx1"/>
                </a:solidFill>
                <a:latin typeface="+mn-ea"/>
                <a:sym typeface="+mn-lt"/>
              </a:rPr>
              <a:t>,</a:t>
            </a:r>
            <a:r>
              <a:rPr lang="zh-CN" altLang="en-US" sz="1600" i="1" dirty="0">
                <a:solidFill>
                  <a:schemeClr val="tx1"/>
                </a:solidFill>
                <a:latin typeface="+mn-ea"/>
                <a:sym typeface="+mn-lt"/>
              </a:rPr>
              <a:t>以优异成绩迎接建党一百周年。”</a:t>
            </a:r>
            <a:endParaRPr lang="en-US" altLang="zh-CN" sz="1600" i="1" dirty="0">
              <a:solidFill>
                <a:schemeClr val="tx1"/>
              </a:solidFill>
              <a:latin typeface="+mn-ea"/>
              <a:sym typeface="+mn-lt"/>
            </a:endParaRPr>
          </a:p>
          <a:p>
            <a:pPr lvl="0" algn="just">
              <a:lnSpc>
                <a:spcPct val="130000"/>
              </a:lnSpc>
              <a:defRPr/>
            </a:pPr>
            <a:endParaRPr lang="en-US" altLang="zh-CN" sz="1600" i="1" dirty="0">
              <a:solidFill>
                <a:schemeClr val="tx1"/>
              </a:solidFill>
              <a:latin typeface="+mn-ea"/>
              <a:sym typeface="+mn-lt"/>
            </a:endParaRPr>
          </a:p>
          <a:p>
            <a:pPr lvl="0" algn="just">
              <a:lnSpc>
                <a:spcPct val="130000"/>
              </a:lnSpc>
              <a:defRPr/>
            </a:pPr>
            <a:r>
              <a:rPr lang="zh-CN" altLang="en-US" dirty="0">
                <a:solidFill>
                  <a:schemeClr val="tx1"/>
                </a:solidFill>
                <a:latin typeface="+mn-ea"/>
                <a:sym typeface="+mn-lt"/>
              </a:rPr>
              <a:t>习近平总书记的重要讲话高屋建瓴、视野宏大、思想深邃，阐明了在庆祝我们党百年华诞的重大时刻、在“两个一百年”奋斗目标历史交汇的关键节点，在全党集中开展党史学习教育的意义、重点和要求，为开展好党史学习教育指明了方向，提供了根本遵循。</a:t>
            </a:r>
          </a:p>
        </p:txBody>
      </p:sp>
      <p:sp>
        <p:nvSpPr>
          <p:cNvPr id="26" name="Aichitds6"/>
          <p:cNvSpPr/>
          <p:nvPr/>
        </p:nvSpPr>
        <p:spPr>
          <a:xfrm>
            <a:off x="329019" y="769081"/>
            <a:ext cx="5513070" cy="954107"/>
          </a:xfrm>
          <a:prstGeom prst="rect">
            <a:avLst/>
          </a:prstGeom>
        </p:spPr>
        <p:txBody>
          <a:bodyPr wrap="square">
            <a:spAutoFit/>
          </a:bodyPr>
          <a:lstStyle/>
          <a:p>
            <a:pPr lvl="0">
              <a:defRPr/>
            </a:pPr>
            <a:r>
              <a:rPr lang="zh-CN" altLang="en-US" sz="2800" b="1" dirty="0">
                <a:solidFill>
                  <a:srgbClr val="C00000"/>
                </a:solidFill>
                <a:latin typeface="阿里巴巴普惠体" panose="00020600040101010101" pitchFamily="18" charset="-122"/>
                <a:ea typeface="阿里巴巴普惠体" panose="00020600040101010101" pitchFamily="18" charset="-122"/>
              </a:rPr>
              <a:t>习近平总书记</a:t>
            </a:r>
            <a:endParaRPr lang="en-US" altLang="zh-CN" sz="2800" b="1" dirty="0">
              <a:solidFill>
                <a:srgbClr val="C00000"/>
              </a:solidFill>
              <a:latin typeface="阿里巴巴普惠体" panose="00020600040101010101" pitchFamily="18" charset="-122"/>
              <a:ea typeface="阿里巴巴普惠体" panose="00020600040101010101" pitchFamily="18" charset="-122"/>
            </a:endParaRPr>
          </a:p>
          <a:p>
            <a:pPr lvl="0">
              <a:defRPr/>
            </a:pPr>
            <a:r>
              <a:rPr lang="zh-CN" altLang="en-US" sz="2800" b="1" dirty="0">
                <a:solidFill>
                  <a:srgbClr val="C00000"/>
                </a:solidFill>
                <a:latin typeface="阿里巴巴普惠体" panose="00020600040101010101" pitchFamily="18" charset="-122"/>
                <a:ea typeface="阿里巴巴普惠体" panose="00020600040101010101" pitchFamily="18" charset="-122"/>
              </a:rPr>
              <a:t>在党史学习教育动员大会上指出</a:t>
            </a:r>
            <a:r>
              <a:rPr lang="en-US" altLang="zh-CN" sz="2800" b="1" dirty="0">
                <a:solidFill>
                  <a:srgbClr val="C00000"/>
                </a:solidFill>
                <a:latin typeface="阿里巴巴普惠体" panose="00020600040101010101" pitchFamily="18" charset="-122"/>
                <a:ea typeface="阿里巴巴普惠体" panose="00020600040101010101" pitchFamily="18" charset="-122"/>
              </a:rPr>
              <a:t>:</a:t>
            </a:r>
            <a:endParaRPr kumimoji="0" lang="zh-CN" altLang="en-US" sz="2800" b="1" i="0" u="none" strike="noStrike" kern="1200" cap="none" spc="0" normalizeH="0" baseline="0" noProof="0" dirty="0">
              <a:ln>
                <a:noFill/>
              </a:ln>
              <a:solidFill>
                <a:srgbClr val="C00000"/>
              </a:solidFill>
              <a:effectLst/>
              <a:uLnTx/>
              <a:uFillTx/>
              <a:latin typeface="阿里巴巴普惠体" panose="00020600040101010101" pitchFamily="18" charset="-122"/>
              <a:ea typeface="阿里巴巴普惠体" panose="00020600040101010101" pitchFamily="18" charset="-122"/>
            </a:endParaRPr>
          </a:p>
        </p:txBody>
      </p:sp>
      <p:sp>
        <p:nvSpPr>
          <p:cNvPr id="2" name="文本框 1"/>
          <p:cNvSpPr txBox="1"/>
          <p:nvPr/>
        </p:nvSpPr>
        <p:spPr>
          <a:xfrm>
            <a:off x="3119718" y="337125"/>
            <a:ext cx="1506070" cy="200055"/>
          </a:xfrm>
          <a:prstGeom prst="rect">
            <a:avLst/>
          </a:prstGeom>
          <a:noFill/>
        </p:spPr>
        <p:txBody>
          <a:bodyPr wrap="square" rtlCol="0">
            <a:spAutoFit/>
          </a:bodyPr>
          <a:lstStyle/>
          <a:p>
            <a:r>
              <a:rPr lang="en-US" altLang="zh-CN" sz="700" dirty="0">
                <a:solidFill>
                  <a:srgbClr val="FFFCFA"/>
                </a:solidFill>
              </a:rPr>
              <a:t>https://www.ypppt.com/</a:t>
            </a:r>
            <a:endParaRPr lang="zh-CN" altLang="en-US" sz="700" dirty="0">
              <a:solidFill>
                <a:srgbClr val="FFFCFA"/>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26"/>
                                        </p:tgtEl>
                                        <p:attrNameLst>
                                          <p:attrName>ppt_y</p:attrName>
                                        </p:attrNameLst>
                                      </p:cBhvr>
                                      <p:tavLst>
                                        <p:tav tm="0">
                                          <p:val>
                                            <p:strVal val="#ppt_y"/>
                                          </p:val>
                                        </p:tav>
                                        <p:tav tm="100000">
                                          <p:val>
                                            <p:strVal val="#ppt_y"/>
                                          </p:val>
                                        </p:tav>
                                      </p:tavLst>
                                    </p:anim>
                                    <p:anim calcmode="lin" valueType="num">
                                      <p:cBhvr>
                                        <p:cTn id="20"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26"/>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ichitds1"/>
          <p:cNvSpPr/>
          <p:nvPr/>
        </p:nvSpPr>
        <p:spPr>
          <a:xfrm>
            <a:off x="749300" y="4457700"/>
            <a:ext cx="10642600" cy="17272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Aichitds2"/>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联系实际学好用好党的百年历史</a:t>
            </a:r>
          </a:p>
        </p:txBody>
      </p:sp>
      <p:sp>
        <p:nvSpPr>
          <p:cNvPr id="7" name="Aichitds3"/>
          <p:cNvSpPr/>
          <p:nvPr/>
        </p:nvSpPr>
        <p:spPr>
          <a:xfrm>
            <a:off x="908195" y="2691716"/>
            <a:ext cx="10496405" cy="1055289"/>
          </a:xfrm>
          <a:prstGeom prst="rect">
            <a:avLst/>
          </a:prstGeom>
        </p:spPr>
        <p:txBody>
          <a:bodyPr wrap="square" lIns="0" tIns="0" rIns="0" bIns="0">
            <a:spAutoFit/>
          </a:bodyPr>
          <a:lstStyle/>
          <a:p>
            <a:pPr algn="just">
              <a:lnSpc>
                <a:spcPct val="130000"/>
              </a:lnSpc>
              <a:defRPr/>
            </a:pPr>
            <a:r>
              <a:rPr lang="zh-CN" altLang="en-US">
                <a:latin typeface="+mn-ea"/>
              </a:rPr>
              <a:t>一段时间以来，一些别有用心的势力妄图通过捏造事实、割裂联系、否定革命领袖和英雄人物等手段篡改和丑化党的历史，传播唯心主义的历史观。历史虚无主义从根本上否定马克思主义指导地位和中国走向社会主义的历史必然性，否定中国共产党的领导，具有极大的社会危害性。</a:t>
            </a:r>
          </a:p>
        </p:txBody>
      </p:sp>
      <p:grpSp>
        <p:nvGrpSpPr>
          <p:cNvPr id="8" name="Aichitds4"/>
          <p:cNvGrpSpPr/>
          <p:nvPr/>
        </p:nvGrpSpPr>
        <p:grpSpPr>
          <a:xfrm>
            <a:off x="941678" y="4083914"/>
            <a:ext cx="10066748" cy="1900485"/>
            <a:chOff x="941678" y="3982314"/>
            <a:chExt cx="10066748" cy="1900485"/>
          </a:xfrm>
        </p:grpSpPr>
        <p:sp>
          <p:nvSpPr>
            <p:cNvPr id="9" name="Aichitds4-1"/>
            <p:cNvSpPr/>
            <p:nvPr/>
          </p:nvSpPr>
          <p:spPr>
            <a:xfrm>
              <a:off x="941680" y="3982314"/>
              <a:ext cx="8085580" cy="369332"/>
            </a:xfrm>
            <a:prstGeom prst="rect">
              <a:avLst/>
            </a:prstGeom>
          </p:spPr>
          <p:txBody>
            <a:bodyPr wrap="square" lIns="0" tIns="0" rIns="0" bIns="0">
              <a:spAutoFit/>
            </a:bodyPr>
            <a:lstStyle/>
            <a:p>
              <a:pPr defTabSz="914400">
                <a:defRPr/>
              </a:pPr>
              <a:r>
                <a:rPr lang="zh-CN" altLang="en-US" sz="2400" b="1">
                  <a:solidFill>
                    <a:srgbClr val="C00000"/>
                  </a:solidFill>
                  <a:latin typeface="+mj-ea"/>
                  <a:ea typeface="+mj-ea"/>
                  <a:cs typeface="阿里巴巴普惠体 Medium" panose="00020600040101010101" pitchFamily="18" charset="-122"/>
                </a:rPr>
                <a:t>联系实际学好用好党的百年历史</a:t>
              </a:r>
            </a:p>
          </p:txBody>
        </p:sp>
        <p:sp>
          <p:nvSpPr>
            <p:cNvPr id="10" name="Aichitds4-2"/>
            <p:cNvSpPr/>
            <p:nvPr/>
          </p:nvSpPr>
          <p:spPr>
            <a:xfrm>
              <a:off x="941678" y="4467412"/>
              <a:ext cx="10066748" cy="1415387"/>
            </a:xfrm>
            <a:prstGeom prst="rect">
              <a:avLst/>
            </a:prstGeom>
          </p:spPr>
          <p:txBody>
            <a:bodyPr wrap="square" lIns="0" tIns="0" rIns="0" bIns="0">
              <a:spAutoFit/>
            </a:bodyPr>
            <a:lstStyle/>
            <a:p>
              <a:pPr algn="just">
                <a:lnSpc>
                  <a:spcPct val="130000"/>
                </a:lnSpc>
                <a:defRPr/>
              </a:pPr>
              <a:r>
                <a:rPr lang="zh-CN" altLang="en-US">
                  <a:latin typeface="+mn-ea"/>
                </a:rPr>
                <a:t>就是要坚持实事求是的原则，坚持以我们党关于历史问题的两个决议和党中央有关精神为依据，准确把握党的历史发展的主题主线、主流本质，正确认识和科学评价党史上的重大事件、重要会议、重要人物，旗帜鲜明反对打着所谓“解构”“戏说”“揭秘”等旗号的历史虚无主义，积极通过各种手段和途径加强思想引导和理论辨析，更好正本清源、固本培元，引导广大党员干部树立正确的党史观。</a:t>
              </a:r>
            </a:p>
          </p:txBody>
        </p:sp>
      </p:grpSp>
      <p:grpSp>
        <p:nvGrpSpPr>
          <p:cNvPr id="18" name="Aichitds5"/>
          <p:cNvGrpSpPr/>
          <p:nvPr/>
        </p:nvGrpSpPr>
        <p:grpSpPr>
          <a:xfrm>
            <a:off x="901700" y="1146175"/>
            <a:ext cx="10756900" cy="1619250"/>
            <a:chOff x="901700" y="1146175"/>
            <a:chExt cx="10756900" cy="1619250"/>
          </a:xfrm>
        </p:grpSpPr>
        <p:sp>
          <p:nvSpPr>
            <p:cNvPr id="12" name="Aichitds5-1"/>
            <p:cNvSpPr/>
            <p:nvPr/>
          </p:nvSpPr>
          <p:spPr>
            <a:xfrm>
              <a:off x="901700" y="1435100"/>
              <a:ext cx="10109200" cy="9652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Aichitds5-2" descr="图片包含 游戏机&#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499600" y="1146175"/>
              <a:ext cx="2159000" cy="1619250"/>
            </a:xfrm>
            <a:prstGeom prst="rect">
              <a:avLst/>
            </a:prstGeom>
          </p:spPr>
        </p:pic>
        <p:sp>
          <p:nvSpPr>
            <p:cNvPr id="15" name="Aichitds5-3"/>
            <p:cNvSpPr txBox="1"/>
            <p:nvPr/>
          </p:nvSpPr>
          <p:spPr>
            <a:xfrm>
              <a:off x="1308100" y="1469931"/>
              <a:ext cx="6362700" cy="523220"/>
            </a:xfrm>
            <a:prstGeom prst="rect">
              <a:avLst/>
            </a:prstGeom>
            <a:noFill/>
          </p:spPr>
          <p:txBody>
            <a:bodyPr wrap="square">
              <a:spAutoFit/>
            </a:bodyPr>
            <a:lstStyle/>
            <a:p>
              <a:pPr marL="0" marR="0" lvl="0" indent="0" algn="l" defTabSz="914400" rtl="0" eaLnBrk="1" fontAlgn="auto" latinLnBrk="0" hangingPunct="1">
                <a:spcBef>
                  <a:spcPct val="0"/>
                </a:spcBef>
                <a:spcAft>
                  <a:spcPct val="0"/>
                </a:spcAft>
                <a:buClrTx/>
                <a:buSzTx/>
                <a:buFontTx/>
                <a:buNone/>
                <a:defRPr/>
              </a:pPr>
              <a:r>
                <a:rPr kumimoji="0" lang="zh-CN" altLang="en-US" sz="2800" b="1" i="0" u="none" strike="noStrike" kern="1200" cap="none" spc="0" normalizeH="0" baseline="0" noProof="0">
                  <a:ln>
                    <a:noFill/>
                  </a:ln>
                  <a:solidFill>
                    <a:srgbClr val="FDF4E4"/>
                  </a:solidFill>
                  <a:effectLst/>
                  <a:uLnTx/>
                  <a:uFillTx/>
                  <a:latin typeface="+mj-ea"/>
                  <a:ea typeface="+mj-ea"/>
                  <a:cs typeface="阿里巴巴普惠体 Medium" panose="00020600040101010101" pitchFamily="18" charset="-122"/>
                </a:rPr>
                <a:t>坚持实事求是，树立正确的党史观</a:t>
              </a:r>
            </a:p>
          </p:txBody>
        </p:sp>
        <p:sp>
          <p:nvSpPr>
            <p:cNvPr id="17" name="Aichitds5-4"/>
            <p:cNvSpPr txBox="1"/>
            <p:nvPr/>
          </p:nvSpPr>
          <p:spPr>
            <a:xfrm>
              <a:off x="1346200" y="1948934"/>
              <a:ext cx="5448300" cy="369332"/>
            </a:xfrm>
            <a:prstGeom prst="rect">
              <a:avLst/>
            </a:prstGeom>
            <a:noFill/>
          </p:spPr>
          <p:txBody>
            <a:bodyPr wrap="square">
              <a:spAutoFit/>
            </a:bodyPr>
            <a:lstStyle/>
            <a:p>
              <a:r>
                <a:rPr lang="zh-CN" altLang="en-US" spc="300">
                  <a:solidFill>
                    <a:srgbClr val="FDF4E4"/>
                  </a:solidFill>
                  <a:latin typeface="+mn-ea"/>
                </a:rPr>
                <a:t>党史观是指看待党的百年历史的根本观点</a:t>
              </a:r>
              <a:endParaRPr lang="zh-CN" altLang="en-US" spc="300">
                <a:solidFill>
                  <a:srgbClr val="FDF4E4"/>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联系实际学好用好党的百年历史</a:t>
            </a:r>
          </a:p>
        </p:txBody>
      </p:sp>
      <p:sp>
        <p:nvSpPr>
          <p:cNvPr id="8" name="Aichitds2"/>
          <p:cNvSpPr/>
          <p:nvPr/>
        </p:nvSpPr>
        <p:spPr>
          <a:xfrm>
            <a:off x="1135642" y="2778801"/>
            <a:ext cx="10116558" cy="695190"/>
          </a:xfrm>
          <a:prstGeom prst="rect">
            <a:avLst/>
          </a:prstGeom>
        </p:spPr>
        <p:txBody>
          <a:bodyPr wrap="square" lIns="0" tIns="0" rIns="0" bIns="0">
            <a:spAutoFit/>
          </a:bodyPr>
          <a:lstStyle/>
          <a:p>
            <a:pPr algn="just">
              <a:lnSpc>
                <a:spcPct val="130000"/>
              </a:lnSpc>
              <a:defRPr/>
            </a:pPr>
            <a:r>
              <a:rPr lang="zh-CN" altLang="en-US">
                <a:latin typeface="+mn-ea"/>
              </a:rPr>
              <a:t>在百年奋斗征程中，中国共产党始终以马克思主义基本原理分析把握历史大势，正确处理中国和世界的关系，善于抓住和用好各种历史机遇，这也使得我们党能够始终站在历史和人民这一边。</a:t>
            </a:r>
          </a:p>
        </p:txBody>
      </p:sp>
      <p:grpSp>
        <p:nvGrpSpPr>
          <p:cNvPr id="9" name="Aichitds3"/>
          <p:cNvGrpSpPr/>
          <p:nvPr/>
        </p:nvGrpSpPr>
        <p:grpSpPr>
          <a:xfrm>
            <a:off x="901700" y="1146175"/>
            <a:ext cx="10756900" cy="1619250"/>
            <a:chOff x="901700" y="1146175"/>
            <a:chExt cx="10756900" cy="1619250"/>
          </a:xfrm>
        </p:grpSpPr>
        <p:sp>
          <p:nvSpPr>
            <p:cNvPr id="10" name="Aichitds3-1"/>
            <p:cNvSpPr/>
            <p:nvPr/>
          </p:nvSpPr>
          <p:spPr>
            <a:xfrm>
              <a:off x="901700" y="1435100"/>
              <a:ext cx="10109200" cy="9652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Aichitds3-2" descr="图片包含 游戏机&#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499600" y="1146175"/>
              <a:ext cx="2159000" cy="1619250"/>
            </a:xfrm>
            <a:prstGeom prst="rect">
              <a:avLst/>
            </a:prstGeom>
          </p:spPr>
        </p:pic>
        <p:sp>
          <p:nvSpPr>
            <p:cNvPr id="12" name="Aichitds3-3"/>
            <p:cNvSpPr txBox="1"/>
            <p:nvPr/>
          </p:nvSpPr>
          <p:spPr>
            <a:xfrm>
              <a:off x="1308100" y="1469931"/>
              <a:ext cx="7150100" cy="523220"/>
            </a:xfrm>
            <a:prstGeom prst="rect">
              <a:avLst/>
            </a:prstGeom>
            <a:noFill/>
          </p:spPr>
          <p:txBody>
            <a:bodyPr wrap="square">
              <a:spAutoFit/>
            </a:bodyPr>
            <a:lstStyle/>
            <a:p>
              <a:pPr marL="0" marR="0" lvl="0" indent="0" algn="l" defTabSz="914400" rtl="0" eaLnBrk="1" fontAlgn="auto" latinLnBrk="0" hangingPunct="1">
                <a:spcBef>
                  <a:spcPct val="0"/>
                </a:spcBef>
                <a:spcAft>
                  <a:spcPct val="0"/>
                </a:spcAft>
                <a:buClrTx/>
                <a:buSzTx/>
                <a:buFontTx/>
                <a:buNone/>
                <a:defRPr/>
              </a:pPr>
              <a:r>
                <a:rPr kumimoji="0" lang="zh-CN" altLang="en-US" sz="2800" b="1" i="0" u="none" strike="noStrike" kern="1200" cap="none" spc="0" normalizeH="0" baseline="0" noProof="0">
                  <a:ln>
                    <a:noFill/>
                  </a:ln>
                  <a:solidFill>
                    <a:srgbClr val="FDF4E4"/>
                  </a:solidFill>
                  <a:effectLst/>
                  <a:uLnTx/>
                  <a:uFillTx/>
                  <a:latin typeface="+mj-ea"/>
                  <a:ea typeface="+mj-ea"/>
                  <a:cs typeface="阿里巴巴普惠体 Medium" panose="00020600040101010101" pitchFamily="18" charset="-122"/>
                </a:rPr>
                <a:t>胸怀“两个大局”，善于分析把握历史大势</a:t>
              </a:r>
            </a:p>
          </p:txBody>
        </p:sp>
        <p:sp>
          <p:nvSpPr>
            <p:cNvPr id="13" name="Aichitds3-4"/>
            <p:cNvSpPr txBox="1"/>
            <p:nvPr/>
          </p:nvSpPr>
          <p:spPr>
            <a:xfrm>
              <a:off x="1346200" y="1948934"/>
              <a:ext cx="5448300" cy="369332"/>
            </a:xfrm>
            <a:prstGeom prst="rect">
              <a:avLst/>
            </a:prstGeom>
            <a:noFill/>
          </p:spPr>
          <p:txBody>
            <a:bodyPr wrap="square">
              <a:spAutoFit/>
            </a:bodyPr>
            <a:lstStyle/>
            <a:p>
              <a:r>
                <a:rPr lang="zh-CN" altLang="en-US" spc="300">
                  <a:solidFill>
                    <a:srgbClr val="FDF4E4"/>
                  </a:solidFill>
                  <a:latin typeface="+mn-ea"/>
                </a:rPr>
                <a:t>天下大势，浩浩汤汤，顺之者昌，逆之者亡</a:t>
              </a:r>
              <a:endParaRPr lang="zh-CN" altLang="en-US" spc="300">
                <a:solidFill>
                  <a:srgbClr val="FDF4E4"/>
                </a:solidFill>
              </a:endParaRPr>
            </a:p>
          </p:txBody>
        </p:sp>
      </p:grpSp>
      <p:pic>
        <p:nvPicPr>
          <p:cNvPr id="15" name="Aichitds4" descr="徽标&#10;&#10;低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5500" y="4170927"/>
            <a:ext cx="3873500" cy="1625089"/>
          </a:xfrm>
          <a:prstGeom prst="rect">
            <a:avLst/>
          </a:prstGeom>
        </p:spPr>
      </p:pic>
      <p:sp>
        <p:nvSpPr>
          <p:cNvPr id="16" name="Aichitds5"/>
          <p:cNvSpPr/>
          <p:nvPr/>
        </p:nvSpPr>
        <p:spPr>
          <a:xfrm>
            <a:off x="4889500" y="4518701"/>
            <a:ext cx="6565900" cy="880177"/>
          </a:xfrm>
          <a:prstGeom prst="rect">
            <a:avLst/>
          </a:prstGeom>
        </p:spPr>
        <p:txBody>
          <a:bodyPr wrap="square" lIns="0" tIns="0" rIns="0" bIns="0">
            <a:spAutoFit/>
          </a:bodyPr>
          <a:lstStyle/>
          <a:p>
            <a:pPr algn="just">
              <a:lnSpc>
                <a:spcPct val="150000"/>
              </a:lnSpc>
              <a:defRPr/>
            </a:pPr>
            <a:r>
              <a:rPr lang="zh-CN" altLang="en-US" sz="2000" b="1">
                <a:latin typeface="+mj-ea"/>
                <a:ea typeface="+mj-ea"/>
              </a:rPr>
              <a:t>历史发展有其规律，但人在其中不是完全消极被动的。</a:t>
            </a:r>
            <a:endParaRPr lang="en-US" altLang="zh-CN" sz="2000" b="1">
              <a:latin typeface="+mj-ea"/>
              <a:ea typeface="+mj-ea"/>
            </a:endParaRPr>
          </a:p>
          <a:p>
            <a:pPr algn="just">
              <a:lnSpc>
                <a:spcPct val="150000"/>
              </a:lnSpc>
              <a:defRPr/>
            </a:pPr>
            <a:r>
              <a:rPr lang="zh-CN" altLang="en-US" sz="2000" b="1">
                <a:latin typeface="+mj-ea"/>
                <a:ea typeface="+mj-ea"/>
              </a:rPr>
              <a:t>分析把握历史大势，是每一个党员干部在新时代的必修课。</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联系实际学好用好党的百年历史</a:t>
            </a:r>
          </a:p>
        </p:txBody>
      </p:sp>
      <p:grpSp>
        <p:nvGrpSpPr>
          <p:cNvPr id="4" name="Aichitds2"/>
          <p:cNvGrpSpPr/>
          <p:nvPr/>
        </p:nvGrpSpPr>
        <p:grpSpPr>
          <a:xfrm>
            <a:off x="5727700" y="7583176"/>
            <a:ext cx="8085582" cy="820190"/>
            <a:chOff x="6096000" y="2604776"/>
            <a:chExt cx="8085582" cy="820190"/>
          </a:xfrm>
        </p:grpSpPr>
        <p:sp>
          <p:nvSpPr>
            <p:cNvPr id="5" name="Aichitds2-1"/>
            <p:cNvSpPr/>
            <p:nvPr/>
          </p:nvSpPr>
          <p:spPr>
            <a:xfrm>
              <a:off x="6096002" y="2604776"/>
              <a:ext cx="8085580" cy="369332"/>
            </a:xfrm>
            <a:prstGeom prst="rect">
              <a:avLst/>
            </a:prstGeom>
          </p:spPr>
          <p:txBody>
            <a:bodyPr wrap="square" lIns="0" tIns="0" rIns="0" bIns="0">
              <a:spAutoFit/>
            </a:bodyPr>
            <a:lstStyle/>
            <a:p>
              <a:pPr defTabSz="914400">
                <a:defRPr/>
              </a:pPr>
              <a:endParaRPr lang="zh-CN" altLang="en-US" sz="2400" b="1">
                <a:solidFill>
                  <a:srgbClr val="C00000"/>
                </a:solidFill>
                <a:latin typeface="阿里巴巴普惠体" panose="00020600040101010101" pitchFamily="18" charset="-122"/>
                <a:ea typeface="阿里巴巴普惠体" panose="00020600040101010101" pitchFamily="18" charset="-122"/>
                <a:cs typeface="阿里巴巴普惠体 Medium" panose="00020600040101010101" pitchFamily="18" charset="-122"/>
              </a:endParaRPr>
            </a:p>
          </p:txBody>
        </p:sp>
        <p:sp>
          <p:nvSpPr>
            <p:cNvPr id="6" name="Aichitds2-2"/>
            <p:cNvSpPr/>
            <p:nvPr/>
          </p:nvSpPr>
          <p:spPr>
            <a:xfrm>
              <a:off x="6096000" y="3089874"/>
              <a:ext cx="4823722" cy="335092"/>
            </a:xfrm>
            <a:prstGeom prst="rect">
              <a:avLst/>
            </a:prstGeom>
          </p:spPr>
          <p:txBody>
            <a:bodyPr wrap="square" lIns="0" tIns="0" rIns="0" bIns="0">
              <a:spAutoFit/>
            </a:bodyPr>
            <a:lstStyle/>
            <a:p>
              <a:pPr algn="just">
                <a:lnSpc>
                  <a:spcPct val="130000"/>
                </a:lnSpc>
                <a:defRPr/>
              </a:pPr>
              <a:endParaRPr lang="zh-CN" altLang="en-US">
                <a:latin typeface="+mn-ea"/>
              </a:endParaRPr>
            </a:p>
          </p:txBody>
        </p:sp>
      </p:grpSp>
      <p:sp>
        <p:nvSpPr>
          <p:cNvPr id="7" name="Aichitds3"/>
          <p:cNvSpPr txBox="1">
            <a:spLocks noChangeArrowheads="1"/>
          </p:cNvSpPr>
          <p:nvPr/>
        </p:nvSpPr>
        <p:spPr bwMode="auto">
          <a:xfrm>
            <a:off x="887345" y="1857395"/>
            <a:ext cx="31702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lvl="0" algn="ctr">
              <a:spcBef>
                <a:spcPct val="0"/>
              </a:spcBef>
              <a:buNone/>
              <a:defRPr/>
            </a:pPr>
            <a:r>
              <a:rPr lang="zh-CN" altLang="en-US" sz="2400" b="1">
                <a:solidFill>
                  <a:srgbClr val="C00000"/>
                </a:solidFill>
                <a:latin typeface="阿里巴巴普惠体" panose="00020600040101010101" pitchFamily="18" charset="-122"/>
                <a:ea typeface="阿里巴巴普惠体" panose="00020600040101010101" pitchFamily="18" charset="-122"/>
                <a:cs typeface="阿里巴巴普惠体" panose="00020600040101010101" pitchFamily="18" charset="-122"/>
              </a:rPr>
              <a:t>联系实际</a:t>
            </a:r>
          </a:p>
        </p:txBody>
      </p:sp>
      <p:sp>
        <p:nvSpPr>
          <p:cNvPr id="8" name="Aichitds4"/>
          <p:cNvSpPr/>
          <p:nvPr/>
        </p:nvSpPr>
        <p:spPr>
          <a:xfrm>
            <a:off x="526057" y="1624281"/>
            <a:ext cx="3697659" cy="4428175"/>
          </a:xfrm>
          <a:prstGeom prst="rect">
            <a:avLst/>
          </a:prstGeom>
          <a:noFill/>
          <a:ln w="19050" cap="flat" cmpd="sng" algn="ctr">
            <a:solidFill>
              <a:srgbClr val="C00000"/>
            </a:solidFill>
            <a:prstDash val="sysDash"/>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0" cap="none" spc="0" normalizeH="0" baseline="0" noProof="0">
              <a:ln>
                <a:noFill/>
              </a:ln>
              <a:solidFill>
                <a:srgbClr val="535258"/>
              </a:solidFill>
              <a:effectLst/>
              <a:uLnTx/>
              <a:uFillTx/>
              <a:latin typeface="Arial"/>
              <a:ea typeface="阿里巴巴普惠体" panose="00020600040101010101" pitchFamily="18" charset="-122"/>
              <a:cs typeface="+mn-cs"/>
            </a:endParaRPr>
          </a:p>
        </p:txBody>
      </p:sp>
      <p:pic>
        <p:nvPicPr>
          <p:cNvPr id="9" name="Aichitds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6954" y="2335955"/>
            <a:ext cx="3176231" cy="317061"/>
          </a:xfrm>
          <a:prstGeom prst="rect">
            <a:avLst/>
          </a:prstGeom>
        </p:spPr>
      </p:pic>
      <p:sp>
        <p:nvSpPr>
          <p:cNvPr id="10" name="Aichitds6"/>
          <p:cNvSpPr>
            <a:spLocks noChangeArrowheads="1"/>
          </p:cNvSpPr>
          <p:nvPr/>
        </p:nvSpPr>
        <p:spPr bwMode="auto">
          <a:xfrm>
            <a:off x="755115" y="3198767"/>
            <a:ext cx="3324949" cy="198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820" tIns="41910" rIns="83820" bIns="41910">
            <a:spAutoFit/>
          </a:bodyPr>
          <a:lstStyle/>
          <a:p>
            <a:pPr lvl="0" algn="dist">
              <a:lnSpc>
                <a:spcPct val="150000"/>
              </a:lnSpc>
              <a:defRPr/>
            </a:pPr>
            <a:r>
              <a:rPr lang="zh-CN" altLang="en-US" sz="1400">
                <a:solidFill>
                  <a:srgbClr val="E7E6E6">
                    <a:lumMod val="50000"/>
                  </a:srgbClr>
                </a:solidFill>
                <a:latin typeface="阿里巴巴普惠体" panose="00020600040101010101" pitchFamily="18" charset="-122"/>
                <a:ea typeface="阿里巴巴普惠体" panose="00020600040101010101" pitchFamily="18" charset="-122"/>
              </a:rPr>
              <a:t>就是要胸怀中华民族伟大复兴战略全局和世界百年未有之大变局，树立大历史观，善于运用马克思主义基本原理分析和思考历史问题，从历史长河、时代大潮、全球风云中分析演变机理、探究历史规律，联系实际提出因应的战略策略</a:t>
            </a:r>
          </a:p>
        </p:txBody>
      </p:sp>
      <p:sp>
        <p:nvSpPr>
          <p:cNvPr id="11" name="Aichitds7"/>
          <p:cNvSpPr>
            <a:spLocks noChangeArrowheads="1"/>
          </p:cNvSpPr>
          <p:nvPr/>
        </p:nvSpPr>
        <p:spPr bwMode="auto">
          <a:xfrm>
            <a:off x="723901" y="2494485"/>
            <a:ext cx="3358518" cy="58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820" tIns="41910" rIns="83820" bIns="41910">
            <a:spAutoFit/>
          </a:bodyPr>
          <a:lstStyle/>
          <a:p>
            <a:pPr lvl="0" algn="ctr">
              <a:lnSpc>
                <a:spcPct val="150000"/>
              </a:lnSpc>
              <a:defRPr/>
            </a:pPr>
            <a:r>
              <a:rPr lang="zh-CN" altLang="en-US" sz="2400">
                <a:solidFill>
                  <a:srgbClr val="C00000"/>
                </a:solidFill>
                <a:latin typeface="阿里巴巴普惠体" panose="00020600040101010101" pitchFamily="18" charset="-122"/>
                <a:ea typeface="阿里巴巴普惠体" panose="00020600040101010101" pitchFamily="18" charset="-122"/>
              </a:rPr>
              <a:t>学好用好党的百年历史</a:t>
            </a:r>
            <a:endParaRPr kumimoji="0" lang="en-US" altLang="zh-CN" sz="2400" b="0" i="0" u="none" strike="noStrike" kern="1200" cap="none" spc="0" normalizeH="0" baseline="0" noProof="0">
              <a:ln>
                <a:noFill/>
              </a:ln>
              <a:solidFill>
                <a:srgbClr val="C00000"/>
              </a:solidFill>
              <a:effectLst/>
              <a:uLnTx/>
              <a:uFillTx/>
              <a:latin typeface="阿里巴巴普惠体" panose="00020600040101010101" pitchFamily="18" charset="-122"/>
              <a:ea typeface="阿里巴巴普惠体" panose="00020600040101010101" pitchFamily="18" charset="-122"/>
              <a:cs typeface="+mn-cs"/>
            </a:endParaRPr>
          </a:p>
        </p:txBody>
      </p:sp>
      <p:sp>
        <p:nvSpPr>
          <p:cNvPr id="15" name="Aichitds8"/>
          <p:cNvSpPr/>
          <p:nvPr/>
        </p:nvSpPr>
        <p:spPr>
          <a:xfrm>
            <a:off x="4330700" y="1600200"/>
            <a:ext cx="7366000" cy="4495800"/>
          </a:xfrm>
          <a:custGeom>
            <a:avLst/>
            <a:gdLst>
              <a:gd name="connsiteX0" fmla="*/ 0 w 7366000"/>
              <a:gd name="connsiteY0" fmla="*/ 0 h 4495800"/>
              <a:gd name="connsiteX1" fmla="*/ 7366000 w 7366000"/>
              <a:gd name="connsiteY1" fmla="*/ 0 h 4495800"/>
              <a:gd name="connsiteX2" fmla="*/ 7366000 w 7366000"/>
              <a:gd name="connsiteY2" fmla="*/ 4495800 h 4495800"/>
              <a:gd name="connsiteX3" fmla="*/ 0 w 7366000"/>
              <a:gd name="connsiteY3" fmla="*/ 4495800 h 4495800"/>
            </a:gdLst>
            <a:ahLst/>
            <a:cxnLst>
              <a:cxn ang="0">
                <a:pos x="connsiteX0" y="connsiteY0"/>
              </a:cxn>
              <a:cxn ang="0">
                <a:pos x="connsiteX1" y="connsiteY1"/>
              </a:cxn>
              <a:cxn ang="0">
                <a:pos x="connsiteX2" y="connsiteY2"/>
              </a:cxn>
              <a:cxn ang="0">
                <a:pos x="connsiteX3" y="connsiteY3"/>
              </a:cxn>
            </a:cxnLst>
            <a:rect l="l" t="t" r="r" b="b"/>
            <a:pathLst>
              <a:path w="7366000" h="4495800">
                <a:moveTo>
                  <a:pt x="0" y="0"/>
                </a:moveTo>
                <a:lnTo>
                  <a:pt x="7366000" y="0"/>
                </a:lnTo>
                <a:lnTo>
                  <a:pt x="7366000" y="4495800"/>
                </a:lnTo>
                <a:lnTo>
                  <a:pt x="0" y="4495800"/>
                </a:lnTo>
                <a:close/>
              </a:path>
            </a:pathLst>
          </a:cu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Aichitds9"/>
          <p:cNvSpPr txBox="1"/>
          <p:nvPr/>
        </p:nvSpPr>
        <p:spPr>
          <a:xfrm>
            <a:off x="4533900" y="1852712"/>
            <a:ext cx="6908800" cy="646331"/>
          </a:xfrm>
          <a:prstGeom prst="rect">
            <a:avLst/>
          </a:prstGeom>
          <a:noFill/>
        </p:spPr>
        <p:txBody>
          <a:bodyPr wrap="square">
            <a:spAutoFit/>
          </a:bodyPr>
          <a:lstStyle/>
          <a:p>
            <a:r>
              <a:rPr kumimoji="0" lang="zh-CN" altLang="en-US" sz="3600" b="0" i="0" u="none" strike="noStrike" kern="1200" cap="none" spc="0" normalizeH="0" baseline="0" noProof="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以增强工作的</a:t>
            </a:r>
            <a:endParaRPr lang="en-US" altLang="zh-CN" sz="3600">
              <a:solidFill>
                <a:srgbClr val="FDF4E4"/>
              </a:solidFill>
              <a:latin typeface="阿里巴巴普惠体" panose="00020600040101010101" pitchFamily="18" charset="-122"/>
              <a:ea typeface="阿里巴巴普惠体" panose="00020600040101010101" pitchFamily="18" charset="-122"/>
            </a:endParaRPr>
          </a:p>
        </p:txBody>
      </p:sp>
      <p:sp>
        <p:nvSpPr>
          <p:cNvPr id="17" name="Aichitds10"/>
          <p:cNvSpPr txBox="1"/>
          <p:nvPr/>
        </p:nvSpPr>
        <p:spPr>
          <a:xfrm>
            <a:off x="4775200" y="3719612"/>
            <a:ext cx="6426200" cy="769441"/>
          </a:xfrm>
          <a:prstGeom prst="rect">
            <a:avLst/>
          </a:prstGeom>
          <a:noFill/>
        </p:spPr>
        <p:txBody>
          <a:bodyPr wrap="square">
            <a:spAutoFit/>
          </a:bodyPr>
          <a:lstStyle/>
          <a:p>
            <a:pPr algn="dist"/>
            <a:r>
              <a:rPr kumimoji="0" lang="zh-CN" altLang="en-US" sz="4400" b="1" i="0" u="none" strike="noStrike" kern="1200" cap="none" spc="0" normalizeH="0" baseline="0" noProof="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系统性</a:t>
            </a:r>
            <a:r>
              <a:rPr lang="en-US" altLang="zh-CN" sz="4400" b="1">
                <a:solidFill>
                  <a:srgbClr val="FDF4E4"/>
                </a:solidFill>
                <a:latin typeface="阿里巴巴普惠体" panose="00020600040101010101" pitchFamily="18" charset="-122"/>
                <a:ea typeface="阿里巴巴普惠体" panose="00020600040101010101" pitchFamily="18" charset="-122"/>
              </a:rPr>
              <a:t>|</a:t>
            </a:r>
            <a:r>
              <a:rPr kumimoji="0" lang="zh-CN" altLang="en-US" sz="4400" b="1" i="0" u="none" strike="noStrike" kern="1200" cap="none" spc="0" normalizeH="0" baseline="0" noProof="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预见性</a:t>
            </a:r>
            <a:r>
              <a:rPr kumimoji="0" lang="en-US" altLang="zh-CN" sz="4400" b="1" i="0" u="none" strike="noStrike" kern="1200" cap="none" spc="0" normalizeH="0" baseline="0" noProof="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a:t>
            </a:r>
            <a:r>
              <a:rPr kumimoji="0" lang="zh-CN" altLang="en-US" sz="4400" b="1" i="0" u="none" strike="noStrike" kern="1200" cap="none" spc="0" normalizeH="0" baseline="0" noProof="0">
                <a:ln>
                  <a:noFill/>
                </a:ln>
                <a:solidFill>
                  <a:srgbClr val="FDF4E4"/>
                </a:solidFill>
                <a:effectLst/>
                <a:uLnTx/>
                <a:uFillTx/>
                <a:latin typeface="阿里巴巴普惠体" panose="00020600040101010101" pitchFamily="18" charset="-122"/>
                <a:ea typeface="阿里巴巴普惠体" panose="00020600040101010101" pitchFamily="18" charset="-122"/>
                <a:cs typeface="+mn-cs"/>
              </a:rPr>
              <a:t>创造性</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22" presetClass="entr" presetSubtype="1"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childTnLst>
                          </p:cTn>
                        </p:par>
                        <p:par>
                          <p:cTn id="19" fill="hold" nodeType="afterGroup">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par>
                          <p:cTn id="23" fill="hold" nodeType="afterGroup">
                            <p:stCondLst>
                              <p:cond delay="1500"/>
                            </p:stCondLst>
                            <p:childTnLst>
                              <p:par>
                                <p:cTn id="24" presetID="12" presetClass="entr" presetSubtype="4"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ppt_y</p:attrName>
                                        </p:attrNameLst>
                                      </p:cBhvr>
                                      <p:tavLst>
                                        <p:tav tm="0">
                                          <p:val>
                                            <p:strVal val="#ppt_y+#ppt_h*1.125000"/>
                                          </p:val>
                                        </p:tav>
                                        <p:tav tm="100000">
                                          <p:val>
                                            <p:strVal val="#ppt_y"/>
                                          </p:val>
                                        </p:tav>
                                      </p:tavLst>
                                    </p:anim>
                                    <p:animEffect transition="in" filter="wipe(up)">
                                      <p:cBhvr>
                                        <p:cTn id="27" dur="500"/>
                                        <p:tgtEl>
                                          <p:spTgt spid="9"/>
                                        </p:tgtEl>
                                      </p:cBhvr>
                                    </p:animEffect>
                                  </p:childTnLst>
                                </p:cTn>
                              </p:par>
                            </p:childTnLst>
                          </p:cTn>
                        </p:par>
                        <p:par>
                          <p:cTn id="28" fill="hold" nodeType="afterGroup">
                            <p:stCondLst>
                              <p:cond delay="2000"/>
                            </p:stCondLst>
                            <p:childTnLst>
                              <p:par>
                                <p:cTn id="29" presetID="47"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P spid="8" grpId="0" animBg="1"/>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ichitds1"/>
          <p:cNvSpPr/>
          <p:nvPr/>
        </p:nvSpPr>
        <p:spPr>
          <a:xfrm>
            <a:off x="774700" y="4432300"/>
            <a:ext cx="10642600" cy="172720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Aichitds2"/>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联系实际学好用好党的百年历史</a:t>
            </a:r>
          </a:p>
        </p:txBody>
      </p:sp>
      <p:sp>
        <p:nvSpPr>
          <p:cNvPr id="16" name="Aichitds3"/>
          <p:cNvSpPr/>
          <p:nvPr/>
        </p:nvSpPr>
        <p:spPr>
          <a:xfrm>
            <a:off x="1146734" y="3004420"/>
            <a:ext cx="9804400" cy="695190"/>
          </a:xfrm>
          <a:prstGeom prst="rect">
            <a:avLst/>
          </a:prstGeom>
        </p:spPr>
        <p:txBody>
          <a:bodyPr wrap="square" lIns="0" tIns="0" rIns="0" bIns="0">
            <a:spAutoFit/>
          </a:bodyPr>
          <a:lstStyle/>
          <a:p>
            <a:pPr algn="just">
              <a:lnSpc>
                <a:spcPct val="130000"/>
              </a:lnSpc>
              <a:defRPr/>
            </a:pPr>
            <a:r>
              <a:rPr lang="zh-CN" altLang="en-US" i="1">
                <a:latin typeface="+mn-ea"/>
              </a:rPr>
              <a:t>“我们相信会成功的。我们不靠上帝，而靠自己努力，靠不断总结经验，坚定地前进。”</a:t>
            </a:r>
            <a:endParaRPr lang="en-US" altLang="zh-CN" i="1">
              <a:latin typeface="+mn-ea"/>
            </a:endParaRPr>
          </a:p>
          <a:p>
            <a:pPr algn="r">
              <a:lnSpc>
                <a:spcPct val="130000"/>
              </a:lnSpc>
              <a:defRPr/>
            </a:pPr>
            <a:r>
              <a:rPr lang="en-US" altLang="zh-CN">
                <a:latin typeface="+mn-ea"/>
              </a:rPr>
              <a:t>——</a:t>
            </a:r>
            <a:r>
              <a:rPr lang="zh-CN" altLang="en-US">
                <a:latin typeface="+mn-ea"/>
              </a:rPr>
              <a:t>邓小平同志</a:t>
            </a:r>
          </a:p>
        </p:txBody>
      </p:sp>
      <p:grpSp>
        <p:nvGrpSpPr>
          <p:cNvPr id="17" name="Aichitds4"/>
          <p:cNvGrpSpPr/>
          <p:nvPr/>
        </p:nvGrpSpPr>
        <p:grpSpPr>
          <a:xfrm>
            <a:off x="1081379" y="4006861"/>
            <a:ext cx="10031122" cy="1963985"/>
            <a:chOff x="6083300" y="2604776"/>
            <a:chExt cx="10031122" cy="1963985"/>
          </a:xfrm>
        </p:grpSpPr>
        <p:sp>
          <p:nvSpPr>
            <p:cNvPr id="18" name="Aichitds4-1"/>
            <p:cNvSpPr/>
            <p:nvPr/>
          </p:nvSpPr>
          <p:spPr>
            <a:xfrm>
              <a:off x="6096002" y="2604776"/>
              <a:ext cx="8085580" cy="369332"/>
            </a:xfrm>
            <a:prstGeom prst="rect">
              <a:avLst/>
            </a:prstGeom>
          </p:spPr>
          <p:txBody>
            <a:bodyPr wrap="square" lIns="0" tIns="0" rIns="0" bIns="0">
              <a:spAutoFit/>
            </a:bodyPr>
            <a:lstStyle/>
            <a:p>
              <a:pPr defTabSz="914400">
                <a:defRPr/>
              </a:pPr>
              <a:r>
                <a:rPr lang="zh-CN" altLang="en-US" sz="2400" b="1">
                  <a:solidFill>
                    <a:srgbClr val="C00000"/>
                  </a:solidFill>
                  <a:latin typeface="+mj-ea"/>
                  <a:ea typeface="+mj-ea"/>
                  <a:cs typeface="阿里巴巴普惠体 Medium" panose="00020600040101010101" pitchFamily="18" charset="-122"/>
                </a:rPr>
                <a:t>联系实际学好用好党的百年历史</a:t>
              </a:r>
            </a:p>
          </p:txBody>
        </p:sp>
        <p:sp>
          <p:nvSpPr>
            <p:cNvPr id="19" name="Aichitds4-2"/>
            <p:cNvSpPr/>
            <p:nvPr/>
          </p:nvSpPr>
          <p:spPr>
            <a:xfrm>
              <a:off x="6083300" y="3153374"/>
              <a:ext cx="10031122" cy="1415387"/>
            </a:xfrm>
            <a:prstGeom prst="rect">
              <a:avLst/>
            </a:prstGeom>
          </p:spPr>
          <p:txBody>
            <a:bodyPr wrap="square" lIns="0" tIns="0" rIns="0" bIns="0">
              <a:spAutoFit/>
            </a:bodyPr>
            <a:lstStyle/>
            <a:p>
              <a:pPr algn="just">
                <a:lnSpc>
                  <a:spcPct val="130000"/>
                </a:lnSpc>
                <a:defRPr/>
              </a:pPr>
              <a:r>
                <a:rPr lang="zh-CN" altLang="en-US">
                  <a:latin typeface="+mn-ea"/>
                </a:rPr>
                <a:t>就是要抓住建党一百年的重要节点，从新时代具有许多新的历史特点的伟大斗争出发，从解决党的建设的现实问题着手，善于总结和运用党在不同历史时期成功应对风险挑战的丰富经验，提高党的领导水平和执政水平，增强拒腐防变和抵御风险能力，将学习党的百年历史同解决实际问题结合起来，把学习成效转化为工作动力和成效，不断提高治国理政能力和水平。</a:t>
              </a:r>
            </a:p>
          </p:txBody>
        </p:sp>
      </p:grpSp>
      <p:grpSp>
        <p:nvGrpSpPr>
          <p:cNvPr id="20" name="Aichitds5"/>
          <p:cNvGrpSpPr/>
          <p:nvPr/>
        </p:nvGrpSpPr>
        <p:grpSpPr>
          <a:xfrm>
            <a:off x="901700" y="1146175"/>
            <a:ext cx="10998200" cy="1619250"/>
            <a:chOff x="901700" y="1146175"/>
            <a:chExt cx="10998200" cy="1619250"/>
          </a:xfrm>
        </p:grpSpPr>
        <p:sp>
          <p:nvSpPr>
            <p:cNvPr id="21" name="Aichitds5-1"/>
            <p:cNvSpPr/>
            <p:nvPr/>
          </p:nvSpPr>
          <p:spPr>
            <a:xfrm>
              <a:off x="901700" y="1435100"/>
              <a:ext cx="10109200" cy="9652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Aichitds5-2" descr="图片包含 游戏机&#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40900" y="1146175"/>
              <a:ext cx="2159000" cy="1619250"/>
            </a:xfrm>
            <a:prstGeom prst="rect">
              <a:avLst/>
            </a:prstGeom>
          </p:spPr>
        </p:pic>
        <p:sp>
          <p:nvSpPr>
            <p:cNvPr id="23" name="Aichitds5-3"/>
            <p:cNvSpPr txBox="1"/>
            <p:nvPr/>
          </p:nvSpPr>
          <p:spPr>
            <a:xfrm>
              <a:off x="1308100" y="1469931"/>
              <a:ext cx="8763000" cy="954107"/>
            </a:xfrm>
            <a:prstGeom prst="rect">
              <a:avLst/>
            </a:prstGeom>
            <a:noFill/>
          </p:spPr>
          <p:txBody>
            <a:bodyPr wrap="square">
              <a:spAutoFit/>
            </a:bodyPr>
            <a:lstStyle/>
            <a:p>
              <a:pPr marL="0" marR="0" lvl="0" indent="0" algn="l" defTabSz="914400" rtl="0" eaLnBrk="1" fontAlgn="auto" latinLnBrk="0" hangingPunct="1">
                <a:spcBef>
                  <a:spcPct val="0"/>
                </a:spcBef>
                <a:spcAft>
                  <a:spcPct val="0"/>
                </a:spcAft>
                <a:buClrTx/>
                <a:buSzTx/>
                <a:buFontTx/>
                <a:buNone/>
                <a:defRPr/>
              </a:pPr>
              <a:r>
                <a:rPr kumimoji="0" lang="zh-CN" altLang="en-US" sz="2800" b="1" i="0" u="none" strike="noStrike" kern="1200" cap="none" spc="0" normalizeH="0" baseline="0" noProof="0">
                  <a:ln>
                    <a:noFill/>
                  </a:ln>
                  <a:solidFill>
                    <a:srgbClr val="FDF4E4"/>
                  </a:solidFill>
                  <a:effectLst/>
                  <a:uLnTx/>
                  <a:uFillTx/>
                  <a:latin typeface="+mj-ea"/>
                  <a:ea typeface="+mj-ea"/>
                  <a:cs typeface="阿里巴巴普惠体 Medium" panose="00020600040101010101" pitchFamily="18" charset="-122"/>
                </a:rPr>
                <a:t>着眼现实问题</a:t>
              </a:r>
              <a:endParaRPr kumimoji="0" lang="en-US" altLang="zh-CN" sz="2800" b="1" i="0" u="none" strike="noStrike" kern="1200" cap="none" spc="0" normalizeH="0" baseline="0" noProof="0">
                <a:ln>
                  <a:noFill/>
                </a:ln>
                <a:solidFill>
                  <a:srgbClr val="FDF4E4"/>
                </a:solidFill>
                <a:effectLst/>
                <a:uLnTx/>
                <a:uFillTx/>
                <a:latin typeface="+mj-ea"/>
                <a:ea typeface="+mj-ea"/>
                <a:cs typeface="阿里巴巴普惠体 Medium" panose="00020600040101010101" pitchFamily="18" charset="-122"/>
              </a:endParaRPr>
            </a:p>
            <a:p>
              <a:pPr marL="0" marR="0" lvl="0" indent="0" algn="l" defTabSz="914400" rtl="0" eaLnBrk="1" fontAlgn="auto" latinLnBrk="0" hangingPunct="1">
                <a:spcBef>
                  <a:spcPct val="0"/>
                </a:spcBef>
                <a:spcAft>
                  <a:spcPct val="0"/>
                </a:spcAft>
                <a:buClrTx/>
                <a:buSzTx/>
                <a:buFontTx/>
                <a:buNone/>
                <a:defRPr/>
              </a:pPr>
              <a:r>
                <a:rPr kumimoji="0" lang="zh-CN" altLang="en-US" sz="2800" b="1" i="0" u="none" strike="noStrike" kern="1200" cap="none" spc="0" normalizeH="0" baseline="0" noProof="0">
                  <a:ln>
                    <a:noFill/>
                  </a:ln>
                  <a:solidFill>
                    <a:srgbClr val="FDF4E4"/>
                  </a:solidFill>
                  <a:effectLst/>
                  <a:uLnTx/>
                  <a:uFillTx/>
                  <a:latin typeface="+mj-ea"/>
                  <a:ea typeface="+mj-ea"/>
                  <a:cs typeface="阿里巴巴普惠体 Medium" panose="00020600040101010101" pitchFamily="18" charset="-122"/>
                </a:rPr>
                <a:t>把学习党史同总结经验、观照现实、推动工作结合起来</a:t>
              </a:r>
            </a:p>
          </p:txBody>
        </p:sp>
      </p:grpSp>
      <p:sp>
        <p:nvSpPr>
          <p:cNvPr id="25" name="Aichitds6"/>
          <p:cNvSpPr txBox="1"/>
          <p:nvPr/>
        </p:nvSpPr>
        <p:spPr>
          <a:xfrm>
            <a:off x="1308100" y="2483535"/>
            <a:ext cx="7073900" cy="369332"/>
          </a:xfrm>
          <a:prstGeom prst="rect">
            <a:avLst/>
          </a:prstGeom>
          <a:noFill/>
        </p:spPr>
        <p:txBody>
          <a:bodyPr wrap="square">
            <a:spAutoFit/>
          </a:bodyPr>
          <a:lstStyle/>
          <a:p>
            <a:r>
              <a:rPr kumimoji="0" lang="zh-CN" altLang="en-US" sz="1800" b="0" i="0" u="none" strike="noStrike" kern="1200" cap="none" spc="0" normalizeH="0" baseline="0" noProof="0">
                <a:ln>
                  <a:noFill/>
                </a:ln>
                <a:solidFill>
                  <a:srgbClr val="C00000"/>
                </a:solidFill>
                <a:effectLst/>
                <a:uLnTx/>
                <a:uFillTx/>
                <a:latin typeface="阿里巴巴普惠体 Light"/>
                <a:ea typeface="阿里巴巴普惠体 Light"/>
                <a:cs typeface="+mn-cs"/>
              </a:rPr>
              <a:t>新时代学习党的百年历史的目的，在于更好服务于解决现实问题</a:t>
            </a:r>
            <a:endParaRPr lang="zh-CN" altLang="en-US">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dissolve">
                                      <p:cBhvr>
                                        <p:cTn id="13" dur="500"/>
                                        <p:tgtEl>
                                          <p:spTgt spid="16"/>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ppt_x"/>
                                          </p:val>
                                        </p:tav>
                                        <p:tav tm="100000">
                                          <p:val>
                                            <p:strVal val="#ppt_x"/>
                                          </p:val>
                                        </p:tav>
                                      </p:tavLst>
                                    </p:anim>
                                    <p:anim calcmode="lin" valueType="num">
                                      <p:cBhvr additive="base">
                                        <p:cTn id="1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Aichitds1"/>
          <p:cNvSpPr/>
          <p:nvPr/>
        </p:nvSpPr>
        <p:spPr>
          <a:xfrm>
            <a:off x="0" y="0"/>
            <a:ext cx="12192000" cy="5943600"/>
          </a:xfrm>
          <a:custGeom>
            <a:avLst/>
            <a:gdLst>
              <a:gd name="connsiteX0" fmla="*/ 0 w 12192000"/>
              <a:gd name="connsiteY0" fmla="*/ 0 h 5943600"/>
              <a:gd name="connsiteX1" fmla="*/ 12192000 w 12192000"/>
              <a:gd name="connsiteY1" fmla="*/ 0 h 5943600"/>
              <a:gd name="connsiteX2" fmla="*/ 12192000 w 12192000"/>
              <a:gd name="connsiteY2" fmla="*/ 5943600 h 5943600"/>
              <a:gd name="connsiteX3" fmla="*/ 0 w 12192000"/>
              <a:gd name="connsiteY3" fmla="*/ 5943600 h 5943600"/>
            </a:gdLst>
            <a:ahLst/>
            <a:cxnLst>
              <a:cxn ang="0">
                <a:pos x="connsiteX0" y="connsiteY0"/>
              </a:cxn>
              <a:cxn ang="0">
                <a:pos x="connsiteX1" y="connsiteY1"/>
              </a:cxn>
              <a:cxn ang="0">
                <a:pos x="connsiteX2" y="connsiteY2"/>
              </a:cxn>
              <a:cxn ang="0">
                <a:pos x="connsiteX3" y="connsiteY3"/>
              </a:cxn>
            </a:cxnLst>
            <a:rect l="l" t="t" r="r" b="b"/>
            <a:pathLst>
              <a:path w="12192000" h="5943600">
                <a:moveTo>
                  <a:pt x="0" y="0"/>
                </a:moveTo>
                <a:lnTo>
                  <a:pt x="12192000" y="0"/>
                </a:lnTo>
                <a:lnTo>
                  <a:pt x="12192000" y="5943600"/>
                </a:lnTo>
                <a:lnTo>
                  <a:pt x="0" y="5943600"/>
                </a:lnTo>
                <a:close/>
              </a:path>
            </a:pathLst>
          </a:custGeom>
          <a:gradFill flip="none" rotWithShape="1">
            <a:gsLst>
              <a:gs pos="100000">
                <a:srgbClr val="F8C696">
                  <a:alpha val="55000"/>
                </a:srgbClr>
              </a:gs>
              <a:gs pos="0">
                <a:srgbClr val="F8C69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6" name="Aichitds2"/>
          <p:cNvSpPr/>
          <p:nvPr/>
        </p:nvSpPr>
        <p:spPr>
          <a:xfrm>
            <a:off x="3937000" y="923417"/>
            <a:ext cx="7812087" cy="3215880"/>
          </a:xfrm>
          <a:prstGeom prst="rect">
            <a:avLst/>
          </a:prstGeom>
        </p:spPr>
        <p:txBody>
          <a:bodyPr wrap="square" lIns="0" tIns="0" rIns="0" bIns="0">
            <a:spAutoFit/>
          </a:bodyPr>
          <a:lstStyle/>
          <a:p>
            <a:pPr indent="457200" algn="just">
              <a:lnSpc>
                <a:spcPct val="130000"/>
              </a:lnSpc>
              <a:defRPr/>
            </a:pPr>
            <a:r>
              <a:rPr lang="zh-CN" altLang="en-US">
                <a:latin typeface="+mn-ea"/>
              </a:rPr>
              <a:t>重温党的百年光辉历程，既是回望过往的奋斗路，也是眺望前方的奋进路。习近平总书记指出：“历史总是要前进的，历史从不等待一切犹豫者、观望者、懈怠者、软弱者。”</a:t>
            </a:r>
            <a:endParaRPr lang="en-US" altLang="zh-CN">
              <a:latin typeface="+mn-ea"/>
            </a:endParaRPr>
          </a:p>
          <a:p>
            <a:pPr indent="457200" algn="just">
              <a:lnSpc>
                <a:spcPct val="130000"/>
              </a:lnSpc>
              <a:defRPr/>
            </a:pPr>
            <a:r>
              <a:rPr lang="zh-CN" altLang="en-US">
                <a:latin typeface="+mn-ea"/>
              </a:rPr>
              <a:t>回望过去、眺望未来，我们必须抓住党史学习教育的契机，把党的历史学习好、总结好，把党的成功经验传承好、发扬好，学党史、悟思想、办实事、开新局，自觉增强“四个意识”、坚定“四个自信”、做到“两个维护”，不断提高政治判断力、政治领悟力、政治执行力，始终在思想上政治上行动上同以习近平同志为核心的党中央保持高度一致，确保全党上下拧成一股绳，心往一处想、劲往一处使，奋力夺取全面建设社会主义现代化国家新胜利。</a:t>
            </a:r>
          </a:p>
        </p:txBody>
      </p:sp>
      <p:pic>
        <p:nvPicPr>
          <p:cNvPr id="17" name="Aichitds3" descr="图片包含 游戏机&#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393700"/>
            <a:ext cx="3303356" cy="4699000"/>
          </a:xfrm>
          <a:custGeom>
            <a:avLst/>
            <a:gdLst>
              <a:gd name="connsiteX0" fmla="*/ 4178300 w 4178300"/>
              <a:gd name="connsiteY0" fmla="*/ 0 h 5943601"/>
              <a:gd name="connsiteX1" fmla="*/ 0 w 4178300"/>
              <a:gd name="connsiteY1" fmla="*/ 0 h 5943601"/>
              <a:gd name="connsiteX2" fmla="*/ 0 w 4178300"/>
              <a:gd name="connsiteY2" fmla="*/ 5943601 h 5943601"/>
              <a:gd name="connsiteX3" fmla="*/ 4178300 w 4178300"/>
              <a:gd name="connsiteY3" fmla="*/ 5943601 h 5943601"/>
            </a:gdLst>
            <a:ahLst/>
            <a:cxnLst>
              <a:cxn ang="0">
                <a:pos x="connsiteX0" y="connsiteY0"/>
              </a:cxn>
              <a:cxn ang="0">
                <a:pos x="connsiteX1" y="connsiteY1"/>
              </a:cxn>
              <a:cxn ang="0">
                <a:pos x="connsiteX2" y="connsiteY2"/>
              </a:cxn>
              <a:cxn ang="0">
                <a:pos x="connsiteX3" y="connsiteY3"/>
              </a:cxn>
            </a:cxnLst>
            <a:rect l="l" t="t" r="r" b="b"/>
            <a:pathLst>
              <a:path w="4178300" h="5943601">
                <a:moveTo>
                  <a:pt x="4178300" y="0"/>
                </a:moveTo>
                <a:lnTo>
                  <a:pt x="0" y="0"/>
                </a:lnTo>
                <a:lnTo>
                  <a:pt x="0" y="5943601"/>
                </a:lnTo>
                <a:lnTo>
                  <a:pt x="4178300" y="5943601"/>
                </a:lnTo>
                <a:close/>
              </a:path>
            </a:pathLst>
          </a:custGeom>
        </p:spPr>
      </p:pic>
      <p:sp>
        <p:nvSpPr>
          <p:cNvPr id="11" name="Aichitds4"/>
          <p:cNvSpPr/>
          <p:nvPr/>
        </p:nvSpPr>
        <p:spPr>
          <a:xfrm>
            <a:off x="0" y="4648200"/>
            <a:ext cx="12192000" cy="2209800"/>
          </a:xfrm>
          <a:custGeom>
            <a:avLst/>
            <a:gdLst>
              <a:gd name="connsiteX0" fmla="*/ 0 w 12192000"/>
              <a:gd name="connsiteY0" fmla="*/ 0 h 2209800"/>
              <a:gd name="connsiteX1" fmla="*/ 12192000 w 12192000"/>
              <a:gd name="connsiteY1" fmla="*/ 0 h 2209800"/>
              <a:gd name="connsiteX2" fmla="*/ 12192000 w 12192000"/>
              <a:gd name="connsiteY2" fmla="*/ 2209800 h 2209800"/>
              <a:gd name="connsiteX3" fmla="*/ 0 w 12192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12192000" h="2209800">
                <a:moveTo>
                  <a:pt x="0" y="0"/>
                </a:moveTo>
                <a:lnTo>
                  <a:pt x="12192000" y="0"/>
                </a:lnTo>
                <a:lnTo>
                  <a:pt x="12192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Aichitds5"/>
          <p:cNvSpPr/>
          <p:nvPr/>
        </p:nvSpPr>
        <p:spPr>
          <a:xfrm>
            <a:off x="0" y="4603296"/>
            <a:ext cx="12192000" cy="60780"/>
          </a:xfrm>
          <a:custGeom>
            <a:avLst/>
            <a:gdLst>
              <a:gd name="connsiteX0" fmla="*/ 0 w 12192000"/>
              <a:gd name="connsiteY0" fmla="*/ 0 h 72571"/>
              <a:gd name="connsiteX1" fmla="*/ 12192000 w 12192000"/>
              <a:gd name="connsiteY1" fmla="*/ 0 h 72571"/>
              <a:gd name="connsiteX2" fmla="*/ 12192000 w 12192000"/>
              <a:gd name="connsiteY2" fmla="*/ 72571 h 72571"/>
              <a:gd name="connsiteX3" fmla="*/ 0 w 12192000"/>
              <a:gd name="connsiteY3" fmla="*/ 72571 h 72571"/>
            </a:gdLst>
            <a:ahLst/>
            <a:cxnLst>
              <a:cxn ang="0">
                <a:pos x="connsiteX0" y="connsiteY0"/>
              </a:cxn>
              <a:cxn ang="0">
                <a:pos x="connsiteX1" y="connsiteY1"/>
              </a:cxn>
              <a:cxn ang="0">
                <a:pos x="connsiteX2" y="connsiteY2"/>
              </a:cxn>
              <a:cxn ang="0">
                <a:pos x="connsiteX3" y="connsiteY3"/>
              </a:cxn>
            </a:cxnLst>
            <a:rect l="l" t="t" r="r" b="b"/>
            <a:pathLst>
              <a:path w="12192000" h="72571">
                <a:moveTo>
                  <a:pt x="0" y="0"/>
                </a:moveTo>
                <a:lnTo>
                  <a:pt x="12192000" y="0"/>
                </a:lnTo>
                <a:lnTo>
                  <a:pt x="12192000" y="72571"/>
                </a:lnTo>
                <a:lnTo>
                  <a:pt x="0" y="72571"/>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18" name="Aichitds6"/>
          <p:cNvPicPr>
            <a:picLocks noChangeAspect="1"/>
          </p:cNvPicPr>
          <p:nvPr/>
        </p:nvPicPr>
        <p:blipFill>
          <a:blip r:embed="rId4" cstate="email">
            <a:alphaModFix amt="31000"/>
            <a:extLst>
              <a:ext uri="{28A0092B-C50C-407E-A947-70E740481C1C}">
                <a14:useLocalDpi xmlns:a14="http://schemas.microsoft.com/office/drawing/2010/main"/>
              </a:ext>
            </a:extLst>
          </a:blip>
          <a:stretch>
            <a:fillRect/>
          </a:stretch>
        </p:blipFill>
        <p:spPr>
          <a:xfrm>
            <a:off x="0" y="5523461"/>
            <a:ext cx="12192000" cy="1410739"/>
          </a:xfrm>
          <a:prstGeom prst="rect">
            <a:avLst/>
          </a:prstGeom>
        </p:spPr>
      </p:pic>
      <p:sp>
        <p:nvSpPr>
          <p:cNvPr id="20" name="Aichitds7"/>
          <p:cNvSpPr txBox="1"/>
          <p:nvPr/>
        </p:nvSpPr>
        <p:spPr>
          <a:xfrm>
            <a:off x="1039115" y="5117238"/>
            <a:ext cx="1952473" cy="805129"/>
          </a:xfrm>
          <a:custGeom>
            <a:avLst/>
            <a:gdLst/>
            <a:ahLst/>
            <a:cxnLst/>
            <a:rect l="l" t="t" r="r" b="b"/>
            <a:pathLst>
              <a:path w="1952473" h="805129">
                <a:moveTo>
                  <a:pt x="1644854" y="561594"/>
                </a:moveTo>
                <a:cubicBezTo>
                  <a:pt x="1641501" y="562711"/>
                  <a:pt x="1634236" y="564388"/>
                  <a:pt x="1623060" y="566623"/>
                </a:cubicBezTo>
                <a:cubicBezTo>
                  <a:pt x="1620825" y="567182"/>
                  <a:pt x="1618031" y="568718"/>
                  <a:pt x="1614678" y="571233"/>
                </a:cubicBezTo>
                <a:cubicBezTo>
                  <a:pt x="1611325" y="573747"/>
                  <a:pt x="1608531" y="575843"/>
                  <a:pt x="1606296" y="577519"/>
                </a:cubicBezTo>
                <a:cubicBezTo>
                  <a:pt x="1603502" y="579196"/>
                  <a:pt x="1599451" y="581431"/>
                  <a:pt x="1594142" y="584225"/>
                </a:cubicBezTo>
                <a:cubicBezTo>
                  <a:pt x="1588834" y="587019"/>
                  <a:pt x="1584503" y="590092"/>
                  <a:pt x="1581150" y="593445"/>
                </a:cubicBezTo>
                <a:cubicBezTo>
                  <a:pt x="1580033" y="594004"/>
                  <a:pt x="1578775" y="595401"/>
                  <a:pt x="1577378" y="597636"/>
                </a:cubicBezTo>
                <a:cubicBezTo>
                  <a:pt x="1575981" y="599871"/>
                  <a:pt x="1575562" y="601548"/>
                  <a:pt x="1576121" y="602665"/>
                </a:cubicBezTo>
                <a:cubicBezTo>
                  <a:pt x="1576680" y="603224"/>
                  <a:pt x="1576959" y="604342"/>
                  <a:pt x="1576959" y="606018"/>
                </a:cubicBezTo>
                <a:cubicBezTo>
                  <a:pt x="1576959" y="607695"/>
                  <a:pt x="1575842" y="610768"/>
                  <a:pt x="1573606" y="615238"/>
                </a:cubicBezTo>
                <a:cubicBezTo>
                  <a:pt x="1572489" y="616356"/>
                  <a:pt x="1571930" y="617753"/>
                  <a:pt x="1571930" y="619429"/>
                </a:cubicBezTo>
                <a:cubicBezTo>
                  <a:pt x="1570812" y="627253"/>
                  <a:pt x="1570254" y="633399"/>
                  <a:pt x="1570254" y="637870"/>
                </a:cubicBezTo>
                <a:cubicBezTo>
                  <a:pt x="1570254" y="646811"/>
                  <a:pt x="1571092" y="656310"/>
                  <a:pt x="1572768" y="666369"/>
                </a:cubicBezTo>
                <a:cubicBezTo>
                  <a:pt x="1576680" y="664692"/>
                  <a:pt x="1581988" y="662457"/>
                  <a:pt x="1588694" y="659663"/>
                </a:cubicBezTo>
                <a:cubicBezTo>
                  <a:pt x="1595400" y="656869"/>
                  <a:pt x="1600988" y="654075"/>
                  <a:pt x="1605458" y="651281"/>
                </a:cubicBezTo>
                <a:cubicBezTo>
                  <a:pt x="1615516" y="647369"/>
                  <a:pt x="1626692" y="644017"/>
                  <a:pt x="1638986" y="641223"/>
                </a:cubicBezTo>
                <a:cubicBezTo>
                  <a:pt x="1640104" y="640664"/>
                  <a:pt x="1641640" y="639826"/>
                  <a:pt x="1643596" y="638708"/>
                </a:cubicBezTo>
                <a:cubicBezTo>
                  <a:pt x="1645552" y="637590"/>
                  <a:pt x="1647647" y="636473"/>
                  <a:pt x="1649883" y="635355"/>
                </a:cubicBezTo>
                <a:cubicBezTo>
                  <a:pt x="1651559" y="633679"/>
                  <a:pt x="1653375" y="631863"/>
                  <a:pt x="1655331" y="629907"/>
                </a:cubicBezTo>
                <a:cubicBezTo>
                  <a:pt x="1657287" y="627951"/>
                  <a:pt x="1659103" y="626135"/>
                  <a:pt x="1660779" y="624459"/>
                </a:cubicBezTo>
                <a:cubicBezTo>
                  <a:pt x="1662455" y="623341"/>
                  <a:pt x="1664411" y="622503"/>
                  <a:pt x="1666647" y="621944"/>
                </a:cubicBezTo>
                <a:cubicBezTo>
                  <a:pt x="1668882" y="621385"/>
                  <a:pt x="1671117" y="620268"/>
                  <a:pt x="1673352" y="618591"/>
                </a:cubicBezTo>
                <a:cubicBezTo>
                  <a:pt x="1672794" y="617474"/>
                  <a:pt x="1671257" y="613283"/>
                  <a:pt x="1668742" y="606018"/>
                </a:cubicBezTo>
                <a:cubicBezTo>
                  <a:pt x="1666228" y="598754"/>
                  <a:pt x="1662735" y="592328"/>
                  <a:pt x="1658265" y="586740"/>
                </a:cubicBezTo>
                <a:cubicBezTo>
                  <a:pt x="1654353" y="581710"/>
                  <a:pt x="1651559" y="575005"/>
                  <a:pt x="1649883" y="566623"/>
                </a:cubicBezTo>
                <a:cubicBezTo>
                  <a:pt x="1649883" y="565505"/>
                  <a:pt x="1649184" y="564248"/>
                  <a:pt x="1647787" y="562851"/>
                </a:cubicBezTo>
                <a:cubicBezTo>
                  <a:pt x="1646390" y="561454"/>
                  <a:pt x="1645412" y="561035"/>
                  <a:pt x="1644854" y="561594"/>
                </a:cubicBezTo>
                <a:close/>
                <a:moveTo>
                  <a:pt x="440893" y="542315"/>
                </a:moveTo>
                <a:cubicBezTo>
                  <a:pt x="442011" y="543433"/>
                  <a:pt x="443268" y="544550"/>
                  <a:pt x="444665" y="545668"/>
                </a:cubicBezTo>
                <a:cubicBezTo>
                  <a:pt x="446062" y="546785"/>
                  <a:pt x="447040" y="547903"/>
                  <a:pt x="447599" y="549021"/>
                </a:cubicBezTo>
                <a:lnTo>
                  <a:pt x="448437" y="551535"/>
                </a:lnTo>
                <a:cubicBezTo>
                  <a:pt x="450672" y="553212"/>
                  <a:pt x="450393" y="555447"/>
                  <a:pt x="447599" y="558241"/>
                </a:cubicBezTo>
                <a:cubicBezTo>
                  <a:pt x="446481" y="555447"/>
                  <a:pt x="445224" y="552932"/>
                  <a:pt x="443827" y="550697"/>
                </a:cubicBezTo>
                <a:cubicBezTo>
                  <a:pt x="442430" y="548462"/>
                  <a:pt x="441173" y="546227"/>
                  <a:pt x="440055" y="543991"/>
                </a:cubicBezTo>
                <a:close/>
                <a:moveTo>
                  <a:pt x="291694" y="539800"/>
                </a:moveTo>
                <a:cubicBezTo>
                  <a:pt x="291135" y="543153"/>
                  <a:pt x="288900" y="547624"/>
                  <a:pt x="284988" y="553212"/>
                </a:cubicBezTo>
                <a:cubicBezTo>
                  <a:pt x="281077" y="558800"/>
                  <a:pt x="278841" y="563270"/>
                  <a:pt x="278282" y="566623"/>
                </a:cubicBezTo>
                <a:lnTo>
                  <a:pt x="279959" y="567461"/>
                </a:lnTo>
                <a:cubicBezTo>
                  <a:pt x="282194" y="562432"/>
                  <a:pt x="284709" y="557961"/>
                  <a:pt x="287503" y="554050"/>
                </a:cubicBezTo>
                <a:cubicBezTo>
                  <a:pt x="290297" y="550138"/>
                  <a:pt x="292532" y="546227"/>
                  <a:pt x="294208" y="542315"/>
                </a:cubicBezTo>
                <a:cubicBezTo>
                  <a:pt x="293650" y="541197"/>
                  <a:pt x="292811" y="540359"/>
                  <a:pt x="291694" y="539800"/>
                </a:cubicBezTo>
                <a:close/>
                <a:moveTo>
                  <a:pt x="1726578" y="534352"/>
                </a:moveTo>
                <a:cubicBezTo>
                  <a:pt x="1724622" y="534073"/>
                  <a:pt x="1722806" y="534212"/>
                  <a:pt x="1721130" y="534771"/>
                </a:cubicBezTo>
                <a:cubicBezTo>
                  <a:pt x="1718894" y="535889"/>
                  <a:pt x="1716240" y="537006"/>
                  <a:pt x="1713167" y="538124"/>
                </a:cubicBezTo>
                <a:cubicBezTo>
                  <a:pt x="1710093" y="539242"/>
                  <a:pt x="1707718" y="540080"/>
                  <a:pt x="1706042" y="540639"/>
                </a:cubicBezTo>
                <a:cubicBezTo>
                  <a:pt x="1698219" y="542315"/>
                  <a:pt x="1688160" y="545947"/>
                  <a:pt x="1675867" y="551535"/>
                </a:cubicBezTo>
                <a:cubicBezTo>
                  <a:pt x="1674190" y="551535"/>
                  <a:pt x="1673073" y="552932"/>
                  <a:pt x="1672514" y="555726"/>
                </a:cubicBezTo>
                <a:cubicBezTo>
                  <a:pt x="1672514" y="558520"/>
                  <a:pt x="1673632" y="559917"/>
                  <a:pt x="1675867" y="559917"/>
                </a:cubicBezTo>
                <a:cubicBezTo>
                  <a:pt x="1678102" y="561035"/>
                  <a:pt x="1679778" y="562432"/>
                  <a:pt x="1680896" y="564108"/>
                </a:cubicBezTo>
                <a:cubicBezTo>
                  <a:pt x="1682014" y="565785"/>
                  <a:pt x="1682293" y="567740"/>
                  <a:pt x="1681734" y="569976"/>
                </a:cubicBezTo>
                <a:lnTo>
                  <a:pt x="1680896" y="575005"/>
                </a:lnTo>
                <a:cubicBezTo>
                  <a:pt x="1680896" y="580034"/>
                  <a:pt x="1682852" y="583946"/>
                  <a:pt x="1686763" y="586740"/>
                </a:cubicBezTo>
                <a:cubicBezTo>
                  <a:pt x="1687322" y="587298"/>
                  <a:pt x="1688719" y="589813"/>
                  <a:pt x="1690954" y="594283"/>
                </a:cubicBezTo>
                <a:cubicBezTo>
                  <a:pt x="1691513" y="594842"/>
                  <a:pt x="1693190" y="597916"/>
                  <a:pt x="1695984" y="603504"/>
                </a:cubicBezTo>
                <a:cubicBezTo>
                  <a:pt x="1697101" y="604621"/>
                  <a:pt x="1698917" y="606158"/>
                  <a:pt x="1701432" y="608114"/>
                </a:cubicBezTo>
                <a:cubicBezTo>
                  <a:pt x="1703946" y="610070"/>
                  <a:pt x="1706042" y="612724"/>
                  <a:pt x="1707718" y="616077"/>
                </a:cubicBezTo>
                <a:cubicBezTo>
                  <a:pt x="1709395" y="622223"/>
                  <a:pt x="1712189" y="625856"/>
                  <a:pt x="1716100" y="626973"/>
                </a:cubicBezTo>
                <a:lnTo>
                  <a:pt x="1719453" y="631164"/>
                </a:lnTo>
                <a:cubicBezTo>
                  <a:pt x="1722806" y="636193"/>
                  <a:pt x="1726159" y="638708"/>
                  <a:pt x="1729512" y="638708"/>
                </a:cubicBezTo>
                <a:cubicBezTo>
                  <a:pt x="1732864" y="638708"/>
                  <a:pt x="1735658" y="636193"/>
                  <a:pt x="1737894" y="631164"/>
                </a:cubicBezTo>
                <a:cubicBezTo>
                  <a:pt x="1739011" y="628370"/>
                  <a:pt x="1740129" y="625856"/>
                  <a:pt x="1741246" y="623620"/>
                </a:cubicBezTo>
                <a:cubicBezTo>
                  <a:pt x="1742364" y="621385"/>
                  <a:pt x="1743202" y="619429"/>
                  <a:pt x="1743761" y="617753"/>
                </a:cubicBezTo>
                <a:cubicBezTo>
                  <a:pt x="1744879" y="612724"/>
                  <a:pt x="1746695" y="607415"/>
                  <a:pt x="1749209" y="601827"/>
                </a:cubicBezTo>
                <a:cubicBezTo>
                  <a:pt x="1751724" y="596239"/>
                  <a:pt x="1753540" y="591769"/>
                  <a:pt x="1754658" y="588416"/>
                </a:cubicBezTo>
                <a:cubicBezTo>
                  <a:pt x="1755775" y="585622"/>
                  <a:pt x="1756753" y="581850"/>
                  <a:pt x="1757591" y="577100"/>
                </a:cubicBezTo>
                <a:cubicBezTo>
                  <a:pt x="1758429" y="572351"/>
                  <a:pt x="1759128" y="568579"/>
                  <a:pt x="1759687" y="565785"/>
                </a:cubicBezTo>
                <a:cubicBezTo>
                  <a:pt x="1759687" y="564108"/>
                  <a:pt x="1759966" y="562711"/>
                  <a:pt x="1760525" y="561594"/>
                </a:cubicBezTo>
                <a:cubicBezTo>
                  <a:pt x="1761084" y="560476"/>
                  <a:pt x="1761084" y="559638"/>
                  <a:pt x="1760525" y="559079"/>
                </a:cubicBezTo>
                <a:lnTo>
                  <a:pt x="1753819" y="557403"/>
                </a:lnTo>
                <a:lnTo>
                  <a:pt x="1751305" y="557403"/>
                </a:lnTo>
                <a:cubicBezTo>
                  <a:pt x="1747952" y="557403"/>
                  <a:pt x="1745996" y="555726"/>
                  <a:pt x="1745437" y="552373"/>
                </a:cubicBezTo>
                <a:cubicBezTo>
                  <a:pt x="1744320" y="546785"/>
                  <a:pt x="1743202" y="543433"/>
                  <a:pt x="1742084" y="542315"/>
                </a:cubicBezTo>
                <a:lnTo>
                  <a:pt x="1728673" y="559079"/>
                </a:lnTo>
                <a:cubicBezTo>
                  <a:pt x="1728673" y="558520"/>
                  <a:pt x="1727835" y="552932"/>
                  <a:pt x="1726159" y="542315"/>
                </a:cubicBezTo>
                <a:lnTo>
                  <a:pt x="1730350" y="538962"/>
                </a:lnTo>
                <a:lnTo>
                  <a:pt x="1730350" y="534771"/>
                </a:lnTo>
                <a:cubicBezTo>
                  <a:pt x="1729791" y="534771"/>
                  <a:pt x="1728534" y="534631"/>
                  <a:pt x="1726578" y="534352"/>
                </a:cubicBezTo>
                <a:close/>
                <a:moveTo>
                  <a:pt x="526390" y="512978"/>
                </a:moveTo>
                <a:cubicBezTo>
                  <a:pt x="523596" y="512978"/>
                  <a:pt x="521361" y="513816"/>
                  <a:pt x="519684" y="515493"/>
                </a:cubicBezTo>
                <a:cubicBezTo>
                  <a:pt x="519125" y="516051"/>
                  <a:pt x="518147" y="517169"/>
                  <a:pt x="516750" y="518845"/>
                </a:cubicBezTo>
                <a:cubicBezTo>
                  <a:pt x="515353" y="520522"/>
                  <a:pt x="515493" y="522757"/>
                  <a:pt x="517169" y="525551"/>
                </a:cubicBezTo>
                <a:lnTo>
                  <a:pt x="515493" y="527227"/>
                </a:lnTo>
                <a:cubicBezTo>
                  <a:pt x="514934" y="525551"/>
                  <a:pt x="514515" y="524014"/>
                  <a:pt x="514236" y="522617"/>
                </a:cubicBezTo>
                <a:cubicBezTo>
                  <a:pt x="513956" y="521220"/>
                  <a:pt x="513258" y="519684"/>
                  <a:pt x="512140" y="518007"/>
                </a:cubicBezTo>
                <a:lnTo>
                  <a:pt x="510464" y="518845"/>
                </a:lnTo>
                <a:cubicBezTo>
                  <a:pt x="507670" y="518845"/>
                  <a:pt x="505435" y="518566"/>
                  <a:pt x="503758" y="518007"/>
                </a:cubicBezTo>
                <a:lnTo>
                  <a:pt x="501244" y="517169"/>
                </a:lnTo>
                <a:cubicBezTo>
                  <a:pt x="499567" y="517169"/>
                  <a:pt x="497053" y="518007"/>
                  <a:pt x="493700" y="519684"/>
                </a:cubicBezTo>
                <a:cubicBezTo>
                  <a:pt x="492024" y="520242"/>
                  <a:pt x="490068" y="520941"/>
                  <a:pt x="487832" y="521779"/>
                </a:cubicBezTo>
                <a:cubicBezTo>
                  <a:pt x="485597" y="522617"/>
                  <a:pt x="483642" y="523316"/>
                  <a:pt x="481965" y="523875"/>
                </a:cubicBezTo>
                <a:lnTo>
                  <a:pt x="478612" y="523875"/>
                </a:lnTo>
                <a:lnTo>
                  <a:pt x="470230" y="523036"/>
                </a:lnTo>
                <a:cubicBezTo>
                  <a:pt x="467995" y="524154"/>
                  <a:pt x="464782" y="525132"/>
                  <a:pt x="460591" y="525970"/>
                </a:cubicBezTo>
                <a:cubicBezTo>
                  <a:pt x="456400" y="526808"/>
                  <a:pt x="453187" y="527507"/>
                  <a:pt x="450952" y="528066"/>
                </a:cubicBezTo>
                <a:cubicBezTo>
                  <a:pt x="446481" y="529183"/>
                  <a:pt x="442430" y="530161"/>
                  <a:pt x="438798" y="530999"/>
                </a:cubicBezTo>
                <a:cubicBezTo>
                  <a:pt x="435166" y="531838"/>
                  <a:pt x="431952" y="532536"/>
                  <a:pt x="429159" y="533095"/>
                </a:cubicBezTo>
                <a:cubicBezTo>
                  <a:pt x="422453" y="536448"/>
                  <a:pt x="416586" y="538962"/>
                  <a:pt x="411556" y="540639"/>
                </a:cubicBezTo>
                <a:cubicBezTo>
                  <a:pt x="406527" y="541756"/>
                  <a:pt x="403454" y="542874"/>
                  <a:pt x="402336" y="543991"/>
                </a:cubicBezTo>
                <a:cubicBezTo>
                  <a:pt x="401219" y="545109"/>
                  <a:pt x="401219" y="548182"/>
                  <a:pt x="402336" y="553212"/>
                </a:cubicBezTo>
                <a:cubicBezTo>
                  <a:pt x="402895" y="554888"/>
                  <a:pt x="403174" y="557123"/>
                  <a:pt x="403174" y="559917"/>
                </a:cubicBezTo>
                <a:cubicBezTo>
                  <a:pt x="403174" y="562711"/>
                  <a:pt x="403454" y="565226"/>
                  <a:pt x="404013" y="567461"/>
                </a:cubicBezTo>
                <a:cubicBezTo>
                  <a:pt x="404013" y="569137"/>
                  <a:pt x="404851" y="571373"/>
                  <a:pt x="406527" y="574167"/>
                </a:cubicBezTo>
                <a:lnTo>
                  <a:pt x="409880" y="582549"/>
                </a:lnTo>
                <a:lnTo>
                  <a:pt x="411556" y="591769"/>
                </a:lnTo>
                <a:cubicBezTo>
                  <a:pt x="413792" y="595680"/>
                  <a:pt x="416027" y="602665"/>
                  <a:pt x="418262" y="612724"/>
                </a:cubicBezTo>
                <a:cubicBezTo>
                  <a:pt x="419938" y="616077"/>
                  <a:pt x="421615" y="617474"/>
                  <a:pt x="423291" y="616915"/>
                </a:cubicBezTo>
                <a:cubicBezTo>
                  <a:pt x="426644" y="615797"/>
                  <a:pt x="431114" y="614680"/>
                  <a:pt x="436702" y="613562"/>
                </a:cubicBezTo>
                <a:cubicBezTo>
                  <a:pt x="440614" y="612444"/>
                  <a:pt x="445224" y="610768"/>
                  <a:pt x="450533" y="608533"/>
                </a:cubicBezTo>
                <a:cubicBezTo>
                  <a:pt x="455841" y="606298"/>
                  <a:pt x="460451" y="604621"/>
                  <a:pt x="464363" y="603504"/>
                </a:cubicBezTo>
                <a:cubicBezTo>
                  <a:pt x="466039" y="602386"/>
                  <a:pt x="467017" y="600849"/>
                  <a:pt x="467297" y="598893"/>
                </a:cubicBezTo>
                <a:cubicBezTo>
                  <a:pt x="467576" y="596938"/>
                  <a:pt x="466878" y="595680"/>
                  <a:pt x="465201" y="595122"/>
                </a:cubicBezTo>
                <a:lnTo>
                  <a:pt x="462687" y="591769"/>
                </a:lnTo>
                <a:cubicBezTo>
                  <a:pt x="459893" y="590092"/>
                  <a:pt x="458915" y="588276"/>
                  <a:pt x="459753" y="586320"/>
                </a:cubicBezTo>
                <a:cubicBezTo>
                  <a:pt x="460591" y="584365"/>
                  <a:pt x="461010" y="583107"/>
                  <a:pt x="461010" y="582549"/>
                </a:cubicBezTo>
                <a:cubicBezTo>
                  <a:pt x="461010" y="581990"/>
                  <a:pt x="461429" y="581431"/>
                  <a:pt x="462267" y="580872"/>
                </a:cubicBezTo>
                <a:cubicBezTo>
                  <a:pt x="463106" y="580313"/>
                  <a:pt x="463525" y="579755"/>
                  <a:pt x="463525" y="579196"/>
                </a:cubicBezTo>
                <a:cubicBezTo>
                  <a:pt x="464084" y="579196"/>
                  <a:pt x="464363" y="579475"/>
                  <a:pt x="464363" y="580034"/>
                </a:cubicBezTo>
                <a:cubicBezTo>
                  <a:pt x="464363" y="580034"/>
                  <a:pt x="464503" y="580174"/>
                  <a:pt x="464782" y="580453"/>
                </a:cubicBezTo>
                <a:cubicBezTo>
                  <a:pt x="465061" y="580733"/>
                  <a:pt x="465201" y="580872"/>
                  <a:pt x="465201" y="580872"/>
                </a:cubicBezTo>
                <a:lnTo>
                  <a:pt x="465201" y="582549"/>
                </a:lnTo>
                <a:cubicBezTo>
                  <a:pt x="465201" y="587019"/>
                  <a:pt x="467716" y="588416"/>
                  <a:pt x="472745" y="586740"/>
                </a:cubicBezTo>
                <a:cubicBezTo>
                  <a:pt x="474421" y="587298"/>
                  <a:pt x="475539" y="588137"/>
                  <a:pt x="476098" y="589254"/>
                </a:cubicBezTo>
                <a:cubicBezTo>
                  <a:pt x="476657" y="589813"/>
                  <a:pt x="477076" y="590791"/>
                  <a:pt x="477355" y="592188"/>
                </a:cubicBezTo>
                <a:cubicBezTo>
                  <a:pt x="477634" y="593585"/>
                  <a:pt x="478053" y="594563"/>
                  <a:pt x="478612" y="595122"/>
                </a:cubicBezTo>
                <a:cubicBezTo>
                  <a:pt x="479171" y="596239"/>
                  <a:pt x="479730" y="597077"/>
                  <a:pt x="480289" y="597636"/>
                </a:cubicBezTo>
                <a:cubicBezTo>
                  <a:pt x="480848" y="598195"/>
                  <a:pt x="481127" y="598195"/>
                  <a:pt x="481127" y="597636"/>
                </a:cubicBezTo>
                <a:cubicBezTo>
                  <a:pt x="482245" y="596519"/>
                  <a:pt x="483921" y="595261"/>
                  <a:pt x="486156" y="593864"/>
                </a:cubicBezTo>
                <a:cubicBezTo>
                  <a:pt x="488391" y="592467"/>
                  <a:pt x="489788" y="590651"/>
                  <a:pt x="490347" y="588416"/>
                </a:cubicBezTo>
                <a:cubicBezTo>
                  <a:pt x="490906" y="586740"/>
                  <a:pt x="491744" y="585203"/>
                  <a:pt x="492862" y="583806"/>
                </a:cubicBezTo>
                <a:cubicBezTo>
                  <a:pt x="493979" y="582409"/>
                  <a:pt x="495097" y="581710"/>
                  <a:pt x="496215" y="581710"/>
                </a:cubicBezTo>
                <a:cubicBezTo>
                  <a:pt x="497332" y="582269"/>
                  <a:pt x="499428" y="582968"/>
                  <a:pt x="502501" y="583806"/>
                </a:cubicBezTo>
                <a:cubicBezTo>
                  <a:pt x="505574" y="584644"/>
                  <a:pt x="507949" y="585901"/>
                  <a:pt x="509626" y="587578"/>
                </a:cubicBezTo>
                <a:cubicBezTo>
                  <a:pt x="512979" y="588695"/>
                  <a:pt x="515493" y="588975"/>
                  <a:pt x="517169" y="588416"/>
                </a:cubicBezTo>
                <a:lnTo>
                  <a:pt x="523875" y="590092"/>
                </a:lnTo>
                <a:cubicBezTo>
                  <a:pt x="526669" y="592328"/>
                  <a:pt x="528066" y="595401"/>
                  <a:pt x="528066" y="599313"/>
                </a:cubicBezTo>
                <a:cubicBezTo>
                  <a:pt x="528625" y="604342"/>
                  <a:pt x="531698" y="608253"/>
                  <a:pt x="537286" y="611047"/>
                </a:cubicBezTo>
                <a:cubicBezTo>
                  <a:pt x="537286" y="611606"/>
                  <a:pt x="538404" y="611886"/>
                  <a:pt x="540639" y="611886"/>
                </a:cubicBezTo>
                <a:cubicBezTo>
                  <a:pt x="541198" y="610209"/>
                  <a:pt x="542316" y="608812"/>
                  <a:pt x="543992" y="607695"/>
                </a:cubicBezTo>
                <a:cubicBezTo>
                  <a:pt x="545668" y="606577"/>
                  <a:pt x="546786" y="605180"/>
                  <a:pt x="547345" y="603504"/>
                </a:cubicBezTo>
                <a:cubicBezTo>
                  <a:pt x="547345" y="600151"/>
                  <a:pt x="548183" y="598195"/>
                  <a:pt x="549859" y="597636"/>
                </a:cubicBezTo>
                <a:cubicBezTo>
                  <a:pt x="551536" y="595960"/>
                  <a:pt x="552095" y="594842"/>
                  <a:pt x="551536" y="594283"/>
                </a:cubicBezTo>
                <a:cubicBezTo>
                  <a:pt x="551536" y="592607"/>
                  <a:pt x="551815" y="590931"/>
                  <a:pt x="552374" y="589254"/>
                </a:cubicBezTo>
                <a:cubicBezTo>
                  <a:pt x="552933" y="587578"/>
                  <a:pt x="554330" y="586460"/>
                  <a:pt x="556565" y="585901"/>
                </a:cubicBezTo>
                <a:cubicBezTo>
                  <a:pt x="557124" y="585901"/>
                  <a:pt x="557403" y="585343"/>
                  <a:pt x="557403" y="584225"/>
                </a:cubicBezTo>
                <a:cubicBezTo>
                  <a:pt x="557403" y="581990"/>
                  <a:pt x="558800" y="579336"/>
                  <a:pt x="561594" y="576262"/>
                </a:cubicBezTo>
                <a:cubicBezTo>
                  <a:pt x="564388" y="573189"/>
                  <a:pt x="565785" y="570534"/>
                  <a:pt x="565785" y="568299"/>
                </a:cubicBezTo>
                <a:lnTo>
                  <a:pt x="565785" y="566623"/>
                </a:lnTo>
                <a:cubicBezTo>
                  <a:pt x="565785" y="565505"/>
                  <a:pt x="566065" y="564248"/>
                  <a:pt x="566623" y="562851"/>
                </a:cubicBezTo>
                <a:cubicBezTo>
                  <a:pt x="567182" y="561454"/>
                  <a:pt x="567461" y="560197"/>
                  <a:pt x="567461" y="559079"/>
                </a:cubicBezTo>
                <a:lnTo>
                  <a:pt x="567461" y="556564"/>
                </a:lnTo>
                <a:cubicBezTo>
                  <a:pt x="569697" y="554888"/>
                  <a:pt x="570814" y="552513"/>
                  <a:pt x="570814" y="549440"/>
                </a:cubicBezTo>
                <a:cubicBezTo>
                  <a:pt x="570814" y="546366"/>
                  <a:pt x="570814" y="544550"/>
                  <a:pt x="570814" y="543991"/>
                </a:cubicBezTo>
                <a:cubicBezTo>
                  <a:pt x="570814" y="541197"/>
                  <a:pt x="569417" y="539800"/>
                  <a:pt x="566623" y="539800"/>
                </a:cubicBezTo>
                <a:lnTo>
                  <a:pt x="563270" y="540639"/>
                </a:lnTo>
                <a:cubicBezTo>
                  <a:pt x="561035" y="541197"/>
                  <a:pt x="558241" y="540918"/>
                  <a:pt x="554888" y="539800"/>
                </a:cubicBezTo>
                <a:cubicBezTo>
                  <a:pt x="556006" y="544271"/>
                  <a:pt x="555168" y="547065"/>
                  <a:pt x="552374" y="548182"/>
                </a:cubicBezTo>
                <a:cubicBezTo>
                  <a:pt x="549580" y="545388"/>
                  <a:pt x="548183" y="542874"/>
                  <a:pt x="548183" y="540639"/>
                </a:cubicBezTo>
                <a:cubicBezTo>
                  <a:pt x="548742" y="538403"/>
                  <a:pt x="549859" y="537286"/>
                  <a:pt x="551536" y="537286"/>
                </a:cubicBezTo>
                <a:cubicBezTo>
                  <a:pt x="550418" y="534492"/>
                  <a:pt x="549301" y="533095"/>
                  <a:pt x="548183" y="533095"/>
                </a:cubicBezTo>
                <a:cubicBezTo>
                  <a:pt x="547624" y="531977"/>
                  <a:pt x="546926" y="530860"/>
                  <a:pt x="546087" y="529742"/>
                </a:cubicBezTo>
                <a:cubicBezTo>
                  <a:pt x="545249" y="528624"/>
                  <a:pt x="544271" y="528066"/>
                  <a:pt x="543154" y="528066"/>
                </a:cubicBezTo>
                <a:cubicBezTo>
                  <a:pt x="542036" y="528066"/>
                  <a:pt x="540639" y="528624"/>
                  <a:pt x="538963" y="529742"/>
                </a:cubicBezTo>
                <a:cubicBezTo>
                  <a:pt x="537845" y="530860"/>
                  <a:pt x="535610" y="530860"/>
                  <a:pt x="532257" y="529742"/>
                </a:cubicBezTo>
                <a:cubicBezTo>
                  <a:pt x="528904" y="529742"/>
                  <a:pt x="527787" y="528066"/>
                  <a:pt x="528904" y="524713"/>
                </a:cubicBezTo>
                <a:cubicBezTo>
                  <a:pt x="530581" y="523595"/>
                  <a:pt x="531419" y="522478"/>
                  <a:pt x="531419" y="521360"/>
                </a:cubicBezTo>
                <a:cubicBezTo>
                  <a:pt x="531419" y="517448"/>
                  <a:pt x="531140" y="515213"/>
                  <a:pt x="530581" y="514654"/>
                </a:cubicBezTo>
                <a:cubicBezTo>
                  <a:pt x="529463" y="513537"/>
                  <a:pt x="528066" y="512978"/>
                  <a:pt x="526390" y="512978"/>
                </a:cubicBezTo>
                <a:close/>
                <a:moveTo>
                  <a:pt x="304267" y="508787"/>
                </a:moveTo>
                <a:cubicBezTo>
                  <a:pt x="303149" y="512140"/>
                  <a:pt x="302311" y="514096"/>
                  <a:pt x="301752" y="514654"/>
                </a:cubicBezTo>
                <a:cubicBezTo>
                  <a:pt x="301193" y="514654"/>
                  <a:pt x="300914" y="515493"/>
                  <a:pt x="300914" y="517169"/>
                </a:cubicBezTo>
                <a:cubicBezTo>
                  <a:pt x="300914" y="518845"/>
                  <a:pt x="300634" y="519963"/>
                  <a:pt x="300076" y="520522"/>
                </a:cubicBezTo>
                <a:cubicBezTo>
                  <a:pt x="298399" y="527227"/>
                  <a:pt x="296443" y="532536"/>
                  <a:pt x="294208" y="536448"/>
                </a:cubicBezTo>
                <a:cubicBezTo>
                  <a:pt x="297002" y="537565"/>
                  <a:pt x="299237" y="536727"/>
                  <a:pt x="300914" y="533933"/>
                </a:cubicBezTo>
                <a:cubicBezTo>
                  <a:pt x="302590" y="530580"/>
                  <a:pt x="304127" y="527647"/>
                  <a:pt x="305524" y="525132"/>
                </a:cubicBezTo>
                <a:cubicBezTo>
                  <a:pt x="306921" y="522617"/>
                  <a:pt x="308178" y="520242"/>
                  <a:pt x="309296" y="518007"/>
                </a:cubicBezTo>
                <a:lnTo>
                  <a:pt x="307619" y="515493"/>
                </a:lnTo>
                <a:close/>
                <a:moveTo>
                  <a:pt x="1374953" y="496214"/>
                </a:moveTo>
                <a:cubicBezTo>
                  <a:pt x="1374953" y="496214"/>
                  <a:pt x="1374813" y="496354"/>
                  <a:pt x="1374534" y="496633"/>
                </a:cubicBezTo>
                <a:cubicBezTo>
                  <a:pt x="1374254" y="496912"/>
                  <a:pt x="1374115" y="497052"/>
                  <a:pt x="1374115" y="497052"/>
                </a:cubicBezTo>
                <a:cubicBezTo>
                  <a:pt x="1373556" y="497611"/>
                  <a:pt x="1372858" y="501104"/>
                  <a:pt x="1372019" y="507530"/>
                </a:cubicBezTo>
                <a:cubicBezTo>
                  <a:pt x="1371181" y="513956"/>
                  <a:pt x="1370483" y="518845"/>
                  <a:pt x="1369924" y="522198"/>
                </a:cubicBezTo>
                <a:cubicBezTo>
                  <a:pt x="1368806" y="532257"/>
                  <a:pt x="1367968" y="537845"/>
                  <a:pt x="1367409" y="538962"/>
                </a:cubicBezTo>
                <a:cubicBezTo>
                  <a:pt x="1366850" y="539521"/>
                  <a:pt x="1366571" y="541197"/>
                  <a:pt x="1366571" y="543991"/>
                </a:cubicBezTo>
                <a:lnTo>
                  <a:pt x="1367409" y="544830"/>
                </a:lnTo>
                <a:cubicBezTo>
                  <a:pt x="1369086" y="544271"/>
                  <a:pt x="1372438" y="538124"/>
                  <a:pt x="1377468" y="526389"/>
                </a:cubicBezTo>
                <a:cubicBezTo>
                  <a:pt x="1381938" y="515772"/>
                  <a:pt x="1385012" y="509905"/>
                  <a:pt x="1386688" y="508787"/>
                </a:cubicBezTo>
                <a:cubicBezTo>
                  <a:pt x="1386688" y="508787"/>
                  <a:pt x="1386828" y="508927"/>
                  <a:pt x="1387107" y="509206"/>
                </a:cubicBezTo>
                <a:cubicBezTo>
                  <a:pt x="1387386" y="509485"/>
                  <a:pt x="1387526" y="509625"/>
                  <a:pt x="1387526" y="509625"/>
                </a:cubicBezTo>
                <a:cubicBezTo>
                  <a:pt x="1388085" y="509625"/>
                  <a:pt x="1389482" y="507390"/>
                  <a:pt x="1391717" y="502920"/>
                </a:cubicBezTo>
                <a:cubicBezTo>
                  <a:pt x="1387247" y="502920"/>
                  <a:pt x="1382776" y="501523"/>
                  <a:pt x="1378306" y="498729"/>
                </a:cubicBezTo>
                <a:close/>
                <a:moveTo>
                  <a:pt x="293370" y="494538"/>
                </a:moveTo>
                <a:lnTo>
                  <a:pt x="291694" y="498729"/>
                </a:lnTo>
                <a:cubicBezTo>
                  <a:pt x="291694" y="498729"/>
                  <a:pt x="291833" y="498868"/>
                  <a:pt x="292113" y="499148"/>
                </a:cubicBezTo>
                <a:cubicBezTo>
                  <a:pt x="292392" y="499427"/>
                  <a:pt x="292532" y="499567"/>
                  <a:pt x="292532" y="499567"/>
                </a:cubicBezTo>
                <a:lnTo>
                  <a:pt x="295047" y="496214"/>
                </a:lnTo>
                <a:close/>
                <a:moveTo>
                  <a:pt x="1450391" y="486994"/>
                </a:moveTo>
                <a:lnTo>
                  <a:pt x="1437818" y="490347"/>
                </a:lnTo>
                <a:cubicBezTo>
                  <a:pt x="1437259" y="490347"/>
                  <a:pt x="1436980" y="490905"/>
                  <a:pt x="1436980" y="492023"/>
                </a:cubicBezTo>
                <a:cubicBezTo>
                  <a:pt x="1437539" y="492582"/>
                  <a:pt x="1437818" y="493420"/>
                  <a:pt x="1437818" y="494538"/>
                </a:cubicBezTo>
                <a:cubicBezTo>
                  <a:pt x="1437818" y="495655"/>
                  <a:pt x="1437259" y="497052"/>
                  <a:pt x="1436142" y="498729"/>
                </a:cubicBezTo>
                <a:cubicBezTo>
                  <a:pt x="1435024" y="500405"/>
                  <a:pt x="1434745" y="501802"/>
                  <a:pt x="1435304" y="502920"/>
                </a:cubicBezTo>
                <a:lnTo>
                  <a:pt x="1434465" y="506272"/>
                </a:lnTo>
                <a:lnTo>
                  <a:pt x="1432789" y="511302"/>
                </a:lnTo>
                <a:lnTo>
                  <a:pt x="1431951" y="513816"/>
                </a:lnTo>
                <a:lnTo>
                  <a:pt x="1428598" y="518845"/>
                </a:lnTo>
                <a:cubicBezTo>
                  <a:pt x="1428039" y="519404"/>
                  <a:pt x="1427760" y="520103"/>
                  <a:pt x="1427760" y="520941"/>
                </a:cubicBezTo>
                <a:cubicBezTo>
                  <a:pt x="1427760" y="521779"/>
                  <a:pt x="1427480" y="522478"/>
                  <a:pt x="1426921" y="523036"/>
                </a:cubicBezTo>
                <a:lnTo>
                  <a:pt x="1425245" y="524713"/>
                </a:lnTo>
                <a:cubicBezTo>
                  <a:pt x="1424686" y="528066"/>
                  <a:pt x="1424686" y="531418"/>
                  <a:pt x="1425245" y="534771"/>
                </a:cubicBezTo>
                <a:lnTo>
                  <a:pt x="1426083" y="537286"/>
                </a:lnTo>
                <a:cubicBezTo>
                  <a:pt x="1426083" y="540080"/>
                  <a:pt x="1424686" y="542874"/>
                  <a:pt x="1421892" y="545668"/>
                </a:cubicBezTo>
                <a:lnTo>
                  <a:pt x="1419378" y="549859"/>
                </a:lnTo>
                <a:cubicBezTo>
                  <a:pt x="1418819" y="549859"/>
                  <a:pt x="1418539" y="550418"/>
                  <a:pt x="1418539" y="551535"/>
                </a:cubicBezTo>
                <a:cubicBezTo>
                  <a:pt x="1416863" y="552653"/>
                  <a:pt x="1415745" y="554469"/>
                  <a:pt x="1415187" y="556984"/>
                </a:cubicBezTo>
                <a:cubicBezTo>
                  <a:pt x="1414628" y="559498"/>
                  <a:pt x="1414348" y="561035"/>
                  <a:pt x="1414348" y="561594"/>
                </a:cubicBezTo>
                <a:cubicBezTo>
                  <a:pt x="1414348" y="563270"/>
                  <a:pt x="1412672" y="565785"/>
                  <a:pt x="1409319" y="569137"/>
                </a:cubicBezTo>
                <a:cubicBezTo>
                  <a:pt x="1406525" y="571931"/>
                  <a:pt x="1405687" y="574167"/>
                  <a:pt x="1406805" y="575843"/>
                </a:cubicBezTo>
                <a:cubicBezTo>
                  <a:pt x="1407922" y="577519"/>
                  <a:pt x="1408062" y="579056"/>
                  <a:pt x="1407224" y="580453"/>
                </a:cubicBezTo>
                <a:cubicBezTo>
                  <a:pt x="1406386" y="581850"/>
                  <a:pt x="1405966" y="582828"/>
                  <a:pt x="1405966" y="583387"/>
                </a:cubicBezTo>
                <a:cubicBezTo>
                  <a:pt x="1405408" y="584504"/>
                  <a:pt x="1404849" y="585762"/>
                  <a:pt x="1404290" y="587159"/>
                </a:cubicBezTo>
                <a:cubicBezTo>
                  <a:pt x="1403731" y="588556"/>
                  <a:pt x="1403172" y="589813"/>
                  <a:pt x="1402614" y="590931"/>
                </a:cubicBezTo>
                <a:lnTo>
                  <a:pt x="1403452" y="593445"/>
                </a:lnTo>
                <a:cubicBezTo>
                  <a:pt x="1404569" y="592886"/>
                  <a:pt x="1405547" y="592747"/>
                  <a:pt x="1406386" y="593026"/>
                </a:cubicBezTo>
                <a:cubicBezTo>
                  <a:pt x="1407224" y="593306"/>
                  <a:pt x="1407922" y="593166"/>
                  <a:pt x="1408481" y="592607"/>
                </a:cubicBezTo>
                <a:cubicBezTo>
                  <a:pt x="1409040" y="592048"/>
                  <a:pt x="1410018" y="590651"/>
                  <a:pt x="1411415" y="588416"/>
                </a:cubicBezTo>
                <a:cubicBezTo>
                  <a:pt x="1412812" y="586181"/>
                  <a:pt x="1412952" y="583946"/>
                  <a:pt x="1411834" y="581710"/>
                </a:cubicBezTo>
                <a:cubicBezTo>
                  <a:pt x="1411275" y="581152"/>
                  <a:pt x="1411415" y="580453"/>
                  <a:pt x="1412253" y="579615"/>
                </a:cubicBezTo>
                <a:cubicBezTo>
                  <a:pt x="1413091" y="578777"/>
                  <a:pt x="1413510" y="578078"/>
                  <a:pt x="1413510" y="577519"/>
                </a:cubicBezTo>
                <a:cubicBezTo>
                  <a:pt x="1418539" y="572490"/>
                  <a:pt x="1420775" y="568020"/>
                  <a:pt x="1420216" y="564108"/>
                </a:cubicBezTo>
                <a:cubicBezTo>
                  <a:pt x="1420216" y="562991"/>
                  <a:pt x="1420495" y="562152"/>
                  <a:pt x="1421054" y="561594"/>
                </a:cubicBezTo>
                <a:cubicBezTo>
                  <a:pt x="1424966" y="553770"/>
                  <a:pt x="1428039" y="548182"/>
                  <a:pt x="1430274" y="544830"/>
                </a:cubicBezTo>
                <a:cubicBezTo>
                  <a:pt x="1431392" y="542594"/>
                  <a:pt x="1431951" y="540918"/>
                  <a:pt x="1431951" y="539800"/>
                </a:cubicBezTo>
                <a:lnTo>
                  <a:pt x="1432789" y="536448"/>
                </a:lnTo>
                <a:lnTo>
                  <a:pt x="1435304" y="528066"/>
                </a:lnTo>
                <a:lnTo>
                  <a:pt x="1437818" y="523036"/>
                </a:lnTo>
                <a:lnTo>
                  <a:pt x="1439494" y="518845"/>
                </a:lnTo>
                <a:lnTo>
                  <a:pt x="1440333" y="518845"/>
                </a:lnTo>
                <a:lnTo>
                  <a:pt x="1443685" y="507111"/>
                </a:lnTo>
                <a:lnTo>
                  <a:pt x="1443685" y="505434"/>
                </a:lnTo>
                <a:lnTo>
                  <a:pt x="1449553" y="492861"/>
                </a:lnTo>
                <a:lnTo>
                  <a:pt x="1449553" y="491185"/>
                </a:lnTo>
                <a:cubicBezTo>
                  <a:pt x="1449553" y="489508"/>
                  <a:pt x="1449832" y="488111"/>
                  <a:pt x="1450391" y="486994"/>
                </a:cubicBezTo>
                <a:close/>
                <a:moveTo>
                  <a:pt x="1514094" y="477774"/>
                </a:moveTo>
                <a:cubicBezTo>
                  <a:pt x="1514653" y="478891"/>
                  <a:pt x="1515212" y="479729"/>
                  <a:pt x="1515771" y="480288"/>
                </a:cubicBezTo>
                <a:cubicBezTo>
                  <a:pt x="1516329" y="480847"/>
                  <a:pt x="1516609" y="481406"/>
                  <a:pt x="1516609" y="481965"/>
                </a:cubicBezTo>
                <a:cubicBezTo>
                  <a:pt x="1516609" y="482523"/>
                  <a:pt x="1516329" y="483082"/>
                  <a:pt x="1515771" y="483641"/>
                </a:cubicBezTo>
                <a:cubicBezTo>
                  <a:pt x="1515212" y="484200"/>
                  <a:pt x="1514653" y="484479"/>
                  <a:pt x="1514094" y="484479"/>
                </a:cubicBezTo>
                <a:cubicBezTo>
                  <a:pt x="1512977" y="484479"/>
                  <a:pt x="1511859" y="483362"/>
                  <a:pt x="1510741" y="481126"/>
                </a:cubicBezTo>
                <a:cubicBezTo>
                  <a:pt x="1510741" y="481126"/>
                  <a:pt x="1511859" y="480009"/>
                  <a:pt x="1514094" y="477774"/>
                </a:cubicBezTo>
                <a:close/>
                <a:moveTo>
                  <a:pt x="1561033" y="468972"/>
                </a:moveTo>
                <a:cubicBezTo>
                  <a:pt x="1562710" y="469252"/>
                  <a:pt x="1563827" y="469392"/>
                  <a:pt x="1564386" y="469392"/>
                </a:cubicBezTo>
                <a:lnTo>
                  <a:pt x="1564386" y="472744"/>
                </a:lnTo>
                <a:cubicBezTo>
                  <a:pt x="1564386" y="473862"/>
                  <a:pt x="1563269" y="474421"/>
                  <a:pt x="1561033" y="474421"/>
                </a:cubicBezTo>
                <a:cubicBezTo>
                  <a:pt x="1554328" y="475538"/>
                  <a:pt x="1549857" y="476097"/>
                  <a:pt x="1547622" y="476097"/>
                </a:cubicBezTo>
                <a:cubicBezTo>
                  <a:pt x="1547063" y="476656"/>
                  <a:pt x="1546365" y="476796"/>
                  <a:pt x="1545527" y="476516"/>
                </a:cubicBezTo>
                <a:cubicBezTo>
                  <a:pt x="1544689" y="476237"/>
                  <a:pt x="1544269" y="476097"/>
                  <a:pt x="1544269" y="476097"/>
                </a:cubicBezTo>
                <a:lnTo>
                  <a:pt x="1544269" y="473583"/>
                </a:lnTo>
                <a:lnTo>
                  <a:pt x="1548460" y="472744"/>
                </a:lnTo>
                <a:cubicBezTo>
                  <a:pt x="1553490" y="472744"/>
                  <a:pt x="1556842" y="471627"/>
                  <a:pt x="1558519" y="469392"/>
                </a:cubicBezTo>
                <a:cubicBezTo>
                  <a:pt x="1558519" y="468833"/>
                  <a:pt x="1559357" y="468693"/>
                  <a:pt x="1561033" y="468972"/>
                </a:cubicBezTo>
                <a:close/>
                <a:moveTo>
                  <a:pt x="1484757" y="466039"/>
                </a:moveTo>
                <a:cubicBezTo>
                  <a:pt x="1478052" y="468274"/>
                  <a:pt x="1475258" y="469392"/>
                  <a:pt x="1476375" y="469392"/>
                </a:cubicBezTo>
                <a:cubicBezTo>
                  <a:pt x="1477493" y="469392"/>
                  <a:pt x="1478610" y="469671"/>
                  <a:pt x="1479728" y="470230"/>
                </a:cubicBezTo>
                <a:lnTo>
                  <a:pt x="1480566" y="470230"/>
                </a:lnTo>
                <a:close/>
                <a:moveTo>
                  <a:pt x="1577797" y="463524"/>
                </a:moveTo>
                <a:cubicBezTo>
                  <a:pt x="1578915" y="463524"/>
                  <a:pt x="1580591" y="464642"/>
                  <a:pt x="1582827" y="466877"/>
                </a:cubicBezTo>
                <a:cubicBezTo>
                  <a:pt x="1580591" y="469112"/>
                  <a:pt x="1578915" y="470230"/>
                  <a:pt x="1577797" y="470230"/>
                </a:cubicBezTo>
                <a:cubicBezTo>
                  <a:pt x="1576121" y="470789"/>
                  <a:pt x="1574026" y="470789"/>
                  <a:pt x="1571511" y="470230"/>
                </a:cubicBezTo>
                <a:cubicBezTo>
                  <a:pt x="1568996" y="469671"/>
                  <a:pt x="1569974" y="468833"/>
                  <a:pt x="1574445" y="467715"/>
                </a:cubicBezTo>
                <a:close/>
                <a:moveTo>
                  <a:pt x="1664132" y="440055"/>
                </a:moveTo>
                <a:cubicBezTo>
                  <a:pt x="1660779" y="440055"/>
                  <a:pt x="1658823" y="440334"/>
                  <a:pt x="1658265" y="440893"/>
                </a:cubicBezTo>
                <a:cubicBezTo>
                  <a:pt x="1654353" y="443128"/>
                  <a:pt x="1650441" y="443966"/>
                  <a:pt x="1646530" y="443407"/>
                </a:cubicBezTo>
                <a:cubicBezTo>
                  <a:pt x="1644854" y="442849"/>
                  <a:pt x="1643596" y="443128"/>
                  <a:pt x="1642758" y="444246"/>
                </a:cubicBezTo>
                <a:cubicBezTo>
                  <a:pt x="1641920" y="445363"/>
                  <a:pt x="1642059" y="446481"/>
                  <a:pt x="1643177" y="447598"/>
                </a:cubicBezTo>
                <a:lnTo>
                  <a:pt x="1661617" y="446760"/>
                </a:lnTo>
                <a:close/>
                <a:moveTo>
                  <a:pt x="1394232" y="436702"/>
                </a:moveTo>
                <a:cubicBezTo>
                  <a:pt x="1388644" y="437261"/>
                  <a:pt x="1384872" y="438099"/>
                  <a:pt x="1382916" y="439216"/>
                </a:cubicBezTo>
                <a:cubicBezTo>
                  <a:pt x="1380960" y="440334"/>
                  <a:pt x="1379423" y="442290"/>
                  <a:pt x="1378306" y="445084"/>
                </a:cubicBezTo>
                <a:lnTo>
                  <a:pt x="1395070" y="437540"/>
                </a:lnTo>
                <a:close/>
                <a:moveTo>
                  <a:pt x="1272693" y="392277"/>
                </a:moveTo>
                <a:lnTo>
                  <a:pt x="1262634" y="398983"/>
                </a:lnTo>
                <a:cubicBezTo>
                  <a:pt x="1263193" y="398983"/>
                  <a:pt x="1263472" y="399542"/>
                  <a:pt x="1263472" y="400659"/>
                </a:cubicBezTo>
                <a:lnTo>
                  <a:pt x="1273531" y="393954"/>
                </a:lnTo>
                <a:close/>
                <a:moveTo>
                  <a:pt x="1489787" y="362940"/>
                </a:moveTo>
                <a:lnTo>
                  <a:pt x="1475537" y="365455"/>
                </a:lnTo>
                <a:lnTo>
                  <a:pt x="1469670" y="367969"/>
                </a:lnTo>
                <a:lnTo>
                  <a:pt x="1454582" y="382219"/>
                </a:lnTo>
                <a:cubicBezTo>
                  <a:pt x="1452347" y="385013"/>
                  <a:pt x="1449972" y="387388"/>
                  <a:pt x="1447457" y="389344"/>
                </a:cubicBezTo>
                <a:cubicBezTo>
                  <a:pt x="1444943" y="391299"/>
                  <a:pt x="1442847" y="393115"/>
                  <a:pt x="1441171" y="394792"/>
                </a:cubicBezTo>
                <a:cubicBezTo>
                  <a:pt x="1423289" y="407644"/>
                  <a:pt x="1410716" y="416306"/>
                  <a:pt x="1403452" y="420776"/>
                </a:cubicBezTo>
                <a:lnTo>
                  <a:pt x="1395070" y="428320"/>
                </a:lnTo>
                <a:cubicBezTo>
                  <a:pt x="1395070" y="428320"/>
                  <a:pt x="1395209" y="428459"/>
                  <a:pt x="1395489" y="428739"/>
                </a:cubicBezTo>
                <a:cubicBezTo>
                  <a:pt x="1395768" y="429018"/>
                  <a:pt x="1395908" y="429158"/>
                  <a:pt x="1395908" y="429158"/>
                </a:cubicBezTo>
                <a:cubicBezTo>
                  <a:pt x="1402055" y="426364"/>
                  <a:pt x="1411275" y="420776"/>
                  <a:pt x="1423569" y="412394"/>
                </a:cubicBezTo>
                <a:cubicBezTo>
                  <a:pt x="1434745" y="404571"/>
                  <a:pt x="1443406" y="399262"/>
                  <a:pt x="1449553" y="396468"/>
                </a:cubicBezTo>
                <a:cubicBezTo>
                  <a:pt x="1448435" y="398703"/>
                  <a:pt x="1447038" y="400380"/>
                  <a:pt x="1445362" y="401497"/>
                </a:cubicBezTo>
                <a:lnTo>
                  <a:pt x="1440333" y="404012"/>
                </a:lnTo>
                <a:cubicBezTo>
                  <a:pt x="1439774" y="404571"/>
                  <a:pt x="1435862" y="407644"/>
                  <a:pt x="1428598" y="413232"/>
                </a:cubicBezTo>
                <a:lnTo>
                  <a:pt x="1421054" y="417423"/>
                </a:lnTo>
                <a:cubicBezTo>
                  <a:pt x="1420495" y="417982"/>
                  <a:pt x="1420216" y="418680"/>
                  <a:pt x="1420216" y="419519"/>
                </a:cubicBezTo>
                <a:cubicBezTo>
                  <a:pt x="1420216" y="420357"/>
                  <a:pt x="1419936" y="421055"/>
                  <a:pt x="1419378" y="421614"/>
                </a:cubicBezTo>
                <a:lnTo>
                  <a:pt x="1424407" y="421614"/>
                </a:lnTo>
                <a:lnTo>
                  <a:pt x="1428598" y="419938"/>
                </a:lnTo>
                <a:cubicBezTo>
                  <a:pt x="1420775" y="423849"/>
                  <a:pt x="1414628" y="426643"/>
                  <a:pt x="1410158" y="428320"/>
                </a:cubicBezTo>
                <a:cubicBezTo>
                  <a:pt x="1408481" y="434467"/>
                  <a:pt x="1411834" y="437540"/>
                  <a:pt x="1420216" y="437540"/>
                </a:cubicBezTo>
                <a:cubicBezTo>
                  <a:pt x="1427480" y="437540"/>
                  <a:pt x="1436421" y="435864"/>
                  <a:pt x="1447038" y="432511"/>
                </a:cubicBezTo>
                <a:lnTo>
                  <a:pt x="1452906" y="423291"/>
                </a:lnTo>
                <a:cubicBezTo>
                  <a:pt x="1455700" y="417703"/>
                  <a:pt x="1460450" y="409879"/>
                  <a:pt x="1467155" y="399821"/>
                </a:cubicBezTo>
                <a:cubicBezTo>
                  <a:pt x="1468831" y="395351"/>
                  <a:pt x="1472464" y="389763"/>
                  <a:pt x="1478052" y="383057"/>
                </a:cubicBezTo>
                <a:lnTo>
                  <a:pt x="1467993" y="409879"/>
                </a:lnTo>
                <a:cubicBezTo>
                  <a:pt x="1466876" y="412115"/>
                  <a:pt x="1465898" y="414909"/>
                  <a:pt x="1465060" y="418261"/>
                </a:cubicBezTo>
                <a:cubicBezTo>
                  <a:pt x="1464221" y="421614"/>
                  <a:pt x="1462964" y="424688"/>
                  <a:pt x="1461288" y="427482"/>
                </a:cubicBezTo>
                <a:lnTo>
                  <a:pt x="1461288" y="428320"/>
                </a:lnTo>
                <a:cubicBezTo>
                  <a:pt x="1473022" y="425526"/>
                  <a:pt x="1484198" y="422173"/>
                  <a:pt x="1494816" y="418261"/>
                </a:cubicBezTo>
                <a:cubicBezTo>
                  <a:pt x="1527226" y="408762"/>
                  <a:pt x="1550696" y="402336"/>
                  <a:pt x="1565225" y="398983"/>
                </a:cubicBezTo>
                <a:lnTo>
                  <a:pt x="1569415" y="387248"/>
                </a:lnTo>
                <a:lnTo>
                  <a:pt x="1569415" y="386410"/>
                </a:lnTo>
                <a:cubicBezTo>
                  <a:pt x="1568298" y="385292"/>
                  <a:pt x="1566342" y="384733"/>
                  <a:pt x="1563548" y="384733"/>
                </a:cubicBezTo>
                <a:lnTo>
                  <a:pt x="1567739" y="379704"/>
                </a:lnTo>
                <a:lnTo>
                  <a:pt x="1558519" y="378866"/>
                </a:lnTo>
                <a:lnTo>
                  <a:pt x="1558519" y="376351"/>
                </a:lnTo>
                <a:lnTo>
                  <a:pt x="1571092" y="370484"/>
                </a:lnTo>
                <a:cubicBezTo>
                  <a:pt x="1567739" y="367131"/>
                  <a:pt x="1566063" y="365455"/>
                  <a:pt x="1566063" y="365455"/>
                </a:cubicBezTo>
                <a:cubicBezTo>
                  <a:pt x="1564945" y="366014"/>
                  <a:pt x="1564107" y="366572"/>
                  <a:pt x="1563548" y="367131"/>
                </a:cubicBezTo>
                <a:cubicBezTo>
                  <a:pt x="1562989" y="367690"/>
                  <a:pt x="1562430" y="367969"/>
                  <a:pt x="1561872" y="367969"/>
                </a:cubicBezTo>
                <a:cubicBezTo>
                  <a:pt x="1560754" y="367411"/>
                  <a:pt x="1559357" y="367131"/>
                  <a:pt x="1557681" y="367131"/>
                </a:cubicBezTo>
                <a:cubicBezTo>
                  <a:pt x="1556563" y="367131"/>
                  <a:pt x="1554607" y="367411"/>
                  <a:pt x="1551813" y="367969"/>
                </a:cubicBezTo>
                <a:cubicBezTo>
                  <a:pt x="1549019" y="368528"/>
                  <a:pt x="1546505" y="367969"/>
                  <a:pt x="1544269" y="366293"/>
                </a:cubicBezTo>
                <a:cubicBezTo>
                  <a:pt x="1544269" y="365734"/>
                  <a:pt x="1543850" y="365595"/>
                  <a:pt x="1543012" y="365874"/>
                </a:cubicBezTo>
                <a:cubicBezTo>
                  <a:pt x="1542174" y="366153"/>
                  <a:pt x="1541475" y="366293"/>
                  <a:pt x="1540917" y="366293"/>
                </a:cubicBezTo>
                <a:cubicBezTo>
                  <a:pt x="1538681" y="366293"/>
                  <a:pt x="1537005" y="366572"/>
                  <a:pt x="1535887" y="367131"/>
                </a:cubicBezTo>
                <a:cubicBezTo>
                  <a:pt x="1528623" y="367131"/>
                  <a:pt x="1522756" y="367411"/>
                  <a:pt x="1518285" y="367969"/>
                </a:cubicBezTo>
                <a:cubicBezTo>
                  <a:pt x="1510462" y="370763"/>
                  <a:pt x="1503477" y="371881"/>
                  <a:pt x="1497330" y="371322"/>
                </a:cubicBezTo>
                <a:cubicBezTo>
                  <a:pt x="1491742" y="371322"/>
                  <a:pt x="1485875" y="372160"/>
                  <a:pt x="1479728" y="373837"/>
                </a:cubicBezTo>
                <a:cubicBezTo>
                  <a:pt x="1476934" y="374396"/>
                  <a:pt x="1474419" y="375793"/>
                  <a:pt x="1472184" y="378028"/>
                </a:cubicBezTo>
                <a:lnTo>
                  <a:pt x="1470508" y="373837"/>
                </a:lnTo>
                <a:cubicBezTo>
                  <a:pt x="1470508" y="371043"/>
                  <a:pt x="1472464" y="369646"/>
                  <a:pt x="1476375" y="369646"/>
                </a:cubicBezTo>
                <a:cubicBezTo>
                  <a:pt x="1476934" y="369087"/>
                  <a:pt x="1477633" y="368808"/>
                  <a:pt x="1478471" y="368808"/>
                </a:cubicBezTo>
                <a:cubicBezTo>
                  <a:pt x="1479309" y="368808"/>
                  <a:pt x="1480007" y="368528"/>
                  <a:pt x="1480566" y="367969"/>
                </a:cubicBezTo>
                <a:lnTo>
                  <a:pt x="1489787" y="365455"/>
                </a:lnTo>
                <a:close/>
                <a:moveTo>
                  <a:pt x="1524991" y="352882"/>
                </a:moveTo>
                <a:cubicBezTo>
                  <a:pt x="1521079" y="352882"/>
                  <a:pt x="1517447" y="353580"/>
                  <a:pt x="1514094" y="354977"/>
                </a:cubicBezTo>
                <a:cubicBezTo>
                  <a:pt x="1510741" y="356374"/>
                  <a:pt x="1508506" y="357911"/>
                  <a:pt x="1507389" y="359587"/>
                </a:cubicBezTo>
                <a:lnTo>
                  <a:pt x="1533373" y="354558"/>
                </a:lnTo>
                <a:cubicBezTo>
                  <a:pt x="1530020" y="353441"/>
                  <a:pt x="1527226" y="352882"/>
                  <a:pt x="1524991" y="352882"/>
                </a:cubicBezTo>
                <a:close/>
                <a:moveTo>
                  <a:pt x="269900" y="310134"/>
                </a:moveTo>
                <a:lnTo>
                  <a:pt x="267386" y="315163"/>
                </a:lnTo>
                <a:lnTo>
                  <a:pt x="272415" y="316839"/>
                </a:lnTo>
                <a:cubicBezTo>
                  <a:pt x="274092" y="314604"/>
                  <a:pt x="273253" y="312369"/>
                  <a:pt x="269900" y="310134"/>
                </a:cubicBezTo>
                <a:close/>
                <a:moveTo>
                  <a:pt x="169317" y="273253"/>
                </a:moveTo>
                <a:cubicBezTo>
                  <a:pt x="168758" y="276606"/>
                  <a:pt x="169037" y="279958"/>
                  <a:pt x="170155" y="283311"/>
                </a:cubicBezTo>
                <a:cubicBezTo>
                  <a:pt x="170714" y="286664"/>
                  <a:pt x="171552" y="290017"/>
                  <a:pt x="172669" y="293370"/>
                </a:cubicBezTo>
                <a:cubicBezTo>
                  <a:pt x="173787" y="296722"/>
                  <a:pt x="174625" y="300075"/>
                  <a:pt x="175184" y="303428"/>
                </a:cubicBezTo>
                <a:cubicBezTo>
                  <a:pt x="177419" y="309575"/>
                  <a:pt x="180492" y="312928"/>
                  <a:pt x="184404" y="313486"/>
                </a:cubicBezTo>
                <a:cubicBezTo>
                  <a:pt x="186080" y="314604"/>
                  <a:pt x="188176" y="315303"/>
                  <a:pt x="190691" y="315582"/>
                </a:cubicBezTo>
                <a:cubicBezTo>
                  <a:pt x="193205" y="315861"/>
                  <a:pt x="195021" y="315163"/>
                  <a:pt x="196139" y="313486"/>
                </a:cubicBezTo>
                <a:cubicBezTo>
                  <a:pt x="203403" y="306222"/>
                  <a:pt x="207035" y="302590"/>
                  <a:pt x="207035" y="302590"/>
                </a:cubicBezTo>
                <a:lnTo>
                  <a:pt x="202844" y="302590"/>
                </a:lnTo>
                <a:cubicBezTo>
                  <a:pt x="202286" y="302590"/>
                  <a:pt x="201587" y="302310"/>
                  <a:pt x="200749" y="301752"/>
                </a:cubicBezTo>
                <a:cubicBezTo>
                  <a:pt x="199911" y="301193"/>
                  <a:pt x="199212" y="300634"/>
                  <a:pt x="198654" y="300075"/>
                </a:cubicBezTo>
                <a:lnTo>
                  <a:pt x="186919" y="290017"/>
                </a:lnTo>
                <a:cubicBezTo>
                  <a:pt x="186360" y="289458"/>
                  <a:pt x="186080" y="288899"/>
                  <a:pt x="186080" y="288340"/>
                </a:cubicBezTo>
                <a:cubicBezTo>
                  <a:pt x="186080" y="287782"/>
                  <a:pt x="185522" y="287223"/>
                  <a:pt x="184404" y="286664"/>
                </a:cubicBezTo>
                <a:cubicBezTo>
                  <a:pt x="184404" y="283870"/>
                  <a:pt x="182728" y="282473"/>
                  <a:pt x="179375" y="282473"/>
                </a:cubicBezTo>
                <a:cubicBezTo>
                  <a:pt x="177140" y="283032"/>
                  <a:pt x="175463" y="281914"/>
                  <a:pt x="174346" y="279120"/>
                </a:cubicBezTo>
                <a:close/>
                <a:moveTo>
                  <a:pt x="517169" y="266547"/>
                </a:moveTo>
                <a:lnTo>
                  <a:pt x="517169" y="267385"/>
                </a:lnTo>
                <a:lnTo>
                  <a:pt x="515493" y="277444"/>
                </a:lnTo>
                <a:lnTo>
                  <a:pt x="515493" y="281635"/>
                </a:lnTo>
                <a:cubicBezTo>
                  <a:pt x="515493" y="284429"/>
                  <a:pt x="514934" y="288620"/>
                  <a:pt x="513817" y="294208"/>
                </a:cubicBezTo>
                <a:cubicBezTo>
                  <a:pt x="511582" y="299796"/>
                  <a:pt x="510464" y="303987"/>
                  <a:pt x="510464" y="306781"/>
                </a:cubicBezTo>
                <a:cubicBezTo>
                  <a:pt x="510464" y="307340"/>
                  <a:pt x="511302" y="308457"/>
                  <a:pt x="512979" y="310134"/>
                </a:cubicBezTo>
                <a:lnTo>
                  <a:pt x="518846" y="315163"/>
                </a:lnTo>
                <a:lnTo>
                  <a:pt x="524713" y="312648"/>
                </a:lnTo>
                <a:lnTo>
                  <a:pt x="530581" y="310972"/>
                </a:lnTo>
                <a:lnTo>
                  <a:pt x="538124" y="310972"/>
                </a:lnTo>
                <a:cubicBezTo>
                  <a:pt x="538124" y="310413"/>
                  <a:pt x="538544" y="310134"/>
                  <a:pt x="539382" y="310134"/>
                </a:cubicBezTo>
                <a:cubicBezTo>
                  <a:pt x="540220" y="310134"/>
                  <a:pt x="540639" y="309575"/>
                  <a:pt x="540639" y="308457"/>
                </a:cubicBezTo>
                <a:lnTo>
                  <a:pt x="539801" y="301752"/>
                </a:lnTo>
                <a:lnTo>
                  <a:pt x="536448" y="296722"/>
                </a:lnTo>
                <a:cubicBezTo>
                  <a:pt x="533095" y="292252"/>
                  <a:pt x="531140" y="288620"/>
                  <a:pt x="530581" y="285826"/>
                </a:cubicBezTo>
                <a:lnTo>
                  <a:pt x="528904" y="283311"/>
                </a:lnTo>
                <a:lnTo>
                  <a:pt x="526390" y="279958"/>
                </a:lnTo>
                <a:lnTo>
                  <a:pt x="523875" y="275767"/>
                </a:lnTo>
                <a:cubicBezTo>
                  <a:pt x="522199" y="272415"/>
                  <a:pt x="519964" y="269341"/>
                  <a:pt x="517169" y="266547"/>
                </a:cubicBezTo>
                <a:close/>
                <a:moveTo>
                  <a:pt x="518846" y="264871"/>
                </a:moveTo>
                <a:cubicBezTo>
                  <a:pt x="518287" y="264871"/>
                  <a:pt x="518008" y="265430"/>
                  <a:pt x="518008" y="266547"/>
                </a:cubicBezTo>
                <a:lnTo>
                  <a:pt x="520522" y="268224"/>
                </a:lnTo>
                <a:cubicBezTo>
                  <a:pt x="520522" y="267106"/>
                  <a:pt x="519964" y="265988"/>
                  <a:pt x="518846" y="264871"/>
                </a:cubicBezTo>
                <a:close/>
                <a:moveTo>
                  <a:pt x="157582" y="259003"/>
                </a:moveTo>
                <a:cubicBezTo>
                  <a:pt x="157023" y="259562"/>
                  <a:pt x="156464" y="260261"/>
                  <a:pt x="155905" y="261099"/>
                </a:cubicBezTo>
                <a:cubicBezTo>
                  <a:pt x="155347" y="261937"/>
                  <a:pt x="154788" y="263194"/>
                  <a:pt x="154229" y="264871"/>
                </a:cubicBezTo>
                <a:cubicBezTo>
                  <a:pt x="148641" y="271018"/>
                  <a:pt x="144450" y="277164"/>
                  <a:pt x="141656" y="283311"/>
                </a:cubicBezTo>
                <a:cubicBezTo>
                  <a:pt x="140538" y="283870"/>
                  <a:pt x="138583" y="285546"/>
                  <a:pt x="135789" y="288340"/>
                </a:cubicBezTo>
                <a:cubicBezTo>
                  <a:pt x="135230" y="289458"/>
                  <a:pt x="134112" y="290995"/>
                  <a:pt x="132436" y="292951"/>
                </a:cubicBezTo>
                <a:cubicBezTo>
                  <a:pt x="130759" y="294906"/>
                  <a:pt x="129362" y="297281"/>
                  <a:pt x="128245" y="300075"/>
                </a:cubicBezTo>
                <a:cubicBezTo>
                  <a:pt x="127686" y="300634"/>
                  <a:pt x="127546" y="301333"/>
                  <a:pt x="127826" y="302171"/>
                </a:cubicBezTo>
                <a:cubicBezTo>
                  <a:pt x="128105" y="303009"/>
                  <a:pt x="128245" y="303707"/>
                  <a:pt x="128245" y="304266"/>
                </a:cubicBezTo>
                <a:cubicBezTo>
                  <a:pt x="130480" y="307060"/>
                  <a:pt x="133833" y="309854"/>
                  <a:pt x="138303" y="312648"/>
                </a:cubicBezTo>
                <a:cubicBezTo>
                  <a:pt x="140538" y="314883"/>
                  <a:pt x="142773" y="316001"/>
                  <a:pt x="145009" y="316001"/>
                </a:cubicBezTo>
                <a:lnTo>
                  <a:pt x="149200" y="317677"/>
                </a:lnTo>
                <a:cubicBezTo>
                  <a:pt x="151435" y="317677"/>
                  <a:pt x="154229" y="315722"/>
                  <a:pt x="157582" y="311810"/>
                </a:cubicBezTo>
                <a:cubicBezTo>
                  <a:pt x="155347" y="309575"/>
                  <a:pt x="154229" y="307898"/>
                  <a:pt x="154229" y="306781"/>
                </a:cubicBezTo>
                <a:cubicBezTo>
                  <a:pt x="154229" y="306222"/>
                  <a:pt x="154927" y="305663"/>
                  <a:pt x="156324" y="305104"/>
                </a:cubicBezTo>
                <a:cubicBezTo>
                  <a:pt x="157721" y="304546"/>
                  <a:pt x="158979" y="303987"/>
                  <a:pt x="160096" y="303428"/>
                </a:cubicBezTo>
                <a:cubicBezTo>
                  <a:pt x="159537" y="302310"/>
                  <a:pt x="158420" y="301333"/>
                  <a:pt x="156744" y="300494"/>
                </a:cubicBezTo>
                <a:cubicBezTo>
                  <a:pt x="155067" y="299656"/>
                  <a:pt x="154229" y="298958"/>
                  <a:pt x="154229" y="298399"/>
                </a:cubicBezTo>
                <a:cubicBezTo>
                  <a:pt x="154229" y="297281"/>
                  <a:pt x="156185" y="295884"/>
                  <a:pt x="160096" y="294208"/>
                </a:cubicBezTo>
                <a:lnTo>
                  <a:pt x="154229" y="291693"/>
                </a:lnTo>
                <a:lnTo>
                  <a:pt x="157582" y="288340"/>
                </a:lnTo>
                <a:lnTo>
                  <a:pt x="158420" y="282473"/>
                </a:lnTo>
                <a:cubicBezTo>
                  <a:pt x="158420" y="279120"/>
                  <a:pt x="158979" y="275907"/>
                  <a:pt x="160096" y="272834"/>
                </a:cubicBezTo>
                <a:cubicBezTo>
                  <a:pt x="161214" y="269760"/>
                  <a:pt x="163170" y="267106"/>
                  <a:pt x="165964" y="264871"/>
                </a:cubicBezTo>
                <a:lnTo>
                  <a:pt x="166802" y="264033"/>
                </a:lnTo>
                <a:cubicBezTo>
                  <a:pt x="162890" y="262915"/>
                  <a:pt x="159817" y="261239"/>
                  <a:pt x="157582" y="259003"/>
                </a:cubicBezTo>
                <a:close/>
                <a:moveTo>
                  <a:pt x="1641501" y="248107"/>
                </a:moveTo>
                <a:cubicBezTo>
                  <a:pt x="1642618" y="249224"/>
                  <a:pt x="1643177" y="250063"/>
                  <a:pt x="1643177" y="250621"/>
                </a:cubicBezTo>
                <a:cubicBezTo>
                  <a:pt x="1640942" y="252857"/>
                  <a:pt x="1639824" y="253974"/>
                  <a:pt x="1639824" y="253974"/>
                </a:cubicBezTo>
                <a:cubicBezTo>
                  <a:pt x="1637589" y="251739"/>
                  <a:pt x="1636471" y="250621"/>
                  <a:pt x="1636471" y="250621"/>
                </a:cubicBezTo>
                <a:close/>
                <a:moveTo>
                  <a:pt x="209550" y="245592"/>
                </a:moveTo>
                <a:cubicBezTo>
                  <a:pt x="203962" y="245033"/>
                  <a:pt x="198374" y="246011"/>
                  <a:pt x="192786" y="248526"/>
                </a:cubicBezTo>
                <a:cubicBezTo>
                  <a:pt x="187198" y="251041"/>
                  <a:pt x="182448" y="254533"/>
                  <a:pt x="178537" y="259003"/>
                </a:cubicBezTo>
                <a:lnTo>
                  <a:pt x="179375" y="259003"/>
                </a:lnTo>
                <a:cubicBezTo>
                  <a:pt x="179934" y="259562"/>
                  <a:pt x="180632" y="259842"/>
                  <a:pt x="181470" y="259842"/>
                </a:cubicBezTo>
                <a:cubicBezTo>
                  <a:pt x="182309" y="259842"/>
                  <a:pt x="183007" y="260121"/>
                  <a:pt x="183566" y="260680"/>
                </a:cubicBezTo>
                <a:cubicBezTo>
                  <a:pt x="185801" y="262915"/>
                  <a:pt x="188036" y="264033"/>
                  <a:pt x="190272" y="264033"/>
                </a:cubicBezTo>
                <a:cubicBezTo>
                  <a:pt x="192507" y="264033"/>
                  <a:pt x="193904" y="264033"/>
                  <a:pt x="194463" y="264033"/>
                </a:cubicBezTo>
                <a:cubicBezTo>
                  <a:pt x="196698" y="263474"/>
                  <a:pt x="200609" y="263194"/>
                  <a:pt x="206197" y="263194"/>
                </a:cubicBezTo>
                <a:cubicBezTo>
                  <a:pt x="212903" y="262636"/>
                  <a:pt x="222961" y="259003"/>
                  <a:pt x="236373" y="252298"/>
                </a:cubicBezTo>
                <a:cubicBezTo>
                  <a:pt x="236373" y="252298"/>
                  <a:pt x="235814" y="251739"/>
                  <a:pt x="234696" y="250621"/>
                </a:cubicBezTo>
                <a:cubicBezTo>
                  <a:pt x="234137" y="247827"/>
                  <a:pt x="232181" y="246430"/>
                  <a:pt x="228829" y="246430"/>
                </a:cubicBezTo>
                <a:cubicBezTo>
                  <a:pt x="223799" y="245872"/>
                  <a:pt x="217373" y="245592"/>
                  <a:pt x="209550" y="245592"/>
                </a:cubicBezTo>
                <a:close/>
                <a:moveTo>
                  <a:pt x="1650302" y="240563"/>
                </a:moveTo>
                <a:cubicBezTo>
                  <a:pt x="1648346" y="240284"/>
                  <a:pt x="1646250" y="240842"/>
                  <a:pt x="1644015" y="242239"/>
                </a:cubicBezTo>
                <a:cubicBezTo>
                  <a:pt x="1641780" y="245592"/>
                  <a:pt x="1638986" y="246151"/>
                  <a:pt x="1635633" y="243916"/>
                </a:cubicBezTo>
                <a:lnTo>
                  <a:pt x="1633119" y="246430"/>
                </a:lnTo>
                <a:cubicBezTo>
                  <a:pt x="1630325" y="255930"/>
                  <a:pt x="1627251" y="264312"/>
                  <a:pt x="1623898" y="271576"/>
                </a:cubicBezTo>
                <a:lnTo>
                  <a:pt x="1611325" y="305943"/>
                </a:lnTo>
                <a:cubicBezTo>
                  <a:pt x="1610767" y="308178"/>
                  <a:pt x="1607693" y="314604"/>
                  <a:pt x="1602105" y="325221"/>
                </a:cubicBezTo>
                <a:cubicBezTo>
                  <a:pt x="1602105" y="326898"/>
                  <a:pt x="1602385" y="328295"/>
                  <a:pt x="1602943" y="329412"/>
                </a:cubicBezTo>
                <a:cubicBezTo>
                  <a:pt x="1603502" y="330530"/>
                  <a:pt x="1604620" y="332206"/>
                  <a:pt x="1606296" y="334441"/>
                </a:cubicBezTo>
                <a:cubicBezTo>
                  <a:pt x="1607973" y="336677"/>
                  <a:pt x="1608531" y="339191"/>
                  <a:pt x="1607973" y="341985"/>
                </a:cubicBezTo>
                <a:cubicBezTo>
                  <a:pt x="1607973" y="343103"/>
                  <a:pt x="1608950" y="344220"/>
                  <a:pt x="1610906" y="345338"/>
                </a:cubicBezTo>
                <a:cubicBezTo>
                  <a:pt x="1612862" y="346456"/>
                  <a:pt x="1614399" y="346735"/>
                  <a:pt x="1615516" y="346176"/>
                </a:cubicBezTo>
                <a:cubicBezTo>
                  <a:pt x="1617193" y="344500"/>
                  <a:pt x="1618450" y="343801"/>
                  <a:pt x="1619288" y="344081"/>
                </a:cubicBezTo>
                <a:cubicBezTo>
                  <a:pt x="1620127" y="344360"/>
                  <a:pt x="1621104" y="345897"/>
                  <a:pt x="1622222" y="348691"/>
                </a:cubicBezTo>
                <a:cubicBezTo>
                  <a:pt x="1622781" y="350367"/>
                  <a:pt x="1623759" y="351764"/>
                  <a:pt x="1625156" y="352882"/>
                </a:cubicBezTo>
                <a:cubicBezTo>
                  <a:pt x="1626553" y="353999"/>
                  <a:pt x="1627810" y="353999"/>
                  <a:pt x="1628928" y="352882"/>
                </a:cubicBezTo>
                <a:cubicBezTo>
                  <a:pt x="1631163" y="351205"/>
                  <a:pt x="1633398" y="348691"/>
                  <a:pt x="1635633" y="345338"/>
                </a:cubicBezTo>
                <a:cubicBezTo>
                  <a:pt x="1645133" y="334162"/>
                  <a:pt x="1650721" y="327456"/>
                  <a:pt x="1652397" y="325221"/>
                </a:cubicBezTo>
                <a:lnTo>
                  <a:pt x="1659941" y="316839"/>
                </a:lnTo>
                <a:cubicBezTo>
                  <a:pt x="1667205" y="307898"/>
                  <a:pt x="1671117" y="303149"/>
                  <a:pt x="1671676" y="302590"/>
                </a:cubicBezTo>
                <a:lnTo>
                  <a:pt x="1683411" y="291693"/>
                </a:lnTo>
                <a:lnTo>
                  <a:pt x="1695145" y="275767"/>
                </a:lnTo>
                <a:lnTo>
                  <a:pt x="1697660" y="273253"/>
                </a:lnTo>
                <a:cubicBezTo>
                  <a:pt x="1698778" y="271018"/>
                  <a:pt x="1700314" y="268503"/>
                  <a:pt x="1702270" y="265709"/>
                </a:cubicBezTo>
                <a:cubicBezTo>
                  <a:pt x="1704226" y="262915"/>
                  <a:pt x="1706042" y="259562"/>
                  <a:pt x="1707718" y="255651"/>
                </a:cubicBezTo>
                <a:cubicBezTo>
                  <a:pt x="1707718" y="255651"/>
                  <a:pt x="1707858" y="254952"/>
                  <a:pt x="1708137" y="253555"/>
                </a:cubicBezTo>
                <a:cubicBezTo>
                  <a:pt x="1708417" y="252158"/>
                  <a:pt x="1708277" y="251180"/>
                  <a:pt x="1707718" y="250621"/>
                </a:cubicBezTo>
                <a:cubicBezTo>
                  <a:pt x="1707718" y="250063"/>
                  <a:pt x="1706601" y="249783"/>
                  <a:pt x="1704366" y="249783"/>
                </a:cubicBezTo>
                <a:lnTo>
                  <a:pt x="1701851" y="249783"/>
                </a:lnTo>
                <a:cubicBezTo>
                  <a:pt x="1699057" y="249783"/>
                  <a:pt x="1696542" y="248666"/>
                  <a:pt x="1694307" y="246430"/>
                </a:cubicBezTo>
                <a:cubicBezTo>
                  <a:pt x="1693190" y="244754"/>
                  <a:pt x="1692072" y="244056"/>
                  <a:pt x="1690954" y="244335"/>
                </a:cubicBezTo>
                <a:cubicBezTo>
                  <a:pt x="1689837" y="244614"/>
                  <a:pt x="1688440" y="245313"/>
                  <a:pt x="1686763" y="246430"/>
                </a:cubicBezTo>
                <a:cubicBezTo>
                  <a:pt x="1686205" y="246989"/>
                  <a:pt x="1683411" y="249224"/>
                  <a:pt x="1678381" y="253136"/>
                </a:cubicBezTo>
                <a:lnTo>
                  <a:pt x="1679220" y="244754"/>
                </a:lnTo>
                <a:lnTo>
                  <a:pt x="1669999" y="248945"/>
                </a:lnTo>
                <a:cubicBezTo>
                  <a:pt x="1668323" y="248945"/>
                  <a:pt x="1663573" y="249504"/>
                  <a:pt x="1655750" y="250621"/>
                </a:cubicBezTo>
                <a:lnTo>
                  <a:pt x="1652397" y="248945"/>
                </a:lnTo>
                <a:lnTo>
                  <a:pt x="1654074" y="245592"/>
                </a:lnTo>
                <a:cubicBezTo>
                  <a:pt x="1654074" y="245592"/>
                  <a:pt x="1654632" y="245033"/>
                  <a:pt x="1655750" y="243916"/>
                </a:cubicBezTo>
                <a:cubicBezTo>
                  <a:pt x="1654074" y="241960"/>
                  <a:pt x="1652258" y="240842"/>
                  <a:pt x="1650302" y="240563"/>
                </a:cubicBezTo>
                <a:close/>
                <a:moveTo>
                  <a:pt x="1684249" y="235534"/>
                </a:moveTo>
                <a:lnTo>
                  <a:pt x="1658265" y="240563"/>
                </a:lnTo>
                <a:cubicBezTo>
                  <a:pt x="1659941" y="242798"/>
                  <a:pt x="1662595" y="243497"/>
                  <a:pt x="1666228" y="242659"/>
                </a:cubicBezTo>
                <a:cubicBezTo>
                  <a:pt x="1669860" y="241820"/>
                  <a:pt x="1672235" y="241960"/>
                  <a:pt x="1673352" y="243078"/>
                </a:cubicBezTo>
                <a:cubicBezTo>
                  <a:pt x="1675029" y="243078"/>
                  <a:pt x="1677543" y="242519"/>
                  <a:pt x="1680896" y="241401"/>
                </a:cubicBezTo>
                <a:lnTo>
                  <a:pt x="1681734" y="243916"/>
                </a:lnTo>
                <a:close/>
                <a:moveTo>
                  <a:pt x="558241" y="223799"/>
                </a:moveTo>
                <a:cubicBezTo>
                  <a:pt x="557682" y="224358"/>
                  <a:pt x="556844" y="224637"/>
                  <a:pt x="555727" y="224637"/>
                </a:cubicBezTo>
                <a:lnTo>
                  <a:pt x="555727" y="230505"/>
                </a:lnTo>
                <a:cubicBezTo>
                  <a:pt x="556844" y="229387"/>
                  <a:pt x="558800" y="228828"/>
                  <a:pt x="561594" y="228828"/>
                </a:cubicBezTo>
                <a:cubicBezTo>
                  <a:pt x="560477" y="226593"/>
                  <a:pt x="559359" y="224917"/>
                  <a:pt x="558241" y="223799"/>
                </a:cubicBezTo>
                <a:close/>
                <a:moveTo>
                  <a:pt x="1270178" y="218351"/>
                </a:moveTo>
                <a:cubicBezTo>
                  <a:pt x="1269060" y="217513"/>
                  <a:pt x="1267663" y="217652"/>
                  <a:pt x="1265987" y="218770"/>
                </a:cubicBezTo>
                <a:lnTo>
                  <a:pt x="1260958" y="225475"/>
                </a:lnTo>
                <a:cubicBezTo>
                  <a:pt x="1258723" y="226593"/>
                  <a:pt x="1257605" y="227431"/>
                  <a:pt x="1257605" y="227990"/>
                </a:cubicBezTo>
                <a:cubicBezTo>
                  <a:pt x="1257605" y="228549"/>
                  <a:pt x="1258723" y="229666"/>
                  <a:pt x="1260958" y="231343"/>
                </a:cubicBezTo>
                <a:cubicBezTo>
                  <a:pt x="1259840" y="233019"/>
                  <a:pt x="1258862" y="233438"/>
                  <a:pt x="1258024" y="232600"/>
                </a:cubicBezTo>
                <a:cubicBezTo>
                  <a:pt x="1257186" y="231762"/>
                  <a:pt x="1256487" y="231063"/>
                  <a:pt x="1255929" y="230505"/>
                </a:cubicBezTo>
                <a:cubicBezTo>
                  <a:pt x="1249782" y="238887"/>
                  <a:pt x="1246150" y="244475"/>
                  <a:pt x="1245032" y="247269"/>
                </a:cubicBezTo>
                <a:cubicBezTo>
                  <a:pt x="1243914" y="248386"/>
                  <a:pt x="1243914" y="249504"/>
                  <a:pt x="1245032" y="250621"/>
                </a:cubicBezTo>
                <a:cubicBezTo>
                  <a:pt x="1245591" y="251739"/>
                  <a:pt x="1245311" y="252857"/>
                  <a:pt x="1244194" y="253974"/>
                </a:cubicBezTo>
                <a:cubicBezTo>
                  <a:pt x="1243635" y="254533"/>
                  <a:pt x="1242937" y="254812"/>
                  <a:pt x="1242098" y="254812"/>
                </a:cubicBezTo>
                <a:cubicBezTo>
                  <a:pt x="1241260" y="254812"/>
                  <a:pt x="1240562" y="255092"/>
                  <a:pt x="1240003" y="255651"/>
                </a:cubicBezTo>
                <a:cubicBezTo>
                  <a:pt x="1239444" y="256209"/>
                  <a:pt x="1238885" y="256768"/>
                  <a:pt x="1238326" y="257327"/>
                </a:cubicBezTo>
                <a:cubicBezTo>
                  <a:pt x="1237768" y="257886"/>
                  <a:pt x="1237768" y="258445"/>
                  <a:pt x="1238326" y="259003"/>
                </a:cubicBezTo>
                <a:cubicBezTo>
                  <a:pt x="1239444" y="260680"/>
                  <a:pt x="1238885" y="262636"/>
                  <a:pt x="1236650" y="264871"/>
                </a:cubicBezTo>
                <a:cubicBezTo>
                  <a:pt x="1235532" y="264871"/>
                  <a:pt x="1234974" y="265430"/>
                  <a:pt x="1234974" y="266547"/>
                </a:cubicBezTo>
                <a:cubicBezTo>
                  <a:pt x="1231621" y="271576"/>
                  <a:pt x="1229944" y="274091"/>
                  <a:pt x="1229944" y="274091"/>
                </a:cubicBezTo>
                <a:cubicBezTo>
                  <a:pt x="1229386" y="275209"/>
                  <a:pt x="1228548" y="276326"/>
                  <a:pt x="1227430" y="277444"/>
                </a:cubicBezTo>
                <a:cubicBezTo>
                  <a:pt x="1226312" y="278561"/>
                  <a:pt x="1225614" y="279539"/>
                  <a:pt x="1225334" y="280378"/>
                </a:cubicBezTo>
                <a:cubicBezTo>
                  <a:pt x="1225055" y="281216"/>
                  <a:pt x="1226033" y="282194"/>
                  <a:pt x="1228268" y="283311"/>
                </a:cubicBezTo>
                <a:cubicBezTo>
                  <a:pt x="1227150" y="283870"/>
                  <a:pt x="1226033" y="284708"/>
                  <a:pt x="1224915" y="285826"/>
                </a:cubicBezTo>
                <a:cubicBezTo>
                  <a:pt x="1223798" y="286943"/>
                  <a:pt x="1222121" y="288061"/>
                  <a:pt x="1219886" y="289179"/>
                </a:cubicBezTo>
                <a:cubicBezTo>
                  <a:pt x="1221004" y="290296"/>
                  <a:pt x="1221702" y="291414"/>
                  <a:pt x="1221982" y="292531"/>
                </a:cubicBezTo>
                <a:cubicBezTo>
                  <a:pt x="1222261" y="293649"/>
                  <a:pt x="1221562" y="294767"/>
                  <a:pt x="1219886" y="295884"/>
                </a:cubicBezTo>
                <a:cubicBezTo>
                  <a:pt x="1219327" y="296443"/>
                  <a:pt x="1218210" y="297561"/>
                  <a:pt x="1216533" y="299237"/>
                </a:cubicBezTo>
                <a:cubicBezTo>
                  <a:pt x="1214857" y="300913"/>
                  <a:pt x="1214298" y="302590"/>
                  <a:pt x="1214857" y="304266"/>
                </a:cubicBezTo>
                <a:cubicBezTo>
                  <a:pt x="1214857" y="304266"/>
                  <a:pt x="1214857" y="304825"/>
                  <a:pt x="1214857" y="305943"/>
                </a:cubicBezTo>
                <a:lnTo>
                  <a:pt x="1207313" y="319354"/>
                </a:lnTo>
                <a:cubicBezTo>
                  <a:pt x="1206754" y="320471"/>
                  <a:pt x="1206475" y="322427"/>
                  <a:pt x="1206475" y="325221"/>
                </a:cubicBezTo>
                <a:cubicBezTo>
                  <a:pt x="1206475" y="327456"/>
                  <a:pt x="1206195" y="328853"/>
                  <a:pt x="1205637" y="329412"/>
                </a:cubicBezTo>
                <a:cubicBezTo>
                  <a:pt x="1205078" y="330530"/>
                  <a:pt x="1203821" y="332625"/>
                  <a:pt x="1201865" y="335699"/>
                </a:cubicBezTo>
                <a:cubicBezTo>
                  <a:pt x="1199909" y="338772"/>
                  <a:pt x="1199490" y="342265"/>
                  <a:pt x="1200608" y="346176"/>
                </a:cubicBezTo>
                <a:lnTo>
                  <a:pt x="1199769" y="347853"/>
                </a:lnTo>
                <a:cubicBezTo>
                  <a:pt x="1199769" y="348411"/>
                  <a:pt x="1199350" y="349808"/>
                  <a:pt x="1198512" y="352044"/>
                </a:cubicBezTo>
                <a:cubicBezTo>
                  <a:pt x="1197674" y="354279"/>
                  <a:pt x="1197813" y="356514"/>
                  <a:pt x="1198931" y="358749"/>
                </a:cubicBezTo>
                <a:lnTo>
                  <a:pt x="1202284" y="355396"/>
                </a:lnTo>
                <a:cubicBezTo>
                  <a:pt x="1202843" y="354838"/>
                  <a:pt x="1202982" y="354279"/>
                  <a:pt x="1202703" y="353720"/>
                </a:cubicBezTo>
                <a:cubicBezTo>
                  <a:pt x="1202424" y="353161"/>
                  <a:pt x="1202563" y="352602"/>
                  <a:pt x="1203122" y="352044"/>
                </a:cubicBezTo>
                <a:cubicBezTo>
                  <a:pt x="1204240" y="350926"/>
                  <a:pt x="1204798" y="350088"/>
                  <a:pt x="1204798" y="349529"/>
                </a:cubicBezTo>
                <a:cubicBezTo>
                  <a:pt x="1204798" y="348970"/>
                  <a:pt x="1204519" y="348411"/>
                  <a:pt x="1203960" y="347853"/>
                </a:cubicBezTo>
                <a:cubicBezTo>
                  <a:pt x="1206195" y="342823"/>
                  <a:pt x="1207593" y="339750"/>
                  <a:pt x="1208151" y="338632"/>
                </a:cubicBezTo>
                <a:lnTo>
                  <a:pt x="1210666" y="330250"/>
                </a:lnTo>
                <a:lnTo>
                  <a:pt x="1212342" y="325221"/>
                </a:lnTo>
                <a:cubicBezTo>
                  <a:pt x="1212342" y="325221"/>
                  <a:pt x="1214019" y="322707"/>
                  <a:pt x="1217371" y="317677"/>
                </a:cubicBezTo>
                <a:lnTo>
                  <a:pt x="1218210" y="316001"/>
                </a:lnTo>
                <a:cubicBezTo>
                  <a:pt x="1218768" y="314325"/>
                  <a:pt x="1219467" y="312089"/>
                  <a:pt x="1220305" y="309295"/>
                </a:cubicBezTo>
                <a:cubicBezTo>
                  <a:pt x="1221143" y="306501"/>
                  <a:pt x="1222121" y="304266"/>
                  <a:pt x="1223239" y="302590"/>
                </a:cubicBezTo>
                <a:cubicBezTo>
                  <a:pt x="1227709" y="294767"/>
                  <a:pt x="1230224" y="290296"/>
                  <a:pt x="1230783" y="289179"/>
                </a:cubicBezTo>
                <a:cubicBezTo>
                  <a:pt x="1233018" y="286943"/>
                  <a:pt x="1236650" y="281355"/>
                  <a:pt x="1241679" y="272415"/>
                </a:cubicBezTo>
                <a:lnTo>
                  <a:pt x="1250900" y="258165"/>
                </a:lnTo>
                <a:cubicBezTo>
                  <a:pt x="1252017" y="256489"/>
                  <a:pt x="1253274" y="254393"/>
                  <a:pt x="1254671" y="251879"/>
                </a:cubicBezTo>
                <a:cubicBezTo>
                  <a:pt x="1256068" y="249364"/>
                  <a:pt x="1257605" y="247548"/>
                  <a:pt x="1259281" y="246430"/>
                </a:cubicBezTo>
                <a:cubicBezTo>
                  <a:pt x="1259840" y="246430"/>
                  <a:pt x="1259980" y="246011"/>
                  <a:pt x="1259701" y="245173"/>
                </a:cubicBezTo>
                <a:cubicBezTo>
                  <a:pt x="1259421" y="244335"/>
                  <a:pt x="1259561" y="243636"/>
                  <a:pt x="1260120" y="243078"/>
                </a:cubicBezTo>
                <a:cubicBezTo>
                  <a:pt x="1261237" y="241401"/>
                  <a:pt x="1262075" y="240563"/>
                  <a:pt x="1262634" y="240563"/>
                </a:cubicBezTo>
                <a:cubicBezTo>
                  <a:pt x="1263193" y="240004"/>
                  <a:pt x="1264031" y="239166"/>
                  <a:pt x="1265149" y="238048"/>
                </a:cubicBezTo>
                <a:cubicBezTo>
                  <a:pt x="1266266" y="236931"/>
                  <a:pt x="1266825" y="236093"/>
                  <a:pt x="1266825" y="235534"/>
                </a:cubicBezTo>
                <a:cubicBezTo>
                  <a:pt x="1267384" y="233857"/>
                  <a:pt x="1269899" y="230784"/>
                  <a:pt x="1274369" y="226314"/>
                </a:cubicBezTo>
                <a:cubicBezTo>
                  <a:pt x="1275487" y="225196"/>
                  <a:pt x="1275906" y="223939"/>
                  <a:pt x="1275626" y="222542"/>
                </a:cubicBezTo>
                <a:cubicBezTo>
                  <a:pt x="1275347" y="221145"/>
                  <a:pt x="1274648" y="220167"/>
                  <a:pt x="1273531" y="219608"/>
                </a:cubicBezTo>
                <a:cubicBezTo>
                  <a:pt x="1272413" y="219608"/>
                  <a:pt x="1271296" y="219189"/>
                  <a:pt x="1270178" y="218351"/>
                </a:cubicBezTo>
                <a:close/>
                <a:moveTo>
                  <a:pt x="1574445" y="141655"/>
                </a:moveTo>
                <a:lnTo>
                  <a:pt x="1576959" y="143332"/>
                </a:lnTo>
                <a:cubicBezTo>
                  <a:pt x="1575842" y="142773"/>
                  <a:pt x="1574864" y="142354"/>
                  <a:pt x="1574026" y="142075"/>
                </a:cubicBezTo>
                <a:cubicBezTo>
                  <a:pt x="1573187" y="141795"/>
                  <a:pt x="1573327" y="141655"/>
                  <a:pt x="1574445" y="141655"/>
                </a:cubicBezTo>
                <a:close/>
                <a:moveTo>
                  <a:pt x="500406" y="88011"/>
                </a:moveTo>
                <a:cubicBezTo>
                  <a:pt x="500964" y="90805"/>
                  <a:pt x="501383" y="93319"/>
                  <a:pt x="501663" y="95554"/>
                </a:cubicBezTo>
                <a:cubicBezTo>
                  <a:pt x="501942" y="97790"/>
                  <a:pt x="502501" y="99466"/>
                  <a:pt x="503339" y="100584"/>
                </a:cubicBezTo>
                <a:cubicBezTo>
                  <a:pt x="504177" y="101701"/>
                  <a:pt x="505714" y="102819"/>
                  <a:pt x="507949" y="103936"/>
                </a:cubicBezTo>
                <a:cubicBezTo>
                  <a:pt x="514096" y="108407"/>
                  <a:pt x="519125" y="112738"/>
                  <a:pt x="523037" y="116929"/>
                </a:cubicBezTo>
                <a:cubicBezTo>
                  <a:pt x="526949" y="121120"/>
                  <a:pt x="530022" y="126568"/>
                  <a:pt x="532257" y="133273"/>
                </a:cubicBezTo>
                <a:lnTo>
                  <a:pt x="532257" y="134112"/>
                </a:lnTo>
                <a:cubicBezTo>
                  <a:pt x="535051" y="138582"/>
                  <a:pt x="538124" y="139141"/>
                  <a:pt x="541477" y="135788"/>
                </a:cubicBezTo>
                <a:cubicBezTo>
                  <a:pt x="543154" y="134670"/>
                  <a:pt x="543992" y="134112"/>
                  <a:pt x="543992" y="134112"/>
                </a:cubicBezTo>
                <a:cubicBezTo>
                  <a:pt x="547345" y="132435"/>
                  <a:pt x="549859" y="131597"/>
                  <a:pt x="551536" y="131597"/>
                </a:cubicBezTo>
                <a:cubicBezTo>
                  <a:pt x="550977" y="131038"/>
                  <a:pt x="550278" y="130200"/>
                  <a:pt x="549440" y="129082"/>
                </a:cubicBezTo>
                <a:cubicBezTo>
                  <a:pt x="548602" y="127965"/>
                  <a:pt x="547345" y="127406"/>
                  <a:pt x="545668" y="127406"/>
                </a:cubicBezTo>
                <a:cubicBezTo>
                  <a:pt x="544551" y="126847"/>
                  <a:pt x="542595" y="126568"/>
                  <a:pt x="539801" y="126568"/>
                </a:cubicBezTo>
                <a:cubicBezTo>
                  <a:pt x="539242" y="126009"/>
                  <a:pt x="537985" y="125031"/>
                  <a:pt x="536029" y="123634"/>
                </a:cubicBezTo>
                <a:cubicBezTo>
                  <a:pt x="534073" y="122237"/>
                  <a:pt x="533095" y="120700"/>
                  <a:pt x="533095" y="119024"/>
                </a:cubicBezTo>
                <a:lnTo>
                  <a:pt x="530581" y="111480"/>
                </a:lnTo>
                <a:cubicBezTo>
                  <a:pt x="526669" y="110363"/>
                  <a:pt x="524713" y="108127"/>
                  <a:pt x="524713" y="104775"/>
                </a:cubicBezTo>
                <a:cubicBezTo>
                  <a:pt x="524155" y="101422"/>
                  <a:pt x="522618" y="99047"/>
                  <a:pt x="520103" y="97650"/>
                </a:cubicBezTo>
                <a:cubicBezTo>
                  <a:pt x="517589" y="96253"/>
                  <a:pt x="513817" y="94716"/>
                  <a:pt x="508788" y="93040"/>
                </a:cubicBezTo>
                <a:cubicBezTo>
                  <a:pt x="508229" y="92481"/>
                  <a:pt x="505435" y="90805"/>
                  <a:pt x="500406" y="88011"/>
                </a:cubicBezTo>
                <a:close/>
                <a:moveTo>
                  <a:pt x="427063" y="9848"/>
                </a:moveTo>
                <a:cubicBezTo>
                  <a:pt x="428460" y="9709"/>
                  <a:pt x="429997" y="10617"/>
                  <a:pt x="431673" y="12573"/>
                </a:cubicBezTo>
                <a:cubicBezTo>
                  <a:pt x="435026" y="17602"/>
                  <a:pt x="439217" y="20116"/>
                  <a:pt x="444246" y="20116"/>
                </a:cubicBezTo>
                <a:cubicBezTo>
                  <a:pt x="451511" y="22352"/>
                  <a:pt x="455702" y="25984"/>
                  <a:pt x="456819" y="31013"/>
                </a:cubicBezTo>
                <a:lnTo>
                  <a:pt x="459334" y="33528"/>
                </a:lnTo>
                <a:cubicBezTo>
                  <a:pt x="467716" y="39116"/>
                  <a:pt x="472745" y="46380"/>
                  <a:pt x="474421" y="55321"/>
                </a:cubicBezTo>
                <a:lnTo>
                  <a:pt x="479451" y="60350"/>
                </a:lnTo>
                <a:cubicBezTo>
                  <a:pt x="481127" y="62026"/>
                  <a:pt x="481965" y="62865"/>
                  <a:pt x="481965" y="62865"/>
                </a:cubicBezTo>
                <a:cubicBezTo>
                  <a:pt x="482524" y="65659"/>
                  <a:pt x="484480" y="67056"/>
                  <a:pt x="487832" y="67056"/>
                </a:cubicBezTo>
                <a:cubicBezTo>
                  <a:pt x="488950" y="67056"/>
                  <a:pt x="490347" y="67335"/>
                  <a:pt x="492024" y="67894"/>
                </a:cubicBezTo>
                <a:cubicBezTo>
                  <a:pt x="493700" y="68453"/>
                  <a:pt x="495097" y="69011"/>
                  <a:pt x="496215" y="69570"/>
                </a:cubicBezTo>
                <a:cubicBezTo>
                  <a:pt x="499567" y="72923"/>
                  <a:pt x="503479" y="74879"/>
                  <a:pt x="507949" y="75438"/>
                </a:cubicBezTo>
                <a:lnTo>
                  <a:pt x="513817" y="75438"/>
                </a:lnTo>
                <a:cubicBezTo>
                  <a:pt x="515493" y="76555"/>
                  <a:pt x="518427" y="77393"/>
                  <a:pt x="522618" y="77952"/>
                </a:cubicBezTo>
                <a:cubicBezTo>
                  <a:pt x="526809" y="78511"/>
                  <a:pt x="530301" y="79629"/>
                  <a:pt x="533095" y="81305"/>
                </a:cubicBezTo>
                <a:lnTo>
                  <a:pt x="534772" y="81305"/>
                </a:lnTo>
                <a:cubicBezTo>
                  <a:pt x="539801" y="81864"/>
                  <a:pt x="544970" y="82423"/>
                  <a:pt x="550278" y="82981"/>
                </a:cubicBezTo>
                <a:cubicBezTo>
                  <a:pt x="555587" y="83540"/>
                  <a:pt x="560756" y="84099"/>
                  <a:pt x="565785" y="84658"/>
                </a:cubicBezTo>
                <a:cubicBezTo>
                  <a:pt x="573050" y="84658"/>
                  <a:pt x="579755" y="85775"/>
                  <a:pt x="585902" y="88011"/>
                </a:cubicBezTo>
                <a:cubicBezTo>
                  <a:pt x="590372" y="89128"/>
                  <a:pt x="595541" y="91503"/>
                  <a:pt x="601409" y="95135"/>
                </a:cubicBezTo>
                <a:cubicBezTo>
                  <a:pt x="607276" y="98768"/>
                  <a:pt x="612445" y="101701"/>
                  <a:pt x="616915" y="103936"/>
                </a:cubicBezTo>
                <a:cubicBezTo>
                  <a:pt x="620268" y="106730"/>
                  <a:pt x="624738" y="109524"/>
                  <a:pt x="630327" y="112318"/>
                </a:cubicBezTo>
                <a:cubicBezTo>
                  <a:pt x="635914" y="115112"/>
                  <a:pt x="639826" y="117068"/>
                  <a:pt x="642061" y="118186"/>
                </a:cubicBezTo>
                <a:cubicBezTo>
                  <a:pt x="644855" y="119303"/>
                  <a:pt x="647091" y="121259"/>
                  <a:pt x="648767" y="124053"/>
                </a:cubicBezTo>
                <a:cubicBezTo>
                  <a:pt x="650443" y="126847"/>
                  <a:pt x="651561" y="128524"/>
                  <a:pt x="652120" y="129082"/>
                </a:cubicBezTo>
                <a:cubicBezTo>
                  <a:pt x="653237" y="131318"/>
                  <a:pt x="653796" y="132994"/>
                  <a:pt x="653796" y="134112"/>
                </a:cubicBezTo>
                <a:cubicBezTo>
                  <a:pt x="654355" y="140258"/>
                  <a:pt x="657009" y="145707"/>
                  <a:pt x="661759" y="150457"/>
                </a:cubicBezTo>
                <a:cubicBezTo>
                  <a:pt x="666509" y="155206"/>
                  <a:pt x="671957" y="158140"/>
                  <a:pt x="678104" y="159258"/>
                </a:cubicBezTo>
                <a:cubicBezTo>
                  <a:pt x="682574" y="159258"/>
                  <a:pt x="686206" y="160375"/>
                  <a:pt x="689001" y="162610"/>
                </a:cubicBezTo>
                <a:cubicBezTo>
                  <a:pt x="691794" y="164846"/>
                  <a:pt x="693471" y="167640"/>
                  <a:pt x="694030" y="170992"/>
                </a:cubicBezTo>
                <a:cubicBezTo>
                  <a:pt x="694589" y="172669"/>
                  <a:pt x="694728" y="174206"/>
                  <a:pt x="694449" y="175603"/>
                </a:cubicBezTo>
                <a:cubicBezTo>
                  <a:pt x="694169" y="177000"/>
                  <a:pt x="694030" y="178257"/>
                  <a:pt x="694030" y="179374"/>
                </a:cubicBezTo>
                <a:cubicBezTo>
                  <a:pt x="695147" y="184404"/>
                  <a:pt x="695986" y="187198"/>
                  <a:pt x="696544" y="187756"/>
                </a:cubicBezTo>
                <a:cubicBezTo>
                  <a:pt x="701573" y="190550"/>
                  <a:pt x="706044" y="194462"/>
                  <a:pt x="709955" y="199491"/>
                </a:cubicBezTo>
                <a:cubicBezTo>
                  <a:pt x="713308" y="203403"/>
                  <a:pt x="713867" y="207035"/>
                  <a:pt x="711632" y="210388"/>
                </a:cubicBezTo>
                <a:lnTo>
                  <a:pt x="709117" y="215417"/>
                </a:lnTo>
                <a:cubicBezTo>
                  <a:pt x="708558" y="218770"/>
                  <a:pt x="706323" y="220446"/>
                  <a:pt x="702412" y="220446"/>
                </a:cubicBezTo>
                <a:cubicBezTo>
                  <a:pt x="701294" y="220446"/>
                  <a:pt x="700176" y="220167"/>
                  <a:pt x="699059" y="219608"/>
                </a:cubicBezTo>
                <a:cubicBezTo>
                  <a:pt x="697941" y="219049"/>
                  <a:pt x="697103" y="218770"/>
                  <a:pt x="696544" y="218770"/>
                </a:cubicBezTo>
                <a:cubicBezTo>
                  <a:pt x="692074" y="218770"/>
                  <a:pt x="689001" y="218490"/>
                  <a:pt x="687324" y="217932"/>
                </a:cubicBezTo>
                <a:cubicBezTo>
                  <a:pt x="683412" y="217932"/>
                  <a:pt x="677545" y="217373"/>
                  <a:pt x="669722" y="216255"/>
                </a:cubicBezTo>
                <a:lnTo>
                  <a:pt x="658825" y="217093"/>
                </a:lnTo>
                <a:cubicBezTo>
                  <a:pt x="657708" y="217093"/>
                  <a:pt x="657149" y="217373"/>
                  <a:pt x="657149" y="217932"/>
                </a:cubicBezTo>
                <a:cubicBezTo>
                  <a:pt x="656590" y="219608"/>
                  <a:pt x="655333" y="220307"/>
                  <a:pt x="653377" y="220027"/>
                </a:cubicBezTo>
                <a:cubicBezTo>
                  <a:pt x="651421" y="219748"/>
                  <a:pt x="649884" y="219608"/>
                  <a:pt x="648767" y="219608"/>
                </a:cubicBezTo>
                <a:lnTo>
                  <a:pt x="640385" y="220446"/>
                </a:lnTo>
                <a:lnTo>
                  <a:pt x="635356" y="221284"/>
                </a:lnTo>
                <a:cubicBezTo>
                  <a:pt x="634238" y="221284"/>
                  <a:pt x="633679" y="221284"/>
                  <a:pt x="633679" y="221284"/>
                </a:cubicBezTo>
                <a:cubicBezTo>
                  <a:pt x="630327" y="223520"/>
                  <a:pt x="626275" y="224777"/>
                  <a:pt x="621525" y="225056"/>
                </a:cubicBezTo>
                <a:cubicBezTo>
                  <a:pt x="616776" y="225336"/>
                  <a:pt x="613562" y="225475"/>
                  <a:pt x="611886" y="225475"/>
                </a:cubicBezTo>
                <a:lnTo>
                  <a:pt x="606019" y="227990"/>
                </a:lnTo>
                <a:lnTo>
                  <a:pt x="595960" y="230505"/>
                </a:lnTo>
                <a:cubicBezTo>
                  <a:pt x="593725" y="231063"/>
                  <a:pt x="590931" y="231622"/>
                  <a:pt x="587578" y="232181"/>
                </a:cubicBezTo>
                <a:cubicBezTo>
                  <a:pt x="584226" y="232740"/>
                  <a:pt x="581432" y="233578"/>
                  <a:pt x="579196" y="234696"/>
                </a:cubicBezTo>
                <a:cubicBezTo>
                  <a:pt x="577520" y="234696"/>
                  <a:pt x="575983" y="235115"/>
                  <a:pt x="574586" y="235953"/>
                </a:cubicBezTo>
                <a:cubicBezTo>
                  <a:pt x="573189" y="236791"/>
                  <a:pt x="571932" y="237490"/>
                  <a:pt x="570814" y="238048"/>
                </a:cubicBezTo>
                <a:lnTo>
                  <a:pt x="569138" y="238048"/>
                </a:lnTo>
                <a:cubicBezTo>
                  <a:pt x="568579" y="237490"/>
                  <a:pt x="567741" y="237210"/>
                  <a:pt x="566623" y="237210"/>
                </a:cubicBezTo>
                <a:cubicBezTo>
                  <a:pt x="565506" y="237210"/>
                  <a:pt x="563829" y="237909"/>
                  <a:pt x="561594" y="239306"/>
                </a:cubicBezTo>
                <a:cubicBezTo>
                  <a:pt x="559359" y="240703"/>
                  <a:pt x="557403" y="241401"/>
                  <a:pt x="555727" y="241401"/>
                </a:cubicBezTo>
                <a:lnTo>
                  <a:pt x="552374" y="243078"/>
                </a:lnTo>
                <a:cubicBezTo>
                  <a:pt x="552374" y="243078"/>
                  <a:pt x="552234" y="243217"/>
                  <a:pt x="551955" y="243497"/>
                </a:cubicBezTo>
                <a:cubicBezTo>
                  <a:pt x="551675" y="243776"/>
                  <a:pt x="551536" y="243916"/>
                  <a:pt x="551536" y="243916"/>
                </a:cubicBezTo>
                <a:cubicBezTo>
                  <a:pt x="542036" y="245033"/>
                  <a:pt x="536728" y="245872"/>
                  <a:pt x="535610" y="246430"/>
                </a:cubicBezTo>
                <a:cubicBezTo>
                  <a:pt x="533375" y="246989"/>
                  <a:pt x="530581" y="247269"/>
                  <a:pt x="527228" y="247269"/>
                </a:cubicBezTo>
                <a:cubicBezTo>
                  <a:pt x="526110" y="247827"/>
                  <a:pt x="525272" y="248386"/>
                  <a:pt x="524713" y="248945"/>
                </a:cubicBezTo>
                <a:cubicBezTo>
                  <a:pt x="524155" y="249504"/>
                  <a:pt x="523316" y="250063"/>
                  <a:pt x="522199" y="250621"/>
                </a:cubicBezTo>
                <a:lnTo>
                  <a:pt x="520522" y="258165"/>
                </a:lnTo>
                <a:cubicBezTo>
                  <a:pt x="522199" y="259842"/>
                  <a:pt x="523037" y="261239"/>
                  <a:pt x="523037" y="262356"/>
                </a:cubicBezTo>
                <a:cubicBezTo>
                  <a:pt x="524713" y="264033"/>
                  <a:pt x="525552" y="264871"/>
                  <a:pt x="525552" y="264871"/>
                </a:cubicBezTo>
                <a:cubicBezTo>
                  <a:pt x="528345" y="264871"/>
                  <a:pt x="529743" y="265709"/>
                  <a:pt x="529743" y="267385"/>
                </a:cubicBezTo>
                <a:cubicBezTo>
                  <a:pt x="529743" y="269621"/>
                  <a:pt x="530301" y="270738"/>
                  <a:pt x="531419" y="270738"/>
                </a:cubicBezTo>
                <a:cubicBezTo>
                  <a:pt x="536448" y="272415"/>
                  <a:pt x="540919" y="276047"/>
                  <a:pt x="544830" y="281635"/>
                </a:cubicBezTo>
                <a:lnTo>
                  <a:pt x="545668" y="281635"/>
                </a:lnTo>
                <a:cubicBezTo>
                  <a:pt x="546786" y="282752"/>
                  <a:pt x="548742" y="284010"/>
                  <a:pt x="551536" y="285407"/>
                </a:cubicBezTo>
                <a:cubicBezTo>
                  <a:pt x="554330" y="286804"/>
                  <a:pt x="556565" y="288340"/>
                  <a:pt x="558241" y="290017"/>
                </a:cubicBezTo>
                <a:cubicBezTo>
                  <a:pt x="558800" y="290576"/>
                  <a:pt x="559499" y="291274"/>
                  <a:pt x="560337" y="292112"/>
                </a:cubicBezTo>
                <a:cubicBezTo>
                  <a:pt x="561175" y="292951"/>
                  <a:pt x="562432" y="293649"/>
                  <a:pt x="564109" y="294208"/>
                </a:cubicBezTo>
                <a:cubicBezTo>
                  <a:pt x="568579" y="297561"/>
                  <a:pt x="575005" y="299237"/>
                  <a:pt x="583387" y="299237"/>
                </a:cubicBezTo>
                <a:lnTo>
                  <a:pt x="598475" y="298399"/>
                </a:lnTo>
                <a:cubicBezTo>
                  <a:pt x="600710" y="298399"/>
                  <a:pt x="602107" y="298678"/>
                  <a:pt x="602666" y="299237"/>
                </a:cubicBezTo>
                <a:cubicBezTo>
                  <a:pt x="605460" y="301472"/>
                  <a:pt x="608394" y="303428"/>
                  <a:pt x="611467" y="305104"/>
                </a:cubicBezTo>
                <a:cubicBezTo>
                  <a:pt x="614540" y="306781"/>
                  <a:pt x="616915" y="308457"/>
                  <a:pt x="618592" y="310134"/>
                </a:cubicBezTo>
                <a:cubicBezTo>
                  <a:pt x="621386" y="312928"/>
                  <a:pt x="623621" y="314604"/>
                  <a:pt x="625297" y="315163"/>
                </a:cubicBezTo>
                <a:cubicBezTo>
                  <a:pt x="628091" y="315722"/>
                  <a:pt x="630327" y="317119"/>
                  <a:pt x="632003" y="319354"/>
                </a:cubicBezTo>
                <a:cubicBezTo>
                  <a:pt x="633679" y="321589"/>
                  <a:pt x="635635" y="324942"/>
                  <a:pt x="637870" y="329412"/>
                </a:cubicBezTo>
                <a:cubicBezTo>
                  <a:pt x="638988" y="331647"/>
                  <a:pt x="638988" y="334162"/>
                  <a:pt x="637870" y="336956"/>
                </a:cubicBezTo>
                <a:cubicBezTo>
                  <a:pt x="637312" y="340309"/>
                  <a:pt x="637591" y="341985"/>
                  <a:pt x="638709" y="341985"/>
                </a:cubicBezTo>
                <a:lnTo>
                  <a:pt x="642061" y="345338"/>
                </a:lnTo>
                <a:cubicBezTo>
                  <a:pt x="646532" y="348691"/>
                  <a:pt x="650443" y="350926"/>
                  <a:pt x="653796" y="352044"/>
                </a:cubicBezTo>
                <a:cubicBezTo>
                  <a:pt x="656031" y="355396"/>
                  <a:pt x="657149" y="358190"/>
                  <a:pt x="657149" y="360426"/>
                </a:cubicBezTo>
                <a:cubicBezTo>
                  <a:pt x="657149" y="366014"/>
                  <a:pt x="659384" y="372160"/>
                  <a:pt x="663855" y="378866"/>
                </a:cubicBezTo>
                <a:cubicBezTo>
                  <a:pt x="666090" y="382778"/>
                  <a:pt x="667207" y="385292"/>
                  <a:pt x="667207" y="386410"/>
                </a:cubicBezTo>
                <a:lnTo>
                  <a:pt x="667207" y="391439"/>
                </a:lnTo>
                <a:cubicBezTo>
                  <a:pt x="666649" y="391998"/>
                  <a:pt x="666369" y="393115"/>
                  <a:pt x="666369" y="394792"/>
                </a:cubicBezTo>
                <a:cubicBezTo>
                  <a:pt x="665810" y="398703"/>
                  <a:pt x="664832" y="401078"/>
                  <a:pt x="663435" y="401917"/>
                </a:cubicBezTo>
                <a:cubicBezTo>
                  <a:pt x="662038" y="402755"/>
                  <a:pt x="659943" y="402894"/>
                  <a:pt x="657149" y="402336"/>
                </a:cubicBezTo>
                <a:lnTo>
                  <a:pt x="652120" y="402336"/>
                </a:lnTo>
                <a:cubicBezTo>
                  <a:pt x="651561" y="402894"/>
                  <a:pt x="649605" y="403174"/>
                  <a:pt x="646252" y="403174"/>
                </a:cubicBezTo>
                <a:cubicBezTo>
                  <a:pt x="644576" y="403174"/>
                  <a:pt x="642201" y="403034"/>
                  <a:pt x="639128" y="402755"/>
                </a:cubicBezTo>
                <a:cubicBezTo>
                  <a:pt x="636054" y="402475"/>
                  <a:pt x="633120" y="401777"/>
                  <a:pt x="630327" y="400659"/>
                </a:cubicBezTo>
                <a:lnTo>
                  <a:pt x="607695" y="393115"/>
                </a:lnTo>
                <a:cubicBezTo>
                  <a:pt x="605460" y="391439"/>
                  <a:pt x="602387" y="390321"/>
                  <a:pt x="598475" y="389763"/>
                </a:cubicBezTo>
                <a:lnTo>
                  <a:pt x="597637" y="389763"/>
                </a:lnTo>
                <a:cubicBezTo>
                  <a:pt x="596519" y="390321"/>
                  <a:pt x="595262" y="390601"/>
                  <a:pt x="593865" y="390601"/>
                </a:cubicBezTo>
                <a:cubicBezTo>
                  <a:pt x="592468" y="390601"/>
                  <a:pt x="590931" y="390880"/>
                  <a:pt x="589255" y="391439"/>
                </a:cubicBezTo>
                <a:lnTo>
                  <a:pt x="580873" y="391439"/>
                </a:lnTo>
                <a:cubicBezTo>
                  <a:pt x="580314" y="391998"/>
                  <a:pt x="580035" y="392836"/>
                  <a:pt x="580035" y="393954"/>
                </a:cubicBezTo>
                <a:cubicBezTo>
                  <a:pt x="579476" y="396748"/>
                  <a:pt x="577240" y="397306"/>
                  <a:pt x="573329" y="395630"/>
                </a:cubicBezTo>
                <a:cubicBezTo>
                  <a:pt x="572211" y="395071"/>
                  <a:pt x="570535" y="394792"/>
                  <a:pt x="568300" y="394792"/>
                </a:cubicBezTo>
                <a:lnTo>
                  <a:pt x="559080" y="395630"/>
                </a:lnTo>
                <a:lnTo>
                  <a:pt x="555727" y="395630"/>
                </a:lnTo>
                <a:lnTo>
                  <a:pt x="552374" y="396468"/>
                </a:lnTo>
                <a:lnTo>
                  <a:pt x="551536" y="396468"/>
                </a:lnTo>
                <a:cubicBezTo>
                  <a:pt x="550418" y="395909"/>
                  <a:pt x="549161" y="395909"/>
                  <a:pt x="547764" y="396468"/>
                </a:cubicBezTo>
                <a:cubicBezTo>
                  <a:pt x="546367" y="397027"/>
                  <a:pt x="545110" y="397306"/>
                  <a:pt x="543992" y="397306"/>
                </a:cubicBezTo>
                <a:cubicBezTo>
                  <a:pt x="542316" y="397306"/>
                  <a:pt x="541198" y="397586"/>
                  <a:pt x="540639" y="398145"/>
                </a:cubicBezTo>
                <a:cubicBezTo>
                  <a:pt x="540639" y="398145"/>
                  <a:pt x="540639" y="398284"/>
                  <a:pt x="540639" y="398564"/>
                </a:cubicBezTo>
                <a:cubicBezTo>
                  <a:pt x="540639" y="398843"/>
                  <a:pt x="540639" y="398983"/>
                  <a:pt x="540639" y="398983"/>
                </a:cubicBezTo>
                <a:lnTo>
                  <a:pt x="532257" y="398983"/>
                </a:lnTo>
                <a:cubicBezTo>
                  <a:pt x="531140" y="398983"/>
                  <a:pt x="530581" y="398983"/>
                  <a:pt x="530581" y="398983"/>
                </a:cubicBezTo>
                <a:cubicBezTo>
                  <a:pt x="529463" y="399542"/>
                  <a:pt x="528485" y="399681"/>
                  <a:pt x="527647" y="399402"/>
                </a:cubicBezTo>
                <a:cubicBezTo>
                  <a:pt x="526809" y="399123"/>
                  <a:pt x="526110" y="398983"/>
                  <a:pt x="525552" y="398983"/>
                </a:cubicBezTo>
                <a:cubicBezTo>
                  <a:pt x="523316" y="398983"/>
                  <a:pt x="521361" y="399262"/>
                  <a:pt x="519684" y="399821"/>
                </a:cubicBezTo>
                <a:cubicBezTo>
                  <a:pt x="519684" y="400939"/>
                  <a:pt x="519405" y="401777"/>
                  <a:pt x="518846" y="402336"/>
                </a:cubicBezTo>
                <a:cubicBezTo>
                  <a:pt x="518287" y="402894"/>
                  <a:pt x="517728" y="402894"/>
                  <a:pt x="517169" y="402336"/>
                </a:cubicBezTo>
                <a:lnTo>
                  <a:pt x="515493" y="402336"/>
                </a:lnTo>
                <a:cubicBezTo>
                  <a:pt x="514376" y="405688"/>
                  <a:pt x="513817" y="408762"/>
                  <a:pt x="513817" y="411556"/>
                </a:cubicBezTo>
                <a:lnTo>
                  <a:pt x="512979" y="414070"/>
                </a:lnTo>
                <a:lnTo>
                  <a:pt x="512140" y="399821"/>
                </a:lnTo>
                <a:cubicBezTo>
                  <a:pt x="511023" y="398703"/>
                  <a:pt x="510743" y="397586"/>
                  <a:pt x="511302" y="396468"/>
                </a:cubicBezTo>
                <a:lnTo>
                  <a:pt x="510464" y="388924"/>
                </a:lnTo>
                <a:lnTo>
                  <a:pt x="509626" y="388924"/>
                </a:lnTo>
                <a:cubicBezTo>
                  <a:pt x="502361" y="390042"/>
                  <a:pt x="497332" y="392557"/>
                  <a:pt x="494538" y="396468"/>
                </a:cubicBezTo>
                <a:cubicBezTo>
                  <a:pt x="493421" y="397586"/>
                  <a:pt x="493141" y="398424"/>
                  <a:pt x="493700" y="398983"/>
                </a:cubicBezTo>
                <a:cubicBezTo>
                  <a:pt x="492582" y="403453"/>
                  <a:pt x="491185" y="406806"/>
                  <a:pt x="489509" y="409041"/>
                </a:cubicBezTo>
                <a:cubicBezTo>
                  <a:pt x="489509" y="410159"/>
                  <a:pt x="488671" y="410718"/>
                  <a:pt x="486994" y="410718"/>
                </a:cubicBezTo>
                <a:cubicBezTo>
                  <a:pt x="485877" y="409600"/>
                  <a:pt x="484899" y="408902"/>
                  <a:pt x="484061" y="408622"/>
                </a:cubicBezTo>
                <a:cubicBezTo>
                  <a:pt x="483222" y="408343"/>
                  <a:pt x="482524" y="407924"/>
                  <a:pt x="481965" y="407365"/>
                </a:cubicBezTo>
                <a:cubicBezTo>
                  <a:pt x="481406" y="406247"/>
                  <a:pt x="481127" y="404990"/>
                  <a:pt x="481127" y="403593"/>
                </a:cubicBezTo>
                <a:cubicBezTo>
                  <a:pt x="481127" y="402196"/>
                  <a:pt x="480568" y="400659"/>
                  <a:pt x="479451" y="398983"/>
                </a:cubicBezTo>
                <a:lnTo>
                  <a:pt x="476098" y="398145"/>
                </a:lnTo>
                <a:cubicBezTo>
                  <a:pt x="474421" y="398703"/>
                  <a:pt x="472466" y="398983"/>
                  <a:pt x="470230" y="398983"/>
                </a:cubicBezTo>
                <a:cubicBezTo>
                  <a:pt x="467995" y="398983"/>
                  <a:pt x="466039" y="399262"/>
                  <a:pt x="464363" y="399821"/>
                </a:cubicBezTo>
                <a:cubicBezTo>
                  <a:pt x="464363" y="400939"/>
                  <a:pt x="464084" y="401497"/>
                  <a:pt x="463525" y="401497"/>
                </a:cubicBezTo>
                <a:cubicBezTo>
                  <a:pt x="456260" y="404291"/>
                  <a:pt x="449555" y="405968"/>
                  <a:pt x="443408" y="406527"/>
                </a:cubicBezTo>
                <a:cubicBezTo>
                  <a:pt x="442849" y="407085"/>
                  <a:pt x="441732" y="407365"/>
                  <a:pt x="440055" y="407365"/>
                </a:cubicBezTo>
                <a:cubicBezTo>
                  <a:pt x="433349" y="411276"/>
                  <a:pt x="428041" y="413791"/>
                  <a:pt x="424129" y="414909"/>
                </a:cubicBezTo>
                <a:lnTo>
                  <a:pt x="409880" y="419938"/>
                </a:lnTo>
                <a:lnTo>
                  <a:pt x="401498" y="423291"/>
                </a:lnTo>
                <a:cubicBezTo>
                  <a:pt x="394792" y="427202"/>
                  <a:pt x="390322" y="429158"/>
                  <a:pt x="388087" y="429158"/>
                </a:cubicBezTo>
                <a:cubicBezTo>
                  <a:pt x="382499" y="430276"/>
                  <a:pt x="378867" y="430834"/>
                  <a:pt x="377190" y="430834"/>
                </a:cubicBezTo>
                <a:cubicBezTo>
                  <a:pt x="374396" y="430834"/>
                  <a:pt x="372161" y="430276"/>
                  <a:pt x="370484" y="429158"/>
                </a:cubicBezTo>
                <a:cubicBezTo>
                  <a:pt x="369926" y="428599"/>
                  <a:pt x="368529" y="428320"/>
                  <a:pt x="366294" y="428320"/>
                </a:cubicBezTo>
                <a:lnTo>
                  <a:pt x="364617" y="428320"/>
                </a:lnTo>
                <a:cubicBezTo>
                  <a:pt x="361823" y="428320"/>
                  <a:pt x="358470" y="427202"/>
                  <a:pt x="354559" y="424967"/>
                </a:cubicBezTo>
                <a:cubicBezTo>
                  <a:pt x="350647" y="422732"/>
                  <a:pt x="347853" y="421335"/>
                  <a:pt x="346177" y="420776"/>
                </a:cubicBezTo>
                <a:lnTo>
                  <a:pt x="343662" y="417423"/>
                </a:lnTo>
                <a:cubicBezTo>
                  <a:pt x="343103" y="411276"/>
                  <a:pt x="339471" y="407365"/>
                  <a:pt x="332766" y="405688"/>
                </a:cubicBezTo>
                <a:cubicBezTo>
                  <a:pt x="331089" y="406806"/>
                  <a:pt x="328854" y="405968"/>
                  <a:pt x="326060" y="403174"/>
                </a:cubicBezTo>
                <a:cubicBezTo>
                  <a:pt x="328295" y="401497"/>
                  <a:pt x="328574" y="400100"/>
                  <a:pt x="326898" y="398983"/>
                </a:cubicBezTo>
                <a:cubicBezTo>
                  <a:pt x="325781" y="397865"/>
                  <a:pt x="325361" y="396748"/>
                  <a:pt x="325641" y="395630"/>
                </a:cubicBezTo>
                <a:cubicBezTo>
                  <a:pt x="325920" y="394512"/>
                  <a:pt x="326898" y="393954"/>
                  <a:pt x="328574" y="393954"/>
                </a:cubicBezTo>
                <a:cubicBezTo>
                  <a:pt x="332486" y="393395"/>
                  <a:pt x="336258" y="391998"/>
                  <a:pt x="339890" y="389763"/>
                </a:cubicBezTo>
                <a:cubicBezTo>
                  <a:pt x="343522" y="387527"/>
                  <a:pt x="345897" y="386130"/>
                  <a:pt x="347015" y="385572"/>
                </a:cubicBezTo>
                <a:cubicBezTo>
                  <a:pt x="361544" y="378307"/>
                  <a:pt x="370764" y="373278"/>
                  <a:pt x="374676" y="370484"/>
                </a:cubicBezTo>
                <a:cubicBezTo>
                  <a:pt x="378587" y="368808"/>
                  <a:pt x="383477" y="366852"/>
                  <a:pt x="389344" y="364617"/>
                </a:cubicBezTo>
                <a:cubicBezTo>
                  <a:pt x="395211" y="362381"/>
                  <a:pt x="401498" y="359587"/>
                  <a:pt x="408204" y="356235"/>
                </a:cubicBezTo>
                <a:lnTo>
                  <a:pt x="418262" y="351205"/>
                </a:lnTo>
                <a:cubicBezTo>
                  <a:pt x="413233" y="347853"/>
                  <a:pt x="409321" y="344779"/>
                  <a:pt x="406527" y="341985"/>
                </a:cubicBezTo>
                <a:cubicBezTo>
                  <a:pt x="404851" y="340309"/>
                  <a:pt x="404013" y="339471"/>
                  <a:pt x="404013" y="339471"/>
                </a:cubicBezTo>
                <a:cubicBezTo>
                  <a:pt x="404013" y="338353"/>
                  <a:pt x="403454" y="336118"/>
                  <a:pt x="402336" y="332765"/>
                </a:cubicBezTo>
                <a:cubicBezTo>
                  <a:pt x="401219" y="329412"/>
                  <a:pt x="399542" y="326618"/>
                  <a:pt x="397307" y="324383"/>
                </a:cubicBezTo>
                <a:lnTo>
                  <a:pt x="393116" y="318516"/>
                </a:lnTo>
                <a:cubicBezTo>
                  <a:pt x="393116" y="318516"/>
                  <a:pt x="391440" y="316839"/>
                  <a:pt x="388087" y="313486"/>
                </a:cubicBezTo>
                <a:cubicBezTo>
                  <a:pt x="388087" y="312928"/>
                  <a:pt x="387947" y="312369"/>
                  <a:pt x="387668" y="311810"/>
                </a:cubicBezTo>
                <a:cubicBezTo>
                  <a:pt x="387388" y="311251"/>
                  <a:pt x="387528" y="310972"/>
                  <a:pt x="388087" y="310972"/>
                </a:cubicBezTo>
                <a:lnTo>
                  <a:pt x="392278" y="308457"/>
                </a:lnTo>
                <a:cubicBezTo>
                  <a:pt x="392837" y="308457"/>
                  <a:pt x="393395" y="308737"/>
                  <a:pt x="393954" y="309295"/>
                </a:cubicBezTo>
                <a:cubicBezTo>
                  <a:pt x="394513" y="309854"/>
                  <a:pt x="394792" y="310413"/>
                  <a:pt x="394792" y="310972"/>
                </a:cubicBezTo>
                <a:cubicBezTo>
                  <a:pt x="398145" y="315442"/>
                  <a:pt x="400939" y="315722"/>
                  <a:pt x="403174" y="311810"/>
                </a:cubicBezTo>
                <a:cubicBezTo>
                  <a:pt x="404851" y="310134"/>
                  <a:pt x="405689" y="307898"/>
                  <a:pt x="405689" y="305104"/>
                </a:cubicBezTo>
                <a:cubicBezTo>
                  <a:pt x="406806" y="292811"/>
                  <a:pt x="407365" y="283311"/>
                  <a:pt x="407365" y="276606"/>
                </a:cubicBezTo>
                <a:cubicBezTo>
                  <a:pt x="409042" y="273812"/>
                  <a:pt x="409880" y="271297"/>
                  <a:pt x="409880" y="269062"/>
                </a:cubicBezTo>
                <a:cubicBezTo>
                  <a:pt x="410439" y="267385"/>
                  <a:pt x="410020" y="265988"/>
                  <a:pt x="408623" y="264871"/>
                </a:cubicBezTo>
                <a:cubicBezTo>
                  <a:pt x="407226" y="263753"/>
                  <a:pt x="405968" y="263753"/>
                  <a:pt x="404851" y="264871"/>
                </a:cubicBezTo>
                <a:cubicBezTo>
                  <a:pt x="403174" y="266547"/>
                  <a:pt x="400939" y="267665"/>
                  <a:pt x="398145" y="268224"/>
                </a:cubicBezTo>
                <a:cubicBezTo>
                  <a:pt x="395351" y="268782"/>
                  <a:pt x="393675" y="269062"/>
                  <a:pt x="393116" y="269062"/>
                </a:cubicBezTo>
                <a:cubicBezTo>
                  <a:pt x="391998" y="269621"/>
                  <a:pt x="390462" y="270179"/>
                  <a:pt x="388506" y="270738"/>
                </a:cubicBezTo>
                <a:cubicBezTo>
                  <a:pt x="386550" y="271297"/>
                  <a:pt x="385293" y="272135"/>
                  <a:pt x="384734" y="273253"/>
                </a:cubicBezTo>
                <a:cubicBezTo>
                  <a:pt x="383058" y="274929"/>
                  <a:pt x="380683" y="275907"/>
                  <a:pt x="377609" y="276187"/>
                </a:cubicBezTo>
                <a:cubicBezTo>
                  <a:pt x="374536" y="276466"/>
                  <a:pt x="371881" y="277164"/>
                  <a:pt x="369646" y="278282"/>
                </a:cubicBezTo>
                <a:cubicBezTo>
                  <a:pt x="367970" y="280517"/>
                  <a:pt x="366014" y="281635"/>
                  <a:pt x="363779" y="281635"/>
                </a:cubicBezTo>
                <a:cubicBezTo>
                  <a:pt x="359867" y="283311"/>
                  <a:pt x="355397" y="284149"/>
                  <a:pt x="350368" y="284149"/>
                </a:cubicBezTo>
                <a:cubicBezTo>
                  <a:pt x="347015" y="285826"/>
                  <a:pt x="343941" y="287223"/>
                  <a:pt x="341148" y="288340"/>
                </a:cubicBezTo>
                <a:cubicBezTo>
                  <a:pt x="338354" y="289458"/>
                  <a:pt x="336398" y="290296"/>
                  <a:pt x="335280" y="290855"/>
                </a:cubicBezTo>
                <a:cubicBezTo>
                  <a:pt x="334162" y="290855"/>
                  <a:pt x="333604" y="291414"/>
                  <a:pt x="333604" y="292531"/>
                </a:cubicBezTo>
                <a:cubicBezTo>
                  <a:pt x="333604" y="292531"/>
                  <a:pt x="332207" y="293370"/>
                  <a:pt x="329413" y="295046"/>
                </a:cubicBezTo>
                <a:cubicBezTo>
                  <a:pt x="327736" y="296164"/>
                  <a:pt x="325501" y="297142"/>
                  <a:pt x="322707" y="297980"/>
                </a:cubicBezTo>
                <a:cubicBezTo>
                  <a:pt x="319913" y="298818"/>
                  <a:pt x="317678" y="299516"/>
                  <a:pt x="316001" y="300075"/>
                </a:cubicBezTo>
                <a:lnTo>
                  <a:pt x="306781" y="300913"/>
                </a:lnTo>
                <a:cubicBezTo>
                  <a:pt x="303428" y="300913"/>
                  <a:pt x="300215" y="301612"/>
                  <a:pt x="297142" y="303009"/>
                </a:cubicBezTo>
                <a:cubicBezTo>
                  <a:pt x="294069" y="304406"/>
                  <a:pt x="291973" y="305384"/>
                  <a:pt x="290855" y="305943"/>
                </a:cubicBezTo>
                <a:cubicBezTo>
                  <a:pt x="285267" y="307060"/>
                  <a:pt x="280797" y="308457"/>
                  <a:pt x="277444" y="310134"/>
                </a:cubicBezTo>
                <a:cubicBezTo>
                  <a:pt x="275768" y="310134"/>
                  <a:pt x="274930" y="310692"/>
                  <a:pt x="274930" y="311810"/>
                </a:cubicBezTo>
                <a:cubicBezTo>
                  <a:pt x="274930" y="312928"/>
                  <a:pt x="275209" y="313905"/>
                  <a:pt x="275768" y="314744"/>
                </a:cubicBezTo>
                <a:cubicBezTo>
                  <a:pt x="276327" y="315582"/>
                  <a:pt x="276886" y="316280"/>
                  <a:pt x="277444" y="316839"/>
                </a:cubicBezTo>
                <a:cubicBezTo>
                  <a:pt x="279121" y="320192"/>
                  <a:pt x="279959" y="322148"/>
                  <a:pt x="279959" y="322707"/>
                </a:cubicBezTo>
                <a:cubicBezTo>
                  <a:pt x="277724" y="324942"/>
                  <a:pt x="274650" y="325221"/>
                  <a:pt x="270739" y="323545"/>
                </a:cubicBezTo>
                <a:lnTo>
                  <a:pt x="264033" y="320192"/>
                </a:lnTo>
                <a:lnTo>
                  <a:pt x="264033" y="321030"/>
                </a:lnTo>
                <a:cubicBezTo>
                  <a:pt x="260122" y="328295"/>
                  <a:pt x="253975" y="335559"/>
                  <a:pt x="245593" y="342823"/>
                </a:cubicBezTo>
                <a:cubicBezTo>
                  <a:pt x="243358" y="345059"/>
                  <a:pt x="240424" y="347992"/>
                  <a:pt x="236792" y="351625"/>
                </a:cubicBezTo>
                <a:cubicBezTo>
                  <a:pt x="233159" y="355257"/>
                  <a:pt x="230226" y="358749"/>
                  <a:pt x="227991" y="362102"/>
                </a:cubicBezTo>
                <a:cubicBezTo>
                  <a:pt x="225755" y="364337"/>
                  <a:pt x="225196" y="366572"/>
                  <a:pt x="226314" y="368808"/>
                </a:cubicBezTo>
                <a:cubicBezTo>
                  <a:pt x="227432" y="369925"/>
                  <a:pt x="227991" y="370763"/>
                  <a:pt x="227991" y="371322"/>
                </a:cubicBezTo>
                <a:cubicBezTo>
                  <a:pt x="229108" y="374675"/>
                  <a:pt x="230086" y="378726"/>
                  <a:pt x="230924" y="383476"/>
                </a:cubicBezTo>
                <a:cubicBezTo>
                  <a:pt x="231762" y="388226"/>
                  <a:pt x="232740" y="392277"/>
                  <a:pt x="233858" y="395630"/>
                </a:cubicBezTo>
                <a:lnTo>
                  <a:pt x="234696" y="398145"/>
                </a:lnTo>
                <a:cubicBezTo>
                  <a:pt x="234696" y="400380"/>
                  <a:pt x="233579" y="402615"/>
                  <a:pt x="231343" y="404850"/>
                </a:cubicBezTo>
                <a:cubicBezTo>
                  <a:pt x="229667" y="405968"/>
                  <a:pt x="228968" y="406946"/>
                  <a:pt x="229248" y="407784"/>
                </a:cubicBezTo>
                <a:cubicBezTo>
                  <a:pt x="229527" y="408622"/>
                  <a:pt x="230226" y="409321"/>
                  <a:pt x="231343" y="409879"/>
                </a:cubicBezTo>
                <a:cubicBezTo>
                  <a:pt x="236373" y="413232"/>
                  <a:pt x="239446" y="415467"/>
                  <a:pt x="240564" y="416585"/>
                </a:cubicBezTo>
                <a:cubicBezTo>
                  <a:pt x="251181" y="431114"/>
                  <a:pt x="257607" y="440334"/>
                  <a:pt x="259842" y="444246"/>
                </a:cubicBezTo>
                <a:cubicBezTo>
                  <a:pt x="260960" y="447040"/>
                  <a:pt x="262915" y="449275"/>
                  <a:pt x="265709" y="450951"/>
                </a:cubicBezTo>
                <a:cubicBezTo>
                  <a:pt x="271856" y="453186"/>
                  <a:pt x="274092" y="456819"/>
                  <a:pt x="272415" y="461848"/>
                </a:cubicBezTo>
                <a:lnTo>
                  <a:pt x="272415" y="476935"/>
                </a:lnTo>
                <a:cubicBezTo>
                  <a:pt x="272415" y="476377"/>
                  <a:pt x="272136" y="476097"/>
                  <a:pt x="271577" y="476097"/>
                </a:cubicBezTo>
                <a:cubicBezTo>
                  <a:pt x="270459" y="477215"/>
                  <a:pt x="269342" y="478193"/>
                  <a:pt x="268224" y="479031"/>
                </a:cubicBezTo>
                <a:cubicBezTo>
                  <a:pt x="267107" y="479869"/>
                  <a:pt x="265989" y="480847"/>
                  <a:pt x="264871" y="481965"/>
                </a:cubicBezTo>
                <a:cubicBezTo>
                  <a:pt x="264312" y="483082"/>
                  <a:pt x="263335" y="484759"/>
                  <a:pt x="261938" y="486994"/>
                </a:cubicBezTo>
                <a:cubicBezTo>
                  <a:pt x="260541" y="489229"/>
                  <a:pt x="260401" y="491744"/>
                  <a:pt x="261519" y="494538"/>
                </a:cubicBezTo>
                <a:cubicBezTo>
                  <a:pt x="262077" y="495096"/>
                  <a:pt x="260680" y="497052"/>
                  <a:pt x="257327" y="500405"/>
                </a:cubicBezTo>
                <a:lnTo>
                  <a:pt x="244755" y="512140"/>
                </a:lnTo>
                <a:cubicBezTo>
                  <a:pt x="243637" y="513816"/>
                  <a:pt x="242938" y="515353"/>
                  <a:pt x="242659" y="516750"/>
                </a:cubicBezTo>
                <a:cubicBezTo>
                  <a:pt x="242380" y="518147"/>
                  <a:pt x="241961" y="519125"/>
                  <a:pt x="241402" y="519684"/>
                </a:cubicBezTo>
                <a:cubicBezTo>
                  <a:pt x="240843" y="520801"/>
                  <a:pt x="240144" y="521779"/>
                  <a:pt x="239306" y="522617"/>
                </a:cubicBezTo>
                <a:cubicBezTo>
                  <a:pt x="238468" y="523455"/>
                  <a:pt x="237769" y="524433"/>
                  <a:pt x="237211" y="525551"/>
                </a:cubicBezTo>
                <a:lnTo>
                  <a:pt x="251460" y="528066"/>
                </a:lnTo>
                <a:cubicBezTo>
                  <a:pt x="250901" y="527507"/>
                  <a:pt x="250901" y="526948"/>
                  <a:pt x="251460" y="526389"/>
                </a:cubicBezTo>
                <a:cubicBezTo>
                  <a:pt x="250342" y="525830"/>
                  <a:pt x="249085" y="525132"/>
                  <a:pt x="247688" y="524294"/>
                </a:cubicBezTo>
                <a:cubicBezTo>
                  <a:pt x="246291" y="523455"/>
                  <a:pt x="245034" y="522757"/>
                  <a:pt x="243916" y="522198"/>
                </a:cubicBezTo>
                <a:lnTo>
                  <a:pt x="248945" y="521360"/>
                </a:lnTo>
                <a:lnTo>
                  <a:pt x="251460" y="521360"/>
                </a:lnTo>
                <a:cubicBezTo>
                  <a:pt x="255931" y="521360"/>
                  <a:pt x="259283" y="519684"/>
                  <a:pt x="261519" y="516331"/>
                </a:cubicBezTo>
                <a:cubicBezTo>
                  <a:pt x="262077" y="512978"/>
                  <a:pt x="263614" y="509625"/>
                  <a:pt x="266129" y="506272"/>
                </a:cubicBezTo>
                <a:cubicBezTo>
                  <a:pt x="268643" y="502920"/>
                  <a:pt x="270459" y="500684"/>
                  <a:pt x="271577" y="499567"/>
                </a:cubicBezTo>
                <a:cubicBezTo>
                  <a:pt x="272136" y="500684"/>
                  <a:pt x="269621" y="506412"/>
                  <a:pt x="264033" y="516750"/>
                </a:cubicBezTo>
                <a:cubicBezTo>
                  <a:pt x="258445" y="527088"/>
                  <a:pt x="255651" y="532536"/>
                  <a:pt x="255651" y="533095"/>
                </a:cubicBezTo>
                <a:cubicBezTo>
                  <a:pt x="257327" y="531977"/>
                  <a:pt x="262636" y="526389"/>
                  <a:pt x="271577" y="516331"/>
                </a:cubicBezTo>
                <a:cubicBezTo>
                  <a:pt x="277724" y="509066"/>
                  <a:pt x="281915" y="504596"/>
                  <a:pt x="284150" y="502920"/>
                </a:cubicBezTo>
                <a:cubicBezTo>
                  <a:pt x="284150" y="502920"/>
                  <a:pt x="286665" y="499846"/>
                  <a:pt x="291694" y="493699"/>
                </a:cubicBezTo>
                <a:lnTo>
                  <a:pt x="290855" y="493699"/>
                </a:lnTo>
                <a:cubicBezTo>
                  <a:pt x="286385" y="488111"/>
                  <a:pt x="284150" y="483082"/>
                  <a:pt x="284150" y="478612"/>
                </a:cubicBezTo>
                <a:cubicBezTo>
                  <a:pt x="284150" y="475818"/>
                  <a:pt x="282474" y="474980"/>
                  <a:pt x="279121" y="476097"/>
                </a:cubicBezTo>
                <a:cubicBezTo>
                  <a:pt x="279121" y="476097"/>
                  <a:pt x="278282" y="476656"/>
                  <a:pt x="276606" y="477774"/>
                </a:cubicBezTo>
                <a:lnTo>
                  <a:pt x="274092" y="476097"/>
                </a:lnTo>
                <a:cubicBezTo>
                  <a:pt x="274092" y="474980"/>
                  <a:pt x="274231" y="473164"/>
                  <a:pt x="274511" y="470649"/>
                </a:cubicBezTo>
                <a:cubicBezTo>
                  <a:pt x="274790" y="468134"/>
                  <a:pt x="276047" y="466039"/>
                  <a:pt x="278282" y="464362"/>
                </a:cubicBezTo>
                <a:cubicBezTo>
                  <a:pt x="279400" y="461010"/>
                  <a:pt x="281077" y="461010"/>
                  <a:pt x="283312" y="464362"/>
                </a:cubicBezTo>
                <a:cubicBezTo>
                  <a:pt x="284988" y="466598"/>
                  <a:pt x="288341" y="468274"/>
                  <a:pt x="293370" y="469392"/>
                </a:cubicBezTo>
                <a:cubicBezTo>
                  <a:pt x="294488" y="469392"/>
                  <a:pt x="295885" y="469811"/>
                  <a:pt x="297561" y="470649"/>
                </a:cubicBezTo>
                <a:cubicBezTo>
                  <a:pt x="299237" y="471487"/>
                  <a:pt x="300634" y="472465"/>
                  <a:pt x="301752" y="473583"/>
                </a:cubicBezTo>
                <a:cubicBezTo>
                  <a:pt x="301752" y="473583"/>
                  <a:pt x="304267" y="475259"/>
                  <a:pt x="309296" y="478612"/>
                </a:cubicBezTo>
                <a:lnTo>
                  <a:pt x="323545" y="457657"/>
                </a:lnTo>
                <a:cubicBezTo>
                  <a:pt x="324663" y="456539"/>
                  <a:pt x="325641" y="455282"/>
                  <a:pt x="326479" y="453885"/>
                </a:cubicBezTo>
                <a:cubicBezTo>
                  <a:pt x="327317" y="452488"/>
                  <a:pt x="328016" y="451510"/>
                  <a:pt x="328574" y="450951"/>
                </a:cubicBezTo>
                <a:cubicBezTo>
                  <a:pt x="329133" y="451510"/>
                  <a:pt x="331508" y="447878"/>
                  <a:pt x="335699" y="440055"/>
                </a:cubicBezTo>
                <a:cubicBezTo>
                  <a:pt x="339890" y="432231"/>
                  <a:pt x="342824" y="427202"/>
                  <a:pt x="344500" y="424967"/>
                </a:cubicBezTo>
                <a:lnTo>
                  <a:pt x="326060" y="461010"/>
                </a:lnTo>
                <a:cubicBezTo>
                  <a:pt x="323266" y="468833"/>
                  <a:pt x="320193" y="475818"/>
                  <a:pt x="316840" y="481965"/>
                </a:cubicBezTo>
                <a:lnTo>
                  <a:pt x="320193" y="484479"/>
                </a:lnTo>
                <a:cubicBezTo>
                  <a:pt x="324104" y="487273"/>
                  <a:pt x="326898" y="489788"/>
                  <a:pt x="328574" y="492023"/>
                </a:cubicBezTo>
                <a:cubicBezTo>
                  <a:pt x="330810" y="493699"/>
                  <a:pt x="332766" y="495096"/>
                  <a:pt x="334442" y="496214"/>
                </a:cubicBezTo>
                <a:cubicBezTo>
                  <a:pt x="336118" y="497332"/>
                  <a:pt x="337795" y="498729"/>
                  <a:pt x="339471" y="500405"/>
                </a:cubicBezTo>
                <a:cubicBezTo>
                  <a:pt x="342824" y="501523"/>
                  <a:pt x="345059" y="502640"/>
                  <a:pt x="346177" y="503758"/>
                </a:cubicBezTo>
                <a:cubicBezTo>
                  <a:pt x="348412" y="504875"/>
                  <a:pt x="350926" y="506552"/>
                  <a:pt x="353721" y="508787"/>
                </a:cubicBezTo>
                <a:cubicBezTo>
                  <a:pt x="356514" y="511022"/>
                  <a:pt x="359029" y="512419"/>
                  <a:pt x="361264" y="512978"/>
                </a:cubicBezTo>
                <a:cubicBezTo>
                  <a:pt x="364617" y="514096"/>
                  <a:pt x="366852" y="514654"/>
                  <a:pt x="367970" y="514654"/>
                </a:cubicBezTo>
                <a:cubicBezTo>
                  <a:pt x="369646" y="514654"/>
                  <a:pt x="373278" y="513537"/>
                  <a:pt x="378867" y="511302"/>
                </a:cubicBezTo>
                <a:lnTo>
                  <a:pt x="390601" y="503758"/>
                </a:lnTo>
                <a:cubicBezTo>
                  <a:pt x="401219" y="497611"/>
                  <a:pt x="407924" y="493979"/>
                  <a:pt x="410718" y="492861"/>
                </a:cubicBezTo>
                <a:cubicBezTo>
                  <a:pt x="412953" y="491744"/>
                  <a:pt x="416306" y="490067"/>
                  <a:pt x="420777" y="487832"/>
                </a:cubicBezTo>
                <a:cubicBezTo>
                  <a:pt x="425247" y="485597"/>
                  <a:pt x="428879" y="483920"/>
                  <a:pt x="431673" y="482803"/>
                </a:cubicBezTo>
                <a:cubicBezTo>
                  <a:pt x="436702" y="480009"/>
                  <a:pt x="443408" y="476656"/>
                  <a:pt x="451790" y="472744"/>
                </a:cubicBezTo>
                <a:lnTo>
                  <a:pt x="462687" y="467715"/>
                </a:lnTo>
                <a:cubicBezTo>
                  <a:pt x="467716" y="466039"/>
                  <a:pt x="472605" y="464083"/>
                  <a:pt x="477355" y="461848"/>
                </a:cubicBezTo>
                <a:cubicBezTo>
                  <a:pt x="482105" y="459613"/>
                  <a:pt x="486994" y="457657"/>
                  <a:pt x="492024" y="455980"/>
                </a:cubicBezTo>
                <a:lnTo>
                  <a:pt x="497891" y="455142"/>
                </a:lnTo>
                <a:cubicBezTo>
                  <a:pt x="505714" y="452907"/>
                  <a:pt x="514934" y="449275"/>
                  <a:pt x="525552" y="444246"/>
                </a:cubicBezTo>
                <a:cubicBezTo>
                  <a:pt x="528904" y="443687"/>
                  <a:pt x="530022" y="441731"/>
                  <a:pt x="528904" y="438378"/>
                </a:cubicBezTo>
                <a:cubicBezTo>
                  <a:pt x="527787" y="437261"/>
                  <a:pt x="526669" y="436422"/>
                  <a:pt x="525552" y="435864"/>
                </a:cubicBezTo>
                <a:cubicBezTo>
                  <a:pt x="526110" y="435864"/>
                  <a:pt x="527228" y="435864"/>
                  <a:pt x="528904" y="435864"/>
                </a:cubicBezTo>
                <a:cubicBezTo>
                  <a:pt x="530581" y="435864"/>
                  <a:pt x="531419" y="436702"/>
                  <a:pt x="531419" y="438378"/>
                </a:cubicBezTo>
                <a:cubicBezTo>
                  <a:pt x="531419" y="438937"/>
                  <a:pt x="531838" y="439496"/>
                  <a:pt x="532676" y="440055"/>
                </a:cubicBezTo>
                <a:cubicBezTo>
                  <a:pt x="533514" y="440613"/>
                  <a:pt x="534213" y="440893"/>
                  <a:pt x="534772" y="440893"/>
                </a:cubicBezTo>
                <a:cubicBezTo>
                  <a:pt x="535331" y="441452"/>
                  <a:pt x="536029" y="441591"/>
                  <a:pt x="536867" y="441312"/>
                </a:cubicBezTo>
                <a:cubicBezTo>
                  <a:pt x="537705" y="441033"/>
                  <a:pt x="538404" y="440893"/>
                  <a:pt x="538963" y="440893"/>
                </a:cubicBezTo>
                <a:lnTo>
                  <a:pt x="537286" y="437540"/>
                </a:lnTo>
                <a:lnTo>
                  <a:pt x="532257" y="433349"/>
                </a:lnTo>
                <a:cubicBezTo>
                  <a:pt x="533934" y="433349"/>
                  <a:pt x="535051" y="433209"/>
                  <a:pt x="535610" y="432930"/>
                </a:cubicBezTo>
                <a:cubicBezTo>
                  <a:pt x="536169" y="432651"/>
                  <a:pt x="536728" y="432511"/>
                  <a:pt x="537286" y="432511"/>
                </a:cubicBezTo>
                <a:cubicBezTo>
                  <a:pt x="538963" y="431952"/>
                  <a:pt x="547065" y="431114"/>
                  <a:pt x="561594" y="429996"/>
                </a:cubicBezTo>
                <a:cubicBezTo>
                  <a:pt x="563829" y="429437"/>
                  <a:pt x="566623" y="428599"/>
                  <a:pt x="569976" y="427482"/>
                </a:cubicBezTo>
                <a:cubicBezTo>
                  <a:pt x="573329" y="426364"/>
                  <a:pt x="577240" y="425526"/>
                  <a:pt x="581711" y="424967"/>
                </a:cubicBezTo>
                <a:lnTo>
                  <a:pt x="585902" y="425805"/>
                </a:lnTo>
                <a:lnTo>
                  <a:pt x="590931" y="424967"/>
                </a:lnTo>
                <a:cubicBezTo>
                  <a:pt x="591490" y="424408"/>
                  <a:pt x="592607" y="424129"/>
                  <a:pt x="594284" y="424129"/>
                </a:cubicBezTo>
                <a:cubicBezTo>
                  <a:pt x="596519" y="424129"/>
                  <a:pt x="600990" y="425805"/>
                  <a:pt x="607695" y="429158"/>
                </a:cubicBezTo>
                <a:lnTo>
                  <a:pt x="620268" y="435864"/>
                </a:lnTo>
                <a:lnTo>
                  <a:pt x="632841" y="440055"/>
                </a:lnTo>
                <a:lnTo>
                  <a:pt x="642061" y="448437"/>
                </a:lnTo>
                <a:cubicBezTo>
                  <a:pt x="647649" y="451231"/>
                  <a:pt x="651701" y="453745"/>
                  <a:pt x="654215" y="455980"/>
                </a:cubicBezTo>
                <a:cubicBezTo>
                  <a:pt x="656730" y="458216"/>
                  <a:pt x="658825" y="461289"/>
                  <a:pt x="660502" y="465201"/>
                </a:cubicBezTo>
                <a:cubicBezTo>
                  <a:pt x="661619" y="467995"/>
                  <a:pt x="664693" y="471347"/>
                  <a:pt x="669722" y="475259"/>
                </a:cubicBezTo>
                <a:cubicBezTo>
                  <a:pt x="676428" y="479171"/>
                  <a:pt x="679780" y="484759"/>
                  <a:pt x="679780" y="492023"/>
                </a:cubicBezTo>
                <a:cubicBezTo>
                  <a:pt x="679780" y="493141"/>
                  <a:pt x="682016" y="495096"/>
                  <a:pt x="686486" y="497890"/>
                </a:cubicBezTo>
                <a:cubicBezTo>
                  <a:pt x="688721" y="500126"/>
                  <a:pt x="694868" y="504875"/>
                  <a:pt x="704926" y="512140"/>
                </a:cubicBezTo>
                <a:cubicBezTo>
                  <a:pt x="707720" y="513816"/>
                  <a:pt x="709676" y="516331"/>
                  <a:pt x="710794" y="519684"/>
                </a:cubicBezTo>
                <a:cubicBezTo>
                  <a:pt x="710794" y="520801"/>
                  <a:pt x="711632" y="525551"/>
                  <a:pt x="713308" y="533933"/>
                </a:cubicBezTo>
                <a:lnTo>
                  <a:pt x="713308" y="538124"/>
                </a:lnTo>
                <a:cubicBezTo>
                  <a:pt x="712191" y="544830"/>
                  <a:pt x="710514" y="551535"/>
                  <a:pt x="708279" y="558241"/>
                </a:cubicBezTo>
                <a:lnTo>
                  <a:pt x="707441" y="562432"/>
                </a:lnTo>
                <a:cubicBezTo>
                  <a:pt x="705764" y="565226"/>
                  <a:pt x="705206" y="567182"/>
                  <a:pt x="705764" y="568299"/>
                </a:cubicBezTo>
                <a:cubicBezTo>
                  <a:pt x="705764" y="569976"/>
                  <a:pt x="705485" y="571093"/>
                  <a:pt x="704926" y="571652"/>
                </a:cubicBezTo>
                <a:cubicBezTo>
                  <a:pt x="704926" y="572770"/>
                  <a:pt x="704647" y="573608"/>
                  <a:pt x="704088" y="574167"/>
                </a:cubicBezTo>
                <a:cubicBezTo>
                  <a:pt x="700176" y="581990"/>
                  <a:pt x="697103" y="587019"/>
                  <a:pt x="694868" y="589254"/>
                </a:cubicBezTo>
                <a:lnTo>
                  <a:pt x="694868" y="591769"/>
                </a:lnTo>
                <a:lnTo>
                  <a:pt x="694868" y="592607"/>
                </a:lnTo>
                <a:cubicBezTo>
                  <a:pt x="694868" y="594283"/>
                  <a:pt x="694169" y="595960"/>
                  <a:pt x="692772" y="597636"/>
                </a:cubicBezTo>
                <a:cubicBezTo>
                  <a:pt x="691375" y="599313"/>
                  <a:pt x="690398" y="600710"/>
                  <a:pt x="689839" y="601827"/>
                </a:cubicBezTo>
                <a:cubicBezTo>
                  <a:pt x="687603" y="604062"/>
                  <a:pt x="685089" y="608812"/>
                  <a:pt x="682295" y="616077"/>
                </a:cubicBezTo>
                <a:cubicBezTo>
                  <a:pt x="681177" y="617753"/>
                  <a:pt x="679780" y="620407"/>
                  <a:pt x="678104" y="624040"/>
                </a:cubicBezTo>
                <a:cubicBezTo>
                  <a:pt x="676428" y="627672"/>
                  <a:pt x="674751" y="630326"/>
                  <a:pt x="673075" y="632002"/>
                </a:cubicBezTo>
                <a:lnTo>
                  <a:pt x="665531" y="643737"/>
                </a:lnTo>
                <a:cubicBezTo>
                  <a:pt x="662737" y="647649"/>
                  <a:pt x="659663" y="654634"/>
                  <a:pt x="656311" y="664692"/>
                </a:cubicBezTo>
                <a:cubicBezTo>
                  <a:pt x="655193" y="669163"/>
                  <a:pt x="652679" y="672795"/>
                  <a:pt x="648767" y="675589"/>
                </a:cubicBezTo>
                <a:cubicBezTo>
                  <a:pt x="648208" y="676706"/>
                  <a:pt x="646811" y="679221"/>
                  <a:pt x="644576" y="683133"/>
                </a:cubicBezTo>
                <a:lnTo>
                  <a:pt x="642061" y="685647"/>
                </a:lnTo>
                <a:cubicBezTo>
                  <a:pt x="640944" y="687324"/>
                  <a:pt x="639826" y="691515"/>
                  <a:pt x="638709" y="698220"/>
                </a:cubicBezTo>
                <a:cubicBezTo>
                  <a:pt x="638150" y="698779"/>
                  <a:pt x="637312" y="699338"/>
                  <a:pt x="636194" y="699897"/>
                </a:cubicBezTo>
                <a:cubicBezTo>
                  <a:pt x="635076" y="700455"/>
                  <a:pt x="634238" y="701294"/>
                  <a:pt x="633679" y="702411"/>
                </a:cubicBezTo>
                <a:cubicBezTo>
                  <a:pt x="630885" y="704088"/>
                  <a:pt x="628091" y="706882"/>
                  <a:pt x="625297" y="710793"/>
                </a:cubicBezTo>
                <a:cubicBezTo>
                  <a:pt x="624180" y="713028"/>
                  <a:pt x="624459" y="715543"/>
                  <a:pt x="626136" y="718337"/>
                </a:cubicBezTo>
                <a:cubicBezTo>
                  <a:pt x="626694" y="719455"/>
                  <a:pt x="626694" y="720432"/>
                  <a:pt x="626136" y="721271"/>
                </a:cubicBezTo>
                <a:cubicBezTo>
                  <a:pt x="625577" y="722109"/>
                  <a:pt x="624738" y="722528"/>
                  <a:pt x="623621" y="722528"/>
                </a:cubicBezTo>
                <a:cubicBezTo>
                  <a:pt x="618592" y="725322"/>
                  <a:pt x="614401" y="726998"/>
                  <a:pt x="611048" y="727557"/>
                </a:cubicBezTo>
                <a:cubicBezTo>
                  <a:pt x="608813" y="727557"/>
                  <a:pt x="606577" y="726719"/>
                  <a:pt x="604342" y="725043"/>
                </a:cubicBezTo>
                <a:cubicBezTo>
                  <a:pt x="602666" y="723925"/>
                  <a:pt x="601129" y="722807"/>
                  <a:pt x="599732" y="721690"/>
                </a:cubicBezTo>
                <a:cubicBezTo>
                  <a:pt x="598335" y="720572"/>
                  <a:pt x="596799" y="719455"/>
                  <a:pt x="595122" y="718337"/>
                </a:cubicBezTo>
                <a:cubicBezTo>
                  <a:pt x="594004" y="717219"/>
                  <a:pt x="592607" y="716381"/>
                  <a:pt x="590931" y="715822"/>
                </a:cubicBezTo>
                <a:cubicBezTo>
                  <a:pt x="589255" y="715264"/>
                  <a:pt x="587858" y="714705"/>
                  <a:pt x="586740" y="714146"/>
                </a:cubicBezTo>
                <a:cubicBezTo>
                  <a:pt x="585623" y="713028"/>
                  <a:pt x="584086" y="712051"/>
                  <a:pt x="582130" y="711212"/>
                </a:cubicBezTo>
                <a:cubicBezTo>
                  <a:pt x="580174" y="710374"/>
                  <a:pt x="578637" y="709676"/>
                  <a:pt x="577520" y="709117"/>
                </a:cubicBezTo>
                <a:cubicBezTo>
                  <a:pt x="575285" y="704646"/>
                  <a:pt x="571094" y="702411"/>
                  <a:pt x="564947" y="702411"/>
                </a:cubicBezTo>
                <a:cubicBezTo>
                  <a:pt x="563270" y="702411"/>
                  <a:pt x="561315" y="701294"/>
                  <a:pt x="559080" y="699058"/>
                </a:cubicBezTo>
                <a:lnTo>
                  <a:pt x="539801" y="686485"/>
                </a:lnTo>
                <a:cubicBezTo>
                  <a:pt x="535889" y="683691"/>
                  <a:pt x="533095" y="679780"/>
                  <a:pt x="531419" y="674751"/>
                </a:cubicBezTo>
                <a:cubicBezTo>
                  <a:pt x="529743" y="671398"/>
                  <a:pt x="526949" y="668604"/>
                  <a:pt x="523037" y="666369"/>
                </a:cubicBezTo>
                <a:cubicBezTo>
                  <a:pt x="522478" y="665251"/>
                  <a:pt x="520802" y="665251"/>
                  <a:pt x="518008" y="666369"/>
                </a:cubicBezTo>
                <a:cubicBezTo>
                  <a:pt x="516890" y="667486"/>
                  <a:pt x="514655" y="667486"/>
                  <a:pt x="511302" y="666369"/>
                </a:cubicBezTo>
                <a:cubicBezTo>
                  <a:pt x="507949" y="665810"/>
                  <a:pt x="503758" y="665530"/>
                  <a:pt x="498729" y="665530"/>
                </a:cubicBezTo>
                <a:cubicBezTo>
                  <a:pt x="497053" y="665530"/>
                  <a:pt x="495097" y="664972"/>
                  <a:pt x="492862" y="663854"/>
                </a:cubicBezTo>
                <a:lnTo>
                  <a:pt x="487832" y="663016"/>
                </a:lnTo>
                <a:cubicBezTo>
                  <a:pt x="485597" y="664133"/>
                  <a:pt x="483642" y="664133"/>
                  <a:pt x="481965" y="663016"/>
                </a:cubicBezTo>
                <a:cubicBezTo>
                  <a:pt x="480289" y="661898"/>
                  <a:pt x="479171" y="661339"/>
                  <a:pt x="478612" y="661339"/>
                </a:cubicBezTo>
                <a:lnTo>
                  <a:pt x="475260" y="660501"/>
                </a:lnTo>
                <a:cubicBezTo>
                  <a:pt x="474142" y="661619"/>
                  <a:pt x="473024" y="662178"/>
                  <a:pt x="471907" y="662178"/>
                </a:cubicBezTo>
                <a:cubicBezTo>
                  <a:pt x="470789" y="662178"/>
                  <a:pt x="467995" y="660781"/>
                  <a:pt x="463525" y="657987"/>
                </a:cubicBezTo>
                <a:lnTo>
                  <a:pt x="464363" y="653796"/>
                </a:lnTo>
                <a:cubicBezTo>
                  <a:pt x="462128" y="652678"/>
                  <a:pt x="460731" y="652259"/>
                  <a:pt x="460172" y="652538"/>
                </a:cubicBezTo>
                <a:cubicBezTo>
                  <a:pt x="459613" y="652818"/>
                  <a:pt x="459054" y="654075"/>
                  <a:pt x="458496" y="656310"/>
                </a:cubicBezTo>
                <a:cubicBezTo>
                  <a:pt x="457937" y="657428"/>
                  <a:pt x="457098" y="658266"/>
                  <a:pt x="455981" y="658825"/>
                </a:cubicBezTo>
                <a:cubicBezTo>
                  <a:pt x="454863" y="659384"/>
                  <a:pt x="454025" y="659104"/>
                  <a:pt x="453466" y="657987"/>
                </a:cubicBezTo>
                <a:lnTo>
                  <a:pt x="450952" y="654634"/>
                </a:lnTo>
                <a:cubicBezTo>
                  <a:pt x="450393" y="654634"/>
                  <a:pt x="449834" y="654494"/>
                  <a:pt x="449275" y="654215"/>
                </a:cubicBezTo>
                <a:cubicBezTo>
                  <a:pt x="448717" y="653935"/>
                  <a:pt x="448158" y="654075"/>
                  <a:pt x="447599" y="654634"/>
                </a:cubicBezTo>
                <a:cubicBezTo>
                  <a:pt x="445923" y="656310"/>
                  <a:pt x="443967" y="657148"/>
                  <a:pt x="441732" y="657148"/>
                </a:cubicBezTo>
                <a:cubicBezTo>
                  <a:pt x="438379" y="657148"/>
                  <a:pt x="435585" y="656031"/>
                  <a:pt x="433349" y="653796"/>
                </a:cubicBezTo>
                <a:cubicBezTo>
                  <a:pt x="428879" y="652678"/>
                  <a:pt x="426085" y="652119"/>
                  <a:pt x="424968" y="652119"/>
                </a:cubicBezTo>
                <a:lnTo>
                  <a:pt x="429159" y="669721"/>
                </a:lnTo>
                <a:lnTo>
                  <a:pt x="429159" y="674751"/>
                </a:lnTo>
                <a:cubicBezTo>
                  <a:pt x="428600" y="675309"/>
                  <a:pt x="428320" y="676706"/>
                  <a:pt x="428320" y="678942"/>
                </a:cubicBezTo>
                <a:cubicBezTo>
                  <a:pt x="429438" y="680618"/>
                  <a:pt x="429997" y="682853"/>
                  <a:pt x="429997" y="685647"/>
                </a:cubicBezTo>
                <a:cubicBezTo>
                  <a:pt x="429997" y="688441"/>
                  <a:pt x="430276" y="690956"/>
                  <a:pt x="430835" y="693191"/>
                </a:cubicBezTo>
                <a:cubicBezTo>
                  <a:pt x="431394" y="695985"/>
                  <a:pt x="430835" y="697941"/>
                  <a:pt x="429159" y="699058"/>
                </a:cubicBezTo>
                <a:cubicBezTo>
                  <a:pt x="426365" y="700735"/>
                  <a:pt x="425806" y="702691"/>
                  <a:pt x="427482" y="704926"/>
                </a:cubicBezTo>
                <a:cubicBezTo>
                  <a:pt x="429159" y="706043"/>
                  <a:pt x="429159" y="707440"/>
                  <a:pt x="427482" y="709117"/>
                </a:cubicBezTo>
                <a:cubicBezTo>
                  <a:pt x="426923" y="709676"/>
                  <a:pt x="426923" y="710374"/>
                  <a:pt x="427482" y="711212"/>
                </a:cubicBezTo>
                <a:cubicBezTo>
                  <a:pt x="428041" y="712051"/>
                  <a:pt x="428600" y="713028"/>
                  <a:pt x="429159" y="714146"/>
                </a:cubicBezTo>
                <a:cubicBezTo>
                  <a:pt x="431952" y="716381"/>
                  <a:pt x="433489" y="718197"/>
                  <a:pt x="433769" y="719594"/>
                </a:cubicBezTo>
                <a:cubicBezTo>
                  <a:pt x="434048" y="720991"/>
                  <a:pt x="433070" y="722807"/>
                  <a:pt x="430835" y="725043"/>
                </a:cubicBezTo>
                <a:lnTo>
                  <a:pt x="432511" y="731748"/>
                </a:lnTo>
                <a:cubicBezTo>
                  <a:pt x="431952" y="730072"/>
                  <a:pt x="431114" y="730072"/>
                  <a:pt x="429997" y="731748"/>
                </a:cubicBezTo>
                <a:cubicBezTo>
                  <a:pt x="427762" y="730631"/>
                  <a:pt x="426365" y="730072"/>
                  <a:pt x="425806" y="730072"/>
                </a:cubicBezTo>
                <a:cubicBezTo>
                  <a:pt x="424129" y="730072"/>
                  <a:pt x="423291" y="732586"/>
                  <a:pt x="423291" y="737616"/>
                </a:cubicBezTo>
                <a:cubicBezTo>
                  <a:pt x="423291" y="738733"/>
                  <a:pt x="423291" y="739292"/>
                  <a:pt x="423291" y="739292"/>
                </a:cubicBezTo>
                <a:lnTo>
                  <a:pt x="424129" y="741807"/>
                </a:lnTo>
                <a:cubicBezTo>
                  <a:pt x="424129" y="744601"/>
                  <a:pt x="421615" y="747953"/>
                  <a:pt x="416586" y="751865"/>
                </a:cubicBezTo>
                <a:cubicBezTo>
                  <a:pt x="412674" y="754659"/>
                  <a:pt x="409601" y="754659"/>
                  <a:pt x="407365" y="751865"/>
                </a:cubicBezTo>
                <a:cubicBezTo>
                  <a:pt x="402895" y="745159"/>
                  <a:pt x="399542" y="740689"/>
                  <a:pt x="397307" y="738454"/>
                </a:cubicBezTo>
                <a:cubicBezTo>
                  <a:pt x="394513" y="735660"/>
                  <a:pt x="391719" y="734263"/>
                  <a:pt x="388925" y="734263"/>
                </a:cubicBezTo>
                <a:cubicBezTo>
                  <a:pt x="385572" y="733145"/>
                  <a:pt x="382499" y="730631"/>
                  <a:pt x="379705" y="726719"/>
                </a:cubicBezTo>
                <a:cubicBezTo>
                  <a:pt x="371881" y="720013"/>
                  <a:pt x="366573" y="716381"/>
                  <a:pt x="363779" y="715822"/>
                </a:cubicBezTo>
                <a:cubicBezTo>
                  <a:pt x="359867" y="713587"/>
                  <a:pt x="354838" y="708837"/>
                  <a:pt x="348691" y="701573"/>
                </a:cubicBezTo>
                <a:cubicBezTo>
                  <a:pt x="344780" y="696544"/>
                  <a:pt x="342544" y="693470"/>
                  <a:pt x="341986" y="692353"/>
                </a:cubicBezTo>
                <a:cubicBezTo>
                  <a:pt x="340868" y="690676"/>
                  <a:pt x="339052" y="688721"/>
                  <a:pt x="336537" y="686485"/>
                </a:cubicBezTo>
                <a:cubicBezTo>
                  <a:pt x="334023" y="684250"/>
                  <a:pt x="331927" y="682015"/>
                  <a:pt x="330251" y="679780"/>
                </a:cubicBezTo>
                <a:lnTo>
                  <a:pt x="314325" y="652957"/>
                </a:lnTo>
                <a:cubicBezTo>
                  <a:pt x="313208" y="650722"/>
                  <a:pt x="312369" y="648068"/>
                  <a:pt x="311810" y="644995"/>
                </a:cubicBezTo>
                <a:cubicBezTo>
                  <a:pt x="311252" y="641921"/>
                  <a:pt x="310693" y="639267"/>
                  <a:pt x="310134" y="637032"/>
                </a:cubicBezTo>
                <a:lnTo>
                  <a:pt x="309296" y="607695"/>
                </a:lnTo>
                <a:lnTo>
                  <a:pt x="308458" y="591769"/>
                </a:lnTo>
                <a:lnTo>
                  <a:pt x="309296" y="577519"/>
                </a:lnTo>
                <a:cubicBezTo>
                  <a:pt x="309296" y="568579"/>
                  <a:pt x="310134" y="560476"/>
                  <a:pt x="311810" y="553212"/>
                </a:cubicBezTo>
                <a:cubicBezTo>
                  <a:pt x="311810" y="550976"/>
                  <a:pt x="312369" y="548601"/>
                  <a:pt x="313487" y="546087"/>
                </a:cubicBezTo>
                <a:cubicBezTo>
                  <a:pt x="314604" y="543572"/>
                  <a:pt x="314884" y="541477"/>
                  <a:pt x="314325" y="539800"/>
                </a:cubicBezTo>
                <a:cubicBezTo>
                  <a:pt x="314884" y="537565"/>
                  <a:pt x="315024" y="535190"/>
                  <a:pt x="314744" y="532676"/>
                </a:cubicBezTo>
                <a:cubicBezTo>
                  <a:pt x="314465" y="530161"/>
                  <a:pt x="314325" y="528345"/>
                  <a:pt x="314325" y="527227"/>
                </a:cubicBezTo>
                <a:lnTo>
                  <a:pt x="309296" y="543991"/>
                </a:lnTo>
                <a:lnTo>
                  <a:pt x="304267" y="549021"/>
                </a:lnTo>
                <a:cubicBezTo>
                  <a:pt x="302032" y="552932"/>
                  <a:pt x="300076" y="556704"/>
                  <a:pt x="298399" y="560336"/>
                </a:cubicBezTo>
                <a:cubicBezTo>
                  <a:pt x="296723" y="563969"/>
                  <a:pt x="295047" y="567182"/>
                  <a:pt x="293370" y="569976"/>
                </a:cubicBezTo>
                <a:lnTo>
                  <a:pt x="275768" y="600151"/>
                </a:lnTo>
                <a:cubicBezTo>
                  <a:pt x="275209" y="600710"/>
                  <a:pt x="274371" y="602805"/>
                  <a:pt x="273253" y="606437"/>
                </a:cubicBezTo>
                <a:cubicBezTo>
                  <a:pt x="272136" y="610070"/>
                  <a:pt x="270180" y="613003"/>
                  <a:pt x="267386" y="615238"/>
                </a:cubicBezTo>
                <a:cubicBezTo>
                  <a:pt x="264592" y="618591"/>
                  <a:pt x="261938" y="622223"/>
                  <a:pt x="259423" y="626135"/>
                </a:cubicBezTo>
                <a:cubicBezTo>
                  <a:pt x="256908" y="630047"/>
                  <a:pt x="254254" y="633679"/>
                  <a:pt x="251460" y="637032"/>
                </a:cubicBezTo>
                <a:cubicBezTo>
                  <a:pt x="249784" y="639267"/>
                  <a:pt x="247828" y="642061"/>
                  <a:pt x="245593" y="645414"/>
                </a:cubicBezTo>
                <a:cubicBezTo>
                  <a:pt x="243358" y="648766"/>
                  <a:pt x="241681" y="651560"/>
                  <a:pt x="240564" y="653796"/>
                </a:cubicBezTo>
                <a:cubicBezTo>
                  <a:pt x="238887" y="656031"/>
                  <a:pt x="236373" y="658545"/>
                  <a:pt x="233020" y="661339"/>
                </a:cubicBezTo>
                <a:cubicBezTo>
                  <a:pt x="231902" y="663575"/>
                  <a:pt x="229667" y="666508"/>
                  <a:pt x="226314" y="670141"/>
                </a:cubicBezTo>
                <a:cubicBezTo>
                  <a:pt x="222961" y="673773"/>
                  <a:pt x="220447" y="676986"/>
                  <a:pt x="218770" y="679780"/>
                </a:cubicBezTo>
                <a:cubicBezTo>
                  <a:pt x="218770" y="680897"/>
                  <a:pt x="218211" y="681456"/>
                  <a:pt x="217094" y="681456"/>
                </a:cubicBezTo>
                <a:cubicBezTo>
                  <a:pt x="213182" y="682574"/>
                  <a:pt x="210388" y="685927"/>
                  <a:pt x="208712" y="691515"/>
                </a:cubicBezTo>
                <a:cubicBezTo>
                  <a:pt x="206477" y="693750"/>
                  <a:pt x="204241" y="694867"/>
                  <a:pt x="202006" y="694867"/>
                </a:cubicBezTo>
                <a:cubicBezTo>
                  <a:pt x="199771" y="695426"/>
                  <a:pt x="197536" y="696684"/>
                  <a:pt x="195301" y="698639"/>
                </a:cubicBezTo>
                <a:cubicBezTo>
                  <a:pt x="193066" y="700595"/>
                  <a:pt x="191389" y="702132"/>
                  <a:pt x="190272" y="703249"/>
                </a:cubicBezTo>
                <a:cubicBezTo>
                  <a:pt x="189154" y="706043"/>
                  <a:pt x="188036" y="707720"/>
                  <a:pt x="186919" y="708279"/>
                </a:cubicBezTo>
                <a:cubicBezTo>
                  <a:pt x="186919" y="710514"/>
                  <a:pt x="186080" y="711911"/>
                  <a:pt x="184404" y="712470"/>
                </a:cubicBezTo>
                <a:lnTo>
                  <a:pt x="181051" y="711631"/>
                </a:lnTo>
                <a:cubicBezTo>
                  <a:pt x="180492" y="713308"/>
                  <a:pt x="179515" y="715124"/>
                  <a:pt x="178118" y="717080"/>
                </a:cubicBezTo>
                <a:cubicBezTo>
                  <a:pt x="176721" y="719035"/>
                  <a:pt x="176022" y="720572"/>
                  <a:pt x="176022" y="721690"/>
                </a:cubicBezTo>
                <a:cubicBezTo>
                  <a:pt x="176022" y="724484"/>
                  <a:pt x="174905" y="726160"/>
                  <a:pt x="172669" y="726719"/>
                </a:cubicBezTo>
                <a:cubicBezTo>
                  <a:pt x="170434" y="727278"/>
                  <a:pt x="169037" y="727557"/>
                  <a:pt x="168478" y="727557"/>
                </a:cubicBezTo>
                <a:cubicBezTo>
                  <a:pt x="167361" y="728116"/>
                  <a:pt x="165125" y="728395"/>
                  <a:pt x="161773" y="728395"/>
                </a:cubicBezTo>
                <a:cubicBezTo>
                  <a:pt x="160655" y="728954"/>
                  <a:pt x="159258" y="729234"/>
                  <a:pt x="157582" y="729234"/>
                </a:cubicBezTo>
                <a:cubicBezTo>
                  <a:pt x="154229" y="729234"/>
                  <a:pt x="151435" y="727557"/>
                  <a:pt x="149200" y="724204"/>
                </a:cubicBezTo>
                <a:cubicBezTo>
                  <a:pt x="148082" y="723087"/>
                  <a:pt x="146825" y="722249"/>
                  <a:pt x="145428" y="721690"/>
                </a:cubicBezTo>
                <a:cubicBezTo>
                  <a:pt x="144031" y="721131"/>
                  <a:pt x="142773" y="720572"/>
                  <a:pt x="141656" y="720013"/>
                </a:cubicBezTo>
                <a:cubicBezTo>
                  <a:pt x="141097" y="719455"/>
                  <a:pt x="139560" y="718756"/>
                  <a:pt x="137046" y="717918"/>
                </a:cubicBezTo>
                <a:cubicBezTo>
                  <a:pt x="134531" y="717080"/>
                  <a:pt x="132995" y="715822"/>
                  <a:pt x="132436" y="714146"/>
                </a:cubicBezTo>
                <a:cubicBezTo>
                  <a:pt x="124054" y="706882"/>
                  <a:pt x="118745" y="702691"/>
                  <a:pt x="116510" y="701573"/>
                </a:cubicBezTo>
                <a:cubicBezTo>
                  <a:pt x="111481" y="699338"/>
                  <a:pt x="106731" y="695287"/>
                  <a:pt x="102261" y="689419"/>
                </a:cubicBezTo>
                <a:cubicBezTo>
                  <a:pt x="97790" y="683552"/>
                  <a:pt x="94437" y="679500"/>
                  <a:pt x="92202" y="677265"/>
                </a:cubicBezTo>
                <a:cubicBezTo>
                  <a:pt x="88849" y="672236"/>
                  <a:pt x="84658" y="664692"/>
                  <a:pt x="79629" y="654634"/>
                </a:cubicBezTo>
                <a:cubicBezTo>
                  <a:pt x="79070" y="653516"/>
                  <a:pt x="78931" y="652538"/>
                  <a:pt x="79210" y="651700"/>
                </a:cubicBezTo>
                <a:cubicBezTo>
                  <a:pt x="79489" y="650862"/>
                  <a:pt x="79629" y="649884"/>
                  <a:pt x="79629" y="648766"/>
                </a:cubicBezTo>
                <a:lnTo>
                  <a:pt x="90526" y="632002"/>
                </a:lnTo>
                <a:cubicBezTo>
                  <a:pt x="92202" y="630885"/>
                  <a:pt x="92761" y="630047"/>
                  <a:pt x="92202" y="629488"/>
                </a:cubicBezTo>
                <a:cubicBezTo>
                  <a:pt x="91643" y="628929"/>
                  <a:pt x="91364" y="628091"/>
                  <a:pt x="91364" y="626973"/>
                </a:cubicBezTo>
                <a:cubicBezTo>
                  <a:pt x="91364" y="625856"/>
                  <a:pt x="92202" y="624878"/>
                  <a:pt x="93878" y="624040"/>
                </a:cubicBezTo>
                <a:cubicBezTo>
                  <a:pt x="95555" y="623201"/>
                  <a:pt x="96672" y="622223"/>
                  <a:pt x="97231" y="621106"/>
                </a:cubicBezTo>
                <a:cubicBezTo>
                  <a:pt x="99467" y="616635"/>
                  <a:pt x="101702" y="612305"/>
                  <a:pt x="103937" y="608114"/>
                </a:cubicBezTo>
                <a:cubicBezTo>
                  <a:pt x="106172" y="603923"/>
                  <a:pt x="108407" y="599592"/>
                  <a:pt x="110643" y="595122"/>
                </a:cubicBezTo>
                <a:cubicBezTo>
                  <a:pt x="109525" y="596239"/>
                  <a:pt x="113157" y="591769"/>
                  <a:pt x="121539" y="581710"/>
                </a:cubicBezTo>
                <a:lnTo>
                  <a:pt x="130759" y="567461"/>
                </a:lnTo>
                <a:cubicBezTo>
                  <a:pt x="133553" y="565226"/>
                  <a:pt x="136347" y="562013"/>
                  <a:pt x="139141" y="557822"/>
                </a:cubicBezTo>
                <a:cubicBezTo>
                  <a:pt x="141935" y="553631"/>
                  <a:pt x="144170" y="550418"/>
                  <a:pt x="145847" y="548182"/>
                </a:cubicBezTo>
                <a:cubicBezTo>
                  <a:pt x="149200" y="544271"/>
                  <a:pt x="151994" y="540639"/>
                  <a:pt x="154229" y="537286"/>
                </a:cubicBezTo>
                <a:cubicBezTo>
                  <a:pt x="156464" y="533933"/>
                  <a:pt x="158699" y="530860"/>
                  <a:pt x="160934" y="528066"/>
                </a:cubicBezTo>
                <a:cubicBezTo>
                  <a:pt x="160376" y="528624"/>
                  <a:pt x="165125" y="523036"/>
                  <a:pt x="175184" y="511302"/>
                </a:cubicBezTo>
                <a:cubicBezTo>
                  <a:pt x="182448" y="502920"/>
                  <a:pt x="186639" y="495935"/>
                  <a:pt x="187757" y="490347"/>
                </a:cubicBezTo>
                <a:lnTo>
                  <a:pt x="193624" y="483641"/>
                </a:lnTo>
                <a:cubicBezTo>
                  <a:pt x="194183" y="482523"/>
                  <a:pt x="194463" y="481266"/>
                  <a:pt x="194463" y="479869"/>
                </a:cubicBezTo>
                <a:cubicBezTo>
                  <a:pt x="194463" y="478472"/>
                  <a:pt x="194742" y="477494"/>
                  <a:pt x="195301" y="476935"/>
                </a:cubicBezTo>
                <a:lnTo>
                  <a:pt x="189433" y="477774"/>
                </a:lnTo>
                <a:cubicBezTo>
                  <a:pt x="188875" y="477774"/>
                  <a:pt x="187897" y="477494"/>
                  <a:pt x="186500" y="476935"/>
                </a:cubicBezTo>
                <a:cubicBezTo>
                  <a:pt x="185103" y="476377"/>
                  <a:pt x="184404" y="475818"/>
                  <a:pt x="184404" y="475259"/>
                </a:cubicBezTo>
                <a:cubicBezTo>
                  <a:pt x="184404" y="472465"/>
                  <a:pt x="184963" y="469950"/>
                  <a:pt x="186080" y="467715"/>
                </a:cubicBezTo>
                <a:cubicBezTo>
                  <a:pt x="186639" y="466598"/>
                  <a:pt x="186919" y="464921"/>
                  <a:pt x="186919" y="462686"/>
                </a:cubicBezTo>
                <a:lnTo>
                  <a:pt x="168478" y="481126"/>
                </a:lnTo>
                <a:cubicBezTo>
                  <a:pt x="168478" y="480009"/>
                  <a:pt x="168339" y="478612"/>
                  <a:pt x="168059" y="476935"/>
                </a:cubicBezTo>
                <a:cubicBezTo>
                  <a:pt x="167780" y="475259"/>
                  <a:pt x="167920" y="473303"/>
                  <a:pt x="168478" y="471068"/>
                </a:cubicBezTo>
                <a:cubicBezTo>
                  <a:pt x="167920" y="470509"/>
                  <a:pt x="168199" y="469671"/>
                  <a:pt x="169317" y="468553"/>
                </a:cubicBezTo>
                <a:lnTo>
                  <a:pt x="172669" y="468553"/>
                </a:lnTo>
                <a:cubicBezTo>
                  <a:pt x="174905" y="468553"/>
                  <a:pt x="176302" y="467576"/>
                  <a:pt x="176860" y="465620"/>
                </a:cubicBezTo>
                <a:cubicBezTo>
                  <a:pt x="177419" y="463664"/>
                  <a:pt x="177978" y="462127"/>
                  <a:pt x="178537" y="461010"/>
                </a:cubicBezTo>
                <a:lnTo>
                  <a:pt x="165125" y="468553"/>
                </a:lnTo>
                <a:lnTo>
                  <a:pt x="160096" y="468553"/>
                </a:lnTo>
                <a:cubicBezTo>
                  <a:pt x="158420" y="469112"/>
                  <a:pt x="157302" y="470090"/>
                  <a:pt x="156744" y="471487"/>
                </a:cubicBezTo>
                <a:cubicBezTo>
                  <a:pt x="156185" y="472884"/>
                  <a:pt x="156185" y="474141"/>
                  <a:pt x="156744" y="475259"/>
                </a:cubicBezTo>
                <a:cubicBezTo>
                  <a:pt x="156744" y="475259"/>
                  <a:pt x="155347" y="476656"/>
                  <a:pt x="152553" y="479450"/>
                </a:cubicBezTo>
                <a:cubicBezTo>
                  <a:pt x="152553" y="480568"/>
                  <a:pt x="151994" y="481126"/>
                  <a:pt x="150876" y="481126"/>
                </a:cubicBezTo>
                <a:cubicBezTo>
                  <a:pt x="150317" y="480568"/>
                  <a:pt x="149479" y="480288"/>
                  <a:pt x="148362" y="480288"/>
                </a:cubicBezTo>
                <a:cubicBezTo>
                  <a:pt x="147244" y="480288"/>
                  <a:pt x="146126" y="481266"/>
                  <a:pt x="145009" y="483222"/>
                </a:cubicBezTo>
                <a:cubicBezTo>
                  <a:pt x="143891" y="485178"/>
                  <a:pt x="142773" y="486435"/>
                  <a:pt x="141656" y="486994"/>
                </a:cubicBezTo>
                <a:cubicBezTo>
                  <a:pt x="140538" y="486994"/>
                  <a:pt x="138583" y="487832"/>
                  <a:pt x="135789" y="489508"/>
                </a:cubicBezTo>
                <a:cubicBezTo>
                  <a:pt x="132995" y="491185"/>
                  <a:pt x="130759" y="492302"/>
                  <a:pt x="129083" y="492861"/>
                </a:cubicBezTo>
                <a:cubicBezTo>
                  <a:pt x="126848" y="493979"/>
                  <a:pt x="122936" y="496493"/>
                  <a:pt x="117348" y="500405"/>
                </a:cubicBezTo>
                <a:cubicBezTo>
                  <a:pt x="111760" y="504317"/>
                  <a:pt x="106452" y="506272"/>
                  <a:pt x="101422" y="506272"/>
                </a:cubicBezTo>
                <a:lnTo>
                  <a:pt x="82144" y="503758"/>
                </a:lnTo>
                <a:cubicBezTo>
                  <a:pt x="80467" y="503758"/>
                  <a:pt x="79629" y="502640"/>
                  <a:pt x="79629" y="500405"/>
                </a:cubicBezTo>
                <a:cubicBezTo>
                  <a:pt x="76276" y="497052"/>
                  <a:pt x="72225" y="493979"/>
                  <a:pt x="67475" y="491185"/>
                </a:cubicBezTo>
                <a:cubicBezTo>
                  <a:pt x="62725" y="488391"/>
                  <a:pt x="59233" y="486156"/>
                  <a:pt x="56998" y="484479"/>
                </a:cubicBezTo>
                <a:cubicBezTo>
                  <a:pt x="55880" y="483362"/>
                  <a:pt x="54902" y="481965"/>
                  <a:pt x="54064" y="480288"/>
                </a:cubicBezTo>
                <a:cubicBezTo>
                  <a:pt x="53226" y="478612"/>
                  <a:pt x="52248" y="477215"/>
                  <a:pt x="51130" y="476097"/>
                </a:cubicBezTo>
                <a:cubicBezTo>
                  <a:pt x="50013" y="475538"/>
                  <a:pt x="48057" y="473024"/>
                  <a:pt x="45263" y="468553"/>
                </a:cubicBezTo>
                <a:cubicBezTo>
                  <a:pt x="45263" y="467436"/>
                  <a:pt x="44983" y="466598"/>
                  <a:pt x="44425" y="466039"/>
                </a:cubicBezTo>
                <a:cubicBezTo>
                  <a:pt x="43866" y="465480"/>
                  <a:pt x="43307" y="464642"/>
                  <a:pt x="42748" y="463524"/>
                </a:cubicBezTo>
                <a:cubicBezTo>
                  <a:pt x="41631" y="460171"/>
                  <a:pt x="40234" y="457657"/>
                  <a:pt x="38557" y="455980"/>
                </a:cubicBezTo>
                <a:cubicBezTo>
                  <a:pt x="38557" y="453745"/>
                  <a:pt x="39396" y="452069"/>
                  <a:pt x="41072" y="450951"/>
                </a:cubicBezTo>
                <a:cubicBezTo>
                  <a:pt x="46101" y="448157"/>
                  <a:pt x="55042" y="442290"/>
                  <a:pt x="67894" y="433349"/>
                </a:cubicBezTo>
                <a:lnTo>
                  <a:pt x="71247" y="426643"/>
                </a:lnTo>
                <a:cubicBezTo>
                  <a:pt x="71806" y="426643"/>
                  <a:pt x="72225" y="426923"/>
                  <a:pt x="72504" y="427482"/>
                </a:cubicBezTo>
                <a:cubicBezTo>
                  <a:pt x="72784" y="428040"/>
                  <a:pt x="73203" y="428320"/>
                  <a:pt x="73762" y="428320"/>
                </a:cubicBezTo>
                <a:lnTo>
                  <a:pt x="72085" y="424967"/>
                </a:lnTo>
                <a:cubicBezTo>
                  <a:pt x="72085" y="424967"/>
                  <a:pt x="72225" y="424827"/>
                  <a:pt x="72504" y="424548"/>
                </a:cubicBezTo>
                <a:cubicBezTo>
                  <a:pt x="72784" y="424269"/>
                  <a:pt x="72923" y="424129"/>
                  <a:pt x="72923" y="424129"/>
                </a:cubicBezTo>
                <a:cubicBezTo>
                  <a:pt x="81864" y="418541"/>
                  <a:pt x="87732" y="414070"/>
                  <a:pt x="90526" y="410718"/>
                </a:cubicBezTo>
                <a:cubicBezTo>
                  <a:pt x="93878" y="409041"/>
                  <a:pt x="96393" y="406247"/>
                  <a:pt x="98070" y="402336"/>
                </a:cubicBezTo>
                <a:cubicBezTo>
                  <a:pt x="99746" y="398424"/>
                  <a:pt x="100025" y="395909"/>
                  <a:pt x="98908" y="394792"/>
                </a:cubicBezTo>
                <a:cubicBezTo>
                  <a:pt x="97790" y="393674"/>
                  <a:pt x="96393" y="391858"/>
                  <a:pt x="94717" y="389344"/>
                </a:cubicBezTo>
                <a:cubicBezTo>
                  <a:pt x="93040" y="386829"/>
                  <a:pt x="91224" y="385153"/>
                  <a:pt x="89268" y="384314"/>
                </a:cubicBezTo>
                <a:cubicBezTo>
                  <a:pt x="87313" y="383476"/>
                  <a:pt x="84938" y="383616"/>
                  <a:pt x="82144" y="384733"/>
                </a:cubicBezTo>
                <a:lnTo>
                  <a:pt x="82144" y="382219"/>
                </a:lnTo>
                <a:cubicBezTo>
                  <a:pt x="82144" y="378866"/>
                  <a:pt x="80886" y="376631"/>
                  <a:pt x="78372" y="375513"/>
                </a:cubicBezTo>
                <a:cubicBezTo>
                  <a:pt x="75857" y="374396"/>
                  <a:pt x="74041" y="373557"/>
                  <a:pt x="72923" y="372999"/>
                </a:cubicBezTo>
                <a:cubicBezTo>
                  <a:pt x="70129" y="372440"/>
                  <a:pt x="65659" y="370205"/>
                  <a:pt x="59512" y="366293"/>
                </a:cubicBezTo>
                <a:cubicBezTo>
                  <a:pt x="56718" y="362940"/>
                  <a:pt x="52667" y="359168"/>
                  <a:pt x="47358" y="354977"/>
                </a:cubicBezTo>
                <a:cubicBezTo>
                  <a:pt x="42050" y="350786"/>
                  <a:pt x="37999" y="347294"/>
                  <a:pt x="35205" y="344500"/>
                </a:cubicBezTo>
                <a:cubicBezTo>
                  <a:pt x="29617" y="341147"/>
                  <a:pt x="25426" y="336397"/>
                  <a:pt x="22632" y="330250"/>
                </a:cubicBezTo>
                <a:cubicBezTo>
                  <a:pt x="22073" y="330250"/>
                  <a:pt x="21654" y="329971"/>
                  <a:pt x="21374" y="329412"/>
                </a:cubicBezTo>
                <a:cubicBezTo>
                  <a:pt x="21095" y="328853"/>
                  <a:pt x="20676" y="328574"/>
                  <a:pt x="20117" y="328574"/>
                </a:cubicBezTo>
                <a:cubicBezTo>
                  <a:pt x="16764" y="325780"/>
                  <a:pt x="13551" y="321170"/>
                  <a:pt x="10478" y="314744"/>
                </a:cubicBezTo>
                <a:cubicBezTo>
                  <a:pt x="7404" y="308318"/>
                  <a:pt x="4471" y="303149"/>
                  <a:pt x="1677" y="299237"/>
                </a:cubicBezTo>
                <a:cubicBezTo>
                  <a:pt x="1118" y="298678"/>
                  <a:pt x="838" y="297840"/>
                  <a:pt x="838" y="296722"/>
                </a:cubicBezTo>
                <a:cubicBezTo>
                  <a:pt x="838" y="295605"/>
                  <a:pt x="559" y="294767"/>
                  <a:pt x="0" y="294208"/>
                </a:cubicBezTo>
                <a:cubicBezTo>
                  <a:pt x="1118" y="294208"/>
                  <a:pt x="1956" y="293928"/>
                  <a:pt x="2515" y="293370"/>
                </a:cubicBezTo>
                <a:cubicBezTo>
                  <a:pt x="3073" y="292811"/>
                  <a:pt x="3912" y="292531"/>
                  <a:pt x="5029" y="292531"/>
                </a:cubicBezTo>
                <a:lnTo>
                  <a:pt x="10897" y="292531"/>
                </a:lnTo>
                <a:cubicBezTo>
                  <a:pt x="14808" y="292531"/>
                  <a:pt x="17323" y="291414"/>
                  <a:pt x="18440" y="289179"/>
                </a:cubicBezTo>
                <a:lnTo>
                  <a:pt x="15926" y="287502"/>
                </a:lnTo>
                <a:lnTo>
                  <a:pt x="17602" y="286664"/>
                </a:lnTo>
                <a:cubicBezTo>
                  <a:pt x="18720" y="286105"/>
                  <a:pt x="19977" y="285407"/>
                  <a:pt x="21374" y="284569"/>
                </a:cubicBezTo>
                <a:cubicBezTo>
                  <a:pt x="22771" y="283730"/>
                  <a:pt x="24028" y="283311"/>
                  <a:pt x="25146" y="283311"/>
                </a:cubicBezTo>
                <a:cubicBezTo>
                  <a:pt x="27381" y="282752"/>
                  <a:pt x="29197" y="281635"/>
                  <a:pt x="30594" y="279958"/>
                </a:cubicBezTo>
                <a:cubicBezTo>
                  <a:pt x="31991" y="278282"/>
                  <a:pt x="33249" y="276885"/>
                  <a:pt x="34366" y="275767"/>
                </a:cubicBezTo>
                <a:cubicBezTo>
                  <a:pt x="38278" y="272415"/>
                  <a:pt x="41910" y="268503"/>
                  <a:pt x="45263" y="264033"/>
                </a:cubicBezTo>
                <a:cubicBezTo>
                  <a:pt x="45822" y="263474"/>
                  <a:pt x="46660" y="262077"/>
                  <a:pt x="47777" y="259842"/>
                </a:cubicBezTo>
                <a:cubicBezTo>
                  <a:pt x="48895" y="257606"/>
                  <a:pt x="50292" y="255930"/>
                  <a:pt x="51968" y="254812"/>
                </a:cubicBezTo>
                <a:cubicBezTo>
                  <a:pt x="53645" y="253136"/>
                  <a:pt x="55321" y="250621"/>
                  <a:pt x="56998" y="247269"/>
                </a:cubicBezTo>
                <a:lnTo>
                  <a:pt x="69571" y="232181"/>
                </a:lnTo>
                <a:cubicBezTo>
                  <a:pt x="72923" y="226593"/>
                  <a:pt x="75438" y="222961"/>
                  <a:pt x="77114" y="221284"/>
                </a:cubicBezTo>
                <a:lnTo>
                  <a:pt x="83820" y="212902"/>
                </a:lnTo>
                <a:cubicBezTo>
                  <a:pt x="85496" y="211785"/>
                  <a:pt x="86754" y="210528"/>
                  <a:pt x="87592" y="209131"/>
                </a:cubicBezTo>
                <a:cubicBezTo>
                  <a:pt x="88430" y="207734"/>
                  <a:pt x="89408" y="206476"/>
                  <a:pt x="90526" y="205359"/>
                </a:cubicBezTo>
                <a:cubicBezTo>
                  <a:pt x="92761" y="202006"/>
                  <a:pt x="94856" y="198793"/>
                  <a:pt x="96812" y="195719"/>
                </a:cubicBezTo>
                <a:cubicBezTo>
                  <a:pt x="98768" y="192646"/>
                  <a:pt x="100584" y="189992"/>
                  <a:pt x="102261" y="187756"/>
                </a:cubicBezTo>
                <a:cubicBezTo>
                  <a:pt x="102819" y="186639"/>
                  <a:pt x="103937" y="185521"/>
                  <a:pt x="105613" y="184404"/>
                </a:cubicBezTo>
                <a:cubicBezTo>
                  <a:pt x="107290" y="183286"/>
                  <a:pt x="108966" y="181330"/>
                  <a:pt x="110643" y="178536"/>
                </a:cubicBezTo>
                <a:cubicBezTo>
                  <a:pt x="111760" y="177419"/>
                  <a:pt x="113995" y="174345"/>
                  <a:pt x="117348" y="169316"/>
                </a:cubicBezTo>
                <a:cubicBezTo>
                  <a:pt x="117907" y="167640"/>
                  <a:pt x="120142" y="165404"/>
                  <a:pt x="124054" y="162610"/>
                </a:cubicBezTo>
                <a:cubicBezTo>
                  <a:pt x="128524" y="157022"/>
                  <a:pt x="130759" y="153949"/>
                  <a:pt x="130759" y="153390"/>
                </a:cubicBezTo>
                <a:cubicBezTo>
                  <a:pt x="132436" y="152273"/>
                  <a:pt x="133972" y="150596"/>
                  <a:pt x="135369" y="148361"/>
                </a:cubicBezTo>
                <a:cubicBezTo>
                  <a:pt x="136766" y="146126"/>
                  <a:pt x="138024" y="144449"/>
                  <a:pt x="139141" y="143332"/>
                </a:cubicBezTo>
                <a:lnTo>
                  <a:pt x="147523" y="135788"/>
                </a:lnTo>
                <a:lnTo>
                  <a:pt x="154229" y="128244"/>
                </a:lnTo>
                <a:cubicBezTo>
                  <a:pt x="155347" y="126009"/>
                  <a:pt x="157582" y="122656"/>
                  <a:pt x="160934" y="118186"/>
                </a:cubicBezTo>
                <a:cubicBezTo>
                  <a:pt x="162611" y="115951"/>
                  <a:pt x="164567" y="113995"/>
                  <a:pt x="166802" y="112318"/>
                </a:cubicBezTo>
                <a:cubicBezTo>
                  <a:pt x="169037" y="108966"/>
                  <a:pt x="171412" y="106032"/>
                  <a:pt x="173927" y="103517"/>
                </a:cubicBezTo>
                <a:cubicBezTo>
                  <a:pt x="176441" y="101003"/>
                  <a:pt x="178816" y="98628"/>
                  <a:pt x="181051" y="96393"/>
                </a:cubicBezTo>
                <a:lnTo>
                  <a:pt x="187757" y="86334"/>
                </a:lnTo>
                <a:cubicBezTo>
                  <a:pt x="188875" y="84099"/>
                  <a:pt x="190411" y="81864"/>
                  <a:pt x="192367" y="79629"/>
                </a:cubicBezTo>
                <a:cubicBezTo>
                  <a:pt x="194323" y="77393"/>
                  <a:pt x="196139" y="74879"/>
                  <a:pt x="197815" y="72085"/>
                </a:cubicBezTo>
                <a:lnTo>
                  <a:pt x="200330" y="55321"/>
                </a:lnTo>
                <a:cubicBezTo>
                  <a:pt x="199771" y="54203"/>
                  <a:pt x="198514" y="52666"/>
                  <a:pt x="196558" y="50711"/>
                </a:cubicBezTo>
                <a:cubicBezTo>
                  <a:pt x="194602" y="48755"/>
                  <a:pt x="192786" y="46939"/>
                  <a:pt x="191110" y="45262"/>
                </a:cubicBezTo>
                <a:cubicBezTo>
                  <a:pt x="189992" y="42468"/>
                  <a:pt x="188316" y="39395"/>
                  <a:pt x="186080" y="36042"/>
                </a:cubicBezTo>
                <a:lnTo>
                  <a:pt x="185242" y="34366"/>
                </a:lnTo>
                <a:cubicBezTo>
                  <a:pt x="183007" y="33248"/>
                  <a:pt x="181051" y="30734"/>
                  <a:pt x="179375" y="26822"/>
                </a:cubicBezTo>
                <a:cubicBezTo>
                  <a:pt x="177699" y="22910"/>
                  <a:pt x="176022" y="20396"/>
                  <a:pt x="174346" y="19278"/>
                </a:cubicBezTo>
                <a:lnTo>
                  <a:pt x="177699" y="17602"/>
                </a:lnTo>
                <a:cubicBezTo>
                  <a:pt x="178816" y="18161"/>
                  <a:pt x="179934" y="19139"/>
                  <a:pt x="181051" y="20536"/>
                </a:cubicBezTo>
                <a:cubicBezTo>
                  <a:pt x="182169" y="21933"/>
                  <a:pt x="183287" y="22631"/>
                  <a:pt x="184404" y="22631"/>
                </a:cubicBezTo>
                <a:cubicBezTo>
                  <a:pt x="187757" y="22631"/>
                  <a:pt x="189433" y="24028"/>
                  <a:pt x="189433" y="26822"/>
                </a:cubicBezTo>
                <a:cubicBezTo>
                  <a:pt x="192227" y="27381"/>
                  <a:pt x="194463" y="28359"/>
                  <a:pt x="196139" y="29756"/>
                </a:cubicBezTo>
                <a:cubicBezTo>
                  <a:pt x="197815" y="31153"/>
                  <a:pt x="199212" y="32131"/>
                  <a:pt x="200330" y="32689"/>
                </a:cubicBezTo>
                <a:cubicBezTo>
                  <a:pt x="202006" y="33807"/>
                  <a:pt x="204381" y="36322"/>
                  <a:pt x="207455" y="40233"/>
                </a:cubicBezTo>
                <a:cubicBezTo>
                  <a:pt x="210528" y="44145"/>
                  <a:pt x="213462" y="46380"/>
                  <a:pt x="216256" y="46939"/>
                </a:cubicBezTo>
                <a:cubicBezTo>
                  <a:pt x="219050" y="47498"/>
                  <a:pt x="221006" y="50012"/>
                  <a:pt x="222123" y="54483"/>
                </a:cubicBezTo>
                <a:cubicBezTo>
                  <a:pt x="222682" y="54483"/>
                  <a:pt x="222961" y="54762"/>
                  <a:pt x="222961" y="55321"/>
                </a:cubicBezTo>
                <a:cubicBezTo>
                  <a:pt x="226873" y="57556"/>
                  <a:pt x="229527" y="60629"/>
                  <a:pt x="230924" y="64541"/>
                </a:cubicBezTo>
                <a:cubicBezTo>
                  <a:pt x="232321" y="68453"/>
                  <a:pt x="233299" y="70967"/>
                  <a:pt x="233858" y="72085"/>
                </a:cubicBezTo>
                <a:cubicBezTo>
                  <a:pt x="236652" y="74320"/>
                  <a:pt x="238189" y="76136"/>
                  <a:pt x="238468" y="77533"/>
                </a:cubicBezTo>
                <a:cubicBezTo>
                  <a:pt x="238747" y="78930"/>
                  <a:pt x="238328" y="80746"/>
                  <a:pt x="237211" y="82981"/>
                </a:cubicBezTo>
                <a:cubicBezTo>
                  <a:pt x="243358" y="86334"/>
                  <a:pt x="246431" y="91643"/>
                  <a:pt x="246431" y="98907"/>
                </a:cubicBezTo>
                <a:lnTo>
                  <a:pt x="248945" y="102260"/>
                </a:lnTo>
                <a:cubicBezTo>
                  <a:pt x="253416" y="105054"/>
                  <a:pt x="255651" y="109524"/>
                  <a:pt x="255651" y="115671"/>
                </a:cubicBezTo>
                <a:cubicBezTo>
                  <a:pt x="255651" y="118465"/>
                  <a:pt x="255372" y="120700"/>
                  <a:pt x="254813" y="122377"/>
                </a:cubicBezTo>
                <a:cubicBezTo>
                  <a:pt x="254813" y="122377"/>
                  <a:pt x="252298" y="129082"/>
                  <a:pt x="247269" y="142494"/>
                </a:cubicBezTo>
                <a:cubicBezTo>
                  <a:pt x="244475" y="146405"/>
                  <a:pt x="243078" y="148920"/>
                  <a:pt x="243078" y="150037"/>
                </a:cubicBezTo>
                <a:lnTo>
                  <a:pt x="227152" y="170992"/>
                </a:lnTo>
                <a:cubicBezTo>
                  <a:pt x="222123" y="177698"/>
                  <a:pt x="217373" y="183286"/>
                  <a:pt x="212903" y="187756"/>
                </a:cubicBezTo>
                <a:cubicBezTo>
                  <a:pt x="212344" y="188874"/>
                  <a:pt x="211785" y="190411"/>
                  <a:pt x="211226" y="192367"/>
                </a:cubicBezTo>
                <a:cubicBezTo>
                  <a:pt x="210668" y="194322"/>
                  <a:pt x="209830" y="195859"/>
                  <a:pt x="208712" y="196977"/>
                </a:cubicBezTo>
                <a:cubicBezTo>
                  <a:pt x="207035" y="197535"/>
                  <a:pt x="206197" y="198374"/>
                  <a:pt x="206197" y="199491"/>
                </a:cubicBezTo>
                <a:cubicBezTo>
                  <a:pt x="202844" y="200609"/>
                  <a:pt x="199771" y="203123"/>
                  <a:pt x="196977" y="207035"/>
                </a:cubicBezTo>
                <a:cubicBezTo>
                  <a:pt x="194183" y="210947"/>
                  <a:pt x="192227" y="213741"/>
                  <a:pt x="191110" y="215417"/>
                </a:cubicBezTo>
                <a:cubicBezTo>
                  <a:pt x="190551" y="215417"/>
                  <a:pt x="190272" y="215696"/>
                  <a:pt x="190272" y="216255"/>
                </a:cubicBezTo>
                <a:cubicBezTo>
                  <a:pt x="190272" y="216814"/>
                  <a:pt x="189992" y="217373"/>
                  <a:pt x="189433" y="217932"/>
                </a:cubicBezTo>
                <a:cubicBezTo>
                  <a:pt x="186639" y="219608"/>
                  <a:pt x="184544" y="221704"/>
                  <a:pt x="183147" y="224218"/>
                </a:cubicBezTo>
                <a:cubicBezTo>
                  <a:pt x="181750" y="226733"/>
                  <a:pt x="180772" y="228269"/>
                  <a:pt x="180213" y="228828"/>
                </a:cubicBezTo>
                <a:cubicBezTo>
                  <a:pt x="179654" y="230505"/>
                  <a:pt x="178257" y="232460"/>
                  <a:pt x="176022" y="234696"/>
                </a:cubicBezTo>
                <a:cubicBezTo>
                  <a:pt x="174346" y="236372"/>
                  <a:pt x="172530" y="238747"/>
                  <a:pt x="170574" y="241820"/>
                </a:cubicBezTo>
                <a:cubicBezTo>
                  <a:pt x="168618" y="244894"/>
                  <a:pt x="167081" y="247269"/>
                  <a:pt x="165964" y="248945"/>
                </a:cubicBezTo>
                <a:cubicBezTo>
                  <a:pt x="163170" y="251739"/>
                  <a:pt x="161773" y="253136"/>
                  <a:pt x="161773" y="253136"/>
                </a:cubicBezTo>
                <a:cubicBezTo>
                  <a:pt x="164008" y="253136"/>
                  <a:pt x="167361" y="254254"/>
                  <a:pt x="171831" y="256489"/>
                </a:cubicBezTo>
                <a:cubicBezTo>
                  <a:pt x="172390" y="255371"/>
                  <a:pt x="173787" y="253695"/>
                  <a:pt x="176022" y="251460"/>
                </a:cubicBezTo>
                <a:cubicBezTo>
                  <a:pt x="181610" y="244754"/>
                  <a:pt x="186639" y="240004"/>
                  <a:pt x="191110" y="237210"/>
                </a:cubicBezTo>
                <a:cubicBezTo>
                  <a:pt x="192227" y="236651"/>
                  <a:pt x="195999" y="234556"/>
                  <a:pt x="202425" y="230924"/>
                </a:cubicBezTo>
                <a:cubicBezTo>
                  <a:pt x="208852" y="227292"/>
                  <a:pt x="215417" y="225475"/>
                  <a:pt x="222123" y="225475"/>
                </a:cubicBezTo>
                <a:lnTo>
                  <a:pt x="225476" y="225475"/>
                </a:lnTo>
                <a:cubicBezTo>
                  <a:pt x="229946" y="225475"/>
                  <a:pt x="235534" y="226872"/>
                  <a:pt x="242240" y="229666"/>
                </a:cubicBezTo>
                <a:lnTo>
                  <a:pt x="242240" y="230505"/>
                </a:lnTo>
                <a:cubicBezTo>
                  <a:pt x="246151" y="233299"/>
                  <a:pt x="251181" y="237769"/>
                  <a:pt x="257327" y="243916"/>
                </a:cubicBezTo>
                <a:lnTo>
                  <a:pt x="271577" y="238048"/>
                </a:lnTo>
                <a:lnTo>
                  <a:pt x="285826" y="229666"/>
                </a:lnTo>
                <a:lnTo>
                  <a:pt x="296723" y="225475"/>
                </a:lnTo>
                <a:lnTo>
                  <a:pt x="311810" y="217932"/>
                </a:lnTo>
                <a:cubicBezTo>
                  <a:pt x="317398" y="215696"/>
                  <a:pt x="321589" y="213182"/>
                  <a:pt x="324383" y="210388"/>
                </a:cubicBezTo>
                <a:lnTo>
                  <a:pt x="334442" y="207873"/>
                </a:lnTo>
                <a:cubicBezTo>
                  <a:pt x="336677" y="206197"/>
                  <a:pt x="338912" y="204940"/>
                  <a:pt x="341148" y="204101"/>
                </a:cubicBezTo>
                <a:cubicBezTo>
                  <a:pt x="343383" y="203263"/>
                  <a:pt x="345618" y="202285"/>
                  <a:pt x="347853" y="201168"/>
                </a:cubicBezTo>
                <a:cubicBezTo>
                  <a:pt x="349529" y="200050"/>
                  <a:pt x="351625" y="198932"/>
                  <a:pt x="354140" y="197815"/>
                </a:cubicBezTo>
                <a:cubicBezTo>
                  <a:pt x="356654" y="196697"/>
                  <a:pt x="359309" y="195300"/>
                  <a:pt x="362102" y="193624"/>
                </a:cubicBezTo>
                <a:lnTo>
                  <a:pt x="363779" y="192786"/>
                </a:lnTo>
                <a:cubicBezTo>
                  <a:pt x="364338" y="192227"/>
                  <a:pt x="367411" y="191109"/>
                  <a:pt x="372999" y="189433"/>
                </a:cubicBezTo>
                <a:cubicBezTo>
                  <a:pt x="380263" y="187756"/>
                  <a:pt x="385851" y="185242"/>
                  <a:pt x="389763" y="181889"/>
                </a:cubicBezTo>
                <a:cubicBezTo>
                  <a:pt x="393116" y="180771"/>
                  <a:pt x="396469" y="179095"/>
                  <a:pt x="399822" y="176860"/>
                </a:cubicBezTo>
                <a:cubicBezTo>
                  <a:pt x="403733" y="174625"/>
                  <a:pt x="409601" y="172389"/>
                  <a:pt x="417424" y="170154"/>
                </a:cubicBezTo>
                <a:cubicBezTo>
                  <a:pt x="421894" y="169595"/>
                  <a:pt x="424968" y="168478"/>
                  <a:pt x="426644" y="166801"/>
                </a:cubicBezTo>
                <a:cubicBezTo>
                  <a:pt x="427762" y="163449"/>
                  <a:pt x="428041" y="160655"/>
                  <a:pt x="427482" y="158419"/>
                </a:cubicBezTo>
                <a:cubicBezTo>
                  <a:pt x="428041" y="156184"/>
                  <a:pt x="429019" y="152412"/>
                  <a:pt x="430416" y="147104"/>
                </a:cubicBezTo>
                <a:cubicBezTo>
                  <a:pt x="431813" y="141795"/>
                  <a:pt x="432511" y="137185"/>
                  <a:pt x="432511" y="133273"/>
                </a:cubicBezTo>
                <a:cubicBezTo>
                  <a:pt x="433070" y="129921"/>
                  <a:pt x="434747" y="122377"/>
                  <a:pt x="437540" y="110642"/>
                </a:cubicBezTo>
                <a:cubicBezTo>
                  <a:pt x="438099" y="107848"/>
                  <a:pt x="438379" y="104216"/>
                  <a:pt x="438379" y="99745"/>
                </a:cubicBezTo>
                <a:cubicBezTo>
                  <a:pt x="438379" y="94157"/>
                  <a:pt x="438099" y="89408"/>
                  <a:pt x="437540" y="85496"/>
                </a:cubicBezTo>
                <a:cubicBezTo>
                  <a:pt x="436982" y="81584"/>
                  <a:pt x="436423" y="78232"/>
                  <a:pt x="435864" y="75438"/>
                </a:cubicBezTo>
                <a:lnTo>
                  <a:pt x="433349" y="56997"/>
                </a:lnTo>
                <a:cubicBezTo>
                  <a:pt x="432232" y="54203"/>
                  <a:pt x="431394" y="50990"/>
                  <a:pt x="430835" y="47358"/>
                </a:cubicBezTo>
                <a:cubicBezTo>
                  <a:pt x="430276" y="43726"/>
                  <a:pt x="429717" y="40513"/>
                  <a:pt x="429159" y="37719"/>
                </a:cubicBezTo>
                <a:cubicBezTo>
                  <a:pt x="429159" y="35483"/>
                  <a:pt x="427203" y="32969"/>
                  <a:pt x="423291" y="30175"/>
                </a:cubicBezTo>
                <a:cubicBezTo>
                  <a:pt x="421056" y="28498"/>
                  <a:pt x="419938" y="26263"/>
                  <a:pt x="419938" y="23469"/>
                </a:cubicBezTo>
                <a:cubicBezTo>
                  <a:pt x="419938" y="20675"/>
                  <a:pt x="421056" y="17881"/>
                  <a:pt x="423291" y="15087"/>
                </a:cubicBezTo>
                <a:cubicBezTo>
                  <a:pt x="423291" y="15087"/>
                  <a:pt x="423291" y="14528"/>
                  <a:pt x="423291" y="13411"/>
                </a:cubicBezTo>
                <a:cubicBezTo>
                  <a:pt x="424409" y="11176"/>
                  <a:pt x="425666" y="9988"/>
                  <a:pt x="427063" y="9848"/>
                </a:cubicBezTo>
                <a:close/>
                <a:moveTo>
                  <a:pt x="1632280" y="5867"/>
                </a:moveTo>
                <a:lnTo>
                  <a:pt x="1636471" y="5867"/>
                </a:lnTo>
                <a:cubicBezTo>
                  <a:pt x="1636471" y="7543"/>
                  <a:pt x="1635633" y="9220"/>
                  <a:pt x="1633957" y="10896"/>
                </a:cubicBezTo>
                <a:lnTo>
                  <a:pt x="1630604" y="10058"/>
                </a:lnTo>
                <a:cubicBezTo>
                  <a:pt x="1630604" y="9499"/>
                  <a:pt x="1630883" y="8801"/>
                  <a:pt x="1631442" y="7963"/>
                </a:cubicBezTo>
                <a:cubicBezTo>
                  <a:pt x="1632001" y="7124"/>
                  <a:pt x="1632280" y="6426"/>
                  <a:pt x="1632280" y="5867"/>
                </a:cubicBezTo>
                <a:close/>
                <a:moveTo>
                  <a:pt x="1670838" y="0"/>
                </a:moveTo>
                <a:cubicBezTo>
                  <a:pt x="1674190" y="0"/>
                  <a:pt x="1676985" y="838"/>
                  <a:pt x="1679220" y="2514"/>
                </a:cubicBezTo>
                <a:cubicBezTo>
                  <a:pt x="1689278" y="5867"/>
                  <a:pt x="1696263" y="9499"/>
                  <a:pt x="1700175" y="13411"/>
                </a:cubicBezTo>
                <a:cubicBezTo>
                  <a:pt x="1703527" y="16205"/>
                  <a:pt x="1707160" y="17881"/>
                  <a:pt x="1711071" y="18440"/>
                </a:cubicBezTo>
                <a:cubicBezTo>
                  <a:pt x="1716659" y="20116"/>
                  <a:pt x="1721130" y="23050"/>
                  <a:pt x="1724482" y="27241"/>
                </a:cubicBezTo>
                <a:cubicBezTo>
                  <a:pt x="1727835" y="31432"/>
                  <a:pt x="1729512" y="36322"/>
                  <a:pt x="1729512" y="41910"/>
                </a:cubicBezTo>
                <a:lnTo>
                  <a:pt x="1729512" y="43586"/>
                </a:lnTo>
                <a:cubicBezTo>
                  <a:pt x="1729512" y="45821"/>
                  <a:pt x="1731747" y="48336"/>
                  <a:pt x="1736217" y="51130"/>
                </a:cubicBezTo>
                <a:cubicBezTo>
                  <a:pt x="1738452" y="52247"/>
                  <a:pt x="1741246" y="53644"/>
                  <a:pt x="1744599" y="55321"/>
                </a:cubicBezTo>
                <a:cubicBezTo>
                  <a:pt x="1747952" y="56997"/>
                  <a:pt x="1751584" y="59232"/>
                  <a:pt x="1755496" y="62026"/>
                </a:cubicBezTo>
                <a:cubicBezTo>
                  <a:pt x="1756614" y="63144"/>
                  <a:pt x="1757452" y="64401"/>
                  <a:pt x="1758010" y="65798"/>
                </a:cubicBezTo>
                <a:cubicBezTo>
                  <a:pt x="1758569" y="67195"/>
                  <a:pt x="1759407" y="68732"/>
                  <a:pt x="1760525" y="70408"/>
                </a:cubicBezTo>
                <a:cubicBezTo>
                  <a:pt x="1763878" y="78232"/>
                  <a:pt x="1766951" y="84658"/>
                  <a:pt x="1769745" y="89687"/>
                </a:cubicBezTo>
                <a:cubicBezTo>
                  <a:pt x="1772539" y="93599"/>
                  <a:pt x="1773936" y="96393"/>
                  <a:pt x="1773936" y="98069"/>
                </a:cubicBezTo>
                <a:cubicBezTo>
                  <a:pt x="1773936" y="100304"/>
                  <a:pt x="1772819" y="102819"/>
                  <a:pt x="1770583" y="105613"/>
                </a:cubicBezTo>
                <a:cubicBezTo>
                  <a:pt x="1770583" y="105613"/>
                  <a:pt x="1770444" y="105753"/>
                  <a:pt x="1770164" y="106032"/>
                </a:cubicBezTo>
                <a:cubicBezTo>
                  <a:pt x="1769885" y="106311"/>
                  <a:pt x="1769745" y="106451"/>
                  <a:pt x="1769745" y="106451"/>
                </a:cubicBezTo>
                <a:lnTo>
                  <a:pt x="1769745" y="108966"/>
                </a:lnTo>
                <a:cubicBezTo>
                  <a:pt x="1769745" y="112318"/>
                  <a:pt x="1768907" y="114554"/>
                  <a:pt x="1767230" y="115671"/>
                </a:cubicBezTo>
                <a:cubicBezTo>
                  <a:pt x="1765554" y="116789"/>
                  <a:pt x="1763319" y="117487"/>
                  <a:pt x="1760525" y="117767"/>
                </a:cubicBezTo>
                <a:cubicBezTo>
                  <a:pt x="1757731" y="118046"/>
                  <a:pt x="1755775" y="118465"/>
                  <a:pt x="1754658" y="119024"/>
                </a:cubicBezTo>
                <a:lnTo>
                  <a:pt x="1752981" y="119862"/>
                </a:lnTo>
                <a:cubicBezTo>
                  <a:pt x="1750187" y="122656"/>
                  <a:pt x="1746555" y="124053"/>
                  <a:pt x="1742084" y="124053"/>
                </a:cubicBezTo>
                <a:cubicBezTo>
                  <a:pt x="1737614" y="124053"/>
                  <a:pt x="1734261" y="124333"/>
                  <a:pt x="1732026" y="124891"/>
                </a:cubicBezTo>
                <a:lnTo>
                  <a:pt x="1716100" y="129921"/>
                </a:lnTo>
                <a:cubicBezTo>
                  <a:pt x="1711630" y="131597"/>
                  <a:pt x="1700175" y="135229"/>
                  <a:pt x="1681734" y="140817"/>
                </a:cubicBezTo>
                <a:lnTo>
                  <a:pt x="1656588" y="145008"/>
                </a:lnTo>
                <a:cubicBezTo>
                  <a:pt x="1644854" y="146685"/>
                  <a:pt x="1637589" y="147243"/>
                  <a:pt x="1634795" y="146685"/>
                </a:cubicBezTo>
                <a:cubicBezTo>
                  <a:pt x="1637030" y="146685"/>
                  <a:pt x="1636751" y="146405"/>
                  <a:pt x="1633957" y="145846"/>
                </a:cubicBezTo>
                <a:lnTo>
                  <a:pt x="1635633" y="153390"/>
                </a:lnTo>
                <a:cubicBezTo>
                  <a:pt x="1636192" y="154508"/>
                  <a:pt x="1636751" y="155486"/>
                  <a:pt x="1637310" y="156324"/>
                </a:cubicBezTo>
                <a:cubicBezTo>
                  <a:pt x="1637868" y="157162"/>
                  <a:pt x="1638148" y="158140"/>
                  <a:pt x="1638148" y="159258"/>
                </a:cubicBezTo>
                <a:cubicBezTo>
                  <a:pt x="1638707" y="160375"/>
                  <a:pt x="1638986" y="162331"/>
                  <a:pt x="1638986" y="165125"/>
                </a:cubicBezTo>
                <a:lnTo>
                  <a:pt x="1638986" y="167640"/>
                </a:lnTo>
                <a:cubicBezTo>
                  <a:pt x="1639545" y="170992"/>
                  <a:pt x="1640383" y="174904"/>
                  <a:pt x="1641501" y="179374"/>
                </a:cubicBezTo>
                <a:cubicBezTo>
                  <a:pt x="1642618" y="183845"/>
                  <a:pt x="1643736" y="188874"/>
                  <a:pt x="1644854" y="194462"/>
                </a:cubicBezTo>
                <a:cubicBezTo>
                  <a:pt x="1646530" y="193903"/>
                  <a:pt x="1653235" y="192227"/>
                  <a:pt x="1664970" y="189433"/>
                </a:cubicBezTo>
                <a:cubicBezTo>
                  <a:pt x="1667205" y="188874"/>
                  <a:pt x="1670698" y="188176"/>
                  <a:pt x="1675448" y="187337"/>
                </a:cubicBezTo>
                <a:cubicBezTo>
                  <a:pt x="1680198" y="186499"/>
                  <a:pt x="1684528" y="185242"/>
                  <a:pt x="1688440" y="183565"/>
                </a:cubicBezTo>
                <a:lnTo>
                  <a:pt x="1694307" y="185242"/>
                </a:lnTo>
                <a:lnTo>
                  <a:pt x="1691793" y="179374"/>
                </a:lnTo>
                <a:lnTo>
                  <a:pt x="1697660" y="179374"/>
                </a:lnTo>
                <a:cubicBezTo>
                  <a:pt x="1704366" y="179374"/>
                  <a:pt x="1709395" y="178816"/>
                  <a:pt x="1712747" y="177698"/>
                </a:cubicBezTo>
                <a:cubicBezTo>
                  <a:pt x="1714424" y="177139"/>
                  <a:pt x="1716659" y="176860"/>
                  <a:pt x="1719453" y="176860"/>
                </a:cubicBezTo>
                <a:cubicBezTo>
                  <a:pt x="1722806" y="176860"/>
                  <a:pt x="1727277" y="178257"/>
                  <a:pt x="1732864" y="181051"/>
                </a:cubicBezTo>
                <a:cubicBezTo>
                  <a:pt x="1741805" y="184962"/>
                  <a:pt x="1748790" y="188595"/>
                  <a:pt x="1753819" y="191947"/>
                </a:cubicBezTo>
                <a:cubicBezTo>
                  <a:pt x="1755496" y="193065"/>
                  <a:pt x="1760246" y="197535"/>
                  <a:pt x="1768069" y="205359"/>
                </a:cubicBezTo>
                <a:cubicBezTo>
                  <a:pt x="1772539" y="209829"/>
                  <a:pt x="1774774" y="212064"/>
                  <a:pt x="1774774" y="212064"/>
                </a:cubicBezTo>
                <a:lnTo>
                  <a:pt x="1780642" y="222961"/>
                </a:lnTo>
                <a:cubicBezTo>
                  <a:pt x="1783995" y="226314"/>
                  <a:pt x="1785950" y="227990"/>
                  <a:pt x="1786509" y="227990"/>
                </a:cubicBezTo>
                <a:cubicBezTo>
                  <a:pt x="1790421" y="230225"/>
                  <a:pt x="1793215" y="233019"/>
                  <a:pt x="1794891" y="236372"/>
                </a:cubicBezTo>
                <a:cubicBezTo>
                  <a:pt x="1796568" y="239725"/>
                  <a:pt x="1796847" y="243916"/>
                  <a:pt x="1795729" y="248945"/>
                </a:cubicBezTo>
                <a:cubicBezTo>
                  <a:pt x="1795171" y="252298"/>
                  <a:pt x="1793634" y="255092"/>
                  <a:pt x="1791119" y="257327"/>
                </a:cubicBezTo>
                <a:cubicBezTo>
                  <a:pt x="1788605" y="259562"/>
                  <a:pt x="1786789" y="261239"/>
                  <a:pt x="1785671" y="262356"/>
                </a:cubicBezTo>
                <a:cubicBezTo>
                  <a:pt x="1782318" y="266268"/>
                  <a:pt x="1779105" y="270040"/>
                  <a:pt x="1776032" y="273672"/>
                </a:cubicBezTo>
                <a:cubicBezTo>
                  <a:pt x="1772958" y="277304"/>
                  <a:pt x="1769745" y="281076"/>
                  <a:pt x="1766392" y="284988"/>
                </a:cubicBezTo>
                <a:cubicBezTo>
                  <a:pt x="1763598" y="288340"/>
                  <a:pt x="1760106" y="292112"/>
                  <a:pt x="1755915" y="296303"/>
                </a:cubicBezTo>
                <a:cubicBezTo>
                  <a:pt x="1751724" y="300494"/>
                  <a:pt x="1748511" y="304266"/>
                  <a:pt x="1746276" y="307619"/>
                </a:cubicBezTo>
                <a:cubicBezTo>
                  <a:pt x="1742364" y="312648"/>
                  <a:pt x="1737335" y="317957"/>
                  <a:pt x="1731188" y="323545"/>
                </a:cubicBezTo>
                <a:lnTo>
                  <a:pt x="1723644" y="332765"/>
                </a:lnTo>
                <a:lnTo>
                  <a:pt x="1722806" y="332765"/>
                </a:lnTo>
                <a:cubicBezTo>
                  <a:pt x="1720012" y="336118"/>
                  <a:pt x="1717358" y="339610"/>
                  <a:pt x="1714843" y="343243"/>
                </a:cubicBezTo>
                <a:cubicBezTo>
                  <a:pt x="1712328" y="346875"/>
                  <a:pt x="1709954" y="350088"/>
                  <a:pt x="1707718" y="352882"/>
                </a:cubicBezTo>
                <a:lnTo>
                  <a:pt x="1695984" y="366293"/>
                </a:lnTo>
                <a:lnTo>
                  <a:pt x="1842669" y="324383"/>
                </a:lnTo>
                <a:lnTo>
                  <a:pt x="1855242" y="321030"/>
                </a:lnTo>
                <a:lnTo>
                  <a:pt x="1871167" y="316839"/>
                </a:lnTo>
                <a:lnTo>
                  <a:pt x="1908048" y="331927"/>
                </a:lnTo>
                <a:cubicBezTo>
                  <a:pt x="1910283" y="334721"/>
                  <a:pt x="1915313" y="339471"/>
                  <a:pt x="1923136" y="346176"/>
                </a:cubicBezTo>
                <a:cubicBezTo>
                  <a:pt x="1929283" y="350647"/>
                  <a:pt x="1934032" y="354977"/>
                  <a:pt x="1937385" y="359168"/>
                </a:cubicBezTo>
                <a:cubicBezTo>
                  <a:pt x="1940738" y="363359"/>
                  <a:pt x="1942973" y="368528"/>
                  <a:pt x="1944091" y="374675"/>
                </a:cubicBezTo>
                <a:lnTo>
                  <a:pt x="1946605" y="378028"/>
                </a:lnTo>
                <a:cubicBezTo>
                  <a:pt x="1949399" y="383616"/>
                  <a:pt x="1951355" y="391439"/>
                  <a:pt x="1952473" y="401497"/>
                </a:cubicBezTo>
                <a:cubicBezTo>
                  <a:pt x="1952473" y="402615"/>
                  <a:pt x="1952333" y="403872"/>
                  <a:pt x="1952054" y="405269"/>
                </a:cubicBezTo>
                <a:cubicBezTo>
                  <a:pt x="1951774" y="406666"/>
                  <a:pt x="1951914" y="408482"/>
                  <a:pt x="1952473" y="410718"/>
                </a:cubicBezTo>
                <a:lnTo>
                  <a:pt x="1949958" y="415747"/>
                </a:lnTo>
                <a:cubicBezTo>
                  <a:pt x="1949399" y="416864"/>
                  <a:pt x="1948841" y="417842"/>
                  <a:pt x="1948282" y="418680"/>
                </a:cubicBezTo>
                <a:cubicBezTo>
                  <a:pt x="1947723" y="419519"/>
                  <a:pt x="1947164" y="420217"/>
                  <a:pt x="1946605" y="420776"/>
                </a:cubicBezTo>
                <a:cubicBezTo>
                  <a:pt x="1945488" y="421335"/>
                  <a:pt x="1944510" y="421894"/>
                  <a:pt x="1943672" y="422452"/>
                </a:cubicBezTo>
                <a:cubicBezTo>
                  <a:pt x="1942833" y="423011"/>
                  <a:pt x="1942135" y="423570"/>
                  <a:pt x="1941576" y="424129"/>
                </a:cubicBezTo>
                <a:cubicBezTo>
                  <a:pt x="1933194" y="430276"/>
                  <a:pt x="1924533" y="434187"/>
                  <a:pt x="1915592" y="435864"/>
                </a:cubicBezTo>
                <a:cubicBezTo>
                  <a:pt x="1915592" y="435864"/>
                  <a:pt x="1906092" y="436981"/>
                  <a:pt x="1887093" y="439216"/>
                </a:cubicBezTo>
                <a:cubicBezTo>
                  <a:pt x="1878153" y="440334"/>
                  <a:pt x="1865300" y="442010"/>
                  <a:pt x="1848536" y="444246"/>
                </a:cubicBezTo>
                <a:cubicBezTo>
                  <a:pt x="1831772" y="446481"/>
                  <a:pt x="1818361" y="448437"/>
                  <a:pt x="1808302" y="450113"/>
                </a:cubicBezTo>
                <a:cubicBezTo>
                  <a:pt x="1855800" y="438378"/>
                  <a:pt x="1877873" y="431952"/>
                  <a:pt x="1874520" y="430834"/>
                </a:cubicBezTo>
                <a:cubicBezTo>
                  <a:pt x="1873961" y="430834"/>
                  <a:pt x="1872844" y="429996"/>
                  <a:pt x="1871167" y="428320"/>
                </a:cubicBezTo>
                <a:lnTo>
                  <a:pt x="1846021" y="436702"/>
                </a:lnTo>
                <a:cubicBezTo>
                  <a:pt x="1854962" y="432231"/>
                  <a:pt x="1861109" y="428320"/>
                  <a:pt x="1864462" y="424967"/>
                </a:cubicBezTo>
                <a:lnTo>
                  <a:pt x="1863624" y="424967"/>
                </a:lnTo>
                <a:cubicBezTo>
                  <a:pt x="1756334" y="439496"/>
                  <a:pt x="1699895" y="446760"/>
                  <a:pt x="1694307" y="446760"/>
                </a:cubicBezTo>
                <a:lnTo>
                  <a:pt x="1681734" y="446760"/>
                </a:lnTo>
                <a:cubicBezTo>
                  <a:pt x="1681734" y="443407"/>
                  <a:pt x="1681455" y="440334"/>
                  <a:pt x="1680896" y="437540"/>
                </a:cubicBezTo>
                <a:cubicBezTo>
                  <a:pt x="1679778" y="438099"/>
                  <a:pt x="1678521" y="438378"/>
                  <a:pt x="1677124" y="438378"/>
                </a:cubicBezTo>
                <a:cubicBezTo>
                  <a:pt x="1675727" y="438378"/>
                  <a:pt x="1674470" y="438658"/>
                  <a:pt x="1673352" y="439216"/>
                </a:cubicBezTo>
                <a:cubicBezTo>
                  <a:pt x="1672794" y="439216"/>
                  <a:pt x="1673073" y="441731"/>
                  <a:pt x="1674190" y="446760"/>
                </a:cubicBezTo>
                <a:cubicBezTo>
                  <a:pt x="1671955" y="450113"/>
                  <a:pt x="1668882" y="451231"/>
                  <a:pt x="1664970" y="450113"/>
                </a:cubicBezTo>
                <a:lnTo>
                  <a:pt x="1663294" y="450113"/>
                </a:lnTo>
                <a:lnTo>
                  <a:pt x="1656588" y="451789"/>
                </a:lnTo>
                <a:cubicBezTo>
                  <a:pt x="1648765" y="453466"/>
                  <a:pt x="1644015" y="454583"/>
                  <a:pt x="1642339" y="455142"/>
                </a:cubicBezTo>
                <a:cubicBezTo>
                  <a:pt x="1641221" y="455701"/>
                  <a:pt x="1640383" y="456539"/>
                  <a:pt x="1639824" y="457657"/>
                </a:cubicBezTo>
                <a:cubicBezTo>
                  <a:pt x="1639265" y="458774"/>
                  <a:pt x="1638707" y="459613"/>
                  <a:pt x="1638148" y="460171"/>
                </a:cubicBezTo>
                <a:cubicBezTo>
                  <a:pt x="1637589" y="460730"/>
                  <a:pt x="1637589" y="461568"/>
                  <a:pt x="1638148" y="462686"/>
                </a:cubicBezTo>
                <a:cubicBezTo>
                  <a:pt x="1638707" y="463804"/>
                  <a:pt x="1638986" y="464642"/>
                  <a:pt x="1638986" y="465201"/>
                </a:cubicBezTo>
                <a:cubicBezTo>
                  <a:pt x="1638427" y="467995"/>
                  <a:pt x="1637449" y="469671"/>
                  <a:pt x="1636052" y="470230"/>
                </a:cubicBezTo>
                <a:cubicBezTo>
                  <a:pt x="1634655" y="470789"/>
                  <a:pt x="1633119" y="469950"/>
                  <a:pt x="1631442" y="467715"/>
                </a:cubicBezTo>
                <a:cubicBezTo>
                  <a:pt x="1629766" y="466598"/>
                  <a:pt x="1628089" y="465899"/>
                  <a:pt x="1626413" y="465620"/>
                </a:cubicBezTo>
                <a:cubicBezTo>
                  <a:pt x="1624737" y="465340"/>
                  <a:pt x="1623060" y="466039"/>
                  <a:pt x="1621384" y="467715"/>
                </a:cubicBezTo>
                <a:lnTo>
                  <a:pt x="1619708" y="467715"/>
                </a:lnTo>
                <a:cubicBezTo>
                  <a:pt x="1617472" y="467715"/>
                  <a:pt x="1614539" y="467017"/>
                  <a:pt x="1610906" y="465620"/>
                </a:cubicBezTo>
                <a:cubicBezTo>
                  <a:pt x="1607274" y="464223"/>
                  <a:pt x="1605458" y="462965"/>
                  <a:pt x="1605458" y="461848"/>
                </a:cubicBezTo>
                <a:cubicBezTo>
                  <a:pt x="1605458" y="456260"/>
                  <a:pt x="1604620" y="453466"/>
                  <a:pt x="1602943" y="453466"/>
                </a:cubicBezTo>
                <a:cubicBezTo>
                  <a:pt x="1597914" y="454583"/>
                  <a:pt x="1591488" y="455841"/>
                  <a:pt x="1583665" y="457238"/>
                </a:cubicBezTo>
                <a:cubicBezTo>
                  <a:pt x="1575842" y="458635"/>
                  <a:pt x="1569974" y="460171"/>
                  <a:pt x="1566063" y="461848"/>
                </a:cubicBezTo>
                <a:cubicBezTo>
                  <a:pt x="1562710" y="462965"/>
                  <a:pt x="1558658" y="463804"/>
                  <a:pt x="1553909" y="464362"/>
                </a:cubicBezTo>
                <a:cubicBezTo>
                  <a:pt x="1549159" y="464921"/>
                  <a:pt x="1545387" y="465480"/>
                  <a:pt x="1542593" y="466039"/>
                </a:cubicBezTo>
                <a:cubicBezTo>
                  <a:pt x="1540917" y="466598"/>
                  <a:pt x="1531138" y="469112"/>
                  <a:pt x="1513256" y="473583"/>
                </a:cubicBezTo>
                <a:cubicBezTo>
                  <a:pt x="1512138" y="473583"/>
                  <a:pt x="1510602" y="473583"/>
                  <a:pt x="1508646" y="473583"/>
                </a:cubicBezTo>
                <a:cubicBezTo>
                  <a:pt x="1506690" y="473583"/>
                  <a:pt x="1505433" y="473862"/>
                  <a:pt x="1504874" y="474421"/>
                </a:cubicBezTo>
                <a:cubicBezTo>
                  <a:pt x="1502639" y="476097"/>
                  <a:pt x="1499984" y="477215"/>
                  <a:pt x="1496911" y="477774"/>
                </a:cubicBezTo>
                <a:cubicBezTo>
                  <a:pt x="1493838" y="478332"/>
                  <a:pt x="1491742" y="478612"/>
                  <a:pt x="1490625" y="478612"/>
                </a:cubicBezTo>
                <a:lnTo>
                  <a:pt x="1492301" y="479450"/>
                </a:lnTo>
                <a:cubicBezTo>
                  <a:pt x="1494536" y="482803"/>
                  <a:pt x="1497330" y="487832"/>
                  <a:pt x="1500683" y="494538"/>
                </a:cubicBezTo>
                <a:cubicBezTo>
                  <a:pt x="1508506" y="507949"/>
                  <a:pt x="1514653" y="517448"/>
                  <a:pt x="1519123" y="523036"/>
                </a:cubicBezTo>
                <a:cubicBezTo>
                  <a:pt x="1519682" y="525272"/>
                  <a:pt x="1521638" y="527227"/>
                  <a:pt x="1524991" y="528904"/>
                </a:cubicBezTo>
                <a:lnTo>
                  <a:pt x="1524991" y="531418"/>
                </a:lnTo>
                <a:cubicBezTo>
                  <a:pt x="1525550" y="534212"/>
                  <a:pt x="1526108" y="536168"/>
                  <a:pt x="1526667" y="537286"/>
                </a:cubicBezTo>
                <a:cubicBezTo>
                  <a:pt x="1527226" y="538403"/>
                  <a:pt x="1528623" y="538683"/>
                  <a:pt x="1530858" y="538124"/>
                </a:cubicBezTo>
                <a:lnTo>
                  <a:pt x="1533373" y="537286"/>
                </a:lnTo>
                <a:cubicBezTo>
                  <a:pt x="1537284" y="537286"/>
                  <a:pt x="1540358" y="539800"/>
                  <a:pt x="1542593" y="544830"/>
                </a:cubicBezTo>
                <a:cubicBezTo>
                  <a:pt x="1543711" y="545388"/>
                  <a:pt x="1545387" y="545668"/>
                  <a:pt x="1547622" y="545668"/>
                </a:cubicBezTo>
                <a:cubicBezTo>
                  <a:pt x="1553210" y="545109"/>
                  <a:pt x="1558239" y="542874"/>
                  <a:pt x="1562710" y="538962"/>
                </a:cubicBezTo>
                <a:cubicBezTo>
                  <a:pt x="1567180" y="535051"/>
                  <a:pt x="1570254" y="532536"/>
                  <a:pt x="1571930" y="531418"/>
                </a:cubicBezTo>
                <a:cubicBezTo>
                  <a:pt x="1577518" y="526948"/>
                  <a:pt x="1584224" y="522617"/>
                  <a:pt x="1592047" y="518426"/>
                </a:cubicBezTo>
                <a:cubicBezTo>
                  <a:pt x="1599870" y="514235"/>
                  <a:pt x="1605179" y="511302"/>
                  <a:pt x="1607973" y="509625"/>
                </a:cubicBezTo>
                <a:cubicBezTo>
                  <a:pt x="1611325" y="507949"/>
                  <a:pt x="1616355" y="504875"/>
                  <a:pt x="1623060" y="500405"/>
                </a:cubicBezTo>
                <a:cubicBezTo>
                  <a:pt x="1645412" y="488111"/>
                  <a:pt x="1660220" y="480288"/>
                  <a:pt x="1667485" y="476935"/>
                </a:cubicBezTo>
                <a:cubicBezTo>
                  <a:pt x="1671396" y="474700"/>
                  <a:pt x="1676565" y="472744"/>
                  <a:pt x="1682991" y="471068"/>
                </a:cubicBezTo>
                <a:cubicBezTo>
                  <a:pt x="1689418" y="469392"/>
                  <a:pt x="1694866" y="467715"/>
                  <a:pt x="1699336" y="466039"/>
                </a:cubicBezTo>
                <a:cubicBezTo>
                  <a:pt x="1711071" y="462686"/>
                  <a:pt x="1716939" y="461010"/>
                  <a:pt x="1716939" y="461010"/>
                </a:cubicBezTo>
                <a:cubicBezTo>
                  <a:pt x="1717497" y="459892"/>
                  <a:pt x="1718894" y="458216"/>
                  <a:pt x="1721130" y="455980"/>
                </a:cubicBezTo>
                <a:cubicBezTo>
                  <a:pt x="1722806" y="458216"/>
                  <a:pt x="1725600" y="458495"/>
                  <a:pt x="1729512" y="456819"/>
                </a:cubicBezTo>
                <a:cubicBezTo>
                  <a:pt x="1730629" y="456819"/>
                  <a:pt x="1732585" y="456399"/>
                  <a:pt x="1735379" y="455561"/>
                </a:cubicBezTo>
                <a:cubicBezTo>
                  <a:pt x="1738173" y="454723"/>
                  <a:pt x="1740688" y="454583"/>
                  <a:pt x="1742923" y="455142"/>
                </a:cubicBezTo>
                <a:lnTo>
                  <a:pt x="1745437" y="455142"/>
                </a:lnTo>
                <a:cubicBezTo>
                  <a:pt x="1749908" y="455142"/>
                  <a:pt x="1752981" y="454863"/>
                  <a:pt x="1754658" y="454304"/>
                </a:cubicBezTo>
                <a:cubicBezTo>
                  <a:pt x="1755775" y="453745"/>
                  <a:pt x="1756753" y="452348"/>
                  <a:pt x="1757591" y="450113"/>
                </a:cubicBezTo>
                <a:cubicBezTo>
                  <a:pt x="1758429" y="447878"/>
                  <a:pt x="1758849" y="446481"/>
                  <a:pt x="1758849" y="445922"/>
                </a:cubicBezTo>
                <a:cubicBezTo>
                  <a:pt x="1758849" y="444804"/>
                  <a:pt x="1758988" y="443547"/>
                  <a:pt x="1759268" y="442150"/>
                </a:cubicBezTo>
                <a:cubicBezTo>
                  <a:pt x="1759547" y="440753"/>
                  <a:pt x="1760106" y="439915"/>
                  <a:pt x="1760944" y="439636"/>
                </a:cubicBezTo>
                <a:cubicBezTo>
                  <a:pt x="1761782" y="439356"/>
                  <a:pt x="1763040" y="439216"/>
                  <a:pt x="1764716" y="439216"/>
                </a:cubicBezTo>
                <a:cubicBezTo>
                  <a:pt x="1772539" y="439775"/>
                  <a:pt x="1780921" y="443128"/>
                  <a:pt x="1789862" y="449275"/>
                </a:cubicBezTo>
                <a:cubicBezTo>
                  <a:pt x="1798803" y="455422"/>
                  <a:pt x="1805508" y="459892"/>
                  <a:pt x="1809979" y="462686"/>
                </a:cubicBezTo>
                <a:cubicBezTo>
                  <a:pt x="1812214" y="463804"/>
                  <a:pt x="1813890" y="465480"/>
                  <a:pt x="1815008" y="467715"/>
                </a:cubicBezTo>
                <a:cubicBezTo>
                  <a:pt x="1816126" y="469950"/>
                  <a:pt x="1816964" y="472465"/>
                  <a:pt x="1817522" y="475259"/>
                </a:cubicBezTo>
                <a:cubicBezTo>
                  <a:pt x="1819758" y="479729"/>
                  <a:pt x="1822552" y="483641"/>
                  <a:pt x="1825905" y="486994"/>
                </a:cubicBezTo>
                <a:cubicBezTo>
                  <a:pt x="1829816" y="490905"/>
                  <a:pt x="1832610" y="494258"/>
                  <a:pt x="1834287" y="497052"/>
                </a:cubicBezTo>
                <a:cubicBezTo>
                  <a:pt x="1835963" y="499846"/>
                  <a:pt x="1837081" y="503199"/>
                  <a:pt x="1837639" y="507111"/>
                </a:cubicBezTo>
                <a:cubicBezTo>
                  <a:pt x="1837639" y="508228"/>
                  <a:pt x="1839316" y="510463"/>
                  <a:pt x="1842669" y="513816"/>
                </a:cubicBezTo>
                <a:cubicBezTo>
                  <a:pt x="1844345" y="516051"/>
                  <a:pt x="1845742" y="517448"/>
                  <a:pt x="1846859" y="518007"/>
                </a:cubicBezTo>
                <a:cubicBezTo>
                  <a:pt x="1853007" y="521360"/>
                  <a:pt x="1856639" y="529183"/>
                  <a:pt x="1857756" y="541477"/>
                </a:cubicBezTo>
                <a:cubicBezTo>
                  <a:pt x="1858315" y="544830"/>
                  <a:pt x="1858594" y="551535"/>
                  <a:pt x="1858594" y="561594"/>
                </a:cubicBezTo>
                <a:lnTo>
                  <a:pt x="1858594" y="563270"/>
                </a:lnTo>
                <a:cubicBezTo>
                  <a:pt x="1855242" y="564388"/>
                  <a:pt x="1853007" y="566343"/>
                  <a:pt x="1851889" y="569137"/>
                </a:cubicBezTo>
                <a:cubicBezTo>
                  <a:pt x="1850771" y="571931"/>
                  <a:pt x="1850073" y="575284"/>
                  <a:pt x="1849793" y="579196"/>
                </a:cubicBezTo>
                <a:cubicBezTo>
                  <a:pt x="1849514" y="583107"/>
                  <a:pt x="1849095" y="586181"/>
                  <a:pt x="1848536" y="588416"/>
                </a:cubicBezTo>
                <a:cubicBezTo>
                  <a:pt x="1846301" y="592328"/>
                  <a:pt x="1844624" y="597077"/>
                  <a:pt x="1843507" y="602665"/>
                </a:cubicBezTo>
                <a:cubicBezTo>
                  <a:pt x="1841272" y="607695"/>
                  <a:pt x="1838198" y="616635"/>
                  <a:pt x="1834287" y="629488"/>
                </a:cubicBezTo>
                <a:cubicBezTo>
                  <a:pt x="1832052" y="637311"/>
                  <a:pt x="1830096" y="643178"/>
                  <a:pt x="1828419" y="647090"/>
                </a:cubicBezTo>
                <a:cubicBezTo>
                  <a:pt x="1818361" y="667766"/>
                  <a:pt x="1809699" y="683412"/>
                  <a:pt x="1802435" y="694029"/>
                </a:cubicBezTo>
                <a:cubicBezTo>
                  <a:pt x="1801876" y="697941"/>
                  <a:pt x="1800200" y="703529"/>
                  <a:pt x="1797406" y="710793"/>
                </a:cubicBezTo>
                <a:cubicBezTo>
                  <a:pt x="1796288" y="711352"/>
                  <a:pt x="1795450" y="711911"/>
                  <a:pt x="1794891" y="712470"/>
                </a:cubicBezTo>
                <a:cubicBezTo>
                  <a:pt x="1794332" y="713028"/>
                  <a:pt x="1793774" y="713308"/>
                  <a:pt x="1793215" y="713308"/>
                </a:cubicBezTo>
                <a:cubicBezTo>
                  <a:pt x="1788186" y="717778"/>
                  <a:pt x="1785112" y="726440"/>
                  <a:pt x="1783995" y="739292"/>
                </a:cubicBezTo>
                <a:lnTo>
                  <a:pt x="1783995" y="743483"/>
                </a:lnTo>
                <a:cubicBezTo>
                  <a:pt x="1783995" y="750189"/>
                  <a:pt x="1782598" y="753821"/>
                  <a:pt x="1779804" y="754380"/>
                </a:cubicBezTo>
                <a:cubicBezTo>
                  <a:pt x="1777569" y="755497"/>
                  <a:pt x="1775473" y="756335"/>
                  <a:pt x="1773517" y="756894"/>
                </a:cubicBezTo>
                <a:cubicBezTo>
                  <a:pt x="1771561" y="757453"/>
                  <a:pt x="1769466" y="758291"/>
                  <a:pt x="1767230" y="759409"/>
                </a:cubicBezTo>
                <a:cubicBezTo>
                  <a:pt x="1766672" y="759968"/>
                  <a:pt x="1765834" y="760247"/>
                  <a:pt x="1764716" y="760247"/>
                </a:cubicBezTo>
                <a:cubicBezTo>
                  <a:pt x="1763598" y="760247"/>
                  <a:pt x="1762341" y="759269"/>
                  <a:pt x="1760944" y="757313"/>
                </a:cubicBezTo>
                <a:cubicBezTo>
                  <a:pt x="1759547" y="755357"/>
                  <a:pt x="1758569" y="753821"/>
                  <a:pt x="1758010" y="752703"/>
                </a:cubicBezTo>
                <a:cubicBezTo>
                  <a:pt x="1756334" y="751027"/>
                  <a:pt x="1755216" y="750189"/>
                  <a:pt x="1754658" y="750189"/>
                </a:cubicBezTo>
                <a:cubicBezTo>
                  <a:pt x="1749070" y="749630"/>
                  <a:pt x="1744040" y="745718"/>
                  <a:pt x="1739570" y="738454"/>
                </a:cubicBezTo>
                <a:cubicBezTo>
                  <a:pt x="1735658" y="732866"/>
                  <a:pt x="1732306" y="729094"/>
                  <a:pt x="1729512" y="727138"/>
                </a:cubicBezTo>
                <a:cubicBezTo>
                  <a:pt x="1726718" y="725182"/>
                  <a:pt x="1723365" y="724763"/>
                  <a:pt x="1719453" y="725881"/>
                </a:cubicBezTo>
                <a:lnTo>
                  <a:pt x="1713586" y="725043"/>
                </a:lnTo>
                <a:lnTo>
                  <a:pt x="1705204" y="725043"/>
                </a:lnTo>
                <a:cubicBezTo>
                  <a:pt x="1697381" y="723925"/>
                  <a:pt x="1690954" y="722528"/>
                  <a:pt x="1685925" y="720852"/>
                </a:cubicBezTo>
                <a:cubicBezTo>
                  <a:pt x="1677543" y="719175"/>
                  <a:pt x="1672794" y="718058"/>
                  <a:pt x="1671676" y="717499"/>
                </a:cubicBezTo>
                <a:cubicBezTo>
                  <a:pt x="1669999" y="716381"/>
                  <a:pt x="1668323" y="714425"/>
                  <a:pt x="1666647" y="711631"/>
                </a:cubicBezTo>
                <a:lnTo>
                  <a:pt x="1664970" y="705764"/>
                </a:lnTo>
                <a:lnTo>
                  <a:pt x="1660779" y="706602"/>
                </a:lnTo>
                <a:cubicBezTo>
                  <a:pt x="1661338" y="707161"/>
                  <a:pt x="1661617" y="709396"/>
                  <a:pt x="1661617" y="713308"/>
                </a:cubicBezTo>
                <a:lnTo>
                  <a:pt x="1662455" y="714984"/>
                </a:lnTo>
                <a:lnTo>
                  <a:pt x="1657426" y="719175"/>
                </a:lnTo>
                <a:cubicBezTo>
                  <a:pt x="1657426" y="714705"/>
                  <a:pt x="1657007" y="711352"/>
                  <a:pt x="1656169" y="709117"/>
                </a:cubicBezTo>
                <a:cubicBezTo>
                  <a:pt x="1655331" y="706882"/>
                  <a:pt x="1653235" y="705764"/>
                  <a:pt x="1649883" y="705764"/>
                </a:cubicBezTo>
                <a:cubicBezTo>
                  <a:pt x="1648206" y="705764"/>
                  <a:pt x="1647368" y="705764"/>
                  <a:pt x="1647368" y="705764"/>
                </a:cubicBezTo>
                <a:cubicBezTo>
                  <a:pt x="1645133" y="707440"/>
                  <a:pt x="1642059" y="708279"/>
                  <a:pt x="1638148" y="708279"/>
                </a:cubicBezTo>
                <a:lnTo>
                  <a:pt x="1625575" y="707440"/>
                </a:lnTo>
                <a:cubicBezTo>
                  <a:pt x="1622222" y="707999"/>
                  <a:pt x="1619009" y="708698"/>
                  <a:pt x="1615936" y="709536"/>
                </a:cubicBezTo>
                <a:cubicBezTo>
                  <a:pt x="1612862" y="710374"/>
                  <a:pt x="1609928" y="711073"/>
                  <a:pt x="1607134" y="711631"/>
                </a:cubicBezTo>
                <a:cubicBezTo>
                  <a:pt x="1605458" y="713867"/>
                  <a:pt x="1603502" y="713867"/>
                  <a:pt x="1601267" y="711631"/>
                </a:cubicBezTo>
                <a:cubicBezTo>
                  <a:pt x="1595679" y="706043"/>
                  <a:pt x="1588135" y="703808"/>
                  <a:pt x="1578636" y="704926"/>
                </a:cubicBezTo>
                <a:lnTo>
                  <a:pt x="1582827" y="726719"/>
                </a:lnTo>
                <a:cubicBezTo>
                  <a:pt x="1583944" y="743483"/>
                  <a:pt x="1585062" y="755497"/>
                  <a:pt x="1586179" y="762762"/>
                </a:cubicBezTo>
                <a:lnTo>
                  <a:pt x="1587018" y="782040"/>
                </a:lnTo>
                <a:cubicBezTo>
                  <a:pt x="1588135" y="788746"/>
                  <a:pt x="1588694" y="793775"/>
                  <a:pt x="1588694" y="797128"/>
                </a:cubicBezTo>
                <a:cubicBezTo>
                  <a:pt x="1588694" y="799922"/>
                  <a:pt x="1588135" y="801319"/>
                  <a:pt x="1587018" y="801319"/>
                </a:cubicBezTo>
                <a:cubicBezTo>
                  <a:pt x="1586459" y="801878"/>
                  <a:pt x="1585621" y="801738"/>
                  <a:pt x="1584503" y="800900"/>
                </a:cubicBezTo>
                <a:cubicBezTo>
                  <a:pt x="1583385" y="800062"/>
                  <a:pt x="1582547" y="799642"/>
                  <a:pt x="1581988" y="799642"/>
                </a:cubicBezTo>
                <a:cubicBezTo>
                  <a:pt x="1581430" y="799642"/>
                  <a:pt x="1580871" y="799363"/>
                  <a:pt x="1580312" y="798804"/>
                </a:cubicBezTo>
                <a:cubicBezTo>
                  <a:pt x="1579753" y="798245"/>
                  <a:pt x="1579194" y="797687"/>
                  <a:pt x="1578636" y="797128"/>
                </a:cubicBezTo>
                <a:cubicBezTo>
                  <a:pt x="1575283" y="798804"/>
                  <a:pt x="1573327" y="800201"/>
                  <a:pt x="1572768" y="801319"/>
                </a:cubicBezTo>
                <a:cubicBezTo>
                  <a:pt x="1571092" y="804113"/>
                  <a:pt x="1569695" y="805370"/>
                  <a:pt x="1568577" y="805091"/>
                </a:cubicBezTo>
                <a:cubicBezTo>
                  <a:pt x="1567460" y="804811"/>
                  <a:pt x="1566063" y="803275"/>
                  <a:pt x="1564386" y="800481"/>
                </a:cubicBezTo>
                <a:cubicBezTo>
                  <a:pt x="1553769" y="788187"/>
                  <a:pt x="1537005" y="771982"/>
                  <a:pt x="1514094" y="751865"/>
                </a:cubicBezTo>
                <a:cubicBezTo>
                  <a:pt x="1512418" y="750189"/>
                  <a:pt x="1510741" y="747814"/>
                  <a:pt x="1509065" y="744740"/>
                </a:cubicBezTo>
                <a:cubicBezTo>
                  <a:pt x="1507389" y="741667"/>
                  <a:pt x="1505992" y="739292"/>
                  <a:pt x="1504874" y="737616"/>
                </a:cubicBezTo>
                <a:lnTo>
                  <a:pt x="1496492" y="725043"/>
                </a:lnTo>
                <a:cubicBezTo>
                  <a:pt x="1494816" y="722249"/>
                  <a:pt x="1492860" y="718058"/>
                  <a:pt x="1490625" y="712470"/>
                </a:cubicBezTo>
                <a:lnTo>
                  <a:pt x="1480566" y="694867"/>
                </a:lnTo>
                <a:cubicBezTo>
                  <a:pt x="1478331" y="688721"/>
                  <a:pt x="1477213" y="683412"/>
                  <a:pt x="1477213" y="678942"/>
                </a:cubicBezTo>
                <a:cubicBezTo>
                  <a:pt x="1478890" y="670560"/>
                  <a:pt x="1479728" y="661060"/>
                  <a:pt x="1479728" y="650443"/>
                </a:cubicBezTo>
                <a:cubicBezTo>
                  <a:pt x="1479728" y="643178"/>
                  <a:pt x="1479449" y="637870"/>
                  <a:pt x="1478890" y="634517"/>
                </a:cubicBezTo>
                <a:lnTo>
                  <a:pt x="1478052" y="616077"/>
                </a:lnTo>
                <a:cubicBezTo>
                  <a:pt x="1478052" y="608253"/>
                  <a:pt x="1479449" y="601548"/>
                  <a:pt x="1482243" y="595960"/>
                </a:cubicBezTo>
                <a:lnTo>
                  <a:pt x="1482243" y="592607"/>
                </a:lnTo>
                <a:cubicBezTo>
                  <a:pt x="1479449" y="593166"/>
                  <a:pt x="1477493" y="594004"/>
                  <a:pt x="1476375" y="595122"/>
                </a:cubicBezTo>
                <a:lnTo>
                  <a:pt x="1476375" y="592607"/>
                </a:lnTo>
                <a:cubicBezTo>
                  <a:pt x="1476934" y="590931"/>
                  <a:pt x="1477772" y="588137"/>
                  <a:pt x="1478890" y="584225"/>
                </a:cubicBezTo>
                <a:cubicBezTo>
                  <a:pt x="1480007" y="580313"/>
                  <a:pt x="1480566" y="576402"/>
                  <a:pt x="1480566" y="572490"/>
                </a:cubicBezTo>
                <a:cubicBezTo>
                  <a:pt x="1480566" y="569137"/>
                  <a:pt x="1480287" y="566343"/>
                  <a:pt x="1479728" y="564108"/>
                </a:cubicBezTo>
                <a:lnTo>
                  <a:pt x="1475537" y="538124"/>
                </a:lnTo>
                <a:cubicBezTo>
                  <a:pt x="1469949" y="512978"/>
                  <a:pt x="1465479" y="496214"/>
                  <a:pt x="1462126" y="487832"/>
                </a:cubicBezTo>
                <a:lnTo>
                  <a:pt x="1467155" y="482803"/>
                </a:lnTo>
                <a:lnTo>
                  <a:pt x="1457935" y="485317"/>
                </a:lnTo>
                <a:lnTo>
                  <a:pt x="1457097" y="489508"/>
                </a:lnTo>
                <a:cubicBezTo>
                  <a:pt x="1457097" y="491744"/>
                  <a:pt x="1456817" y="493839"/>
                  <a:pt x="1456258" y="495795"/>
                </a:cubicBezTo>
                <a:cubicBezTo>
                  <a:pt x="1455700" y="497751"/>
                  <a:pt x="1455141" y="499567"/>
                  <a:pt x="1454582" y="501243"/>
                </a:cubicBezTo>
                <a:lnTo>
                  <a:pt x="1450391" y="517169"/>
                </a:lnTo>
                <a:cubicBezTo>
                  <a:pt x="1450391" y="518287"/>
                  <a:pt x="1449273" y="521919"/>
                  <a:pt x="1447038" y="528066"/>
                </a:cubicBezTo>
                <a:cubicBezTo>
                  <a:pt x="1445362" y="533654"/>
                  <a:pt x="1444524" y="538962"/>
                  <a:pt x="1444524" y="543991"/>
                </a:cubicBezTo>
                <a:lnTo>
                  <a:pt x="1439494" y="559079"/>
                </a:lnTo>
                <a:cubicBezTo>
                  <a:pt x="1438377" y="561314"/>
                  <a:pt x="1436700" y="564527"/>
                  <a:pt x="1434465" y="568718"/>
                </a:cubicBezTo>
                <a:cubicBezTo>
                  <a:pt x="1432230" y="572909"/>
                  <a:pt x="1431112" y="576681"/>
                  <a:pt x="1431112" y="580034"/>
                </a:cubicBezTo>
                <a:cubicBezTo>
                  <a:pt x="1430554" y="582269"/>
                  <a:pt x="1429855" y="584225"/>
                  <a:pt x="1429017" y="585901"/>
                </a:cubicBezTo>
                <a:cubicBezTo>
                  <a:pt x="1428179" y="587578"/>
                  <a:pt x="1427480" y="589254"/>
                  <a:pt x="1426921" y="590931"/>
                </a:cubicBezTo>
                <a:cubicBezTo>
                  <a:pt x="1425804" y="592048"/>
                  <a:pt x="1425245" y="594563"/>
                  <a:pt x="1425245" y="598474"/>
                </a:cubicBezTo>
                <a:cubicBezTo>
                  <a:pt x="1424686" y="598474"/>
                  <a:pt x="1424407" y="599033"/>
                  <a:pt x="1424407" y="600151"/>
                </a:cubicBezTo>
                <a:cubicBezTo>
                  <a:pt x="1422730" y="603504"/>
                  <a:pt x="1420914" y="606996"/>
                  <a:pt x="1418959" y="610628"/>
                </a:cubicBezTo>
                <a:cubicBezTo>
                  <a:pt x="1417003" y="614260"/>
                  <a:pt x="1415187" y="618312"/>
                  <a:pt x="1413510" y="622782"/>
                </a:cubicBezTo>
                <a:cubicBezTo>
                  <a:pt x="1412393" y="624459"/>
                  <a:pt x="1411554" y="626414"/>
                  <a:pt x="1410996" y="628650"/>
                </a:cubicBezTo>
                <a:cubicBezTo>
                  <a:pt x="1410437" y="630885"/>
                  <a:pt x="1409878" y="632841"/>
                  <a:pt x="1409319" y="634517"/>
                </a:cubicBezTo>
                <a:lnTo>
                  <a:pt x="1403452" y="647090"/>
                </a:lnTo>
                <a:lnTo>
                  <a:pt x="1400937" y="653796"/>
                </a:lnTo>
                <a:cubicBezTo>
                  <a:pt x="1400937" y="654913"/>
                  <a:pt x="1400658" y="655472"/>
                  <a:pt x="1400099" y="655472"/>
                </a:cubicBezTo>
                <a:cubicBezTo>
                  <a:pt x="1397305" y="659384"/>
                  <a:pt x="1392276" y="668604"/>
                  <a:pt x="1385012" y="683133"/>
                </a:cubicBezTo>
                <a:cubicBezTo>
                  <a:pt x="1383335" y="687044"/>
                  <a:pt x="1381938" y="690676"/>
                  <a:pt x="1380821" y="694029"/>
                </a:cubicBezTo>
                <a:cubicBezTo>
                  <a:pt x="1379703" y="697382"/>
                  <a:pt x="1378306" y="701014"/>
                  <a:pt x="1376629" y="704926"/>
                </a:cubicBezTo>
                <a:cubicBezTo>
                  <a:pt x="1373277" y="710514"/>
                  <a:pt x="1370483" y="714705"/>
                  <a:pt x="1368247" y="717499"/>
                </a:cubicBezTo>
                <a:cubicBezTo>
                  <a:pt x="1367689" y="718058"/>
                  <a:pt x="1363777" y="720572"/>
                  <a:pt x="1356513" y="725043"/>
                </a:cubicBezTo>
                <a:cubicBezTo>
                  <a:pt x="1355395" y="725601"/>
                  <a:pt x="1353160" y="725043"/>
                  <a:pt x="1349807" y="723366"/>
                </a:cubicBezTo>
                <a:cubicBezTo>
                  <a:pt x="1345895" y="720572"/>
                  <a:pt x="1342263" y="719175"/>
                  <a:pt x="1338910" y="719175"/>
                </a:cubicBezTo>
                <a:cubicBezTo>
                  <a:pt x="1334999" y="719175"/>
                  <a:pt x="1331646" y="717219"/>
                  <a:pt x="1328852" y="713308"/>
                </a:cubicBezTo>
                <a:cubicBezTo>
                  <a:pt x="1328293" y="712749"/>
                  <a:pt x="1327176" y="710793"/>
                  <a:pt x="1325499" y="707440"/>
                </a:cubicBezTo>
                <a:lnTo>
                  <a:pt x="1319632" y="702411"/>
                </a:lnTo>
                <a:cubicBezTo>
                  <a:pt x="1309573" y="696823"/>
                  <a:pt x="1302030" y="692353"/>
                  <a:pt x="1297000" y="689000"/>
                </a:cubicBezTo>
                <a:cubicBezTo>
                  <a:pt x="1297000" y="689000"/>
                  <a:pt x="1295883" y="687882"/>
                  <a:pt x="1293648" y="685647"/>
                </a:cubicBezTo>
                <a:lnTo>
                  <a:pt x="1279398" y="669721"/>
                </a:lnTo>
                <a:cubicBezTo>
                  <a:pt x="1278281" y="667486"/>
                  <a:pt x="1277722" y="666089"/>
                  <a:pt x="1277722" y="665530"/>
                </a:cubicBezTo>
                <a:cubicBezTo>
                  <a:pt x="1277163" y="662736"/>
                  <a:pt x="1275766" y="659942"/>
                  <a:pt x="1273531" y="657148"/>
                </a:cubicBezTo>
                <a:cubicBezTo>
                  <a:pt x="1271296" y="654354"/>
                  <a:pt x="1269619" y="651840"/>
                  <a:pt x="1268502" y="649605"/>
                </a:cubicBezTo>
                <a:cubicBezTo>
                  <a:pt x="1266825" y="646811"/>
                  <a:pt x="1265987" y="644855"/>
                  <a:pt x="1265987" y="643737"/>
                </a:cubicBezTo>
                <a:cubicBezTo>
                  <a:pt x="1265987" y="642620"/>
                  <a:pt x="1266546" y="640384"/>
                  <a:pt x="1267663" y="637032"/>
                </a:cubicBezTo>
                <a:cubicBezTo>
                  <a:pt x="1268781" y="634796"/>
                  <a:pt x="1269619" y="632282"/>
                  <a:pt x="1270178" y="629488"/>
                </a:cubicBezTo>
                <a:cubicBezTo>
                  <a:pt x="1270737" y="626694"/>
                  <a:pt x="1271296" y="624459"/>
                  <a:pt x="1271854" y="622782"/>
                </a:cubicBezTo>
                <a:cubicBezTo>
                  <a:pt x="1272413" y="620547"/>
                  <a:pt x="1271296" y="619709"/>
                  <a:pt x="1268502" y="620268"/>
                </a:cubicBezTo>
                <a:cubicBezTo>
                  <a:pt x="1267943" y="619709"/>
                  <a:pt x="1267105" y="619429"/>
                  <a:pt x="1265987" y="619429"/>
                </a:cubicBezTo>
                <a:lnTo>
                  <a:pt x="1267663" y="616915"/>
                </a:lnTo>
                <a:cubicBezTo>
                  <a:pt x="1272134" y="609650"/>
                  <a:pt x="1275487" y="599313"/>
                  <a:pt x="1277722" y="585901"/>
                </a:cubicBezTo>
                <a:cubicBezTo>
                  <a:pt x="1277722" y="580313"/>
                  <a:pt x="1278281" y="573608"/>
                  <a:pt x="1279398" y="565785"/>
                </a:cubicBezTo>
                <a:cubicBezTo>
                  <a:pt x="1280516" y="557961"/>
                  <a:pt x="1281354" y="552094"/>
                  <a:pt x="1281913" y="548182"/>
                </a:cubicBezTo>
                <a:cubicBezTo>
                  <a:pt x="1283589" y="531418"/>
                  <a:pt x="1286104" y="515493"/>
                  <a:pt x="1289457" y="500405"/>
                </a:cubicBezTo>
                <a:cubicBezTo>
                  <a:pt x="1291692" y="485876"/>
                  <a:pt x="1293648" y="474980"/>
                  <a:pt x="1295324" y="467715"/>
                </a:cubicBezTo>
                <a:cubicBezTo>
                  <a:pt x="1295883" y="464921"/>
                  <a:pt x="1296162" y="461010"/>
                  <a:pt x="1296162" y="455980"/>
                </a:cubicBezTo>
                <a:cubicBezTo>
                  <a:pt x="1296162" y="448716"/>
                  <a:pt x="1295883" y="443128"/>
                  <a:pt x="1295324" y="439216"/>
                </a:cubicBezTo>
                <a:cubicBezTo>
                  <a:pt x="1294765" y="438658"/>
                  <a:pt x="1293089" y="437540"/>
                  <a:pt x="1290295" y="435864"/>
                </a:cubicBezTo>
                <a:cubicBezTo>
                  <a:pt x="1285266" y="434746"/>
                  <a:pt x="1282192" y="432511"/>
                  <a:pt x="1281075" y="429158"/>
                </a:cubicBezTo>
                <a:cubicBezTo>
                  <a:pt x="1279957" y="425805"/>
                  <a:pt x="1279678" y="423291"/>
                  <a:pt x="1280237" y="421614"/>
                </a:cubicBezTo>
                <a:cubicBezTo>
                  <a:pt x="1280795" y="421055"/>
                  <a:pt x="1281075" y="420217"/>
                  <a:pt x="1281075" y="419100"/>
                </a:cubicBezTo>
                <a:lnTo>
                  <a:pt x="1280237" y="416585"/>
                </a:lnTo>
                <a:cubicBezTo>
                  <a:pt x="1278560" y="416585"/>
                  <a:pt x="1277722" y="416864"/>
                  <a:pt x="1277722" y="417423"/>
                </a:cubicBezTo>
                <a:lnTo>
                  <a:pt x="1274369" y="428320"/>
                </a:lnTo>
                <a:cubicBezTo>
                  <a:pt x="1273810" y="430555"/>
                  <a:pt x="1272413" y="433908"/>
                  <a:pt x="1270178" y="438378"/>
                </a:cubicBezTo>
                <a:lnTo>
                  <a:pt x="1268502" y="437540"/>
                </a:lnTo>
                <a:lnTo>
                  <a:pt x="1267663" y="434187"/>
                </a:lnTo>
                <a:cubicBezTo>
                  <a:pt x="1268781" y="430834"/>
                  <a:pt x="1269340" y="427761"/>
                  <a:pt x="1269340" y="424967"/>
                </a:cubicBezTo>
                <a:lnTo>
                  <a:pt x="1268502" y="421614"/>
                </a:lnTo>
                <a:cubicBezTo>
                  <a:pt x="1266266" y="422732"/>
                  <a:pt x="1264869" y="423291"/>
                  <a:pt x="1264311" y="423291"/>
                </a:cubicBezTo>
                <a:cubicBezTo>
                  <a:pt x="1262634" y="423849"/>
                  <a:pt x="1260399" y="425107"/>
                  <a:pt x="1257605" y="427063"/>
                </a:cubicBezTo>
                <a:cubicBezTo>
                  <a:pt x="1254811" y="429018"/>
                  <a:pt x="1252017" y="429996"/>
                  <a:pt x="1249223" y="429996"/>
                </a:cubicBezTo>
                <a:lnTo>
                  <a:pt x="1247547" y="429996"/>
                </a:lnTo>
                <a:cubicBezTo>
                  <a:pt x="1245311" y="429996"/>
                  <a:pt x="1241959" y="430834"/>
                  <a:pt x="1237488" y="432511"/>
                </a:cubicBezTo>
                <a:cubicBezTo>
                  <a:pt x="1239165" y="433070"/>
                  <a:pt x="1240562" y="433908"/>
                  <a:pt x="1241679" y="435025"/>
                </a:cubicBezTo>
                <a:cubicBezTo>
                  <a:pt x="1242238" y="435025"/>
                  <a:pt x="1243216" y="435165"/>
                  <a:pt x="1244613" y="435445"/>
                </a:cubicBezTo>
                <a:cubicBezTo>
                  <a:pt x="1246010" y="435724"/>
                  <a:pt x="1247547" y="436422"/>
                  <a:pt x="1249223" y="437540"/>
                </a:cubicBezTo>
                <a:cubicBezTo>
                  <a:pt x="1250341" y="437540"/>
                  <a:pt x="1251458" y="438658"/>
                  <a:pt x="1252576" y="440893"/>
                </a:cubicBezTo>
                <a:cubicBezTo>
                  <a:pt x="1251458" y="442010"/>
                  <a:pt x="1250341" y="442569"/>
                  <a:pt x="1249223" y="442569"/>
                </a:cubicBezTo>
                <a:cubicBezTo>
                  <a:pt x="1248105" y="443128"/>
                  <a:pt x="1246150" y="443407"/>
                  <a:pt x="1243356" y="443407"/>
                </a:cubicBezTo>
                <a:cubicBezTo>
                  <a:pt x="1241120" y="443407"/>
                  <a:pt x="1237209" y="442849"/>
                  <a:pt x="1231621" y="441731"/>
                </a:cubicBezTo>
                <a:cubicBezTo>
                  <a:pt x="1227709" y="441172"/>
                  <a:pt x="1224357" y="440334"/>
                  <a:pt x="1221562" y="439216"/>
                </a:cubicBezTo>
                <a:cubicBezTo>
                  <a:pt x="1218768" y="438099"/>
                  <a:pt x="1216254" y="437261"/>
                  <a:pt x="1214019" y="436702"/>
                </a:cubicBezTo>
                <a:cubicBezTo>
                  <a:pt x="1208431" y="435584"/>
                  <a:pt x="1204798" y="433628"/>
                  <a:pt x="1203122" y="430834"/>
                </a:cubicBezTo>
                <a:cubicBezTo>
                  <a:pt x="1200887" y="428599"/>
                  <a:pt x="1198931" y="427202"/>
                  <a:pt x="1197255" y="426643"/>
                </a:cubicBezTo>
                <a:cubicBezTo>
                  <a:pt x="1193902" y="424408"/>
                  <a:pt x="1190828" y="421614"/>
                  <a:pt x="1188034" y="418261"/>
                </a:cubicBezTo>
                <a:cubicBezTo>
                  <a:pt x="1187476" y="416026"/>
                  <a:pt x="1186079" y="414350"/>
                  <a:pt x="1183843" y="413232"/>
                </a:cubicBezTo>
                <a:cubicBezTo>
                  <a:pt x="1178814" y="410997"/>
                  <a:pt x="1176020" y="407644"/>
                  <a:pt x="1175462" y="403174"/>
                </a:cubicBezTo>
                <a:cubicBezTo>
                  <a:pt x="1174903" y="402056"/>
                  <a:pt x="1172947" y="398983"/>
                  <a:pt x="1169594" y="393954"/>
                </a:cubicBezTo>
                <a:cubicBezTo>
                  <a:pt x="1167918" y="391718"/>
                  <a:pt x="1166940" y="390042"/>
                  <a:pt x="1166660" y="388924"/>
                </a:cubicBezTo>
                <a:cubicBezTo>
                  <a:pt x="1166381" y="387807"/>
                  <a:pt x="1167359" y="386689"/>
                  <a:pt x="1169594" y="385572"/>
                </a:cubicBezTo>
                <a:cubicBezTo>
                  <a:pt x="1172388" y="383895"/>
                  <a:pt x="1172388" y="382219"/>
                  <a:pt x="1169594" y="380542"/>
                </a:cubicBezTo>
                <a:cubicBezTo>
                  <a:pt x="1166800" y="378866"/>
                  <a:pt x="1166800" y="377469"/>
                  <a:pt x="1169594" y="376351"/>
                </a:cubicBezTo>
                <a:cubicBezTo>
                  <a:pt x="1174065" y="372999"/>
                  <a:pt x="1175741" y="368808"/>
                  <a:pt x="1174623" y="363778"/>
                </a:cubicBezTo>
                <a:cubicBezTo>
                  <a:pt x="1175182" y="362102"/>
                  <a:pt x="1175741" y="360426"/>
                  <a:pt x="1176300" y="358749"/>
                </a:cubicBezTo>
                <a:cubicBezTo>
                  <a:pt x="1176858" y="357073"/>
                  <a:pt x="1177417" y="355117"/>
                  <a:pt x="1177976" y="352882"/>
                </a:cubicBezTo>
                <a:cubicBezTo>
                  <a:pt x="1177976" y="352882"/>
                  <a:pt x="1177976" y="352742"/>
                  <a:pt x="1177976" y="352463"/>
                </a:cubicBezTo>
                <a:cubicBezTo>
                  <a:pt x="1177976" y="352183"/>
                  <a:pt x="1177976" y="352044"/>
                  <a:pt x="1177976" y="352044"/>
                </a:cubicBezTo>
                <a:cubicBezTo>
                  <a:pt x="1176858" y="349250"/>
                  <a:pt x="1177976" y="347294"/>
                  <a:pt x="1181329" y="346176"/>
                </a:cubicBezTo>
                <a:lnTo>
                  <a:pt x="1179652" y="338632"/>
                </a:lnTo>
                <a:lnTo>
                  <a:pt x="1183005" y="340309"/>
                </a:lnTo>
                <a:lnTo>
                  <a:pt x="1181329" y="336956"/>
                </a:lnTo>
                <a:cubicBezTo>
                  <a:pt x="1181888" y="335838"/>
                  <a:pt x="1182586" y="335140"/>
                  <a:pt x="1183424" y="334861"/>
                </a:cubicBezTo>
                <a:cubicBezTo>
                  <a:pt x="1184263" y="334581"/>
                  <a:pt x="1184961" y="334162"/>
                  <a:pt x="1185520" y="333603"/>
                </a:cubicBezTo>
                <a:lnTo>
                  <a:pt x="1184682" y="331927"/>
                </a:lnTo>
                <a:cubicBezTo>
                  <a:pt x="1183005" y="329692"/>
                  <a:pt x="1183564" y="328574"/>
                  <a:pt x="1186358" y="328574"/>
                </a:cubicBezTo>
                <a:cubicBezTo>
                  <a:pt x="1187476" y="328574"/>
                  <a:pt x="1188733" y="327596"/>
                  <a:pt x="1190130" y="325640"/>
                </a:cubicBezTo>
                <a:cubicBezTo>
                  <a:pt x="1191527" y="323685"/>
                  <a:pt x="1191946" y="322148"/>
                  <a:pt x="1191387" y="321030"/>
                </a:cubicBezTo>
                <a:lnTo>
                  <a:pt x="1189711" y="320192"/>
                </a:lnTo>
                <a:cubicBezTo>
                  <a:pt x="1189711" y="319633"/>
                  <a:pt x="1189152" y="318795"/>
                  <a:pt x="1188034" y="317677"/>
                </a:cubicBezTo>
                <a:lnTo>
                  <a:pt x="1188873" y="317677"/>
                </a:lnTo>
                <a:lnTo>
                  <a:pt x="1192225" y="318516"/>
                </a:lnTo>
                <a:lnTo>
                  <a:pt x="1193902" y="315163"/>
                </a:lnTo>
                <a:lnTo>
                  <a:pt x="1199769" y="303428"/>
                </a:lnTo>
                <a:cubicBezTo>
                  <a:pt x="1201446" y="301193"/>
                  <a:pt x="1202982" y="298399"/>
                  <a:pt x="1204379" y="295046"/>
                </a:cubicBezTo>
                <a:cubicBezTo>
                  <a:pt x="1205776" y="291693"/>
                  <a:pt x="1207593" y="288340"/>
                  <a:pt x="1209828" y="284988"/>
                </a:cubicBezTo>
                <a:cubicBezTo>
                  <a:pt x="1213739" y="277164"/>
                  <a:pt x="1218489" y="269062"/>
                  <a:pt x="1224077" y="260680"/>
                </a:cubicBezTo>
                <a:cubicBezTo>
                  <a:pt x="1226871" y="255092"/>
                  <a:pt x="1233018" y="244754"/>
                  <a:pt x="1242517" y="229666"/>
                </a:cubicBezTo>
                <a:cubicBezTo>
                  <a:pt x="1244194" y="227431"/>
                  <a:pt x="1246010" y="225056"/>
                  <a:pt x="1247966" y="222542"/>
                </a:cubicBezTo>
                <a:cubicBezTo>
                  <a:pt x="1249922" y="220027"/>
                  <a:pt x="1252017" y="217093"/>
                  <a:pt x="1254252" y="213741"/>
                </a:cubicBezTo>
                <a:cubicBezTo>
                  <a:pt x="1254252" y="213741"/>
                  <a:pt x="1254811" y="212902"/>
                  <a:pt x="1255929" y="211226"/>
                </a:cubicBezTo>
                <a:cubicBezTo>
                  <a:pt x="1257046" y="209550"/>
                  <a:pt x="1256487" y="207594"/>
                  <a:pt x="1254252" y="205359"/>
                </a:cubicBezTo>
                <a:lnTo>
                  <a:pt x="1254252" y="203682"/>
                </a:lnTo>
                <a:cubicBezTo>
                  <a:pt x="1254252" y="201447"/>
                  <a:pt x="1253694" y="199491"/>
                  <a:pt x="1252576" y="197815"/>
                </a:cubicBezTo>
                <a:lnTo>
                  <a:pt x="1252576" y="196138"/>
                </a:lnTo>
                <a:cubicBezTo>
                  <a:pt x="1250900" y="196138"/>
                  <a:pt x="1249503" y="195580"/>
                  <a:pt x="1248385" y="194462"/>
                </a:cubicBezTo>
                <a:cubicBezTo>
                  <a:pt x="1247267" y="193344"/>
                  <a:pt x="1246150" y="192506"/>
                  <a:pt x="1245032" y="191947"/>
                </a:cubicBezTo>
                <a:cubicBezTo>
                  <a:pt x="1242797" y="190830"/>
                  <a:pt x="1241120" y="188595"/>
                  <a:pt x="1240003" y="185242"/>
                </a:cubicBezTo>
                <a:cubicBezTo>
                  <a:pt x="1238885" y="181330"/>
                  <a:pt x="1236929" y="179374"/>
                  <a:pt x="1234135" y="179374"/>
                </a:cubicBezTo>
                <a:cubicBezTo>
                  <a:pt x="1231900" y="179374"/>
                  <a:pt x="1229944" y="178257"/>
                  <a:pt x="1228268" y="176022"/>
                </a:cubicBezTo>
                <a:cubicBezTo>
                  <a:pt x="1224915" y="171551"/>
                  <a:pt x="1221562" y="169037"/>
                  <a:pt x="1218210" y="168478"/>
                </a:cubicBezTo>
                <a:cubicBezTo>
                  <a:pt x="1217092" y="167360"/>
                  <a:pt x="1216254" y="166801"/>
                  <a:pt x="1215695" y="166801"/>
                </a:cubicBezTo>
                <a:lnTo>
                  <a:pt x="1206475" y="155905"/>
                </a:lnTo>
                <a:lnTo>
                  <a:pt x="1194740" y="141655"/>
                </a:lnTo>
                <a:cubicBezTo>
                  <a:pt x="1194740" y="141097"/>
                  <a:pt x="1194600" y="140677"/>
                  <a:pt x="1194321" y="140398"/>
                </a:cubicBezTo>
                <a:cubicBezTo>
                  <a:pt x="1194041" y="140119"/>
                  <a:pt x="1193622" y="139979"/>
                  <a:pt x="1193064" y="139979"/>
                </a:cubicBezTo>
                <a:cubicBezTo>
                  <a:pt x="1191387" y="138861"/>
                  <a:pt x="1189990" y="136906"/>
                  <a:pt x="1188873" y="134112"/>
                </a:cubicBezTo>
                <a:cubicBezTo>
                  <a:pt x="1188873" y="131876"/>
                  <a:pt x="1187476" y="130200"/>
                  <a:pt x="1184682" y="129082"/>
                </a:cubicBezTo>
                <a:cubicBezTo>
                  <a:pt x="1183564" y="127965"/>
                  <a:pt x="1183005" y="127127"/>
                  <a:pt x="1183005" y="126568"/>
                </a:cubicBezTo>
                <a:cubicBezTo>
                  <a:pt x="1183005" y="122656"/>
                  <a:pt x="1181888" y="120421"/>
                  <a:pt x="1179652" y="119862"/>
                </a:cubicBezTo>
                <a:cubicBezTo>
                  <a:pt x="1179094" y="119862"/>
                  <a:pt x="1178814" y="119583"/>
                  <a:pt x="1178814" y="119024"/>
                </a:cubicBezTo>
                <a:cubicBezTo>
                  <a:pt x="1178814" y="118465"/>
                  <a:pt x="1179094" y="118186"/>
                  <a:pt x="1179652" y="118186"/>
                </a:cubicBezTo>
                <a:lnTo>
                  <a:pt x="1181329" y="118186"/>
                </a:lnTo>
                <a:cubicBezTo>
                  <a:pt x="1181888" y="119862"/>
                  <a:pt x="1182866" y="120700"/>
                  <a:pt x="1184263" y="120700"/>
                </a:cubicBezTo>
                <a:cubicBezTo>
                  <a:pt x="1185659" y="120700"/>
                  <a:pt x="1187196" y="120421"/>
                  <a:pt x="1188873" y="119862"/>
                </a:cubicBezTo>
                <a:lnTo>
                  <a:pt x="1188873" y="120700"/>
                </a:lnTo>
                <a:cubicBezTo>
                  <a:pt x="1188873" y="122936"/>
                  <a:pt x="1190828" y="124612"/>
                  <a:pt x="1194740" y="125730"/>
                </a:cubicBezTo>
                <a:cubicBezTo>
                  <a:pt x="1196416" y="125730"/>
                  <a:pt x="1197255" y="126288"/>
                  <a:pt x="1197255" y="127406"/>
                </a:cubicBezTo>
                <a:cubicBezTo>
                  <a:pt x="1198372" y="129082"/>
                  <a:pt x="1200049" y="130200"/>
                  <a:pt x="1202284" y="130759"/>
                </a:cubicBezTo>
                <a:cubicBezTo>
                  <a:pt x="1205637" y="131876"/>
                  <a:pt x="1208151" y="133273"/>
                  <a:pt x="1209828" y="134950"/>
                </a:cubicBezTo>
                <a:cubicBezTo>
                  <a:pt x="1212622" y="138861"/>
                  <a:pt x="1216813" y="141376"/>
                  <a:pt x="1222401" y="142494"/>
                </a:cubicBezTo>
                <a:lnTo>
                  <a:pt x="1236650" y="148361"/>
                </a:lnTo>
                <a:cubicBezTo>
                  <a:pt x="1248385" y="151155"/>
                  <a:pt x="1255090" y="152552"/>
                  <a:pt x="1256767" y="152552"/>
                </a:cubicBezTo>
                <a:lnTo>
                  <a:pt x="1258443" y="152552"/>
                </a:lnTo>
                <a:lnTo>
                  <a:pt x="1265149" y="150876"/>
                </a:lnTo>
                <a:cubicBezTo>
                  <a:pt x="1267384" y="150317"/>
                  <a:pt x="1268921" y="150317"/>
                  <a:pt x="1269759" y="150876"/>
                </a:cubicBezTo>
                <a:cubicBezTo>
                  <a:pt x="1270597" y="151434"/>
                  <a:pt x="1271575" y="152831"/>
                  <a:pt x="1272693" y="155067"/>
                </a:cubicBezTo>
                <a:cubicBezTo>
                  <a:pt x="1279398" y="150596"/>
                  <a:pt x="1285824" y="146685"/>
                  <a:pt x="1291971" y="143332"/>
                </a:cubicBezTo>
                <a:cubicBezTo>
                  <a:pt x="1291971" y="143332"/>
                  <a:pt x="1292530" y="142773"/>
                  <a:pt x="1293648" y="141655"/>
                </a:cubicBezTo>
                <a:cubicBezTo>
                  <a:pt x="1294206" y="141655"/>
                  <a:pt x="1296442" y="140258"/>
                  <a:pt x="1300353" y="137464"/>
                </a:cubicBezTo>
                <a:cubicBezTo>
                  <a:pt x="1302588" y="136347"/>
                  <a:pt x="1305243" y="135090"/>
                  <a:pt x="1308316" y="133693"/>
                </a:cubicBezTo>
                <a:cubicBezTo>
                  <a:pt x="1311390" y="132296"/>
                  <a:pt x="1314882" y="130759"/>
                  <a:pt x="1318794" y="129082"/>
                </a:cubicBezTo>
                <a:lnTo>
                  <a:pt x="1321308" y="129082"/>
                </a:lnTo>
                <a:cubicBezTo>
                  <a:pt x="1326337" y="129082"/>
                  <a:pt x="1331925" y="130759"/>
                  <a:pt x="1338072" y="134112"/>
                </a:cubicBezTo>
                <a:cubicBezTo>
                  <a:pt x="1344219" y="137464"/>
                  <a:pt x="1348969" y="139979"/>
                  <a:pt x="1352322" y="141655"/>
                </a:cubicBezTo>
                <a:cubicBezTo>
                  <a:pt x="1355675" y="143891"/>
                  <a:pt x="1359027" y="145008"/>
                  <a:pt x="1362380" y="145008"/>
                </a:cubicBezTo>
                <a:cubicBezTo>
                  <a:pt x="1370762" y="146685"/>
                  <a:pt x="1375512" y="151993"/>
                  <a:pt x="1376629" y="160934"/>
                </a:cubicBezTo>
                <a:lnTo>
                  <a:pt x="1376629" y="162610"/>
                </a:lnTo>
                <a:cubicBezTo>
                  <a:pt x="1376629" y="165963"/>
                  <a:pt x="1377887" y="168757"/>
                  <a:pt x="1380401" y="170992"/>
                </a:cubicBezTo>
                <a:cubicBezTo>
                  <a:pt x="1382916" y="173228"/>
                  <a:pt x="1386129" y="174904"/>
                  <a:pt x="1390041" y="176022"/>
                </a:cubicBezTo>
                <a:cubicBezTo>
                  <a:pt x="1393393" y="177139"/>
                  <a:pt x="1396746" y="179933"/>
                  <a:pt x="1400099" y="184404"/>
                </a:cubicBezTo>
                <a:cubicBezTo>
                  <a:pt x="1402893" y="187198"/>
                  <a:pt x="1404849" y="189712"/>
                  <a:pt x="1405966" y="191947"/>
                </a:cubicBezTo>
                <a:cubicBezTo>
                  <a:pt x="1409878" y="195300"/>
                  <a:pt x="1411834" y="197535"/>
                  <a:pt x="1411834" y="198653"/>
                </a:cubicBezTo>
                <a:cubicBezTo>
                  <a:pt x="1413510" y="201447"/>
                  <a:pt x="1413790" y="203962"/>
                  <a:pt x="1412672" y="206197"/>
                </a:cubicBezTo>
                <a:lnTo>
                  <a:pt x="1411834" y="216255"/>
                </a:lnTo>
                <a:lnTo>
                  <a:pt x="1412672" y="221284"/>
                </a:lnTo>
                <a:cubicBezTo>
                  <a:pt x="1412672" y="225755"/>
                  <a:pt x="1411554" y="229108"/>
                  <a:pt x="1409319" y="231343"/>
                </a:cubicBezTo>
                <a:cubicBezTo>
                  <a:pt x="1406525" y="234137"/>
                  <a:pt x="1403731" y="234696"/>
                  <a:pt x="1400937" y="233019"/>
                </a:cubicBezTo>
                <a:cubicBezTo>
                  <a:pt x="1398143" y="231902"/>
                  <a:pt x="1396187" y="232460"/>
                  <a:pt x="1395070" y="234696"/>
                </a:cubicBezTo>
                <a:cubicBezTo>
                  <a:pt x="1394511" y="235813"/>
                  <a:pt x="1391996" y="237210"/>
                  <a:pt x="1387526" y="238887"/>
                </a:cubicBezTo>
                <a:cubicBezTo>
                  <a:pt x="1383056" y="240563"/>
                  <a:pt x="1380541" y="241122"/>
                  <a:pt x="1379982" y="240563"/>
                </a:cubicBezTo>
                <a:cubicBezTo>
                  <a:pt x="1371041" y="239445"/>
                  <a:pt x="1364336" y="238328"/>
                  <a:pt x="1359865" y="237210"/>
                </a:cubicBezTo>
                <a:cubicBezTo>
                  <a:pt x="1358189" y="237210"/>
                  <a:pt x="1356792" y="236651"/>
                  <a:pt x="1355675" y="235534"/>
                </a:cubicBezTo>
                <a:lnTo>
                  <a:pt x="1343101" y="233019"/>
                </a:lnTo>
                <a:lnTo>
                  <a:pt x="1338072" y="231343"/>
                </a:lnTo>
                <a:lnTo>
                  <a:pt x="1328014" y="228828"/>
                </a:lnTo>
                <a:lnTo>
                  <a:pt x="1311250" y="226314"/>
                </a:lnTo>
                <a:cubicBezTo>
                  <a:pt x="1307897" y="226314"/>
                  <a:pt x="1305103" y="226034"/>
                  <a:pt x="1302868" y="225475"/>
                </a:cubicBezTo>
                <a:lnTo>
                  <a:pt x="1299515" y="225475"/>
                </a:lnTo>
                <a:cubicBezTo>
                  <a:pt x="1298397" y="224358"/>
                  <a:pt x="1297000" y="223799"/>
                  <a:pt x="1295324" y="223799"/>
                </a:cubicBezTo>
                <a:cubicBezTo>
                  <a:pt x="1293648" y="223799"/>
                  <a:pt x="1292251" y="224078"/>
                  <a:pt x="1291133" y="224637"/>
                </a:cubicBezTo>
                <a:cubicBezTo>
                  <a:pt x="1290015" y="225196"/>
                  <a:pt x="1288898" y="225755"/>
                  <a:pt x="1287780" y="226314"/>
                </a:cubicBezTo>
                <a:cubicBezTo>
                  <a:pt x="1286663" y="226314"/>
                  <a:pt x="1286104" y="226872"/>
                  <a:pt x="1286104" y="227990"/>
                </a:cubicBezTo>
                <a:cubicBezTo>
                  <a:pt x="1282192" y="228549"/>
                  <a:pt x="1279119" y="229946"/>
                  <a:pt x="1276884" y="232181"/>
                </a:cubicBezTo>
                <a:cubicBezTo>
                  <a:pt x="1274648" y="234416"/>
                  <a:pt x="1272693" y="236931"/>
                  <a:pt x="1271016" y="239725"/>
                </a:cubicBezTo>
                <a:lnTo>
                  <a:pt x="1271016" y="240563"/>
                </a:lnTo>
                <a:cubicBezTo>
                  <a:pt x="1271575" y="240004"/>
                  <a:pt x="1267663" y="244754"/>
                  <a:pt x="1259281" y="254812"/>
                </a:cubicBezTo>
                <a:cubicBezTo>
                  <a:pt x="1259281" y="254812"/>
                  <a:pt x="1258723" y="255371"/>
                  <a:pt x="1257605" y="256489"/>
                </a:cubicBezTo>
                <a:lnTo>
                  <a:pt x="1249223" y="270738"/>
                </a:lnTo>
                <a:lnTo>
                  <a:pt x="1236650" y="291693"/>
                </a:lnTo>
                <a:lnTo>
                  <a:pt x="1227430" y="307619"/>
                </a:lnTo>
                <a:cubicBezTo>
                  <a:pt x="1225754" y="310413"/>
                  <a:pt x="1224217" y="313347"/>
                  <a:pt x="1222820" y="316420"/>
                </a:cubicBezTo>
                <a:cubicBezTo>
                  <a:pt x="1221423" y="319493"/>
                  <a:pt x="1219886" y="322427"/>
                  <a:pt x="1218210" y="325221"/>
                </a:cubicBezTo>
                <a:cubicBezTo>
                  <a:pt x="1217092" y="328574"/>
                  <a:pt x="1215974" y="331508"/>
                  <a:pt x="1214857" y="334022"/>
                </a:cubicBezTo>
                <a:cubicBezTo>
                  <a:pt x="1213739" y="336537"/>
                  <a:pt x="1212901" y="338912"/>
                  <a:pt x="1212342" y="341147"/>
                </a:cubicBezTo>
                <a:lnTo>
                  <a:pt x="1208989" y="350367"/>
                </a:lnTo>
                <a:cubicBezTo>
                  <a:pt x="1208431" y="351485"/>
                  <a:pt x="1209548" y="352602"/>
                  <a:pt x="1212342" y="353720"/>
                </a:cubicBezTo>
                <a:lnTo>
                  <a:pt x="1214857" y="354558"/>
                </a:lnTo>
                <a:cubicBezTo>
                  <a:pt x="1214298" y="355117"/>
                  <a:pt x="1214019" y="355676"/>
                  <a:pt x="1214019" y="356235"/>
                </a:cubicBezTo>
                <a:cubicBezTo>
                  <a:pt x="1214019" y="356793"/>
                  <a:pt x="1213739" y="357073"/>
                  <a:pt x="1213180" y="357073"/>
                </a:cubicBezTo>
                <a:cubicBezTo>
                  <a:pt x="1208151" y="362102"/>
                  <a:pt x="1205637" y="364617"/>
                  <a:pt x="1205637" y="364617"/>
                </a:cubicBezTo>
                <a:cubicBezTo>
                  <a:pt x="1205078" y="365175"/>
                  <a:pt x="1204938" y="366293"/>
                  <a:pt x="1205218" y="367969"/>
                </a:cubicBezTo>
                <a:cubicBezTo>
                  <a:pt x="1205497" y="369646"/>
                  <a:pt x="1205637" y="371043"/>
                  <a:pt x="1205637" y="372160"/>
                </a:cubicBezTo>
                <a:lnTo>
                  <a:pt x="1207313" y="372999"/>
                </a:lnTo>
                <a:lnTo>
                  <a:pt x="1209828" y="369646"/>
                </a:lnTo>
                <a:cubicBezTo>
                  <a:pt x="1212622" y="367969"/>
                  <a:pt x="1214577" y="368528"/>
                  <a:pt x="1215695" y="371322"/>
                </a:cubicBezTo>
                <a:cubicBezTo>
                  <a:pt x="1215695" y="372440"/>
                  <a:pt x="1215974" y="373278"/>
                  <a:pt x="1216533" y="373837"/>
                </a:cubicBezTo>
                <a:cubicBezTo>
                  <a:pt x="1216533" y="379425"/>
                  <a:pt x="1219886" y="381939"/>
                  <a:pt x="1226592" y="381381"/>
                </a:cubicBezTo>
                <a:cubicBezTo>
                  <a:pt x="1230503" y="381381"/>
                  <a:pt x="1233996" y="380403"/>
                  <a:pt x="1237069" y="378447"/>
                </a:cubicBezTo>
                <a:cubicBezTo>
                  <a:pt x="1240142" y="376491"/>
                  <a:pt x="1241959" y="375234"/>
                  <a:pt x="1242517" y="374675"/>
                </a:cubicBezTo>
                <a:lnTo>
                  <a:pt x="1245870" y="372160"/>
                </a:lnTo>
                <a:cubicBezTo>
                  <a:pt x="1246429" y="371602"/>
                  <a:pt x="1246988" y="371322"/>
                  <a:pt x="1247547" y="371322"/>
                </a:cubicBezTo>
                <a:cubicBezTo>
                  <a:pt x="1248105" y="371322"/>
                  <a:pt x="1248664" y="370763"/>
                  <a:pt x="1249223" y="369646"/>
                </a:cubicBezTo>
                <a:lnTo>
                  <a:pt x="1258443" y="362102"/>
                </a:lnTo>
                <a:cubicBezTo>
                  <a:pt x="1260678" y="360426"/>
                  <a:pt x="1263472" y="358749"/>
                  <a:pt x="1266825" y="357073"/>
                </a:cubicBezTo>
                <a:cubicBezTo>
                  <a:pt x="1270178" y="355396"/>
                  <a:pt x="1272693" y="353720"/>
                  <a:pt x="1274369" y="352044"/>
                </a:cubicBezTo>
                <a:cubicBezTo>
                  <a:pt x="1275487" y="351485"/>
                  <a:pt x="1277442" y="350088"/>
                  <a:pt x="1280237" y="347853"/>
                </a:cubicBezTo>
                <a:cubicBezTo>
                  <a:pt x="1283031" y="345617"/>
                  <a:pt x="1284707" y="342823"/>
                  <a:pt x="1285266" y="339471"/>
                </a:cubicBezTo>
                <a:lnTo>
                  <a:pt x="1290295" y="331927"/>
                </a:lnTo>
                <a:lnTo>
                  <a:pt x="1292809" y="329412"/>
                </a:lnTo>
                <a:lnTo>
                  <a:pt x="1296162" y="334441"/>
                </a:lnTo>
                <a:cubicBezTo>
                  <a:pt x="1297839" y="330530"/>
                  <a:pt x="1300633" y="326339"/>
                  <a:pt x="1304544" y="321868"/>
                </a:cubicBezTo>
                <a:cubicBezTo>
                  <a:pt x="1305103" y="320751"/>
                  <a:pt x="1305802" y="319633"/>
                  <a:pt x="1306640" y="318516"/>
                </a:cubicBezTo>
                <a:cubicBezTo>
                  <a:pt x="1307478" y="317398"/>
                  <a:pt x="1308177" y="316280"/>
                  <a:pt x="1308735" y="315163"/>
                </a:cubicBezTo>
                <a:lnTo>
                  <a:pt x="1318794" y="303428"/>
                </a:lnTo>
                <a:cubicBezTo>
                  <a:pt x="1320470" y="301752"/>
                  <a:pt x="1321588" y="300913"/>
                  <a:pt x="1322146" y="300913"/>
                </a:cubicBezTo>
                <a:cubicBezTo>
                  <a:pt x="1324382" y="301472"/>
                  <a:pt x="1326896" y="301752"/>
                  <a:pt x="1329690" y="301752"/>
                </a:cubicBezTo>
                <a:cubicBezTo>
                  <a:pt x="1332484" y="301752"/>
                  <a:pt x="1334719" y="302310"/>
                  <a:pt x="1336396" y="303428"/>
                </a:cubicBezTo>
                <a:cubicBezTo>
                  <a:pt x="1342543" y="305104"/>
                  <a:pt x="1346454" y="306222"/>
                  <a:pt x="1348131" y="306781"/>
                </a:cubicBezTo>
                <a:cubicBezTo>
                  <a:pt x="1354278" y="307898"/>
                  <a:pt x="1357351" y="310972"/>
                  <a:pt x="1357351" y="316001"/>
                </a:cubicBezTo>
                <a:cubicBezTo>
                  <a:pt x="1357910" y="321589"/>
                  <a:pt x="1362660" y="326898"/>
                  <a:pt x="1371600" y="331927"/>
                </a:cubicBezTo>
                <a:cubicBezTo>
                  <a:pt x="1373835" y="333044"/>
                  <a:pt x="1376350" y="335838"/>
                  <a:pt x="1379144" y="340309"/>
                </a:cubicBezTo>
                <a:lnTo>
                  <a:pt x="1386688" y="352882"/>
                </a:lnTo>
                <a:lnTo>
                  <a:pt x="1388364" y="356235"/>
                </a:lnTo>
                <a:cubicBezTo>
                  <a:pt x="1392835" y="359587"/>
                  <a:pt x="1393673" y="363499"/>
                  <a:pt x="1390879" y="367969"/>
                </a:cubicBezTo>
                <a:cubicBezTo>
                  <a:pt x="1389761" y="369646"/>
                  <a:pt x="1389063" y="371183"/>
                  <a:pt x="1388783" y="372580"/>
                </a:cubicBezTo>
                <a:cubicBezTo>
                  <a:pt x="1388504" y="373977"/>
                  <a:pt x="1388364" y="374954"/>
                  <a:pt x="1388364" y="375513"/>
                </a:cubicBezTo>
                <a:cubicBezTo>
                  <a:pt x="1384453" y="385013"/>
                  <a:pt x="1382217" y="391439"/>
                  <a:pt x="1381659" y="394792"/>
                </a:cubicBezTo>
                <a:cubicBezTo>
                  <a:pt x="1381100" y="397586"/>
                  <a:pt x="1380541" y="400240"/>
                  <a:pt x="1379982" y="402755"/>
                </a:cubicBezTo>
                <a:cubicBezTo>
                  <a:pt x="1379423" y="405269"/>
                  <a:pt x="1378865" y="407924"/>
                  <a:pt x="1378306" y="410718"/>
                </a:cubicBezTo>
                <a:lnTo>
                  <a:pt x="1376629" y="431673"/>
                </a:lnTo>
                <a:cubicBezTo>
                  <a:pt x="1379982" y="428879"/>
                  <a:pt x="1385012" y="424827"/>
                  <a:pt x="1391717" y="419519"/>
                </a:cubicBezTo>
                <a:cubicBezTo>
                  <a:pt x="1398423" y="414210"/>
                  <a:pt x="1404290" y="409879"/>
                  <a:pt x="1409319" y="406527"/>
                </a:cubicBezTo>
                <a:cubicBezTo>
                  <a:pt x="1417701" y="401497"/>
                  <a:pt x="1424966" y="396468"/>
                  <a:pt x="1431112" y="391439"/>
                </a:cubicBezTo>
                <a:cubicBezTo>
                  <a:pt x="1445641" y="380263"/>
                  <a:pt x="1453464" y="374116"/>
                  <a:pt x="1454582" y="372999"/>
                </a:cubicBezTo>
                <a:cubicBezTo>
                  <a:pt x="1462964" y="365175"/>
                  <a:pt x="1470508" y="360426"/>
                  <a:pt x="1477213" y="358749"/>
                </a:cubicBezTo>
                <a:cubicBezTo>
                  <a:pt x="1482243" y="357632"/>
                  <a:pt x="1487412" y="355536"/>
                  <a:pt x="1492720" y="352463"/>
                </a:cubicBezTo>
                <a:cubicBezTo>
                  <a:pt x="1498029" y="349389"/>
                  <a:pt x="1501801" y="347294"/>
                  <a:pt x="1504036" y="346176"/>
                </a:cubicBezTo>
                <a:cubicBezTo>
                  <a:pt x="1508506" y="343382"/>
                  <a:pt x="1514933" y="340868"/>
                  <a:pt x="1523314" y="338632"/>
                </a:cubicBezTo>
                <a:cubicBezTo>
                  <a:pt x="1524432" y="336397"/>
                  <a:pt x="1524991" y="334721"/>
                  <a:pt x="1524991" y="333603"/>
                </a:cubicBezTo>
                <a:cubicBezTo>
                  <a:pt x="1530020" y="324662"/>
                  <a:pt x="1535608" y="312648"/>
                  <a:pt x="1541755" y="297561"/>
                </a:cubicBezTo>
                <a:lnTo>
                  <a:pt x="1551813" y="276606"/>
                </a:lnTo>
                <a:cubicBezTo>
                  <a:pt x="1552372" y="274929"/>
                  <a:pt x="1553629" y="271856"/>
                  <a:pt x="1555585" y="267385"/>
                </a:cubicBezTo>
                <a:cubicBezTo>
                  <a:pt x="1557541" y="262915"/>
                  <a:pt x="1558798" y="258724"/>
                  <a:pt x="1559357" y="254812"/>
                </a:cubicBezTo>
                <a:lnTo>
                  <a:pt x="1545108" y="259842"/>
                </a:lnTo>
                <a:cubicBezTo>
                  <a:pt x="1544549" y="260400"/>
                  <a:pt x="1543850" y="260540"/>
                  <a:pt x="1543012" y="260261"/>
                </a:cubicBezTo>
                <a:cubicBezTo>
                  <a:pt x="1542174" y="259981"/>
                  <a:pt x="1541475" y="260121"/>
                  <a:pt x="1540917" y="260680"/>
                </a:cubicBezTo>
                <a:lnTo>
                  <a:pt x="1512418" y="261518"/>
                </a:lnTo>
                <a:cubicBezTo>
                  <a:pt x="1511300" y="261518"/>
                  <a:pt x="1509065" y="262077"/>
                  <a:pt x="1505712" y="263194"/>
                </a:cubicBezTo>
                <a:cubicBezTo>
                  <a:pt x="1509065" y="265430"/>
                  <a:pt x="1512697" y="265988"/>
                  <a:pt x="1516609" y="264871"/>
                </a:cubicBezTo>
                <a:cubicBezTo>
                  <a:pt x="1517168" y="264312"/>
                  <a:pt x="1518146" y="264172"/>
                  <a:pt x="1519543" y="264452"/>
                </a:cubicBezTo>
                <a:cubicBezTo>
                  <a:pt x="1520940" y="264731"/>
                  <a:pt x="1521638" y="264871"/>
                  <a:pt x="1521638" y="264871"/>
                </a:cubicBezTo>
                <a:cubicBezTo>
                  <a:pt x="1522197" y="264871"/>
                  <a:pt x="1522476" y="265290"/>
                  <a:pt x="1522476" y="266128"/>
                </a:cubicBezTo>
                <a:cubicBezTo>
                  <a:pt x="1522476" y="266966"/>
                  <a:pt x="1522197" y="267665"/>
                  <a:pt x="1521638" y="268224"/>
                </a:cubicBezTo>
                <a:cubicBezTo>
                  <a:pt x="1521079" y="268782"/>
                  <a:pt x="1519682" y="269062"/>
                  <a:pt x="1517447" y="269062"/>
                </a:cubicBezTo>
                <a:lnTo>
                  <a:pt x="1509065" y="269900"/>
                </a:lnTo>
                <a:lnTo>
                  <a:pt x="1500683" y="269062"/>
                </a:lnTo>
                <a:cubicBezTo>
                  <a:pt x="1494536" y="268503"/>
                  <a:pt x="1485875" y="266547"/>
                  <a:pt x="1474699" y="263194"/>
                </a:cubicBezTo>
                <a:cubicBezTo>
                  <a:pt x="1467993" y="261518"/>
                  <a:pt x="1462126" y="259283"/>
                  <a:pt x="1457097" y="256489"/>
                </a:cubicBezTo>
                <a:cubicBezTo>
                  <a:pt x="1454861" y="254254"/>
                  <a:pt x="1453185" y="252438"/>
                  <a:pt x="1452067" y="251041"/>
                </a:cubicBezTo>
                <a:cubicBezTo>
                  <a:pt x="1450950" y="249644"/>
                  <a:pt x="1449832" y="248386"/>
                  <a:pt x="1448715" y="247269"/>
                </a:cubicBezTo>
                <a:lnTo>
                  <a:pt x="1436142" y="231343"/>
                </a:lnTo>
                <a:cubicBezTo>
                  <a:pt x="1435583" y="230784"/>
                  <a:pt x="1435304" y="229666"/>
                  <a:pt x="1435304" y="227990"/>
                </a:cubicBezTo>
                <a:cubicBezTo>
                  <a:pt x="1436421" y="221284"/>
                  <a:pt x="1437539" y="216814"/>
                  <a:pt x="1438656" y="214579"/>
                </a:cubicBezTo>
                <a:cubicBezTo>
                  <a:pt x="1452067" y="192786"/>
                  <a:pt x="1458773" y="181889"/>
                  <a:pt x="1458773" y="181889"/>
                </a:cubicBezTo>
                <a:lnTo>
                  <a:pt x="1462126" y="177698"/>
                </a:lnTo>
                <a:cubicBezTo>
                  <a:pt x="1460450" y="181610"/>
                  <a:pt x="1458354" y="185661"/>
                  <a:pt x="1455839" y="189852"/>
                </a:cubicBezTo>
                <a:cubicBezTo>
                  <a:pt x="1453325" y="194043"/>
                  <a:pt x="1451229" y="198374"/>
                  <a:pt x="1449553" y="202844"/>
                </a:cubicBezTo>
                <a:lnTo>
                  <a:pt x="1447038" y="212064"/>
                </a:lnTo>
                <a:cubicBezTo>
                  <a:pt x="1447038" y="213741"/>
                  <a:pt x="1447597" y="215696"/>
                  <a:pt x="1448715" y="217932"/>
                </a:cubicBezTo>
                <a:lnTo>
                  <a:pt x="1447038" y="218770"/>
                </a:lnTo>
                <a:cubicBezTo>
                  <a:pt x="1447597" y="219887"/>
                  <a:pt x="1448994" y="222123"/>
                  <a:pt x="1451229" y="225475"/>
                </a:cubicBezTo>
                <a:cubicBezTo>
                  <a:pt x="1453464" y="228828"/>
                  <a:pt x="1456817" y="231063"/>
                  <a:pt x="1461288" y="232181"/>
                </a:cubicBezTo>
                <a:cubicBezTo>
                  <a:pt x="1467435" y="233857"/>
                  <a:pt x="1473022" y="234696"/>
                  <a:pt x="1478052" y="234696"/>
                </a:cubicBezTo>
                <a:cubicBezTo>
                  <a:pt x="1485875" y="234696"/>
                  <a:pt x="1494536" y="233299"/>
                  <a:pt x="1504036" y="230505"/>
                </a:cubicBezTo>
                <a:cubicBezTo>
                  <a:pt x="1519123" y="227152"/>
                  <a:pt x="1539240" y="221843"/>
                  <a:pt x="1564386" y="214579"/>
                </a:cubicBezTo>
                <a:cubicBezTo>
                  <a:pt x="1569415" y="213461"/>
                  <a:pt x="1571930" y="211226"/>
                  <a:pt x="1571930" y="207873"/>
                </a:cubicBezTo>
                <a:cubicBezTo>
                  <a:pt x="1571930" y="206197"/>
                  <a:pt x="1572768" y="205079"/>
                  <a:pt x="1574445" y="204520"/>
                </a:cubicBezTo>
                <a:lnTo>
                  <a:pt x="1575283" y="207873"/>
                </a:lnTo>
                <a:lnTo>
                  <a:pt x="1576959" y="211226"/>
                </a:lnTo>
                <a:cubicBezTo>
                  <a:pt x="1577518" y="211226"/>
                  <a:pt x="1578217" y="210807"/>
                  <a:pt x="1579055" y="209969"/>
                </a:cubicBezTo>
                <a:cubicBezTo>
                  <a:pt x="1579893" y="209131"/>
                  <a:pt x="1580312" y="208432"/>
                  <a:pt x="1580312" y="207873"/>
                </a:cubicBezTo>
                <a:cubicBezTo>
                  <a:pt x="1583106" y="203403"/>
                  <a:pt x="1585900" y="196697"/>
                  <a:pt x="1588694" y="187756"/>
                </a:cubicBezTo>
                <a:lnTo>
                  <a:pt x="1601267" y="142494"/>
                </a:lnTo>
                <a:cubicBezTo>
                  <a:pt x="1585621" y="141376"/>
                  <a:pt x="1576680" y="141097"/>
                  <a:pt x="1574445" y="141655"/>
                </a:cubicBezTo>
                <a:cubicBezTo>
                  <a:pt x="1570533" y="137744"/>
                  <a:pt x="1567460" y="133553"/>
                  <a:pt x="1565225" y="129082"/>
                </a:cubicBezTo>
                <a:cubicBezTo>
                  <a:pt x="1564666" y="128524"/>
                  <a:pt x="1563827" y="128244"/>
                  <a:pt x="1562710" y="128244"/>
                </a:cubicBezTo>
                <a:cubicBezTo>
                  <a:pt x="1554328" y="128244"/>
                  <a:pt x="1546086" y="129362"/>
                  <a:pt x="1537983" y="131597"/>
                </a:cubicBezTo>
                <a:cubicBezTo>
                  <a:pt x="1529880" y="133832"/>
                  <a:pt x="1521638" y="136347"/>
                  <a:pt x="1513256" y="139141"/>
                </a:cubicBezTo>
                <a:cubicBezTo>
                  <a:pt x="1513256" y="139141"/>
                  <a:pt x="1513116" y="139001"/>
                  <a:pt x="1512837" y="138722"/>
                </a:cubicBezTo>
                <a:cubicBezTo>
                  <a:pt x="1512558" y="138442"/>
                  <a:pt x="1512418" y="138303"/>
                  <a:pt x="1512418" y="138303"/>
                </a:cubicBezTo>
                <a:cubicBezTo>
                  <a:pt x="1520241" y="135509"/>
                  <a:pt x="1527226" y="132715"/>
                  <a:pt x="1533373" y="129921"/>
                </a:cubicBezTo>
                <a:cubicBezTo>
                  <a:pt x="1539520" y="127127"/>
                  <a:pt x="1545108" y="124612"/>
                  <a:pt x="1550137" y="122377"/>
                </a:cubicBezTo>
                <a:lnTo>
                  <a:pt x="1550137" y="121539"/>
                </a:lnTo>
                <a:cubicBezTo>
                  <a:pt x="1543431" y="122097"/>
                  <a:pt x="1537284" y="123494"/>
                  <a:pt x="1531696" y="125730"/>
                </a:cubicBezTo>
                <a:cubicBezTo>
                  <a:pt x="1526108" y="127965"/>
                  <a:pt x="1520800" y="130479"/>
                  <a:pt x="1515771" y="133273"/>
                </a:cubicBezTo>
                <a:cubicBezTo>
                  <a:pt x="1510741" y="136067"/>
                  <a:pt x="1507389" y="138023"/>
                  <a:pt x="1505712" y="139141"/>
                </a:cubicBezTo>
                <a:cubicBezTo>
                  <a:pt x="1506830" y="138023"/>
                  <a:pt x="1508087" y="137045"/>
                  <a:pt x="1509484" y="136207"/>
                </a:cubicBezTo>
                <a:cubicBezTo>
                  <a:pt x="1510881" y="135369"/>
                  <a:pt x="1512138" y="134112"/>
                  <a:pt x="1513256" y="132435"/>
                </a:cubicBezTo>
                <a:cubicBezTo>
                  <a:pt x="1517727" y="130200"/>
                  <a:pt x="1521079" y="127965"/>
                  <a:pt x="1523314" y="125730"/>
                </a:cubicBezTo>
                <a:cubicBezTo>
                  <a:pt x="1527785" y="124053"/>
                  <a:pt x="1534211" y="120421"/>
                  <a:pt x="1542593" y="114833"/>
                </a:cubicBezTo>
                <a:lnTo>
                  <a:pt x="1545946" y="110642"/>
                </a:lnTo>
                <a:cubicBezTo>
                  <a:pt x="1544828" y="110083"/>
                  <a:pt x="1543990" y="108267"/>
                  <a:pt x="1543431" y="105194"/>
                </a:cubicBezTo>
                <a:cubicBezTo>
                  <a:pt x="1542872" y="102120"/>
                  <a:pt x="1541196" y="100584"/>
                  <a:pt x="1538402" y="100584"/>
                </a:cubicBezTo>
                <a:cubicBezTo>
                  <a:pt x="1536726" y="100584"/>
                  <a:pt x="1535887" y="100304"/>
                  <a:pt x="1535887" y="99745"/>
                </a:cubicBezTo>
                <a:cubicBezTo>
                  <a:pt x="1532535" y="94157"/>
                  <a:pt x="1526388" y="89687"/>
                  <a:pt x="1517447" y="86334"/>
                </a:cubicBezTo>
                <a:cubicBezTo>
                  <a:pt x="1515771" y="86334"/>
                  <a:pt x="1514374" y="85775"/>
                  <a:pt x="1513256" y="84658"/>
                </a:cubicBezTo>
                <a:cubicBezTo>
                  <a:pt x="1512697" y="84099"/>
                  <a:pt x="1507947" y="78511"/>
                  <a:pt x="1499007" y="67894"/>
                </a:cubicBezTo>
                <a:cubicBezTo>
                  <a:pt x="1493977" y="62865"/>
                  <a:pt x="1491463" y="60350"/>
                  <a:pt x="1491463" y="60350"/>
                </a:cubicBezTo>
                <a:cubicBezTo>
                  <a:pt x="1489228" y="55880"/>
                  <a:pt x="1488390" y="52527"/>
                  <a:pt x="1488948" y="50292"/>
                </a:cubicBezTo>
                <a:cubicBezTo>
                  <a:pt x="1488948" y="45821"/>
                  <a:pt x="1486713" y="43307"/>
                  <a:pt x="1482243" y="42748"/>
                </a:cubicBezTo>
                <a:cubicBezTo>
                  <a:pt x="1476655" y="41630"/>
                  <a:pt x="1473302" y="37998"/>
                  <a:pt x="1472184" y="31851"/>
                </a:cubicBezTo>
                <a:cubicBezTo>
                  <a:pt x="1477213" y="33528"/>
                  <a:pt x="1480566" y="35204"/>
                  <a:pt x="1482243" y="36880"/>
                </a:cubicBezTo>
                <a:lnTo>
                  <a:pt x="1485596" y="37719"/>
                </a:lnTo>
                <a:lnTo>
                  <a:pt x="1514933" y="41910"/>
                </a:lnTo>
                <a:lnTo>
                  <a:pt x="1517447" y="41910"/>
                </a:lnTo>
                <a:cubicBezTo>
                  <a:pt x="1519682" y="45262"/>
                  <a:pt x="1522895" y="46939"/>
                  <a:pt x="1527086" y="46939"/>
                </a:cubicBezTo>
                <a:cubicBezTo>
                  <a:pt x="1531277" y="46939"/>
                  <a:pt x="1533652" y="46939"/>
                  <a:pt x="1534211" y="46939"/>
                </a:cubicBezTo>
                <a:cubicBezTo>
                  <a:pt x="1537005" y="46939"/>
                  <a:pt x="1541755" y="46380"/>
                  <a:pt x="1548460" y="45262"/>
                </a:cubicBezTo>
                <a:lnTo>
                  <a:pt x="1563548" y="40233"/>
                </a:lnTo>
                <a:lnTo>
                  <a:pt x="1576959" y="34366"/>
                </a:lnTo>
                <a:cubicBezTo>
                  <a:pt x="1578636" y="33807"/>
                  <a:pt x="1580452" y="33248"/>
                  <a:pt x="1582408" y="32689"/>
                </a:cubicBezTo>
                <a:cubicBezTo>
                  <a:pt x="1584363" y="32131"/>
                  <a:pt x="1586459" y="31851"/>
                  <a:pt x="1588694" y="31851"/>
                </a:cubicBezTo>
                <a:cubicBezTo>
                  <a:pt x="1597076" y="31292"/>
                  <a:pt x="1604061" y="27660"/>
                  <a:pt x="1609649" y="20955"/>
                </a:cubicBezTo>
                <a:cubicBezTo>
                  <a:pt x="1613002" y="18161"/>
                  <a:pt x="1620546" y="12573"/>
                  <a:pt x="1632280" y="4191"/>
                </a:cubicBezTo>
                <a:lnTo>
                  <a:pt x="1632280" y="5867"/>
                </a:lnTo>
                <a:cubicBezTo>
                  <a:pt x="1630604" y="6426"/>
                  <a:pt x="1629486" y="7823"/>
                  <a:pt x="1628928" y="10058"/>
                </a:cubicBezTo>
                <a:lnTo>
                  <a:pt x="1630604" y="10058"/>
                </a:lnTo>
                <a:cubicBezTo>
                  <a:pt x="1629486" y="12293"/>
                  <a:pt x="1629486" y="13970"/>
                  <a:pt x="1630604" y="15087"/>
                </a:cubicBezTo>
                <a:cubicBezTo>
                  <a:pt x="1631722" y="15087"/>
                  <a:pt x="1632839" y="15367"/>
                  <a:pt x="1633957" y="15925"/>
                </a:cubicBezTo>
                <a:cubicBezTo>
                  <a:pt x="1635074" y="16484"/>
                  <a:pt x="1636192" y="17043"/>
                  <a:pt x="1637310" y="17602"/>
                </a:cubicBezTo>
                <a:lnTo>
                  <a:pt x="1638148" y="11734"/>
                </a:lnTo>
                <a:cubicBezTo>
                  <a:pt x="1652118" y="6146"/>
                  <a:pt x="1659662" y="3073"/>
                  <a:pt x="1660779" y="2514"/>
                </a:cubicBezTo>
                <a:cubicBezTo>
                  <a:pt x="1665250" y="838"/>
                  <a:pt x="1668603" y="0"/>
                  <a:pt x="1670838" y="0"/>
                </a:cubicBezTo>
                <a:close/>
              </a:path>
            </a:pathLst>
          </a:custGeom>
          <a:solidFill>
            <a:srgbClr val="FDF4E4"/>
          </a:solidFill>
          <a:ln>
            <a:noFill/>
          </a:ln>
          <a:effectLst>
            <a:outerShdw blurRad="38100" dist="38100" dir="2700000" algn="tl">
              <a:srgbClr val="000000">
                <a:alpha val="43137"/>
              </a:srgbClr>
            </a:outerShdw>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a:endParaRPr lang="zh-CN" altLang="en-US" sz="6600">
              <a:solidFill>
                <a:srgbClr val="FDF4E4"/>
              </a:solidFill>
              <a:effectLst>
                <a:outerShdw blurRad="38100" dist="38100" dir="2700000" algn="tl">
                  <a:srgbClr val="000000">
                    <a:alpha val="43137"/>
                  </a:srgbClr>
                </a:outerShdw>
              </a:effectLst>
              <a:latin typeface="演示镇魂行楷" panose="00000500000000000000" pitchFamily="2" charset="-122"/>
              <a:ea typeface="演示镇魂行楷"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ichitds1"/>
          <p:cNvSpPr txBox="1"/>
          <p:nvPr/>
        </p:nvSpPr>
        <p:spPr>
          <a:xfrm>
            <a:off x="622299" y="1129745"/>
            <a:ext cx="7837215" cy="1323439"/>
          </a:xfrm>
          <a:prstGeom prst="rect">
            <a:avLst/>
          </a:prstGeom>
          <a:noFill/>
          <a:effectLst/>
        </p:spPr>
        <p:txBody>
          <a:bodyPr wrap="square" rtlCol="0">
            <a:spAutoFit/>
          </a:bodyPr>
          <a:lstStyle/>
          <a:p>
            <a:pPr algn="dist"/>
            <a:r>
              <a:rPr kumimoji="1" lang="zh-CN" altLang="en-US" sz="8000">
                <a:solidFill>
                  <a:srgbClr val="FDF4E4"/>
                </a:solidFill>
                <a:effectLst>
                  <a:outerShdw blurRad="38100" dist="38100" dir="2700000" algn="tl">
                    <a:srgbClr val="000000">
                      <a:alpha val="43137"/>
                    </a:srgbClr>
                  </a:outerShdw>
                </a:effectLst>
                <a:latin typeface="锐字真言体免费商用" panose="02010600030101010101" pitchFamily="2" charset="-122"/>
                <a:ea typeface="锐字真言体免费商用" panose="02010600030101010101" pitchFamily="2" charset="-122"/>
              </a:rPr>
              <a:t>感谢您的聆听</a:t>
            </a:r>
          </a:p>
        </p:txBody>
      </p:sp>
      <p:sp>
        <p:nvSpPr>
          <p:cNvPr id="23" name="Aichitds2"/>
          <p:cNvSpPr/>
          <p:nvPr/>
        </p:nvSpPr>
        <p:spPr>
          <a:xfrm>
            <a:off x="800099" y="2588569"/>
            <a:ext cx="7493001" cy="461665"/>
          </a:xfrm>
          <a:prstGeom prst="rect">
            <a:avLst/>
          </a:prstGeom>
        </p:spPr>
        <p:txBody>
          <a:bodyPr wrap="square" lIns="0" tIns="0" rIns="0" bIns="0">
            <a:spAutoFit/>
          </a:bodyPr>
          <a:lstStyle/>
          <a:p>
            <a:pPr algn="dist">
              <a:defRPr/>
            </a:pPr>
            <a:r>
              <a:rPr lang="zh-CN" altLang="en-US" sz="3000">
                <a:solidFill>
                  <a:srgbClr val="FDF4E4"/>
                </a:solidFill>
                <a:latin typeface="+mj-ea"/>
                <a:ea typeface="+mj-ea"/>
                <a:cs typeface="阿里巴巴普惠体 Medium" panose="00020600040101010101" pitchFamily="18" charset="-122"/>
              </a:rPr>
              <a:t>牢</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记</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初</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心</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使</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命</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砥</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砺</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奋</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进</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新</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征</a:t>
            </a:r>
            <a:r>
              <a:rPr lang="en-US" altLang="zh-CN" sz="3000">
                <a:solidFill>
                  <a:srgbClr val="FDF4E4"/>
                </a:solidFill>
                <a:latin typeface="+mj-ea"/>
                <a:ea typeface="+mj-ea"/>
                <a:cs typeface="阿里巴巴普惠体 Medium" panose="00020600040101010101" pitchFamily="18" charset="-122"/>
              </a:rPr>
              <a:t>/</a:t>
            </a:r>
            <a:r>
              <a:rPr lang="zh-CN" altLang="en-US" sz="3000">
                <a:solidFill>
                  <a:srgbClr val="FDF4E4"/>
                </a:solidFill>
                <a:latin typeface="+mj-ea"/>
                <a:ea typeface="+mj-ea"/>
                <a:cs typeface="阿里巴巴普惠体 Medium" panose="00020600040101010101" pitchFamily="18" charset="-122"/>
              </a:rPr>
              <a:t>程</a:t>
            </a:r>
          </a:p>
        </p:txBody>
      </p:sp>
      <p:grpSp>
        <p:nvGrpSpPr>
          <p:cNvPr id="25" name="Aichitds4"/>
          <p:cNvGrpSpPr/>
          <p:nvPr/>
        </p:nvGrpSpPr>
        <p:grpSpPr>
          <a:xfrm>
            <a:off x="785813" y="888399"/>
            <a:ext cx="7503318" cy="68580"/>
            <a:chOff x="1813411" y="4770120"/>
            <a:chExt cx="8646923" cy="68580"/>
          </a:xfrm>
          <a:solidFill>
            <a:srgbClr val="FDF4E4"/>
          </a:solidFill>
        </p:grpSpPr>
        <p:cxnSp>
          <p:nvCxnSpPr>
            <p:cNvPr id="26" name="Aichitds4-1"/>
            <p:cNvCxnSpPr>
              <a:stCxn id="27" idx="1"/>
            </p:cNvCxnSpPr>
            <p:nvPr/>
          </p:nvCxnSpPr>
          <p:spPr>
            <a:xfrm>
              <a:off x="1813411" y="4804410"/>
              <a:ext cx="8646923" cy="0"/>
            </a:xfrm>
            <a:prstGeom prst="line">
              <a:avLst/>
            </a:prstGeom>
            <a:grpFill/>
            <a:ln>
              <a:solidFill>
                <a:srgbClr val="FDF4E4"/>
              </a:solidFill>
            </a:ln>
          </p:spPr>
          <p:style>
            <a:lnRef idx="1">
              <a:schemeClr val="accent1"/>
            </a:lnRef>
            <a:fillRef idx="0">
              <a:schemeClr val="accent1"/>
            </a:fillRef>
            <a:effectRef idx="0">
              <a:schemeClr val="accent1"/>
            </a:effectRef>
            <a:fontRef idx="minor">
              <a:schemeClr val="tx1"/>
            </a:fontRef>
          </p:style>
        </p:cxnSp>
        <p:sp>
          <p:nvSpPr>
            <p:cNvPr id="27" name="Aichitds4-2"/>
            <p:cNvSpPr/>
            <p:nvPr/>
          </p:nvSpPr>
          <p:spPr>
            <a:xfrm>
              <a:off x="1813411" y="4770120"/>
              <a:ext cx="4887390" cy="68580"/>
            </a:xfrm>
            <a:prstGeom prst="roundRect">
              <a:avLst>
                <a:gd name="adj" fmla="val 50000"/>
              </a:avLst>
            </a:prstGeom>
            <a:grpFill/>
            <a:ln>
              <a:solidFill>
                <a:srgbClr val="FDF4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8" name="New picture"/>
          <p:cNvPicPr/>
          <p:nvPr/>
        </p:nvPicPr>
        <p:blipFill>
          <a:blip r:embed="rId3"/>
          <a:stretch>
            <a:fillRect/>
          </a:stretch>
        </p:blipFill>
        <p:spPr>
          <a:xfrm>
            <a:off x="12026900" y="12407900"/>
            <a:ext cx="3302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98707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ichitds1"/>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 xmlns:asvg="http://schemas.microsoft.com/office/drawing/2016/SVG/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r:embed="rId4"/>
              </a:ext>
            </a:extLst>
          </a:blip>
          <a:stretch>
            <a:fillRect/>
          </a:stretch>
        </p:blipFill>
        <p:spPr>
          <a:xfrm>
            <a:off x="0" y="5447261"/>
            <a:ext cx="12192000" cy="1410739"/>
          </a:xfrm>
          <a:prstGeom prst="rect">
            <a:avLst/>
          </a:prstGeom>
        </p:spPr>
      </p:pic>
      <p:sp>
        <p:nvSpPr>
          <p:cNvPr id="3" name="Aichitds2"/>
          <p:cNvSpPr txBox="1"/>
          <p:nvPr/>
        </p:nvSpPr>
        <p:spPr>
          <a:xfrm>
            <a:off x="9007559" y="664677"/>
            <a:ext cx="2031325" cy="1200329"/>
          </a:xfrm>
          <a:prstGeom prst="rect">
            <a:avLst/>
          </a:prstGeom>
          <a:noFill/>
        </p:spPr>
        <p:txBody>
          <a:bodyPr wrap="none" rtlCol="0">
            <a:spAutoFit/>
          </a:bodyPr>
          <a:lstStyle/>
          <a:p>
            <a:r>
              <a:rPr lang="zh-CN" altLang="en-US" sz="7200" b="1">
                <a:solidFill>
                  <a:srgbClr val="FDF4E4"/>
                </a:solidFill>
                <a:latin typeface="+mj-ea"/>
                <a:ea typeface="+mj-ea"/>
              </a:rPr>
              <a:t>目录</a:t>
            </a:r>
            <a:endParaRPr kumimoji="1" lang="zh-CN" altLang="en-US" sz="7200" b="1">
              <a:solidFill>
                <a:srgbClr val="FDF4E4"/>
              </a:solidFill>
              <a:latin typeface="+mj-ea"/>
              <a:ea typeface="+mj-ea"/>
            </a:endParaRPr>
          </a:p>
        </p:txBody>
      </p:sp>
      <p:cxnSp>
        <p:nvCxnSpPr>
          <p:cNvPr id="4" name="Aichitds3"/>
          <p:cNvCxnSpPr/>
          <p:nvPr/>
        </p:nvCxnSpPr>
        <p:spPr>
          <a:xfrm>
            <a:off x="0" y="1801327"/>
            <a:ext cx="10934700" cy="0"/>
          </a:xfrm>
          <a:prstGeom prst="line">
            <a:avLst/>
          </a:prstGeom>
          <a:ln w="25400">
            <a:solidFill>
              <a:srgbClr val="FDF4E4"/>
            </a:solidFill>
            <a:tailEnd type="oval"/>
          </a:ln>
        </p:spPr>
        <p:style>
          <a:lnRef idx="1">
            <a:schemeClr val="accent1"/>
          </a:lnRef>
          <a:fillRef idx="0">
            <a:schemeClr val="accent1"/>
          </a:fillRef>
          <a:effectRef idx="0">
            <a:schemeClr val="accent1"/>
          </a:effectRef>
          <a:fontRef idx="minor">
            <a:schemeClr val="tx1"/>
          </a:fontRef>
        </p:style>
      </p:cxnSp>
      <p:sp>
        <p:nvSpPr>
          <p:cNvPr id="6" name="Aichitds4"/>
          <p:cNvSpPr/>
          <p:nvPr/>
        </p:nvSpPr>
        <p:spPr>
          <a:xfrm>
            <a:off x="1158959" y="2242078"/>
            <a:ext cx="1701800" cy="659005"/>
          </a:xfrm>
          <a:prstGeom prst="roundRect">
            <a:avLst>
              <a:gd name="adj" fmla="val 50000"/>
            </a:avLst>
          </a:prstGeom>
          <a:solidFill>
            <a:srgbClr val="FDF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b="1">
                <a:blipFill>
                  <a:blip r:embed="rId5"/>
                  <a:stretch>
                    <a:fillRect/>
                  </a:stretch>
                </a:blipFill>
                <a:latin typeface="+mj-ea"/>
                <a:ea typeface="+mj-ea"/>
              </a:rPr>
              <a:t>第一</a:t>
            </a:r>
          </a:p>
        </p:txBody>
      </p:sp>
      <p:sp>
        <p:nvSpPr>
          <p:cNvPr id="7" name="Aichitds5"/>
          <p:cNvSpPr txBox="1"/>
          <p:nvPr/>
        </p:nvSpPr>
        <p:spPr>
          <a:xfrm>
            <a:off x="3148020" y="2279192"/>
            <a:ext cx="7824779" cy="584775"/>
          </a:xfrm>
          <a:prstGeom prst="rect">
            <a:avLst/>
          </a:prstGeom>
          <a:noFill/>
        </p:spPr>
        <p:txBody>
          <a:bodyPr wrap="square" rtlCol="0">
            <a:spAutoFit/>
          </a:bodyPr>
          <a:lstStyle/>
          <a:p>
            <a:pPr algn="dist"/>
            <a:r>
              <a:rPr lang="zh-CN" altLang="en-US" sz="3200" dirty="0">
                <a:solidFill>
                  <a:srgbClr val="FDF4E4"/>
                </a:solidFill>
                <a:latin typeface="+mj-ea"/>
                <a:ea typeface="+mj-ea"/>
              </a:rPr>
              <a:t>立足百年新起点学习党史正当其时</a:t>
            </a:r>
          </a:p>
        </p:txBody>
      </p:sp>
      <p:sp>
        <p:nvSpPr>
          <p:cNvPr id="9" name="Aichitds6"/>
          <p:cNvSpPr/>
          <p:nvPr/>
        </p:nvSpPr>
        <p:spPr>
          <a:xfrm>
            <a:off x="1158959" y="3229230"/>
            <a:ext cx="1701800" cy="659005"/>
          </a:xfrm>
          <a:prstGeom prst="roundRect">
            <a:avLst>
              <a:gd name="adj" fmla="val 50000"/>
            </a:avLst>
          </a:prstGeom>
          <a:solidFill>
            <a:srgbClr val="FDF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b="1">
                <a:blipFill>
                  <a:blip r:embed="rId5"/>
                  <a:stretch>
                    <a:fillRect/>
                  </a:stretch>
                </a:blipFill>
                <a:latin typeface="+mj-ea"/>
                <a:ea typeface="+mj-ea"/>
              </a:rPr>
              <a:t>第二</a:t>
            </a:r>
          </a:p>
        </p:txBody>
      </p:sp>
      <p:sp>
        <p:nvSpPr>
          <p:cNvPr id="10" name="Aichitds7"/>
          <p:cNvSpPr txBox="1"/>
          <p:nvPr/>
        </p:nvSpPr>
        <p:spPr>
          <a:xfrm>
            <a:off x="3148020" y="3266344"/>
            <a:ext cx="7824779" cy="584775"/>
          </a:xfrm>
          <a:prstGeom prst="rect">
            <a:avLst/>
          </a:prstGeom>
          <a:noFill/>
        </p:spPr>
        <p:txBody>
          <a:bodyPr wrap="square" rtlCol="0">
            <a:spAutoFit/>
          </a:bodyPr>
          <a:lstStyle/>
          <a:p>
            <a:pPr algn="dist"/>
            <a:r>
              <a:rPr lang="zh-CN" altLang="en-US" sz="3200">
                <a:solidFill>
                  <a:srgbClr val="FDF4E4"/>
                </a:solidFill>
                <a:latin typeface="+mj-ea"/>
                <a:ea typeface="+mj-ea"/>
              </a:rPr>
              <a:t>从百年丰厚历史资源中汲取精神滋养</a:t>
            </a:r>
          </a:p>
        </p:txBody>
      </p:sp>
      <p:sp>
        <p:nvSpPr>
          <p:cNvPr id="12" name="Aichitds8"/>
          <p:cNvSpPr/>
          <p:nvPr/>
        </p:nvSpPr>
        <p:spPr>
          <a:xfrm>
            <a:off x="1158959" y="4216383"/>
            <a:ext cx="1701800" cy="659005"/>
          </a:xfrm>
          <a:prstGeom prst="roundRect">
            <a:avLst>
              <a:gd name="adj" fmla="val 50000"/>
            </a:avLst>
          </a:prstGeom>
          <a:solidFill>
            <a:srgbClr val="FDF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b="1">
                <a:blipFill>
                  <a:blip r:embed="rId5"/>
                  <a:stretch>
                    <a:fillRect/>
                  </a:stretch>
                </a:blipFill>
                <a:latin typeface="+mj-ea"/>
                <a:ea typeface="+mj-ea"/>
              </a:rPr>
              <a:t>第三</a:t>
            </a:r>
          </a:p>
        </p:txBody>
      </p:sp>
      <p:sp>
        <p:nvSpPr>
          <p:cNvPr id="13" name="Aichitds9"/>
          <p:cNvSpPr txBox="1"/>
          <p:nvPr/>
        </p:nvSpPr>
        <p:spPr>
          <a:xfrm>
            <a:off x="3148020" y="4253497"/>
            <a:ext cx="7824779" cy="584775"/>
          </a:xfrm>
          <a:prstGeom prst="rect">
            <a:avLst/>
          </a:prstGeom>
          <a:noFill/>
        </p:spPr>
        <p:txBody>
          <a:bodyPr wrap="square" rtlCol="0">
            <a:spAutoFit/>
          </a:bodyPr>
          <a:lstStyle/>
          <a:p>
            <a:pPr algn="dist"/>
            <a:r>
              <a:rPr lang="zh-CN" altLang="en-US" sz="3200">
                <a:solidFill>
                  <a:srgbClr val="FDF4E4"/>
                </a:solidFill>
                <a:latin typeface="+mj-ea"/>
                <a:ea typeface="+mj-ea"/>
              </a:rPr>
              <a:t>联系实际学好用好党的百年历史</a:t>
            </a:r>
          </a:p>
        </p:txBody>
      </p:sp>
      <p:pic>
        <p:nvPicPr>
          <p:cNvPr id="23" name="Aichitds10"/>
          <p:cNvPicPr>
            <a:picLocks noChangeAspect="1"/>
          </p:cNvPicPr>
          <p:nvPr>
            <p:custDataLst>
              <p:tags r:id="rId1"/>
            </p:custDataLst>
          </p:nvPr>
        </p:nvPicPr>
        <p:blipFill>
          <a:blip r:embed="rId6" cstate="email">
            <a:extLst>
              <a:ext uri="{28A0092B-C50C-407E-A947-70E740481C1C}">
                <a14:useLocalDpi xmlns:a14="http://schemas.microsoft.com/office/drawing/2010/main"/>
              </a:ext>
            </a:extLst>
          </a:blip>
          <a:stretch>
            <a:fillRect/>
          </a:stretch>
        </p:blipFill>
        <p:spPr>
          <a:xfrm flipH="1">
            <a:off x="852461" y="438884"/>
            <a:ext cx="2676785" cy="892262"/>
          </a:xfrm>
          <a:prstGeom prst="rect">
            <a:avLst/>
          </a:prstGeom>
        </p:spPr>
      </p:pic>
      <p:sp>
        <p:nvSpPr>
          <p:cNvPr id="27" name="Aichitds11"/>
          <p:cNvSpPr txBox="1"/>
          <p:nvPr/>
        </p:nvSpPr>
        <p:spPr>
          <a:xfrm>
            <a:off x="5857959" y="1020277"/>
            <a:ext cx="3321743" cy="830997"/>
          </a:xfrm>
          <a:prstGeom prst="rect">
            <a:avLst/>
          </a:prstGeom>
          <a:noFill/>
        </p:spPr>
        <p:txBody>
          <a:bodyPr wrap="none" rtlCol="0">
            <a:spAutoFit/>
          </a:bodyPr>
          <a:lstStyle/>
          <a:p>
            <a:pPr algn="r"/>
            <a:r>
              <a:rPr lang="en-US" altLang="zh-CN" sz="4800" b="1">
                <a:solidFill>
                  <a:srgbClr val="FDF4E4"/>
                </a:solidFill>
                <a:latin typeface="+mj-ea"/>
                <a:ea typeface="+mj-ea"/>
              </a:rPr>
              <a:t>CONTENTE</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Aichitds1"/>
          <p:cNvSpPr>
            <a:spLocks noGrp="1" noRot="1" noChangeAspect="1" noMove="1" noResize="1" noEditPoints="1" noAdjustHandles="1" noChangeArrowheads="1" noChangeShapeType="1" noTextEdit="1"/>
          </p:cNvSpPr>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ichitds2"/>
          <p:cNvSpPr>
            <a:spLocks noGrp="1" noRot="1" noChangeAspect="1" noMove="1" noResize="1" noEditPoints="1" noAdjustHandles="1" noChangeArrowheads="1" noChangeShapeType="1" noTextEdit="1"/>
          </p:cNvSpPr>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pic>
        <p:nvPicPr>
          <p:cNvPr id="2" name="Aichitds3" descr="形状&#10;&#10;低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grpSp>
        <p:nvGrpSpPr>
          <p:cNvPr id="11" name="Aichitds4"/>
          <p:cNvGrpSpPr>
            <a:grpSpLocks noGrp="1" noUngrp="1" noRot="1" noChangeAspect="1" noMove="1" noResize="1"/>
          </p:cNvGrpSpPr>
          <p:nvPr/>
        </p:nvGrpSpPr>
        <p:grpSpPr>
          <a:xfrm flipH="1">
            <a:off x="-18231" y="-1504"/>
            <a:ext cx="4527885" cy="2330553"/>
            <a:chOff x="6867015" y="-1"/>
            <a:chExt cx="5324985" cy="3251912"/>
          </a:xfrm>
          <a:solidFill>
            <a:schemeClr val="bg1">
              <a:alpha val="30000"/>
            </a:schemeClr>
          </a:solidFill>
        </p:grpSpPr>
        <p:sp>
          <p:nvSpPr>
            <p:cNvPr id="12" name="Aichitds4-1"/>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ichitds4-2"/>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ichitds4-3"/>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ichitds4-4"/>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Aichitds5"/>
          <p:cNvGrpSpPr>
            <a:grpSpLocks noGrp="1" noUngrp="1" noRot="1" noChangeAspect="1" noMove="1" noResize="1"/>
          </p:cNvGrpSpPr>
          <p:nvPr/>
        </p:nvGrpSpPr>
        <p:grpSpPr>
          <a:xfrm rot="10800000">
            <a:off x="9058275" y="4146310"/>
            <a:ext cx="3142400" cy="2716805"/>
            <a:chOff x="-305" y="-4155"/>
            <a:chExt cx="2514948" cy="2174333"/>
          </a:xfrm>
          <a:solidFill>
            <a:schemeClr val="bg1">
              <a:alpha val="30000"/>
            </a:schemeClr>
          </a:solidFill>
        </p:grpSpPr>
        <p:sp>
          <p:nvSpPr>
            <p:cNvPr id="18" name="Aichitds5-1"/>
            <p:cNvSpPr/>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ichitds5-2"/>
            <p:cNvSpPr/>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ichitds5-3"/>
            <p:cNvSpPr/>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1" name="Aichitds5-4"/>
            <p:cNvSpPr/>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Aichitds6"/>
          <p:cNvCxnSpPr/>
          <p:nvPr/>
        </p:nvCxnSpPr>
        <p:spPr>
          <a:xfrm flipH="1">
            <a:off x="4632326" y="15434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4" name="Aichitds7"/>
          <p:cNvCxnSpPr/>
          <p:nvPr/>
        </p:nvCxnSpPr>
        <p:spPr>
          <a:xfrm>
            <a:off x="4175126" y="17593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5" name="Aichitds8"/>
          <p:cNvCxnSpPr/>
          <p:nvPr/>
        </p:nvCxnSpPr>
        <p:spPr>
          <a:xfrm flipH="1">
            <a:off x="4454525" y="2559438"/>
            <a:ext cx="3657600" cy="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cxnSp>
        <p:nvCxnSpPr>
          <p:cNvPr id="26" name="Aichitds9"/>
          <p:cNvCxnSpPr/>
          <p:nvPr/>
        </p:nvCxnSpPr>
        <p:spPr>
          <a:xfrm flipH="1" flipV="1">
            <a:off x="7832726" y="1530738"/>
            <a:ext cx="0" cy="1320800"/>
          </a:xfrm>
          <a:prstGeom prst="line">
            <a:avLst/>
          </a:prstGeom>
          <a:noFill/>
          <a:ln w="6350" cap="flat" cmpd="sng" algn="ctr">
            <a:gradFill flip="none" rotWithShape="1">
              <a:gsLst>
                <a:gs pos="1000">
                  <a:srgbClr val="FDF4E4"/>
                </a:gs>
                <a:gs pos="86000">
                  <a:srgbClr val="FDF4E4">
                    <a:alpha val="0"/>
                  </a:srgbClr>
                </a:gs>
              </a:gsLst>
              <a:lin ang="4800000" scaled="0"/>
            </a:gradFill>
            <a:prstDash val="solid"/>
            <a:miter lim="800000"/>
          </a:ln>
          <a:effectLst/>
        </p:spPr>
      </p:cxnSp>
      <p:sp>
        <p:nvSpPr>
          <p:cNvPr id="27" name="Aichitds10"/>
          <p:cNvSpPr/>
          <p:nvPr/>
        </p:nvSpPr>
        <p:spPr>
          <a:xfrm>
            <a:off x="4295775" y="1568838"/>
            <a:ext cx="3848100" cy="1269936"/>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spcBef>
                <a:spcPct val="0"/>
              </a:spcBef>
              <a:spcAft>
                <a:spcPct val="0"/>
              </a:spcAft>
              <a:buClrTx/>
              <a:buSzPct val="80000"/>
              <a:buFontTx/>
              <a:buNone/>
              <a:defRPr/>
            </a:pPr>
            <a:r>
              <a:rPr kumimoji="0" lang="zh-CN" altLang="en-US" sz="44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rPr>
              <a:t>第一部分</a:t>
            </a:r>
            <a:endParaRPr kumimoji="0" lang="en-US" altLang="zh-CN" sz="4000" b="1" i="0" u="none" strike="noStrike" kern="0" cap="none" spc="0" normalizeH="0" baseline="0" noProof="0">
              <a:ln>
                <a:noFill/>
              </a:ln>
              <a:gradFill>
                <a:gsLst>
                  <a:gs pos="1000">
                    <a:srgbClr val="FDF4E4"/>
                  </a:gs>
                  <a:gs pos="100000">
                    <a:srgbClr val="FDF4E4">
                      <a:alpha val="0"/>
                    </a:srgbClr>
                  </a:gs>
                </a:gsLst>
                <a:lin ang="4800000" scaled="0"/>
              </a:gradFill>
              <a:effectLst/>
              <a:uLnTx/>
              <a:uFillTx/>
              <a:latin typeface="阿里巴巴普惠体" panose="00020600040101010101" pitchFamily="18" charset="-122"/>
              <a:ea typeface="阿里巴巴普惠体" panose="00020600040101010101" pitchFamily="18" charset="-122"/>
            </a:endParaRPr>
          </a:p>
        </p:txBody>
      </p:sp>
      <p:sp>
        <p:nvSpPr>
          <p:cNvPr id="28" name="Aichitds11"/>
          <p:cNvSpPr txBox="1"/>
          <p:nvPr/>
        </p:nvSpPr>
        <p:spPr>
          <a:xfrm>
            <a:off x="2183610" y="3193592"/>
            <a:ext cx="7824779" cy="1754326"/>
          </a:xfrm>
          <a:prstGeom prst="rect">
            <a:avLst/>
          </a:prstGeom>
          <a:noFill/>
        </p:spPr>
        <p:txBody>
          <a:bodyPr wrap="square" rtlCol="0">
            <a:spAutoFit/>
          </a:bodyPr>
          <a:lstStyle/>
          <a:p>
            <a:pPr algn="ctr"/>
            <a:r>
              <a:rPr lang="zh-CN" altLang="en-US" sz="5400" b="1" dirty="0">
                <a:solidFill>
                  <a:srgbClr val="FDF4E4"/>
                </a:solidFill>
                <a:latin typeface="+mj-ea"/>
                <a:ea typeface="+mj-ea"/>
              </a:rPr>
              <a:t>立足百年新起点</a:t>
            </a:r>
            <a:endParaRPr lang="en-US" altLang="zh-CN" sz="5400" b="1" dirty="0">
              <a:solidFill>
                <a:srgbClr val="FDF4E4"/>
              </a:solidFill>
              <a:latin typeface="+mj-ea"/>
              <a:ea typeface="+mj-ea"/>
            </a:endParaRPr>
          </a:p>
          <a:p>
            <a:pPr algn="ctr"/>
            <a:r>
              <a:rPr lang="zh-CN" altLang="en-US" sz="5400" b="1" dirty="0">
                <a:solidFill>
                  <a:srgbClr val="FDF4E4"/>
                </a:solidFill>
                <a:latin typeface="+mj-ea"/>
                <a:ea typeface="+mj-ea"/>
              </a:rPr>
              <a:t>学习党史正当其时</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1+#ppt_w/2"/>
                                          </p:val>
                                        </p:tav>
                                        <p:tav tm="100000">
                                          <p:val>
                                            <p:strVal val="#ppt_x"/>
                                          </p:val>
                                        </p:tav>
                                      </p:tavLst>
                                    </p:anim>
                                    <p:anim calcmode="lin" valueType="num">
                                      <p:cBhvr additive="base">
                                        <p:cTn id="16" dur="5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3" presetClass="entr" presetSubtype="272" fill="hold" grpId="0" nodeType="afterEffect">
                                  <p:stCondLst>
                                    <p:cond delay="0"/>
                                  </p:stCondLst>
                                  <p:iterate type="lt">
                                    <p:tmPct val="10000"/>
                                  </p:iterate>
                                  <p:childTnLst>
                                    <p:set>
                                      <p:cBhvr>
                                        <p:cTn id="23" dur="1" fill="hold">
                                          <p:stCondLst>
                                            <p:cond delay="0"/>
                                          </p:stCondLst>
                                        </p:cTn>
                                        <p:tgtEl>
                                          <p:spTgt spid="27"/>
                                        </p:tgtEl>
                                        <p:attrNameLst>
                                          <p:attrName>style.visibility</p:attrName>
                                        </p:attrNameLst>
                                      </p:cBhvr>
                                      <p:to>
                                        <p:strVal val="visible"/>
                                      </p:to>
                                    </p:set>
                                    <p:anim calcmode="lin" valueType="num">
                                      <p:cBhvr>
                                        <p:cTn id="24" dur="500" fill="hold"/>
                                        <p:tgtEl>
                                          <p:spTgt spid="27"/>
                                        </p:tgtEl>
                                        <p:attrNameLst>
                                          <p:attrName>ppt_w</p:attrName>
                                        </p:attrNameLst>
                                      </p:cBhvr>
                                      <p:tavLst>
                                        <p:tav tm="0">
                                          <p:val>
                                            <p:strVal val="2/3*#ppt_w"/>
                                          </p:val>
                                        </p:tav>
                                        <p:tav tm="100000">
                                          <p:val>
                                            <p:strVal val="#ppt_w"/>
                                          </p:val>
                                        </p:tav>
                                      </p:tavLst>
                                    </p:anim>
                                    <p:anim calcmode="lin" valueType="num">
                                      <p:cBhvr>
                                        <p:cTn id="25" dur="500" fill="hold"/>
                                        <p:tgtEl>
                                          <p:spTgt spid="27"/>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sp>
        <p:nvSpPr>
          <p:cNvPr id="22" name="Aichitds2"/>
          <p:cNvSpPr/>
          <p:nvPr>
            <p:custDataLst>
              <p:tags r:id="rId1"/>
            </p:custDataLst>
          </p:nvPr>
        </p:nvSpPr>
        <p:spPr bwMode="auto">
          <a:xfrm>
            <a:off x="1317610" y="1721114"/>
            <a:ext cx="10191779" cy="1821742"/>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3D3D3D"/>
              </a:solidFill>
              <a:effectLst/>
              <a:uLnTx/>
              <a:uFillTx/>
              <a:latin typeface="阿里巴巴普惠体 Light" panose="00020600040101010101" pitchFamily="18" charset="-122"/>
              <a:ea typeface="阿里巴巴普惠体 Light" panose="00020600040101010101" pitchFamily="18" charset="-122"/>
              <a:cs typeface="+mn-ea"/>
              <a:sym typeface="+mn-lt"/>
            </a:endParaRPr>
          </a:p>
        </p:txBody>
      </p:sp>
      <p:sp>
        <p:nvSpPr>
          <p:cNvPr id="23" name="Aichitds3"/>
          <p:cNvSpPr/>
          <p:nvPr>
            <p:custDataLst>
              <p:tags r:id="rId2"/>
            </p:custDataLst>
          </p:nvPr>
        </p:nvSpPr>
        <p:spPr>
          <a:xfrm>
            <a:off x="2339412" y="1866684"/>
            <a:ext cx="8917265" cy="1482650"/>
          </a:xfrm>
          <a:prstGeom prst="rect">
            <a:avLst/>
          </a:prstGeom>
        </p:spPr>
        <p:txBody>
          <a:bodyPr wrap="square">
            <a:spAutoFit/>
          </a:bodyPr>
          <a:lstStyle/>
          <a:p>
            <a:pPr algn="just" fontAlgn="base">
              <a:lnSpc>
                <a:spcPct val="130000"/>
              </a:lnSpc>
              <a:spcBef>
                <a:spcPct val="0"/>
              </a:spcBef>
              <a:spcAft>
                <a:spcPct val="0"/>
              </a:spcAft>
              <a:defRPr/>
            </a:pPr>
            <a:r>
              <a:rPr lang="zh-CN" altLang="en-US" sz="3600" dirty="0">
                <a:latin typeface="+mn-ea"/>
                <a:sym typeface="+mn-lt"/>
              </a:rPr>
              <a:t>我们要认真回顾走过的路</a:t>
            </a:r>
            <a:r>
              <a:rPr lang="en-US" altLang="zh-CN" sz="3600" dirty="0">
                <a:latin typeface="+mn-ea"/>
                <a:sym typeface="+mn-lt"/>
              </a:rPr>
              <a:t>,</a:t>
            </a:r>
            <a:r>
              <a:rPr lang="zh-CN" altLang="en-US" sz="3600" dirty="0">
                <a:latin typeface="+mn-ea"/>
                <a:sym typeface="+mn-lt"/>
              </a:rPr>
              <a:t>不能忘记来时的路</a:t>
            </a:r>
            <a:r>
              <a:rPr lang="en-US" altLang="zh-CN" sz="3600" dirty="0">
                <a:latin typeface="+mn-ea"/>
                <a:sym typeface="+mn-lt"/>
              </a:rPr>
              <a:t>,</a:t>
            </a:r>
            <a:r>
              <a:rPr lang="zh-CN" altLang="en-US" sz="3600" dirty="0">
                <a:latin typeface="+mn-ea"/>
                <a:sym typeface="+mn-lt"/>
              </a:rPr>
              <a:t>继续走好前行的路</a:t>
            </a:r>
          </a:p>
        </p:txBody>
      </p:sp>
      <p:sp>
        <p:nvSpPr>
          <p:cNvPr id="24" name="Aichitds4"/>
          <p:cNvSpPr/>
          <p:nvPr>
            <p:custDataLst>
              <p:tags r:id="rId3"/>
            </p:custDataLst>
          </p:nvPr>
        </p:nvSpPr>
        <p:spPr bwMode="auto">
          <a:xfrm>
            <a:off x="630565" y="1995670"/>
            <a:ext cx="1341835" cy="1272630"/>
          </a:xfrm>
          <a:prstGeom prst="ellipse">
            <a:avLst/>
          </a:prstGeom>
          <a:gradFill>
            <a:gsLst>
              <a:gs pos="58000">
                <a:srgbClr val="DA0000"/>
              </a:gs>
              <a:gs pos="100000">
                <a:srgbClr val="C80000"/>
              </a:gs>
              <a:gs pos="0">
                <a:srgbClr val="F20000"/>
              </a:gs>
            </a:gsLst>
            <a:lin ang="5400000" scaled="0"/>
          </a:gradFill>
          <a:ln w="12700" cap="flat">
            <a:solidFill>
              <a:srgbClr val="FFFFFF"/>
            </a:solidFill>
            <a:prstDash val="solid"/>
            <a:miter lim="800000"/>
          </a:ln>
          <a:effectLst>
            <a:outerShdw blurRad="63500" sx="102000" sy="102000" algn="ctr" rotWithShape="0">
              <a:prstClr val="black">
                <a:alpha val="40000"/>
              </a:prstClr>
            </a:outerShdw>
          </a:effectLst>
        </p:spPr>
        <p:txBody>
          <a:bodyPr vert="horz" wrap="square" lIns="0" tIns="0" rIns="0" bIns="0" numCol="1" anchor="ctr" anchorCtr="0" compatLnSpc="1"/>
          <a:lstStyle/>
          <a:p>
            <a:pPr lvl="0" algn="ctr" fontAlgn="base">
              <a:spcBef>
                <a:spcPct val="0"/>
              </a:spcBef>
              <a:spcAft>
                <a:spcPct val="0"/>
              </a:spcAft>
              <a:defRPr/>
            </a:pPr>
            <a:r>
              <a:rPr lang="zh-CN" altLang="en-US" sz="2400" kern="0">
                <a:gradFill>
                  <a:gsLst>
                    <a:gs pos="0">
                      <a:prstClr val="white"/>
                    </a:gs>
                    <a:gs pos="100000">
                      <a:srgbClr val="FFFF00"/>
                    </a:gs>
                  </a:gsLst>
                  <a:lin ang="5400000" scaled="1"/>
                </a:gradFill>
                <a:effectLst>
                  <a:outerShdw blurRad="38100" dist="38100" dir="2700000" algn="tl">
                    <a:srgbClr val="000000">
                      <a:alpha val="43137"/>
                    </a:srgbClr>
                  </a:outerShdw>
                </a:effectLst>
                <a:latin typeface="阿里巴巴普惠体 Light" panose="00020600040101010101" pitchFamily="18" charset="-122"/>
                <a:ea typeface="阿里巴巴普惠体 Light" panose="00020600040101010101" pitchFamily="18" charset="-122"/>
                <a:cs typeface="+mn-ea"/>
                <a:sym typeface="+mn-lt"/>
              </a:rPr>
              <a:t>习近平指出</a:t>
            </a:r>
          </a:p>
        </p:txBody>
      </p:sp>
      <p:sp>
        <p:nvSpPr>
          <p:cNvPr id="25" name="Aichitds5"/>
          <p:cNvSpPr/>
          <p:nvPr>
            <p:custDataLst>
              <p:tags r:id="rId4"/>
            </p:custDataLst>
          </p:nvPr>
        </p:nvSpPr>
        <p:spPr bwMode="auto">
          <a:xfrm>
            <a:off x="1317610" y="3815255"/>
            <a:ext cx="10191779" cy="1967771"/>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3D3D3D"/>
              </a:solidFill>
              <a:effectLst/>
              <a:uLnTx/>
              <a:uFillTx/>
              <a:latin typeface="阿里巴巴普惠体 Light" panose="00020600040101010101" pitchFamily="18" charset="-122"/>
              <a:ea typeface="阿里巴巴普惠体 Light" panose="00020600040101010101" pitchFamily="18" charset="-122"/>
              <a:cs typeface="+mn-ea"/>
              <a:sym typeface="+mn-lt"/>
            </a:endParaRPr>
          </a:p>
        </p:txBody>
      </p:sp>
      <p:sp>
        <p:nvSpPr>
          <p:cNvPr id="26" name="Aichitds6"/>
          <p:cNvSpPr/>
          <p:nvPr>
            <p:custDataLst>
              <p:tags r:id="rId5"/>
            </p:custDataLst>
          </p:nvPr>
        </p:nvSpPr>
        <p:spPr>
          <a:xfrm>
            <a:off x="1637367" y="4474377"/>
            <a:ext cx="8917265" cy="1147622"/>
          </a:xfrm>
          <a:prstGeom prst="rect">
            <a:avLst/>
          </a:prstGeom>
        </p:spPr>
        <p:txBody>
          <a:bodyPr wrap="square">
            <a:spAutoFit/>
          </a:bodyPr>
          <a:lstStyle/>
          <a:p>
            <a:pPr marL="342900" indent="-342900" algn="just" fontAlgn="base">
              <a:lnSpc>
                <a:spcPct val="130000"/>
              </a:lnSpc>
              <a:spcBef>
                <a:spcPct val="0"/>
              </a:spcBef>
              <a:spcAft>
                <a:spcPct val="0"/>
              </a:spcAft>
              <a:buFont typeface="+mj-lt"/>
              <a:buAutoNum type="arabicPeriod"/>
              <a:defRPr/>
            </a:pPr>
            <a:r>
              <a:rPr lang="zh-CN" altLang="en-US" dirty="0">
                <a:latin typeface="+mn-ea"/>
                <a:sym typeface="+mn-lt"/>
              </a:rPr>
              <a:t>以习近平为核心的党中央立足党的百年历史新起点</a:t>
            </a:r>
          </a:p>
          <a:p>
            <a:pPr marL="342900" indent="-342900" algn="just" fontAlgn="base">
              <a:lnSpc>
                <a:spcPct val="130000"/>
              </a:lnSpc>
              <a:spcBef>
                <a:spcPct val="0"/>
              </a:spcBef>
              <a:spcAft>
                <a:spcPct val="0"/>
              </a:spcAft>
              <a:buFont typeface="+mj-lt"/>
              <a:buAutoNum type="arabicPeriod"/>
              <a:defRPr/>
            </a:pPr>
            <a:r>
              <a:rPr lang="zh-CN" altLang="en-US" dirty="0">
                <a:latin typeface="+mn-ea"/>
                <a:sym typeface="+mn-lt"/>
              </a:rPr>
              <a:t>统筹中华民族伟大复兴战略全局和世界百年未有之大变局</a:t>
            </a:r>
          </a:p>
          <a:p>
            <a:pPr marL="342900" indent="-342900" algn="just" fontAlgn="base">
              <a:lnSpc>
                <a:spcPct val="130000"/>
              </a:lnSpc>
              <a:spcBef>
                <a:spcPct val="0"/>
              </a:spcBef>
              <a:spcAft>
                <a:spcPct val="0"/>
              </a:spcAft>
              <a:buFont typeface="+mj-lt"/>
              <a:buAutoNum type="arabicPeriod"/>
              <a:defRPr/>
            </a:pPr>
            <a:r>
              <a:rPr lang="zh-CN" altLang="en-US" dirty="0">
                <a:latin typeface="+mn-ea"/>
                <a:sym typeface="+mn-lt"/>
              </a:rPr>
              <a:t>为动员全党全国满怀信心投身全面建设社会主义现代化国家而作出</a:t>
            </a:r>
            <a:r>
              <a:rPr lang="en-US" altLang="zh-CN" dirty="0">
                <a:latin typeface="+mn-ea"/>
                <a:sym typeface="+mn-lt"/>
              </a:rPr>
              <a:t>;</a:t>
            </a:r>
            <a:r>
              <a:rPr lang="zh-CN" altLang="en-US" dirty="0">
                <a:latin typeface="+mn-ea"/>
                <a:sym typeface="+mn-lt"/>
              </a:rPr>
              <a:t>的重大决策</a:t>
            </a:r>
          </a:p>
        </p:txBody>
      </p:sp>
      <p:sp>
        <p:nvSpPr>
          <p:cNvPr id="28" name="Aichitds7"/>
          <p:cNvSpPr/>
          <p:nvPr>
            <p:custDataLst>
              <p:tags r:id="rId6"/>
            </p:custDataLst>
          </p:nvPr>
        </p:nvSpPr>
        <p:spPr>
          <a:xfrm>
            <a:off x="1637367" y="3912825"/>
            <a:ext cx="8917265" cy="510845"/>
          </a:xfrm>
          <a:prstGeom prst="rect">
            <a:avLst/>
          </a:prstGeom>
        </p:spPr>
        <p:txBody>
          <a:bodyPr wrap="square">
            <a:spAutoFit/>
          </a:bodyPr>
          <a:lstStyle/>
          <a:p>
            <a:pPr eaLnBrk="0" fontAlgn="base" hangingPunct="0">
              <a:lnSpc>
                <a:spcPct val="150000"/>
              </a:lnSpc>
              <a:spcBef>
                <a:spcPct val="0"/>
              </a:spcBef>
              <a:spcAft>
                <a:spcPct val="0"/>
              </a:spcAft>
              <a:defRPr/>
            </a:pPr>
            <a:r>
              <a:rPr lang="zh-CN" altLang="en-US" sz="2000" b="1" dirty="0">
                <a:solidFill>
                  <a:srgbClr val="C00000"/>
                </a:solidFill>
                <a:latin typeface="+mj-ea"/>
                <a:ea typeface="+mj-ea"/>
                <a:cs typeface="Aparajita" panose="020B0604020202020204" pitchFamily="34" charset="0"/>
                <a:sym typeface="+mn-lt"/>
              </a:rPr>
              <a:t>在全党开展党史学习教育</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500"/>
                                        <p:tgtEl>
                                          <p:spTgt spid="22"/>
                                        </p:tgtEl>
                                      </p:cBhvr>
                                    </p:animEffect>
                                  </p:childTnLst>
                                </p:cTn>
                              </p:par>
                            </p:childTnLst>
                          </p:cTn>
                        </p:par>
                        <p:par>
                          <p:cTn id="13" fill="hold" nodeType="afterGroup">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300" fill="hold"/>
                                        <p:tgtEl>
                                          <p:spTgt spid="24"/>
                                        </p:tgtEl>
                                        <p:attrNameLst>
                                          <p:attrName>ppt_w</p:attrName>
                                        </p:attrNameLst>
                                      </p:cBhvr>
                                      <p:tavLst>
                                        <p:tav tm="0">
                                          <p:val>
                                            <p:fltVal val="0"/>
                                          </p:val>
                                        </p:tav>
                                        <p:tav tm="100000">
                                          <p:val>
                                            <p:strVal val="#ppt_w"/>
                                          </p:val>
                                        </p:tav>
                                      </p:tavLst>
                                    </p:anim>
                                    <p:anim calcmode="lin" valueType="num">
                                      <p:cBhvr>
                                        <p:cTn id="17" dur="300" fill="hold"/>
                                        <p:tgtEl>
                                          <p:spTgt spid="24"/>
                                        </p:tgtEl>
                                        <p:attrNameLst>
                                          <p:attrName>ppt_h</p:attrName>
                                        </p:attrNameLst>
                                      </p:cBhvr>
                                      <p:tavLst>
                                        <p:tav tm="0">
                                          <p:val>
                                            <p:fltVal val="0"/>
                                          </p:val>
                                        </p:tav>
                                        <p:tav tm="100000">
                                          <p:val>
                                            <p:strVal val="#ppt_h"/>
                                          </p:val>
                                        </p:tav>
                                      </p:tavLst>
                                    </p:anim>
                                    <p:animEffect transition="in" filter="fade">
                                      <p:cBhvr>
                                        <p:cTn id="18" dur="300"/>
                                        <p:tgtEl>
                                          <p:spTgt spid="24"/>
                                        </p:tgtEl>
                                      </p:cBhvr>
                                    </p:animEffect>
                                  </p:childTnLst>
                                </p:cTn>
                              </p:par>
                            </p:childTnLst>
                          </p:cTn>
                        </p:par>
                        <p:par>
                          <p:cTn id="19" fill="hold" nodeType="afterGroup">
                            <p:stCondLst>
                              <p:cond delay="1300"/>
                            </p:stCondLst>
                            <p:childTnLst>
                              <p:par>
                                <p:cTn id="20" presetID="22" presetClass="entr" presetSubtype="1"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up)">
                                      <p:cBhvr>
                                        <p:cTn id="22" dur="500"/>
                                        <p:tgtEl>
                                          <p:spTgt spid="23"/>
                                        </p:tgtEl>
                                      </p:cBhvr>
                                    </p:animEffect>
                                  </p:childTnLst>
                                </p:cTn>
                              </p:par>
                            </p:childTnLst>
                          </p:cTn>
                        </p:par>
                        <p:par>
                          <p:cTn id="23" fill="hold" nodeType="afterGroup">
                            <p:stCondLst>
                              <p:cond delay="180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nodeType="afterGroup">
                            <p:stCondLst>
                              <p:cond delay="2300"/>
                            </p:stCondLst>
                            <p:childTnLst>
                              <p:par>
                                <p:cTn id="28" presetID="22" presetClass="entr" presetSubtype="1" fill="hold" grpId="0" nodeType="after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up)">
                                      <p:cBhvr>
                                        <p:cTn id="30" dur="500"/>
                                        <p:tgtEl>
                                          <p:spTgt spid="26"/>
                                        </p:tgtEl>
                                      </p:cBhvr>
                                    </p:animEffect>
                                  </p:childTnLst>
                                </p:cTn>
                              </p:par>
                            </p:childTnLst>
                          </p:cTn>
                        </p:par>
                        <p:par>
                          <p:cTn id="31" fill="hold" nodeType="afterGroup">
                            <p:stCondLst>
                              <p:cond delay="2800"/>
                            </p:stCondLst>
                            <p:childTnLst>
                              <p:par>
                                <p:cTn id="32" presetID="22" presetClass="entr" presetSubtype="1" fill="hold" grpId="0"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up)">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animBg="1"/>
      <p:bldP spid="23" grpId="0"/>
      <p:bldP spid="24" grpId="0" animBg="1"/>
      <p:bldP spid="25" grpId="0" animBg="1"/>
      <p:bldP spid="26"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sp>
        <p:nvSpPr>
          <p:cNvPr id="12" name="Aichitds2"/>
          <p:cNvSpPr/>
          <p:nvPr/>
        </p:nvSpPr>
        <p:spPr>
          <a:xfrm>
            <a:off x="1112054" y="1335062"/>
            <a:ext cx="9967891" cy="461665"/>
          </a:xfrm>
          <a:prstGeom prst="rect">
            <a:avLst/>
          </a:prstGeom>
        </p:spPr>
        <p:txBody>
          <a:bodyPr wrap="square">
            <a:spAutoFit/>
          </a:bodyPr>
          <a:lstStyle/>
          <a:p>
            <a:pPr>
              <a:defRPr/>
            </a:pPr>
            <a:r>
              <a:rPr lang="zh-CN" altLang="en-US" sz="2400" b="1" dirty="0">
                <a:solidFill>
                  <a:srgbClr val="F17475">
                    <a:lumMod val="50000"/>
                  </a:srgbClr>
                </a:solidFill>
                <a:latin typeface="+mj-ea"/>
                <a:ea typeface="+mj-ea"/>
                <a:cs typeface="Gisha" panose="020B0502040204020203" pitchFamily="34" charset="-79"/>
              </a:rPr>
              <a:t>这是牢记初心使命、推进中华民族伟大复兴历史伟业的必然要求</a:t>
            </a:r>
          </a:p>
        </p:txBody>
      </p:sp>
      <p:cxnSp>
        <p:nvCxnSpPr>
          <p:cNvPr id="13" name="Aichitds3"/>
          <p:cNvCxnSpPr/>
          <p:nvPr/>
        </p:nvCxnSpPr>
        <p:spPr>
          <a:xfrm>
            <a:off x="1186087" y="1817672"/>
            <a:ext cx="3413969" cy="0"/>
          </a:xfrm>
          <a:prstGeom prst="line">
            <a:avLst/>
          </a:prstGeom>
          <a:noFill/>
          <a:ln w="9525" cap="flat" cmpd="sng" algn="ctr">
            <a:solidFill>
              <a:srgbClr val="C00000"/>
            </a:solidFill>
            <a:prstDash val="solid"/>
          </a:ln>
          <a:effectLst/>
        </p:spPr>
      </p:cxnSp>
      <p:cxnSp>
        <p:nvCxnSpPr>
          <p:cNvPr id="15" name="Aichitds4"/>
          <p:cNvCxnSpPr/>
          <p:nvPr/>
        </p:nvCxnSpPr>
        <p:spPr>
          <a:xfrm>
            <a:off x="1186087" y="1898693"/>
            <a:ext cx="9786713" cy="0"/>
          </a:xfrm>
          <a:prstGeom prst="line">
            <a:avLst/>
          </a:prstGeom>
          <a:noFill/>
          <a:ln w="38100" cap="flat" cmpd="sng" algn="ctr">
            <a:solidFill>
              <a:srgbClr val="C00000"/>
            </a:solidFill>
            <a:prstDash val="solid"/>
          </a:ln>
          <a:effectLst/>
        </p:spPr>
      </p:cxnSp>
      <p:sp>
        <p:nvSpPr>
          <p:cNvPr id="16" name="Aichitds5"/>
          <p:cNvSpPr/>
          <p:nvPr/>
        </p:nvSpPr>
        <p:spPr>
          <a:xfrm>
            <a:off x="1051034" y="4560576"/>
            <a:ext cx="9950795" cy="1452562"/>
          </a:xfrm>
          <a:prstGeom prst="rect">
            <a:avLst/>
          </a:prstGeom>
          <a:blipFill>
            <a:blip r:embed="rId2"/>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ct val="0"/>
              </a:spcBef>
              <a:spcAft>
                <a:spcPct val="0"/>
              </a:spcAft>
              <a:defRPr/>
            </a:pPr>
            <a:endParaRPr lang="zh-CN" altLang="en-US"/>
          </a:p>
        </p:txBody>
      </p:sp>
      <p:pic>
        <p:nvPicPr>
          <p:cNvPr id="17" name="Aichitds6"/>
          <p:cNvPicPr>
            <a:picLocks noChangeAspect="1"/>
          </p:cNvPicPr>
          <p:nvPr/>
        </p:nvPicPr>
        <p:blipFill>
          <a:blip r:embed="rId3" cstate="email">
            <a:duotone>
              <a:prstClr val="black"/>
              <a:schemeClr val="accent2">
                <a:tint val="45000"/>
                <a:satMod val="400000"/>
              </a:schemeClr>
            </a:duotone>
            <a:extLst>
              <a:ext uri="{28A0092B-C50C-407E-A947-70E740481C1C}">
                <a14:useLocalDpi xmlns:a14="http://schemas.microsoft.com/office/drawing/2010/main"/>
              </a:ext>
            </a:extLst>
          </a:blip>
          <a:srcRect/>
          <a:stretch>
            <a:fillRect/>
          </a:stretch>
        </p:blipFill>
        <p:spPr bwMode="auto">
          <a:xfrm>
            <a:off x="1165104" y="4294670"/>
            <a:ext cx="585788" cy="531812"/>
          </a:xfrm>
          <a:prstGeom prst="rect">
            <a:avLst/>
          </a:prstGeom>
          <a:noFill/>
          <a:ln w="9525">
            <a:noFill/>
            <a:miter lim="800000"/>
          </a:ln>
        </p:spPr>
      </p:pic>
      <p:sp>
        <p:nvSpPr>
          <p:cNvPr id="7" name="Aichitds7"/>
          <p:cNvSpPr/>
          <p:nvPr/>
        </p:nvSpPr>
        <p:spPr>
          <a:xfrm>
            <a:off x="1669247" y="4816929"/>
            <a:ext cx="8955209" cy="1055289"/>
          </a:xfrm>
          <a:prstGeom prst="rect">
            <a:avLst/>
          </a:prstGeom>
        </p:spPr>
        <p:txBody>
          <a:bodyPr wrap="square" lIns="0" tIns="0" rIns="0" bIns="0">
            <a:spAutoFit/>
          </a:bodyPr>
          <a:lstStyle/>
          <a:p>
            <a:pPr algn="just">
              <a:lnSpc>
                <a:spcPct val="130000"/>
              </a:lnSpc>
              <a:defRPr/>
            </a:pPr>
            <a:r>
              <a:rPr lang="zh-CN" altLang="en-US">
                <a:solidFill>
                  <a:schemeClr val="bg1"/>
                </a:solidFill>
                <a:latin typeface="+mn-ea"/>
              </a:rPr>
              <a:t>中国产生了共产党，这是开天辟地的大事变。这一开天辟地的大事变，深刻改变了近代以后中华民族发展的方向和进程，深刻改变了中国人民和中华民族的前途和命运，深刻改变了世界发展的趋势和格局。</a:t>
            </a:r>
          </a:p>
        </p:txBody>
      </p:sp>
      <p:sp>
        <p:nvSpPr>
          <p:cNvPr id="18" name="Aichitds8"/>
          <p:cNvSpPr/>
          <p:nvPr/>
        </p:nvSpPr>
        <p:spPr>
          <a:xfrm>
            <a:off x="1028700" y="2603500"/>
            <a:ext cx="2247900" cy="1346200"/>
          </a:xfrm>
          <a:prstGeom prst="rect">
            <a:avLst/>
          </a:pr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Aichitds9"/>
          <p:cNvSpPr/>
          <p:nvPr/>
        </p:nvSpPr>
        <p:spPr>
          <a:xfrm>
            <a:off x="3594100" y="2603500"/>
            <a:ext cx="2247900" cy="1346200"/>
          </a:xfrm>
          <a:prstGeom prst="rect">
            <a:avLst/>
          </a:prstGeom>
          <a:blipFill>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Aichitds10"/>
          <p:cNvSpPr/>
          <p:nvPr/>
        </p:nvSpPr>
        <p:spPr>
          <a:xfrm>
            <a:off x="6159500" y="2603500"/>
            <a:ext cx="2247900" cy="1346200"/>
          </a:xfrm>
          <a:prstGeom prst="rect">
            <a:avLst/>
          </a:prstGeom>
          <a:blipFill>
            <a:blip r:embed="rId6"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Aichitds11"/>
          <p:cNvSpPr/>
          <p:nvPr/>
        </p:nvSpPr>
        <p:spPr>
          <a:xfrm>
            <a:off x="8724900" y="2603500"/>
            <a:ext cx="2247900" cy="1346200"/>
          </a:xfrm>
          <a:prstGeom prst="rect">
            <a:avLst/>
          </a:prstGeom>
          <a:blipFill>
            <a:blip r:embed="rId7"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par>
                          <p:cTn id="14" fill="hold" nodeType="afterGroup">
                            <p:stCondLst>
                              <p:cond delay="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12"/>
                                        </p:tgtEl>
                                        <p:attrNameLst>
                                          <p:attrName>ppt_y</p:attrName>
                                        </p:attrNameLst>
                                      </p:cBhvr>
                                      <p:tavLst>
                                        <p:tav tm="0">
                                          <p:val>
                                            <p:strVal val="#ppt_y"/>
                                          </p:val>
                                        </p:tav>
                                        <p:tav tm="100000">
                                          <p:val>
                                            <p:strVal val="#ppt_y"/>
                                          </p:val>
                                        </p:tav>
                                      </p:tavLst>
                                    </p:anim>
                                    <p:anim calcmode="lin" valueType="num">
                                      <p:cBhvr>
                                        <p:cTn id="19"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12"/>
                                        </p:tgtEl>
                                      </p:cBhvr>
                                    </p:animEffect>
                                  </p:childTnLst>
                                </p:cTn>
                              </p:par>
                              <p:par>
                                <p:cTn id="22" presetID="2" presetClass="entr" presetSubtype="2"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1000" fill="hold"/>
                                        <p:tgtEl>
                                          <p:spTgt spid="13"/>
                                        </p:tgtEl>
                                        <p:attrNameLst>
                                          <p:attrName>ppt_x</p:attrName>
                                        </p:attrNameLst>
                                      </p:cBhvr>
                                      <p:tavLst>
                                        <p:tav tm="0">
                                          <p:val>
                                            <p:strVal val="1+#ppt_w/2"/>
                                          </p:val>
                                        </p:tav>
                                        <p:tav tm="100000">
                                          <p:val>
                                            <p:strVal val="#ppt_x"/>
                                          </p:val>
                                        </p:tav>
                                      </p:tavLst>
                                    </p:anim>
                                    <p:anim calcmode="lin" valueType="num">
                                      <p:cBhvr additive="base">
                                        <p:cTn id="25" dur="10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1000" fill="hold"/>
                                        <p:tgtEl>
                                          <p:spTgt spid="15"/>
                                        </p:tgtEl>
                                        <p:attrNameLst>
                                          <p:attrName>ppt_x</p:attrName>
                                        </p:attrNameLst>
                                      </p:cBhvr>
                                      <p:tavLst>
                                        <p:tav tm="0">
                                          <p:val>
                                            <p:strVal val="0-#ppt_w/2"/>
                                          </p:val>
                                        </p:tav>
                                        <p:tav tm="100000">
                                          <p:val>
                                            <p:strVal val="#ppt_x"/>
                                          </p:val>
                                        </p:tav>
                                      </p:tavLst>
                                    </p:anim>
                                    <p:anim calcmode="lin" valueType="num">
                                      <p:cBhvr additive="base">
                                        <p:cTn id="29" dur="1000" fill="hold"/>
                                        <p:tgtEl>
                                          <p:spTgt spid="15"/>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1000"/>
                                        <p:tgtEl>
                                          <p:spTgt spid="16"/>
                                        </p:tgtEl>
                                      </p:cBhvr>
                                    </p:animEffect>
                                  </p:childTnLst>
                                </p:cTn>
                              </p:par>
                            </p:childTnLst>
                          </p:cTn>
                        </p:par>
                        <p:par>
                          <p:cTn id="34" fill="hold" nodeType="afterGroup">
                            <p:stCondLst>
                              <p:cond delay="2500"/>
                            </p:stCondLst>
                            <p:childTnLst>
                              <p:par>
                                <p:cTn id="35" presetID="10" presetClass="entr" presetSubtype="0"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6"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ichitds1"/>
          <p:cNvSpPr/>
          <p:nvPr/>
        </p:nvSpPr>
        <p:spPr>
          <a:xfrm>
            <a:off x="838200" y="1879600"/>
            <a:ext cx="10515600" cy="19685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Aichitds2"/>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sp>
        <p:nvSpPr>
          <p:cNvPr id="5" name="Aichitds3"/>
          <p:cNvSpPr/>
          <p:nvPr/>
        </p:nvSpPr>
        <p:spPr>
          <a:xfrm>
            <a:off x="1181100" y="2510603"/>
            <a:ext cx="9969500" cy="1055289"/>
          </a:xfrm>
          <a:prstGeom prst="rect">
            <a:avLst/>
          </a:prstGeom>
        </p:spPr>
        <p:txBody>
          <a:bodyPr wrap="square" lIns="0" tIns="0" rIns="0" bIns="0">
            <a:spAutoFit/>
          </a:bodyPr>
          <a:lstStyle/>
          <a:p>
            <a:pPr algn="just">
              <a:lnSpc>
                <a:spcPct val="130000"/>
              </a:lnSpc>
              <a:defRPr/>
            </a:pPr>
            <a:r>
              <a:rPr lang="zh-CN" altLang="en-US">
                <a:latin typeface="+mn-ea"/>
              </a:rPr>
              <a:t>团结带领中国人民取得了新民主主义革命的伟大胜利，完成社会主义革命</a:t>
            </a:r>
            <a:r>
              <a:rPr lang="en-US" altLang="zh-CN">
                <a:latin typeface="+mn-ea"/>
              </a:rPr>
              <a:t>,</a:t>
            </a:r>
            <a:r>
              <a:rPr lang="zh-CN" altLang="en-US">
                <a:latin typeface="+mn-ea"/>
              </a:rPr>
              <a:t>进行社会主义建设，开启改革开放新的伟大革命，推动中国特色社会主义进入新时代，中华民族迎来从站起来、富起来到强起来的伟大飞跃。</a:t>
            </a:r>
          </a:p>
        </p:txBody>
      </p:sp>
      <p:grpSp>
        <p:nvGrpSpPr>
          <p:cNvPr id="6" name="Aichitds4"/>
          <p:cNvGrpSpPr/>
          <p:nvPr/>
        </p:nvGrpSpPr>
        <p:grpSpPr>
          <a:xfrm>
            <a:off x="1452277" y="7209914"/>
            <a:ext cx="8085581" cy="820190"/>
            <a:chOff x="1515777" y="4098414"/>
            <a:chExt cx="8085581" cy="820190"/>
          </a:xfrm>
        </p:grpSpPr>
        <p:sp>
          <p:nvSpPr>
            <p:cNvPr id="7" name="Aichitds4-1"/>
            <p:cNvSpPr/>
            <p:nvPr/>
          </p:nvSpPr>
          <p:spPr>
            <a:xfrm>
              <a:off x="1515778" y="4098414"/>
              <a:ext cx="8085580" cy="369332"/>
            </a:xfrm>
            <a:prstGeom prst="rect">
              <a:avLst/>
            </a:prstGeom>
          </p:spPr>
          <p:txBody>
            <a:bodyPr wrap="square" lIns="0" tIns="0" rIns="0" bIns="0">
              <a:spAutoFit/>
            </a:bodyPr>
            <a:lstStyle/>
            <a:p>
              <a:pPr defTabSz="914400">
                <a:defRPr/>
              </a:pPr>
              <a:endParaRPr lang="zh-CN" altLang="en-US" sz="2400" b="1">
                <a:solidFill>
                  <a:srgbClr val="C00000"/>
                </a:solidFill>
                <a:latin typeface="阿里巴巴普惠体" panose="00020600040101010101" pitchFamily="18" charset="-122"/>
                <a:ea typeface="阿里巴巴普惠体" panose="00020600040101010101" pitchFamily="18" charset="-122"/>
                <a:cs typeface="阿里巴巴普惠体 Medium" panose="00020600040101010101" pitchFamily="18" charset="-122"/>
              </a:endParaRPr>
            </a:p>
          </p:txBody>
        </p:sp>
        <p:sp>
          <p:nvSpPr>
            <p:cNvPr id="8" name="Aichitds4-2"/>
            <p:cNvSpPr/>
            <p:nvPr/>
          </p:nvSpPr>
          <p:spPr>
            <a:xfrm>
              <a:off x="1515777" y="4583512"/>
              <a:ext cx="4315309" cy="335092"/>
            </a:xfrm>
            <a:prstGeom prst="rect">
              <a:avLst/>
            </a:prstGeom>
          </p:spPr>
          <p:txBody>
            <a:bodyPr wrap="square" lIns="0" tIns="0" rIns="0" bIns="0">
              <a:spAutoFit/>
            </a:bodyPr>
            <a:lstStyle/>
            <a:p>
              <a:pPr algn="just">
                <a:lnSpc>
                  <a:spcPct val="130000"/>
                </a:lnSpc>
                <a:defRPr/>
              </a:pPr>
              <a:endParaRPr lang="zh-CN" altLang="en-US">
                <a:latin typeface="+mn-ea"/>
              </a:endParaRPr>
            </a:p>
          </p:txBody>
        </p:sp>
      </p:grpSp>
      <p:grpSp>
        <p:nvGrpSpPr>
          <p:cNvPr id="10" name="Aichitds5"/>
          <p:cNvGrpSpPr/>
          <p:nvPr/>
        </p:nvGrpSpPr>
        <p:grpSpPr>
          <a:xfrm>
            <a:off x="8358406" y="1484142"/>
            <a:ext cx="790158" cy="790158"/>
            <a:chOff x="4281714" y="1436914"/>
            <a:chExt cx="1190172" cy="1190172"/>
          </a:xfrm>
        </p:grpSpPr>
        <p:sp>
          <p:nvSpPr>
            <p:cNvPr id="12" name="Aichitds5-1"/>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E7E6E6">
                    <a:lumMod val="25000"/>
                  </a:srgbClr>
                </a:solidFill>
                <a:effectLst/>
                <a:uLnTx/>
                <a:uFillTx/>
                <a:latin typeface="+mj-ea"/>
                <a:ea typeface="+mj-ea"/>
                <a:cs typeface="+mn-cs"/>
              </a:endParaRPr>
            </a:p>
          </p:txBody>
        </p:sp>
        <p:cxnSp>
          <p:nvCxnSpPr>
            <p:cNvPr id="13" name="Aichitds5-2"/>
            <p:cNvCxnSpPr>
              <a:stCxn id="12" idx="0"/>
              <a:endCxn id="12"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Aichitds5-3"/>
            <p:cNvCxnSpPr>
              <a:stCxn id="12" idx="1"/>
              <a:endCxn id="12"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 name="Aichitds6"/>
          <p:cNvSpPr txBox="1"/>
          <p:nvPr/>
        </p:nvSpPr>
        <p:spPr>
          <a:xfrm>
            <a:off x="8296969" y="1524000"/>
            <a:ext cx="951950" cy="760958"/>
          </a:xfrm>
          <a:prstGeom prst="rect">
            <a:avLst/>
          </a:prstGeom>
        </p:spPr>
        <p:txBody>
          <a:bodyPr anchor="ct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lgn="ctr">
              <a:defRPr/>
            </a:pPr>
            <a:r>
              <a:rPr lang="zh-CN" altLang="en-US" sz="4800" b="0">
                <a:solidFill>
                  <a:srgbClr val="C00000"/>
                </a:solidFill>
                <a:effectLst>
                  <a:glow rad="101600">
                    <a:prstClr val="white">
                      <a:alpha val="60000"/>
                    </a:prstClr>
                  </a:glow>
                </a:effectLst>
                <a:latin typeface="+mj-ea"/>
                <a:ea typeface="+mj-ea"/>
              </a:rPr>
              <a:t>百</a:t>
            </a:r>
          </a:p>
        </p:txBody>
      </p:sp>
      <p:grpSp>
        <p:nvGrpSpPr>
          <p:cNvPr id="17" name="Aichitds7"/>
          <p:cNvGrpSpPr/>
          <p:nvPr/>
        </p:nvGrpSpPr>
        <p:grpSpPr>
          <a:xfrm>
            <a:off x="9341547" y="1484142"/>
            <a:ext cx="790158" cy="790158"/>
            <a:chOff x="4281714" y="1436914"/>
            <a:chExt cx="1190174" cy="1190172"/>
          </a:xfrm>
        </p:grpSpPr>
        <p:sp>
          <p:nvSpPr>
            <p:cNvPr id="19" name="Aichitds7-1"/>
            <p:cNvSpPr/>
            <p:nvPr/>
          </p:nvSpPr>
          <p:spPr>
            <a:xfrm>
              <a:off x="4281716"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E7E6E6">
                    <a:lumMod val="25000"/>
                  </a:srgbClr>
                </a:solidFill>
                <a:effectLst/>
                <a:uLnTx/>
                <a:uFillTx/>
                <a:latin typeface="+mj-ea"/>
                <a:ea typeface="+mj-ea"/>
                <a:cs typeface="+mn-cs"/>
              </a:endParaRPr>
            </a:p>
          </p:txBody>
        </p:sp>
        <p:cxnSp>
          <p:nvCxnSpPr>
            <p:cNvPr id="20" name="Aichitds7-2"/>
            <p:cNvCxnSpPr>
              <a:stCxn id="19" idx="0"/>
              <a:endCxn id="19"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Aichitds7-3"/>
            <p:cNvCxnSpPr>
              <a:stCxn id="19" idx="1"/>
              <a:endCxn id="19"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8" name="Aichitds8"/>
          <p:cNvSpPr txBox="1"/>
          <p:nvPr/>
        </p:nvSpPr>
        <p:spPr>
          <a:xfrm>
            <a:off x="9277438" y="1524000"/>
            <a:ext cx="951950" cy="760958"/>
          </a:xfrm>
          <a:prstGeom prst="rect">
            <a:avLst/>
          </a:prstGeom>
        </p:spPr>
        <p:txBody>
          <a:bodyPr anchor="ct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lgn="ctr">
              <a:defRPr/>
            </a:pPr>
            <a:r>
              <a:rPr lang="zh-CN" altLang="en-US" sz="4800" b="0">
                <a:solidFill>
                  <a:srgbClr val="C00000"/>
                </a:solidFill>
                <a:effectLst>
                  <a:glow rad="101600">
                    <a:prstClr val="white">
                      <a:alpha val="60000"/>
                    </a:prstClr>
                  </a:glow>
                </a:effectLst>
                <a:latin typeface="+mj-ea"/>
                <a:ea typeface="+mj-ea"/>
              </a:rPr>
              <a:t>年</a:t>
            </a:r>
            <a:endParaRPr kumimoji="0" lang="zh-CN" altLang="en-US" sz="4800" b="0" i="0" u="none" strike="noStrike" kern="1200" cap="none" spc="0" normalizeH="0" baseline="0" noProof="0">
              <a:ln>
                <a:noFill/>
              </a:ln>
              <a:solidFill>
                <a:srgbClr val="C00000"/>
              </a:solidFill>
              <a:effectLst>
                <a:glow rad="101600">
                  <a:prstClr val="white">
                    <a:alpha val="60000"/>
                  </a:prstClr>
                </a:glow>
              </a:effectLst>
              <a:uLnTx/>
              <a:uFillTx/>
              <a:latin typeface="+mj-ea"/>
              <a:ea typeface="+mj-ea"/>
              <a:cs typeface="+mj-cs"/>
            </a:endParaRPr>
          </a:p>
        </p:txBody>
      </p:sp>
      <p:grpSp>
        <p:nvGrpSpPr>
          <p:cNvPr id="23" name="Aichitds9"/>
          <p:cNvGrpSpPr/>
          <p:nvPr/>
        </p:nvGrpSpPr>
        <p:grpSpPr>
          <a:xfrm>
            <a:off x="10340749" y="1484142"/>
            <a:ext cx="790157" cy="790158"/>
            <a:chOff x="4281714" y="1436914"/>
            <a:chExt cx="1190172" cy="1190172"/>
          </a:xfrm>
        </p:grpSpPr>
        <p:sp>
          <p:nvSpPr>
            <p:cNvPr id="25" name="Aichitds9-1"/>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E7E6E6">
                    <a:lumMod val="25000"/>
                  </a:srgbClr>
                </a:solidFill>
                <a:effectLst/>
                <a:uLnTx/>
                <a:uFillTx/>
                <a:latin typeface="+mj-ea"/>
                <a:ea typeface="+mj-ea"/>
                <a:cs typeface="+mn-cs"/>
              </a:endParaRPr>
            </a:p>
          </p:txBody>
        </p:sp>
        <p:cxnSp>
          <p:nvCxnSpPr>
            <p:cNvPr id="26" name="Aichitds9-2"/>
            <p:cNvCxnSpPr>
              <a:stCxn id="25" idx="0"/>
              <a:endCxn id="25"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Aichitds9-3"/>
            <p:cNvCxnSpPr>
              <a:stCxn id="25" idx="1"/>
              <a:endCxn id="25"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4" name="Aichitds10"/>
          <p:cNvSpPr txBox="1"/>
          <p:nvPr/>
        </p:nvSpPr>
        <p:spPr>
          <a:xfrm>
            <a:off x="10276640" y="1524000"/>
            <a:ext cx="951950" cy="760958"/>
          </a:xfrm>
          <a:prstGeom prst="rect">
            <a:avLst/>
          </a:prstGeom>
        </p:spPr>
        <p:txBody>
          <a:bodyPr anchor="ct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lgn="ctr">
              <a:defRPr/>
            </a:pPr>
            <a:r>
              <a:rPr lang="zh-CN" altLang="en-US" sz="4800" b="0">
                <a:solidFill>
                  <a:srgbClr val="C00000"/>
                </a:solidFill>
                <a:effectLst>
                  <a:glow rad="101600">
                    <a:prstClr val="white">
                      <a:alpha val="60000"/>
                    </a:prstClr>
                  </a:glow>
                </a:effectLst>
                <a:latin typeface="+mj-ea"/>
                <a:ea typeface="+mj-ea"/>
              </a:rPr>
              <a:t>来</a:t>
            </a:r>
            <a:endParaRPr kumimoji="0" lang="zh-CN" altLang="en-US" sz="4800" b="0" i="0" u="none" strike="noStrike" kern="1200" cap="none" spc="0" normalizeH="0" baseline="0" noProof="0">
              <a:ln>
                <a:noFill/>
              </a:ln>
              <a:solidFill>
                <a:srgbClr val="C00000"/>
              </a:solidFill>
              <a:effectLst>
                <a:glow rad="101600">
                  <a:prstClr val="white">
                    <a:alpha val="60000"/>
                  </a:prstClr>
                </a:glow>
              </a:effectLst>
              <a:uLnTx/>
              <a:uFillTx/>
              <a:latin typeface="+mj-ea"/>
              <a:ea typeface="+mj-ea"/>
              <a:cs typeface="+mj-cs"/>
            </a:endParaRPr>
          </a:p>
        </p:txBody>
      </p:sp>
      <p:sp>
        <p:nvSpPr>
          <p:cNvPr id="28" name="Aichitds11"/>
          <p:cNvSpPr/>
          <p:nvPr/>
        </p:nvSpPr>
        <p:spPr>
          <a:xfrm>
            <a:off x="1181100" y="2040703"/>
            <a:ext cx="9969500" cy="446789"/>
          </a:xfrm>
          <a:prstGeom prst="rect">
            <a:avLst/>
          </a:prstGeom>
        </p:spPr>
        <p:txBody>
          <a:bodyPr wrap="square" lIns="0" tIns="0" rIns="0" bIns="0">
            <a:spAutoFit/>
          </a:bodyPr>
          <a:lstStyle/>
          <a:p>
            <a:pPr algn="just">
              <a:lnSpc>
                <a:spcPct val="130000"/>
              </a:lnSpc>
              <a:defRPr/>
            </a:pPr>
            <a:r>
              <a:rPr lang="zh-CN" altLang="en-US" sz="2400">
                <a:latin typeface="+mj-ea"/>
                <a:ea typeface="+mj-ea"/>
              </a:rPr>
              <a:t>中国共产党</a:t>
            </a:r>
          </a:p>
        </p:txBody>
      </p:sp>
      <p:sp>
        <p:nvSpPr>
          <p:cNvPr id="30" name="Aichitds12"/>
          <p:cNvSpPr>
            <a:spLocks noChangeArrowheads="1"/>
          </p:cNvSpPr>
          <p:nvPr/>
        </p:nvSpPr>
        <p:spPr bwMode="auto">
          <a:xfrm>
            <a:off x="814431" y="4163379"/>
            <a:ext cx="5504593" cy="413908"/>
          </a:xfrm>
          <a:prstGeom prst="roundRect">
            <a:avLst>
              <a:gd name="adj" fmla="val 50000"/>
            </a:avLst>
          </a:prstGeom>
          <a:solidFill>
            <a:srgbClr val="C00000"/>
          </a:solidFill>
          <a:ln w="28575">
            <a:gradFill>
              <a:gsLst>
                <a:gs pos="100000">
                  <a:schemeClr val="bg1"/>
                </a:gs>
                <a:gs pos="0">
                  <a:schemeClr val="bg1">
                    <a:lumMod val="85000"/>
                  </a:schemeClr>
                </a:gs>
              </a:gsLst>
              <a:lin ang="5400000" scaled="0"/>
            </a:gradFill>
          </a:ln>
          <a:effectLst/>
        </p:spPr>
        <p:txBody>
          <a:bodyPr anchor="ctr"/>
          <a:lstStyle/>
          <a:p>
            <a:pPr algn="ctr"/>
            <a:r>
              <a:rPr lang="zh-CN" altLang="en-US" sz="2400" b="1">
                <a:solidFill>
                  <a:schemeClr val="bg1"/>
                </a:solidFill>
                <a:latin typeface="+mj-ea"/>
                <a:ea typeface="+mj-ea"/>
                <a:cs typeface="阿里巴巴普惠体 Medium" panose="00020600040101010101" pitchFamily="18" charset="-122"/>
              </a:rPr>
              <a:t>在此背景下开展党史学习教育</a:t>
            </a:r>
          </a:p>
        </p:txBody>
      </p:sp>
      <p:grpSp>
        <p:nvGrpSpPr>
          <p:cNvPr id="32" name="Aichitds13"/>
          <p:cNvGrpSpPr/>
          <p:nvPr/>
        </p:nvGrpSpPr>
        <p:grpSpPr>
          <a:xfrm>
            <a:off x="1456954" y="4904306"/>
            <a:ext cx="1530773" cy="173986"/>
            <a:chOff x="4676738" y="4682325"/>
            <a:chExt cx="1530773" cy="173986"/>
          </a:xfrm>
        </p:grpSpPr>
        <p:cxnSp>
          <p:nvCxnSpPr>
            <p:cNvPr id="33" name="Aichitds13-1"/>
            <p:cNvCxnSpPr/>
            <p:nvPr/>
          </p:nvCxnSpPr>
          <p:spPr>
            <a:xfrm>
              <a:off x="4676738" y="4758196"/>
              <a:ext cx="139894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Aichitds13-2"/>
            <p:cNvSpPr/>
            <p:nvPr/>
          </p:nvSpPr>
          <p:spPr>
            <a:xfrm>
              <a:off x="6033525" y="4682325"/>
              <a:ext cx="173986" cy="173986"/>
            </a:xfrm>
            <a:prstGeom prst="donu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cxnSp>
        <p:nvCxnSpPr>
          <p:cNvPr id="35" name="Aichitds14"/>
          <p:cNvCxnSpPr/>
          <p:nvPr/>
        </p:nvCxnSpPr>
        <p:spPr>
          <a:xfrm flipH="1">
            <a:off x="1440537" y="4518423"/>
            <a:ext cx="0" cy="46175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6" name="Aichitds15"/>
          <p:cNvSpPr/>
          <p:nvPr/>
        </p:nvSpPr>
        <p:spPr>
          <a:xfrm>
            <a:off x="2985556" y="4689295"/>
            <a:ext cx="8393644" cy="801789"/>
          </a:xfrm>
          <a:prstGeom prst="rect">
            <a:avLst/>
          </a:prstGeom>
        </p:spPr>
        <p:txBody>
          <a:bodyPr wrap="square" lIns="105571" tIns="52784" rIns="105571" bIns="52784">
            <a:spAutoFit/>
          </a:bodyPr>
          <a:lstStyle/>
          <a:p>
            <a:pPr lvl="0" algn="just">
              <a:lnSpc>
                <a:spcPct val="130000"/>
              </a:lnSpc>
              <a:buClr>
                <a:srgbClr val="C00000"/>
              </a:buClr>
              <a:defRPr/>
            </a:pPr>
            <a:r>
              <a:rPr lang="zh-CN" altLang="en-US">
                <a:latin typeface="+mn-ea"/>
                <a:sym typeface="+mn-lt"/>
              </a:rPr>
              <a:t>能够引导广大党员干部站在中华民族伟大复兴百年进程中深刻认识党的性质宗旨，牢记初心使命， 在新时代新阶段将党和人民事业推向新的历史高度。</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22" presetClass="entr" presetSubtype="1" fill="hold" nodeType="after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wipe(up)">
                                      <p:cBhvr>
                                        <p:cTn id="18" dur="500"/>
                                        <p:tgtEl>
                                          <p:spTgt spid="35"/>
                                        </p:tgtEl>
                                      </p:cBhvr>
                                    </p:animEffect>
                                  </p:childTnLst>
                                </p:cTn>
                              </p:par>
                            </p:childTnLst>
                          </p:cTn>
                        </p:par>
                        <p:par>
                          <p:cTn id="19" fill="hold" nodeType="afterGroup">
                            <p:stCondLst>
                              <p:cond delay="1000"/>
                            </p:stCondLst>
                            <p:childTnLst>
                              <p:par>
                                <p:cTn id="20" presetID="22" presetClass="entr" presetSubtype="8" fill="hold"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childTnLst>
                          </p:cTn>
                        </p:par>
                        <p:par>
                          <p:cTn id="23" fill="hold" nodeType="afterGroup">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wipe(left)">
                                      <p:cBhvr>
                                        <p:cTn id="2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ichitds1"/>
          <p:cNvSpPr/>
          <p:nvPr/>
        </p:nvSpPr>
        <p:spPr>
          <a:xfrm>
            <a:off x="1168400" y="2209800"/>
            <a:ext cx="4813300" cy="276860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Aichitds2"/>
          <p:cNvSpPr/>
          <p:nvPr/>
        </p:nvSpPr>
        <p:spPr>
          <a:xfrm>
            <a:off x="6197600" y="2209800"/>
            <a:ext cx="4813300" cy="2768600"/>
          </a:xfrm>
          <a:prstGeom prst="rect">
            <a:avLst/>
          </a:prstGeom>
          <a:blipFill>
            <a:blip r:embed="rId2" cstate="email">
              <a:extLst>
                <a:ext uri="{28A0092B-C50C-407E-A947-70E740481C1C}">
                  <a14:useLocalDpi xmlns:a14="http://schemas.microsoft.com/office/drawing/2010/main"/>
                </a:ext>
              </a:extLst>
            </a:blip>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a:p>
        </p:txBody>
      </p:sp>
      <p:sp>
        <p:nvSpPr>
          <p:cNvPr id="14" name="Aichitds3"/>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sp>
        <p:nvSpPr>
          <p:cNvPr id="8" name="Aichitds4"/>
          <p:cNvSpPr/>
          <p:nvPr/>
        </p:nvSpPr>
        <p:spPr>
          <a:xfrm>
            <a:off x="1388118" y="2462671"/>
            <a:ext cx="4479282" cy="369332"/>
          </a:xfrm>
          <a:prstGeom prst="rect">
            <a:avLst/>
          </a:prstGeom>
        </p:spPr>
        <p:txBody>
          <a:bodyPr wrap="square" lIns="0" tIns="0" rIns="0" bIns="0">
            <a:spAutoFit/>
          </a:bodyPr>
          <a:lstStyle/>
          <a:p>
            <a:pPr algn="r" defTabSz="914400">
              <a:defRPr/>
            </a:pPr>
            <a:r>
              <a:rPr lang="zh-CN" altLang="en-US" sz="2400" b="1">
                <a:solidFill>
                  <a:srgbClr val="C00000"/>
                </a:solidFill>
                <a:latin typeface="+mj-ea"/>
                <a:ea typeface="+mj-ea"/>
                <a:cs typeface="阿里巴巴普惠体 Medium" panose="00020600040101010101" pitchFamily="18" charset="-122"/>
              </a:rPr>
              <a:t>百年来</a:t>
            </a:r>
          </a:p>
        </p:txBody>
      </p:sp>
      <p:sp>
        <p:nvSpPr>
          <p:cNvPr id="9" name="Aichitds5"/>
          <p:cNvSpPr/>
          <p:nvPr/>
        </p:nvSpPr>
        <p:spPr>
          <a:xfrm>
            <a:off x="1362717" y="2960469"/>
            <a:ext cx="4479283" cy="1775486"/>
          </a:xfrm>
          <a:prstGeom prst="rect">
            <a:avLst/>
          </a:prstGeom>
        </p:spPr>
        <p:txBody>
          <a:bodyPr wrap="square" lIns="0" tIns="0" rIns="0" bIns="0">
            <a:spAutoFit/>
          </a:bodyPr>
          <a:lstStyle/>
          <a:p>
            <a:pPr algn="just">
              <a:lnSpc>
                <a:spcPct val="130000"/>
              </a:lnSpc>
              <a:defRPr/>
            </a:pPr>
            <a:r>
              <a:rPr lang="zh-CN" altLang="en-US">
                <a:latin typeface="+mn-ea"/>
              </a:rPr>
              <a:t>我们党之所以能够历经艰难困苦不断创造新的辉煌</a:t>
            </a:r>
            <a:r>
              <a:rPr lang="en-US" altLang="zh-CN">
                <a:latin typeface="+mn-ea"/>
              </a:rPr>
              <a:t>,</a:t>
            </a:r>
            <a:r>
              <a:rPr lang="zh-CN" altLang="en-US">
                <a:latin typeface="+mn-ea"/>
              </a:rPr>
              <a:t>很重要的一个原因就是始终重视思想建党、理论强党，坚持科学理论武装广 大党员、干部的头脑，使全党始终保持统一 的思想、坚定的意志、 强大的战斗力。</a:t>
            </a:r>
          </a:p>
        </p:txBody>
      </p:sp>
      <p:sp>
        <p:nvSpPr>
          <p:cNvPr id="10" name="Aichitds6"/>
          <p:cNvSpPr/>
          <p:nvPr/>
        </p:nvSpPr>
        <p:spPr>
          <a:xfrm>
            <a:off x="6315117" y="2475371"/>
            <a:ext cx="2905083" cy="369332"/>
          </a:xfrm>
          <a:prstGeom prst="rect">
            <a:avLst/>
          </a:prstGeom>
        </p:spPr>
        <p:txBody>
          <a:bodyPr wrap="square" lIns="0" tIns="0" rIns="0" bIns="0">
            <a:spAutoFit/>
          </a:bodyPr>
          <a:lstStyle/>
          <a:p>
            <a:pPr defTabSz="914400">
              <a:defRPr/>
            </a:pPr>
            <a:r>
              <a:rPr lang="zh-CN" altLang="en-US" sz="2400" b="1">
                <a:solidFill>
                  <a:schemeClr val="bg1"/>
                </a:solidFill>
                <a:latin typeface="+mj-ea"/>
                <a:ea typeface="+mj-ea"/>
                <a:cs typeface="阿里巴巴普惠体 Medium" panose="00020600040101010101" pitchFamily="18" charset="-122"/>
              </a:rPr>
              <a:t>党的十八大以来</a:t>
            </a:r>
          </a:p>
        </p:txBody>
      </p:sp>
      <p:sp>
        <p:nvSpPr>
          <p:cNvPr id="11" name="Aichitds7"/>
          <p:cNvSpPr/>
          <p:nvPr/>
        </p:nvSpPr>
        <p:spPr>
          <a:xfrm>
            <a:off x="6353216" y="2985869"/>
            <a:ext cx="4467184" cy="1775486"/>
          </a:xfrm>
          <a:prstGeom prst="rect">
            <a:avLst/>
          </a:prstGeom>
        </p:spPr>
        <p:txBody>
          <a:bodyPr wrap="square" lIns="0" tIns="0" rIns="0" bIns="0">
            <a:spAutoFit/>
          </a:bodyPr>
          <a:lstStyle/>
          <a:p>
            <a:pPr algn="just">
              <a:lnSpc>
                <a:spcPct val="130000"/>
              </a:lnSpc>
              <a:defRPr/>
            </a:pPr>
            <a:r>
              <a:rPr lang="zh-CN" altLang="en-US">
                <a:solidFill>
                  <a:schemeClr val="bg1"/>
                </a:solidFill>
                <a:latin typeface="+mn-ea"/>
              </a:rPr>
              <a:t>以习近平为核心的党中央从理论和实践结合上系统回答了新时代坚持和发展什么样的中国特色社会主义、怎样坚持和发展中国特色社会主义这个重大时代课题，形成了习近平新时代中国特色社会主义思想。</a:t>
            </a:r>
          </a:p>
        </p:txBody>
      </p:sp>
      <p:sp>
        <p:nvSpPr>
          <p:cNvPr id="12" name="Aichitds8"/>
          <p:cNvSpPr/>
          <p:nvPr/>
        </p:nvSpPr>
        <p:spPr>
          <a:xfrm>
            <a:off x="1184918" y="5164493"/>
            <a:ext cx="8085580" cy="369332"/>
          </a:xfrm>
          <a:prstGeom prst="rect">
            <a:avLst/>
          </a:prstGeom>
        </p:spPr>
        <p:txBody>
          <a:bodyPr wrap="square" lIns="0" tIns="0" rIns="0" bIns="0">
            <a:spAutoFit/>
          </a:bodyPr>
          <a:lstStyle/>
          <a:p>
            <a:pPr defTabSz="914400">
              <a:defRPr/>
            </a:pPr>
            <a:r>
              <a:rPr lang="zh-CN" altLang="en-US" sz="2400" b="1">
                <a:solidFill>
                  <a:srgbClr val="C00000"/>
                </a:solidFill>
                <a:latin typeface="+mj-ea"/>
                <a:ea typeface="+mj-ea"/>
                <a:cs typeface="阿里巴巴普惠体 Medium" panose="00020600040101010101" pitchFamily="18" charset="-122"/>
              </a:rPr>
              <a:t>开展党史学习教育</a:t>
            </a:r>
          </a:p>
        </p:txBody>
      </p:sp>
      <p:sp>
        <p:nvSpPr>
          <p:cNvPr id="13" name="Aichitds9"/>
          <p:cNvSpPr/>
          <p:nvPr/>
        </p:nvSpPr>
        <p:spPr>
          <a:xfrm>
            <a:off x="1184917" y="5649591"/>
            <a:ext cx="9825983" cy="695190"/>
          </a:xfrm>
          <a:prstGeom prst="rect">
            <a:avLst/>
          </a:prstGeom>
        </p:spPr>
        <p:txBody>
          <a:bodyPr wrap="square" lIns="0" tIns="0" rIns="0" bIns="0">
            <a:spAutoFit/>
          </a:bodyPr>
          <a:lstStyle/>
          <a:p>
            <a:pPr algn="just">
              <a:lnSpc>
                <a:spcPct val="130000"/>
              </a:lnSpc>
              <a:defRPr/>
            </a:pPr>
            <a:r>
              <a:rPr lang="zh-CN" altLang="en-US">
                <a:latin typeface="+mn-ea"/>
              </a:rPr>
              <a:t>有利于引导广大党员干部站在马克思主义中国化百年历史进程中，深刻学习领会新时代党的创新理论，深化对共产党执政规律、社会主义建设规律、人类社会发展规律的认识。</a:t>
            </a:r>
          </a:p>
        </p:txBody>
      </p:sp>
      <p:sp>
        <p:nvSpPr>
          <p:cNvPr id="15" name="Aichitds10"/>
          <p:cNvSpPr/>
          <p:nvPr/>
        </p:nvSpPr>
        <p:spPr>
          <a:xfrm>
            <a:off x="1112054" y="1335062"/>
            <a:ext cx="9967891" cy="461665"/>
          </a:xfrm>
          <a:prstGeom prst="rect">
            <a:avLst/>
          </a:prstGeom>
        </p:spPr>
        <p:txBody>
          <a:bodyPr wrap="square">
            <a:spAutoFit/>
          </a:bodyPr>
          <a:lstStyle/>
          <a:p>
            <a:pPr>
              <a:defRPr/>
            </a:pPr>
            <a:r>
              <a:rPr lang="zh-CN" altLang="en-US" sz="2400" b="1" dirty="0">
                <a:solidFill>
                  <a:srgbClr val="F17475">
                    <a:lumMod val="50000"/>
                  </a:srgbClr>
                </a:solidFill>
                <a:latin typeface="+mj-ea"/>
                <a:ea typeface="+mj-ea"/>
                <a:cs typeface="Gisha" panose="020B0502040204020203" pitchFamily="34" charset="-79"/>
              </a:rPr>
              <a:t>这是坚定信仰信念、在新时代坚持和发展中国特色社会主义的必然要求</a:t>
            </a:r>
          </a:p>
        </p:txBody>
      </p:sp>
      <p:cxnSp>
        <p:nvCxnSpPr>
          <p:cNvPr id="16" name="Aichitds11"/>
          <p:cNvCxnSpPr/>
          <p:nvPr/>
        </p:nvCxnSpPr>
        <p:spPr>
          <a:xfrm>
            <a:off x="1186087" y="1817672"/>
            <a:ext cx="3413969" cy="0"/>
          </a:xfrm>
          <a:prstGeom prst="line">
            <a:avLst/>
          </a:prstGeom>
          <a:noFill/>
          <a:ln w="9525" cap="flat" cmpd="sng" algn="ctr">
            <a:solidFill>
              <a:srgbClr val="C00000"/>
            </a:solidFill>
            <a:prstDash val="solid"/>
          </a:ln>
          <a:effectLst/>
        </p:spPr>
      </p:cxnSp>
      <p:cxnSp>
        <p:nvCxnSpPr>
          <p:cNvPr id="17" name="Aichitds12"/>
          <p:cNvCxnSpPr/>
          <p:nvPr/>
        </p:nvCxnSpPr>
        <p:spPr>
          <a:xfrm>
            <a:off x="1186087" y="1898693"/>
            <a:ext cx="9786713" cy="0"/>
          </a:xfrm>
          <a:prstGeom prst="line">
            <a:avLst/>
          </a:prstGeom>
          <a:noFill/>
          <a:ln w="38100" cap="flat" cmpd="sng" algn="ctr">
            <a:solidFill>
              <a:srgbClr val="C00000"/>
            </a:solidFill>
            <a:prstDash val="solid"/>
          </a:ln>
          <a:effectLst/>
        </p:spPr>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5"/>
                                        </p:tgtEl>
                                        <p:attrNameLst>
                                          <p:attrName>ppt_y</p:attrName>
                                        </p:attrNameLst>
                                      </p:cBhvr>
                                      <p:tavLst>
                                        <p:tav tm="0">
                                          <p:val>
                                            <p:strVal val="#ppt_y"/>
                                          </p:val>
                                        </p:tav>
                                        <p:tav tm="100000">
                                          <p:val>
                                            <p:strVal val="#ppt_y"/>
                                          </p:val>
                                        </p:tav>
                                      </p:tavLst>
                                    </p:anim>
                                    <p:anim calcmode="lin" valueType="num">
                                      <p:cBhvr>
                                        <p:cTn id="14"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5"/>
                                        </p:tgtEl>
                                      </p:cBhvr>
                                    </p:animEffect>
                                  </p:childTnLst>
                                </p:cTn>
                              </p:par>
                              <p:par>
                                <p:cTn id="17" presetID="2" presetClass="entr" presetSubtype="2"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1000" fill="hold"/>
                                        <p:tgtEl>
                                          <p:spTgt spid="17"/>
                                        </p:tgtEl>
                                        <p:attrNameLst>
                                          <p:attrName>ppt_x</p:attrName>
                                        </p:attrNameLst>
                                      </p:cBhvr>
                                      <p:tavLst>
                                        <p:tav tm="0">
                                          <p:val>
                                            <p:strVal val="0-#ppt_w/2"/>
                                          </p:val>
                                        </p:tav>
                                        <p:tav tm="100000">
                                          <p:val>
                                            <p:strVal val="#ppt_x"/>
                                          </p:val>
                                        </p:tav>
                                      </p:tavLst>
                                    </p:anim>
                                    <p:anim calcmode="lin" valueType="num">
                                      <p:cBhvr additive="base">
                                        <p:cTn id="24" dur="10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ichitds1"/>
          <p:cNvSpPr/>
          <p:nvPr/>
        </p:nvSpPr>
        <p:spPr>
          <a:xfrm>
            <a:off x="1641929" y="162869"/>
            <a:ext cx="7493001" cy="369332"/>
          </a:xfrm>
          <a:prstGeom prst="rect">
            <a:avLst/>
          </a:prstGeom>
        </p:spPr>
        <p:txBody>
          <a:bodyPr wrap="square" lIns="0" tIns="0" rIns="0" bIns="0">
            <a:spAutoFit/>
          </a:bodyPr>
          <a:lstStyle/>
          <a:p>
            <a:pPr>
              <a:defRPr/>
            </a:pPr>
            <a:r>
              <a:rPr lang="zh-CN" altLang="en-US" sz="2400" b="1">
                <a:solidFill>
                  <a:srgbClr val="FDF4E4"/>
                </a:solidFill>
                <a:latin typeface="+mj-ea"/>
                <a:ea typeface="+mj-ea"/>
                <a:cs typeface="阿里巴巴普惠体 Medium" panose="00020600040101010101" pitchFamily="18" charset="-122"/>
              </a:rPr>
              <a:t>立足百年新起点学习党史正当其时</a:t>
            </a:r>
          </a:p>
        </p:txBody>
      </p:sp>
      <p:sp>
        <p:nvSpPr>
          <p:cNvPr id="5" name="Aichitds2"/>
          <p:cNvSpPr/>
          <p:nvPr/>
        </p:nvSpPr>
        <p:spPr>
          <a:xfrm>
            <a:off x="965200" y="3276835"/>
            <a:ext cx="5130800" cy="2135585"/>
          </a:xfrm>
          <a:prstGeom prst="rect">
            <a:avLst/>
          </a:prstGeom>
        </p:spPr>
        <p:txBody>
          <a:bodyPr wrap="square" lIns="0" tIns="0" rIns="0" bIns="0">
            <a:spAutoFit/>
          </a:bodyPr>
          <a:lstStyle/>
          <a:p>
            <a:pPr algn="just">
              <a:lnSpc>
                <a:spcPct val="130000"/>
              </a:lnSpc>
              <a:defRPr/>
            </a:pPr>
            <a:r>
              <a:rPr lang="zh-CN" altLang="en-US" dirty="0">
                <a:latin typeface="+mn-ea"/>
              </a:rPr>
              <a:t>中国共产党总是在推动社会革命的同时，勇于推动自我革命，始终坚持真理、修正错误，敢于正视问题、克服缺点，勇于刮骨疗毒、去腐生肌。也正是因为中国共产党在这一问题上始终如一，才能够在危难之际绝处逢生、失误之后拨乱反正，成为永远打不倒、压不垮的马克思主义政党。</a:t>
            </a:r>
          </a:p>
        </p:txBody>
      </p:sp>
      <p:sp>
        <p:nvSpPr>
          <p:cNvPr id="17" name="Aichitds3"/>
          <p:cNvSpPr>
            <a:spLocks noChangeArrowheads="1"/>
          </p:cNvSpPr>
          <p:nvPr/>
        </p:nvSpPr>
        <p:spPr bwMode="auto">
          <a:xfrm>
            <a:off x="0" y="2354978"/>
            <a:ext cx="7187877" cy="471502"/>
          </a:xfrm>
          <a:custGeom>
            <a:avLst/>
            <a:gdLst>
              <a:gd name="connsiteX0" fmla="*/ 0 w 7187877"/>
              <a:gd name="connsiteY0" fmla="*/ 0 h 471502"/>
              <a:gd name="connsiteX1" fmla="*/ 7149940 w 7187877"/>
              <a:gd name="connsiteY1" fmla="*/ 0 h 471502"/>
              <a:gd name="connsiteX2" fmla="*/ 7187877 w 7187877"/>
              <a:gd name="connsiteY2" fmla="*/ 37937 h 471502"/>
              <a:gd name="connsiteX3" fmla="*/ 7187877 w 7187877"/>
              <a:gd name="connsiteY3" fmla="*/ 433565 h 471502"/>
              <a:gd name="connsiteX4" fmla="*/ 7149940 w 7187877"/>
              <a:gd name="connsiteY4" fmla="*/ 471502 h 471502"/>
              <a:gd name="connsiteX5" fmla="*/ 0 w 7187877"/>
              <a:gd name="connsiteY5" fmla="*/ 471502 h 47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87877" h="471502">
                <a:moveTo>
                  <a:pt x="0" y="0"/>
                </a:moveTo>
                <a:lnTo>
                  <a:pt x="7149940" y="0"/>
                </a:lnTo>
                <a:cubicBezTo>
                  <a:pt x="7170892" y="0"/>
                  <a:pt x="7187877" y="16985"/>
                  <a:pt x="7187877" y="37937"/>
                </a:cubicBezTo>
                <a:lnTo>
                  <a:pt x="7187877" y="433565"/>
                </a:lnTo>
                <a:cubicBezTo>
                  <a:pt x="7187877" y="454517"/>
                  <a:pt x="7170892" y="471502"/>
                  <a:pt x="7149940" y="471502"/>
                </a:cubicBezTo>
                <a:lnTo>
                  <a:pt x="0" y="471502"/>
                </a:lnTo>
                <a:close/>
              </a:path>
            </a:pathLst>
          </a:custGeom>
          <a:blipFill>
            <a:blip r:embed="rId2" cstate="email">
              <a:extLst>
                <a:ext uri="{28A0092B-C50C-407E-A947-70E740481C1C}">
                  <a14:useLocalDpi xmlns:a14="http://schemas.microsoft.com/office/drawing/2010/main"/>
                </a:ext>
              </a:extLst>
            </a:blip>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defTabSz="914400"/>
            <a:r>
              <a:rPr lang="zh-CN" altLang="en-US" sz="2400" b="1" dirty="0">
                <a:latin typeface="+mj-ea"/>
                <a:ea typeface="+mj-ea"/>
              </a:rPr>
              <a:t>           回顾百年历史</a:t>
            </a:r>
          </a:p>
        </p:txBody>
      </p:sp>
      <p:sp>
        <p:nvSpPr>
          <p:cNvPr id="15" name="Aichitds4"/>
          <p:cNvSpPr/>
          <p:nvPr/>
        </p:nvSpPr>
        <p:spPr>
          <a:xfrm>
            <a:off x="6781800" y="2082800"/>
            <a:ext cx="2247900" cy="1346200"/>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Aichitds5"/>
          <p:cNvSpPr/>
          <p:nvPr/>
        </p:nvSpPr>
        <p:spPr>
          <a:xfrm>
            <a:off x="9347200" y="2082800"/>
            <a:ext cx="2247900" cy="1346200"/>
          </a:xfrm>
          <a:prstGeom prst="rect">
            <a:avLst/>
          </a:pr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Aichitds6" descr="图片包含 游戏机, 画, 围栏&#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28465" y="4746519"/>
            <a:ext cx="4274535" cy="5824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涂豆思">
      <a:dk1>
        <a:sysClr val="windowText" lastClr="000000"/>
      </a:dk1>
      <a:lt1>
        <a:sysClr val="window" lastClr="FFFFFF"/>
      </a:lt1>
      <a:dk2>
        <a:srgbClr val="44546A"/>
      </a:dk2>
      <a:lt2>
        <a:srgbClr val="E7E6E6"/>
      </a:lt2>
      <a:accent1>
        <a:srgbClr val="C00000"/>
      </a:accent1>
      <a:accent2>
        <a:srgbClr val="FFEDC2"/>
      </a:accent2>
      <a:accent3>
        <a:srgbClr val="A5A5A5"/>
      </a:accent3>
      <a:accent4>
        <a:srgbClr val="C00000"/>
      </a:accent4>
      <a:accent5>
        <a:srgbClr val="7F7F7F"/>
      </a:accent5>
      <a:accent6>
        <a:srgbClr val="FFEDC2"/>
      </a:accent6>
      <a:hlink>
        <a:srgbClr val="C00000"/>
      </a:hlink>
      <a:folHlink>
        <a:srgbClr val="C00000"/>
      </a:folHlink>
    </a:clrScheme>
    <a:fontScheme name="涂豆思">
      <a:majorFont>
        <a:latin typeface="阿里巴巴普惠体 Light"/>
        <a:ea typeface="阿里巴巴普惠体"/>
        <a:cs typeface="Arial"/>
      </a:majorFont>
      <a:minorFont>
        <a:latin typeface="阿里巴巴普惠体 Light"/>
        <a:ea typeface="阿里巴巴普惠体 Light"/>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2609</Words>
  <Application>Microsoft Office PowerPoint</Application>
  <PresentationFormat>宽屏</PresentationFormat>
  <Paragraphs>136</Paragraphs>
  <Slides>26</Slides>
  <Notes>4</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26</vt:i4>
      </vt:variant>
    </vt:vector>
  </HeadingPairs>
  <TitlesOfParts>
    <vt:vector size="44" baseType="lpstr">
      <vt:lpstr>Abadi</vt:lpstr>
      <vt:lpstr>Gisha</vt:lpstr>
      <vt:lpstr>Meiryo</vt:lpstr>
      <vt:lpstr>阿里巴巴普惠体</vt:lpstr>
      <vt:lpstr>阿里巴巴普惠体 Light</vt:lpstr>
      <vt:lpstr>阿里巴巴普惠体 Medium</vt:lpstr>
      <vt:lpstr>方正兰亭黑_GBK</vt:lpstr>
      <vt:lpstr>锐字真言体免费商用</vt:lpstr>
      <vt:lpstr>宋体</vt:lpstr>
      <vt:lpstr>微软雅黑</vt:lpstr>
      <vt:lpstr>演示镇魂行楷</vt:lpstr>
      <vt:lpstr>Aparajita</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2021-06-11T01:15:07Z</cp:lastPrinted>
  <dcterms:created xsi:type="dcterms:W3CDTF">2021-06-11T01:15:07Z</dcterms:created>
  <dcterms:modified xsi:type="dcterms:W3CDTF">2023-04-14T08:25:43Z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